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7104050" cy="10234600"/>
  <p:embeddedFontLst>
    <p:embeddedFont>
      <p:font typeface="Poppins"/>
      <p:regular r:id="rId21"/>
      <p:bold r:id="rId22"/>
      <p:italic r:id="rId23"/>
      <p:boldItalic r:id="rId24"/>
    </p:embeddedFont>
    <p:embeddedFont>
      <p:font typeface="Anaheim"/>
      <p:regular r:id="rId25"/>
      <p:bold r:id="rId26"/>
    </p:embeddedFont>
    <p:embeddedFont>
      <p:font typeface="Bebas Neue"/>
      <p:regular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Fira Sans Extra Condensed Medium"/>
      <p:regular r:id="rId32"/>
      <p:bold r:id="rId33"/>
      <p:italic r:id="rId34"/>
      <p:boldItalic r:id="rId35"/>
    </p:embeddedFont>
    <p:embeddedFont>
      <p:font typeface="Fira Sans"/>
      <p:regular r:id="rId36"/>
      <p:bold r:id="rId37"/>
      <p:italic r:id="rId38"/>
      <p:boldItalic r:id="rId39"/>
    </p:embeddedFont>
    <p:embeddedFont>
      <p:font typeface="Montserrat ExtraBold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2" roundtripDataSignature="AMtx7mh7xR8IDPhEGRVmGUCArt1E93Hk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MontserratExtraBold-boldItalic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naheim-bold.fntdata"/><Relationship Id="rId25" Type="http://schemas.openxmlformats.org/officeDocument/2006/relationships/font" Target="fonts/Anaheim-regular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Medium-boldItalic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Medium-italic.fntdata"/><Relationship Id="rId15" Type="http://schemas.openxmlformats.org/officeDocument/2006/relationships/slide" Target="slides/slide11.xml"/><Relationship Id="rId37" Type="http://schemas.openxmlformats.org/officeDocument/2006/relationships/font" Target="fonts/FiraSans-bold.fntdata"/><Relationship Id="rId14" Type="http://schemas.openxmlformats.org/officeDocument/2006/relationships/slide" Target="slides/slide10.xml"/><Relationship Id="rId36" Type="http://schemas.openxmlformats.org/officeDocument/2006/relationships/font" Target="fonts/FiraSans-regular.fntdata"/><Relationship Id="rId17" Type="http://schemas.openxmlformats.org/officeDocument/2006/relationships/slide" Target="slides/slide13.xml"/><Relationship Id="rId39" Type="http://schemas.openxmlformats.org/officeDocument/2006/relationships/font" Target="fonts/Fira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Fira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42875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42875" y="768350"/>
            <a:ext cx="68183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0:notes"/>
          <p:cNvSpPr/>
          <p:nvPr>
            <p:ph idx="2" type="sldImg"/>
          </p:nvPr>
        </p:nvSpPr>
        <p:spPr>
          <a:xfrm>
            <a:off x="142875" y="768350"/>
            <a:ext cx="68183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2" name="Google Shape;1292;p10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1:notes"/>
          <p:cNvSpPr/>
          <p:nvPr>
            <p:ph idx="2" type="sldImg"/>
          </p:nvPr>
        </p:nvSpPr>
        <p:spPr>
          <a:xfrm>
            <a:off x="142875" y="768350"/>
            <a:ext cx="68183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0" name="Google Shape;1310;p11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12:notes"/>
          <p:cNvSpPr/>
          <p:nvPr>
            <p:ph idx="2" type="sldImg"/>
          </p:nvPr>
        </p:nvSpPr>
        <p:spPr>
          <a:xfrm>
            <a:off x="142875" y="768350"/>
            <a:ext cx="68183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2" name="Google Shape;1382;p12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3:notes"/>
          <p:cNvSpPr/>
          <p:nvPr>
            <p:ph idx="2" type="sldImg"/>
          </p:nvPr>
        </p:nvSpPr>
        <p:spPr>
          <a:xfrm>
            <a:off x="142875" y="768350"/>
            <a:ext cx="68183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1" name="Google Shape;1401;p13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4:notes"/>
          <p:cNvSpPr/>
          <p:nvPr>
            <p:ph idx="2" type="sldImg"/>
          </p:nvPr>
        </p:nvSpPr>
        <p:spPr>
          <a:xfrm>
            <a:off x="142875" y="768350"/>
            <a:ext cx="68183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8" name="Google Shape;1418;p14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15:notes"/>
          <p:cNvSpPr/>
          <p:nvPr>
            <p:ph idx="2" type="sldImg"/>
          </p:nvPr>
        </p:nvSpPr>
        <p:spPr>
          <a:xfrm>
            <a:off x="142875" y="768350"/>
            <a:ext cx="68183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9" name="Google Shape;1439;p15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16:notes"/>
          <p:cNvSpPr/>
          <p:nvPr>
            <p:ph idx="2" type="sldImg"/>
          </p:nvPr>
        </p:nvSpPr>
        <p:spPr>
          <a:xfrm>
            <a:off x="142875" y="768350"/>
            <a:ext cx="68183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1" name="Google Shape;1631;p16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:notes"/>
          <p:cNvSpPr/>
          <p:nvPr>
            <p:ph idx="2" type="sldImg"/>
          </p:nvPr>
        </p:nvSpPr>
        <p:spPr>
          <a:xfrm>
            <a:off x="142875" y="768350"/>
            <a:ext cx="68183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2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:notes"/>
          <p:cNvSpPr/>
          <p:nvPr>
            <p:ph idx="2" type="sldImg"/>
          </p:nvPr>
        </p:nvSpPr>
        <p:spPr>
          <a:xfrm>
            <a:off x="142875" y="768350"/>
            <a:ext cx="68183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p3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:notes"/>
          <p:cNvSpPr/>
          <p:nvPr>
            <p:ph idx="2" type="sldImg"/>
          </p:nvPr>
        </p:nvSpPr>
        <p:spPr>
          <a:xfrm>
            <a:off x="142875" y="768350"/>
            <a:ext cx="68183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7" name="Google Shape;917;p4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:notes"/>
          <p:cNvSpPr/>
          <p:nvPr>
            <p:ph idx="2" type="sldImg"/>
          </p:nvPr>
        </p:nvSpPr>
        <p:spPr>
          <a:xfrm>
            <a:off x="142875" y="768350"/>
            <a:ext cx="68183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9" name="Google Shape;989;p5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:notes"/>
          <p:cNvSpPr/>
          <p:nvPr>
            <p:ph idx="2" type="sldImg"/>
          </p:nvPr>
        </p:nvSpPr>
        <p:spPr>
          <a:xfrm>
            <a:off x="142875" y="768350"/>
            <a:ext cx="68183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4" name="Google Shape;1024;p6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7:notes"/>
          <p:cNvSpPr/>
          <p:nvPr>
            <p:ph idx="2" type="sldImg"/>
          </p:nvPr>
        </p:nvSpPr>
        <p:spPr>
          <a:xfrm>
            <a:off x="142875" y="768350"/>
            <a:ext cx="68183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4" name="Google Shape;1044;p7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79.2%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8:notes"/>
          <p:cNvSpPr/>
          <p:nvPr>
            <p:ph idx="2" type="sldImg"/>
          </p:nvPr>
        </p:nvSpPr>
        <p:spPr>
          <a:xfrm>
            <a:off x="142875" y="768350"/>
            <a:ext cx="68183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4" name="Google Shape;1104;p8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9:notes"/>
          <p:cNvSpPr/>
          <p:nvPr>
            <p:ph idx="2" type="sldImg"/>
          </p:nvPr>
        </p:nvSpPr>
        <p:spPr>
          <a:xfrm>
            <a:off x="142875" y="768350"/>
            <a:ext cx="68183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5" name="Google Shape;1265;p9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8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8"/>
          <p:cNvSpPr txBox="1"/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2_1_1">
    <p:bg>
      <p:bgPr>
        <a:solidFill>
          <a:schemeClr val="accent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/>
          <p:nvPr/>
        </p:nvSpPr>
        <p:spPr>
          <a:xfrm flipH="1" rot="1799963">
            <a:off x="127773" y="-2554371"/>
            <a:ext cx="5410470" cy="899672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7"/>
          <p:cNvSpPr/>
          <p:nvPr/>
        </p:nvSpPr>
        <p:spPr>
          <a:xfrm flipH="1" rot="-9268275">
            <a:off x="3760339" y="-522949"/>
            <a:ext cx="5410477" cy="1020566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7"/>
          <p:cNvSpPr/>
          <p:nvPr/>
        </p:nvSpPr>
        <p:spPr>
          <a:xfrm flipH="1" rot="-9268275">
            <a:off x="3898756" y="1253"/>
            <a:ext cx="5410477" cy="837278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7"/>
          <p:cNvSpPr/>
          <p:nvPr/>
        </p:nvSpPr>
        <p:spPr>
          <a:xfrm flipH="1" rot="2699948">
            <a:off x="-1076394" y="-1813956"/>
            <a:ext cx="7580967" cy="7130589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7"/>
          <p:cNvSpPr txBox="1"/>
          <p:nvPr>
            <p:ph type="title"/>
          </p:nvPr>
        </p:nvSpPr>
        <p:spPr>
          <a:xfrm>
            <a:off x="1653248" y="1605345"/>
            <a:ext cx="3420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" name="Google Shape;75;p27"/>
          <p:cNvSpPr txBox="1"/>
          <p:nvPr>
            <p:ph idx="1" type="subTitle"/>
          </p:nvPr>
        </p:nvSpPr>
        <p:spPr>
          <a:xfrm>
            <a:off x="1653248" y="2073836"/>
            <a:ext cx="3420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2" type="title"/>
          </p:nvPr>
        </p:nvSpPr>
        <p:spPr>
          <a:xfrm>
            <a:off x="1653248" y="2976945"/>
            <a:ext cx="3420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" name="Google Shape;77;p27"/>
          <p:cNvSpPr txBox="1"/>
          <p:nvPr>
            <p:ph idx="3" type="subTitle"/>
          </p:nvPr>
        </p:nvSpPr>
        <p:spPr>
          <a:xfrm>
            <a:off x="1653248" y="3445436"/>
            <a:ext cx="3420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4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_1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/>
          <p:nvPr/>
        </p:nvSpPr>
        <p:spPr>
          <a:xfrm rot="10279750">
            <a:off x="2519167" y="3162263"/>
            <a:ext cx="7507675" cy="742407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8"/>
          <p:cNvSpPr/>
          <p:nvPr/>
        </p:nvSpPr>
        <p:spPr>
          <a:xfrm flipH="1" rot="-1140831">
            <a:off x="-1557482" y="-41642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8"/>
          <p:cNvSpPr txBox="1"/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28"/>
          <p:cNvSpPr txBox="1"/>
          <p:nvPr>
            <p:ph idx="2" type="title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4" name="Google Shape;84;p28"/>
          <p:cNvSpPr txBox="1"/>
          <p:nvPr>
            <p:ph idx="1" type="subTitle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bg>
      <p:bgPr>
        <a:solidFill>
          <a:schemeClr val="accent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/>
          <p:nvPr/>
        </p:nvSpPr>
        <p:spPr>
          <a:xfrm flipH="1" rot="-9708718">
            <a:off x="4327104" y="-249784"/>
            <a:ext cx="5143497" cy="548364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9"/>
          <p:cNvSpPr/>
          <p:nvPr/>
        </p:nvSpPr>
        <p:spPr>
          <a:xfrm flipH="1" rot="-9942330">
            <a:off x="4501069" y="230937"/>
            <a:ext cx="4631551" cy="408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/>
          <p:nvPr/>
        </p:nvSpPr>
        <p:spPr>
          <a:xfrm flipH="1" rot="-9942329">
            <a:off x="-901844" y="-630180"/>
            <a:ext cx="10442362" cy="715471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9"/>
          <p:cNvSpPr txBox="1"/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 rot="-5096909">
            <a:off x="-3030721" y="-954161"/>
            <a:ext cx="9823495" cy="795419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0"/>
          <p:cNvSpPr txBox="1"/>
          <p:nvPr>
            <p:ph type="ctrTitle"/>
          </p:nvPr>
        </p:nvSpPr>
        <p:spPr>
          <a:xfrm>
            <a:off x="748675" y="669825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30"/>
          <p:cNvSpPr txBox="1"/>
          <p:nvPr>
            <p:ph idx="1" type="subTitle"/>
          </p:nvPr>
        </p:nvSpPr>
        <p:spPr>
          <a:xfrm>
            <a:off x="748675" y="1704550"/>
            <a:ext cx="42939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30"/>
          <p:cNvSpPr txBox="1"/>
          <p:nvPr/>
        </p:nvSpPr>
        <p:spPr>
          <a:xfrm>
            <a:off x="748675" y="4131300"/>
            <a:ext cx="4008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0" i="0" lang="en" sz="11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0" i="0" lang="en" sz="11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0" i="0" lang="en" sz="11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0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0" i="0" lang="en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 illustrations by </a:t>
            </a:r>
            <a:r>
              <a:rPr b="0" i="0" lang="en" sz="11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0" i="0" sz="11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bg>
      <p:bgPr>
        <a:solidFill>
          <a:schemeClr val="accent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/>
          <p:nvPr/>
        </p:nvSpPr>
        <p:spPr>
          <a:xfrm flipH="1" rot="5400000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2"/>
          <p:cNvSpPr/>
          <p:nvPr/>
        </p:nvSpPr>
        <p:spPr>
          <a:xfrm flipH="1" rot="5400000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"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/>
          <p:nvPr/>
        </p:nvSpPr>
        <p:spPr>
          <a:xfrm flipH="1" rot="9054688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3"/>
          <p:cNvSpPr/>
          <p:nvPr/>
        </p:nvSpPr>
        <p:spPr>
          <a:xfrm flipH="1" rot="9054688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4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/>
          <p:nvPr/>
        </p:nvSpPr>
        <p:spPr>
          <a:xfrm rot="-10799920">
            <a:off x="-57021" y="233733"/>
            <a:ext cx="9228222" cy="719263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9"/>
          <p:cNvSpPr txBox="1"/>
          <p:nvPr>
            <p:ph idx="1" type="subTitle"/>
          </p:nvPr>
        </p:nvSpPr>
        <p:spPr>
          <a:xfrm>
            <a:off x="4367550" y="1535363"/>
            <a:ext cx="40665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2" type="subTitle"/>
          </p:nvPr>
        </p:nvSpPr>
        <p:spPr>
          <a:xfrm>
            <a:off x="4367550" y="2331338"/>
            <a:ext cx="40665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accent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/>
          <p:nvPr/>
        </p:nvSpPr>
        <p:spPr>
          <a:xfrm rot="-5581004">
            <a:off x="4260655" y="-1252273"/>
            <a:ext cx="3989378" cy="63325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0"/>
          <p:cNvSpPr/>
          <p:nvPr/>
        </p:nvSpPr>
        <p:spPr>
          <a:xfrm rot="-5710370">
            <a:off x="-509933" y="-2509851"/>
            <a:ext cx="9258315" cy="1044045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/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0"/>
          <p:cNvSpPr txBox="1"/>
          <p:nvPr>
            <p:ph idx="2" type="title"/>
          </p:nvPr>
        </p:nvSpPr>
        <p:spPr>
          <a:xfrm>
            <a:off x="739425" y="1742775"/>
            <a:ext cx="747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" name="Google Shape;21;p20"/>
          <p:cNvSpPr txBox="1"/>
          <p:nvPr>
            <p:ph idx="1" type="subTitle"/>
          </p:nvPr>
        </p:nvSpPr>
        <p:spPr>
          <a:xfrm>
            <a:off x="1558200" y="2253100"/>
            <a:ext cx="2690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3" type="title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p20"/>
          <p:cNvSpPr txBox="1"/>
          <p:nvPr>
            <p:ph idx="4" type="title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20"/>
          <p:cNvSpPr txBox="1"/>
          <p:nvPr>
            <p:ph idx="5" type="subTitle"/>
          </p:nvPr>
        </p:nvSpPr>
        <p:spPr>
          <a:xfrm>
            <a:off x="5232600" y="2253100"/>
            <a:ext cx="2690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6" type="title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20"/>
          <p:cNvSpPr txBox="1"/>
          <p:nvPr>
            <p:ph idx="7" type="title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20"/>
          <p:cNvSpPr txBox="1"/>
          <p:nvPr>
            <p:ph idx="8" type="subTitle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9" type="title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20"/>
          <p:cNvSpPr txBox="1"/>
          <p:nvPr>
            <p:ph idx="13" type="title"/>
          </p:nvPr>
        </p:nvSpPr>
        <p:spPr>
          <a:xfrm>
            <a:off x="739674" y="3532175"/>
            <a:ext cx="72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20"/>
          <p:cNvSpPr txBox="1"/>
          <p:nvPr>
            <p:ph idx="14" type="subTitle"/>
          </p:nvPr>
        </p:nvSpPr>
        <p:spPr>
          <a:xfrm>
            <a:off x="1558200" y="4042500"/>
            <a:ext cx="2690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5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/>
          <p:nvPr/>
        </p:nvSpPr>
        <p:spPr>
          <a:xfrm rot="9136852">
            <a:off x="1710037" y="1050495"/>
            <a:ext cx="9823463" cy="79542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1"/>
          <p:cNvSpPr txBox="1"/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21"/>
          <p:cNvSpPr txBox="1"/>
          <p:nvPr>
            <p:ph idx="2" type="title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6" name="Google Shape;36;p21"/>
          <p:cNvSpPr txBox="1"/>
          <p:nvPr>
            <p:ph idx="1" type="subTitle"/>
          </p:nvPr>
        </p:nvSpPr>
        <p:spPr>
          <a:xfrm flipH="1">
            <a:off x="3704850" y="3400763"/>
            <a:ext cx="4705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/>
          <p:nvPr/>
        </p:nvSpPr>
        <p:spPr>
          <a:xfrm rot="-4705227">
            <a:off x="852381" y="-2410078"/>
            <a:ext cx="7062052" cy="988690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2"/>
          <p:cNvSpPr/>
          <p:nvPr/>
        </p:nvSpPr>
        <p:spPr>
          <a:xfrm flipH="1" rot="5400000">
            <a:off x="9278336" y="-986958"/>
            <a:ext cx="5182542" cy="82264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2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/>
              <a:buChar char="●"/>
              <a:defRPr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/>
          <p:nvPr/>
        </p:nvSpPr>
        <p:spPr>
          <a:xfrm flipH="1" rot="-5400072">
            <a:off x="5044603" y="1191726"/>
            <a:ext cx="5136966" cy="275351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3"/>
          <p:cNvSpPr/>
          <p:nvPr/>
        </p:nvSpPr>
        <p:spPr>
          <a:xfrm rot="-5400000">
            <a:off x="1521963" y="-1545005"/>
            <a:ext cx="5182542" cy="822646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3"/>
          <p:cNvSpPr txBox="1"/>
          <p:nvPr>
            <p:ph idx="1" type="subTitle"/>
          </p:nvPr>
        </p:nvSpPr>
        <p:spPr>
          <a:xfrm>
            <a:off x="719988" y="2684125"/>
            <a:ext cx="2621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7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" name="Google Shape;46;p23"/>
          <p:cNvSpPr txBox="1"/>
          <p:nvPr>
            <p:ph idx="2" type="subTitle"/>
          </p:nvPr>
        </p:nvSpPr>
        <p:spPr>
          <a:xfrm>
            <a:off x="3898763" y="2684125"/>
            <a:ext cx="2621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7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" name="Google Shape;47;p23"/>
          <p:cNvSpPr txBox="1"/>
          <p:nvPr>
            <p:ph idx="3" type="subTitle"/>
          </p:nvPr>
        </p:nvSpPr>
        <p:spPr>
          <a:xfrm>
            <a:off x="720150" y="3602950"/>
            <a:ext cx="2621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4" type="subTitle"/>
          </p:nvPr>
        </p:nvSpPr>
        <p:spPr>
          <a:xfrm>
            <a:off x="3898925" y="3602950"/>
            <a:ext cx="2621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/>
          <p:nvPr/>
        </p:nvSpPr>
        <p:spPr>
          <a:xfrm flipH="1" rot="-486386">
            <a:off x="-1902568" y="-640257"/>
            <a:ext cx="12387502" cy="596078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4"/>
          <p:cNvSpPr/>
          <p:nvPr/>
        </p:nvSpPr>
        <p:spPr>
          <a:xfrm flipH="1" rot="-486381">
            <a:off x="-289330" y="-808575"/>
            <a:ext cx="10000337" cy="596078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/>
          <p:nvPr/>
        </p:nvSpPr>
        <p:spPr>
          <a:xfrm rot="-7820636">
            <a:off x="-2764275" y="1083460"/>
            <a:ext cx="9454879" cy="671997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5"/>
          <p:cNvSpPr txBox="1"/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25"/>
          <p:cNvSpPr txBox="1"/>
          <p:nvPr>
            <p:ph idx="2" type="title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8" name="Google Shape;58;p25"/>
          <p:cNvSpPr txBox="1"/>
          <p:nvPr>
            <p:ph idx="1" type="subTitle"/>
          </p:nvPr>
        </p:nvSpPr>
        <p:spPr>
          <a:xfrm>
            <a:off x="715100" y="4230800"/>
            <a:ext cx="481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2">
    <p:bg>
      <p:bgPr>
        <a:solidFill>
          <a:schemeClr val="dk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/>
          <p:nvPr/>
        </p:nvSpPr>
        <p:spPr>
          <a:xfrm rot="-5399892">
            <a:off x="353411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6"/>
          <p:cNvSpPr/>
          <p:nvPr/>
        </p:nvSpPr>
        <p:spPr>
          <a:xfrm flipH="1" rot="5399892">
            <a:off x="46706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6"/>
          <p:cNvSpPr txBox="1"/>
          <p:nvPr>
            <p:ph type="title"/>
          </p:nvPr>
        </p:nvSpPr>
        <p:spPr>
          <a:xfrm>
            <a:off x="5860384" y="2370425"/>
            <a:ext cx="2569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" name="Google Shape;63;p26"/>
          <p:cNvSpPr txBox="1"/>
          <p:nvPr>
            <p:ph idx="1" type="subTitle"/>
          </p:nvPr>
        </p:nvSpPr>
        <p:spPr>
          <a:xfrm>
            <a:off x="5860384" y="2909748"/>
            <a:ext cx="25695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2" type="title"/>
          </p:nvPr>
        </p:nvSpPr>
        <p:spPr>
          <a:xfrm>
            <a:off x="714116" y="2370425"/>
            <a:ext cx="2569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" name="Google Shape;65;p26"/>
          <p:cNvSpPr txBox="1"/>
          <p:nvPr>
            <p:ph idx="3" type="subTitle"/>
          </p:nvPr>
        </p:nvSpPr>
        <p:spPr>
          <a:xfrm>
            <a:off x="714116" y="2909748"/>
            <a:ext cx="25695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4" type="title"/>
          </p:nvPr>
        </p:nvSpPr>
        <p:spPr>
          <a:xfrm>
            <a:off x="3286429" y="2370425"/>
            <a:ext cx="2569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" name="Google Shape;67;p26"/>
          <p:cNvSpPr txBox="1"/>
          <p:nvPr>
            <p:ph idx="5" type="subTitle"/>
          </p:nvPr>
        </p:nvSpPr>
        <p:spPr>
          <a:xfrm>
            <a:off x="3286429" y="2909748"/>
            <a:ext cx="25695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6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b="0" i="0" sz="3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14.xml"/><Relationship Id="rId5" Type="http://schemas.openxmlformats.org/officeDocument/2006/relationships/slide" Target="/ppt/slides/slide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>
            <a:hlinkClick action="ppaction://hlinkshowjump?jump=nextslide"/>
          </p:cNvPr>
          <p:cNvSpPr/>
          <p:nvPr/>
        </p:nvSpPr>
        <p:spPr>
          <a:xfrm>
            <a:off x="744450" y="3198525"/>
            <a:ext cx="3886500" cy="426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Grupo 5</a:t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835100" y="3735074"/>
            <a:ext cx="2879400" cy="664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Ana Maria Jalca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Esther Ortiz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Mauricio Rumbea</a:t>
            </a:r>
            <a:endParaRPr/>
          </a:p>
        </p:txBody>
      </p:sp>
      <p:sp>
        <p:nvSpPr>
          <p:cNvPr id="109" name="Google Shape;109;p1"/>
          <p:cNvSpPr txBox="1"/>
          <p:nvPr>
            <p:ph type="ctrTitle"/>
          </p:nvPr>
        </p:nvSpPr>
        <p:spPr>
          <a:xfrm>
            <a:off x="835100" y="3251175"/>
            <a:ext cx="35316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M3 : Coding para procesamiento</a:t>
            </a:r>
            <a:endParaRPr sz="16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10" name="Google Shape;110;p1"/>
          <p:cNvGrpSpPr/>
          <p:nvPr/>
        </p:nvGrpSpPr>
        <p:grpSpPr>
          <a:xfrm>
            <a:off x="6549656" y="2323528"/>
            <a:ext cx="1964705" cy="2228883"/>
            <a:chOff x="5200643" y="793126"/>
            <a:chExt cx="3313718" cy="3759286"/>
          </a:xfrm>
        </p:grpSpPr>
        <p:sp>
          <p:nvSpPr>
            <p:cNvPr id="111" name="Google Shape;111;p1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rect b="b" l="l" r="r" t="t"/>
              <a:pathLst>
                <a:path extrusionOk="0" h="2136" w="12743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rect b="b" l="l" r="r" t="t"/>
              <a:pathLst>
                <a:path extrusionOk="0" h="15746" w="30756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" name="Google Shape;113;p1"/>
            <p:cNvGrpSpPr/>
            <p:nvPr/>
          </p:nvGrpSpPr>
          <p:grpSpPr>
            <a:xfrm>
              <a:off x="5533506" y="2488418"/>
              <a:ext cx="2753126" cy="2001694"/>
              <a:chOff x="5533506" y="2488418"/>
              <a:chExt cx="2753126" cy="2001694"/>
            </a:xfrm>
          </p:grpSpPr>
          <p:sp>
            <p:nvSpPr>
              <p:cNvPr id="114" name="Google Shape;114;p1"/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rect b="b" l="l" r="r" t="t"/>
                <a:pathLst>
                  <a:path extrusionOk="0" h="72420" w="27521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rect b="b" l="l" r="r" t="t"/>
                <a:pathLst>
                  <a:path extrusionOk="0" h="72420" w="20549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rect b="b" l="l" r="r" t="t"/>
                <a:pathLst>
                  <a:path extrusionOk="0" h="47735" w="27521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rect b="b" l="l" r="r" t="t"/>
                <a:pathLst>
                  <a:path extrusionOk="0" h="47835" w="20516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rect b="b" l="l" r="r" t="t"/>
                <a:pathLst>
                  <a:path extrusionOk="0" h="59510" w="27521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rect b="b" l="l" r="r" t="t"/>
                <a:pathLst>
                  <a:path extrusionOk="0" h="59644" w="20516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p1"/>
            <p:cNvGrpSpPr/>
            <p:nvPr/>
          </p:nvGrpSpPr>
          <p:grpSpPr>
            <a:xfrm>
              <a:off x="5397634" y="1247552"/>
              <a:ext cx="543069" cy="551860"/>
              <a:chOff x="5294709" y="1524927"/>
              <a:chExt cx="543069" cy="551860"/>
            </a:xfrm>
          </p:grpSpPr>
          <p:sp>
            <p:nvSpPr>
              <p:cNvPr id="121" name="Google Shape;121;p1"/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rect b="b" l="l" r="r" t="t"/>
                <a:pathLst>
                  <a:path extrusionOk="0" h="8091" w="9441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rect b="b" l="l" r="r" t="t"/>
                <a:pathLst>
                  <a:path extrusionOk="0" h="8091" w="9474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rect b="b" l="l" r="r" t="t"/>
                <a:pathLst>
                  <a:path extrusionOk="0" h="19949" w="12043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1"/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125" name="Google Shape;125;p1"/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rect b="b" l="l" r="r" t="t"/>
                <a:pathLst>
                  <a:path extrusionOk="0" h="4270" w="6039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rect b="b" l="l" r="r" t="t"/>
                <a:pathLst>
                  <a:path extrusionOk="0" h="9407" w="9408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rect b="b" l="l" r="r" t="t"/>
                <a:pathLst>
                  <a:path extrusionOk="0" h="9441" w="9408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rect b="b" l="l" r="r" t="t"/>
                <a:pathLst>
                  <a:path extrusionOk="0" h="9441" w="9408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rect b="b" l="l" r="r" t="t"/>
                <a:pathLst>
                  <a:path extrusionOk="0" h="16679" w="12443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" name="Google Shape;130;p1"/>
            <p:cNvSpPr/>
            <p:nvPr/>
          </p:nvSpPr>
          <p:spPr>
            <a:xfrm flipH="1">
              <a:off x="6507123" y="1547067"/>
              <a:ext cx="460123" cy="417060"/>
            </a:xfrm>
            <a:custGeom>
              <a:rect b="b" l="l" r="r" t="t"/>
              <a:pathLst>
                <a:path extrusionOk="0" h="15089" w="16647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 flipH="1">
              <a:off x="6743170" y="1467629"/>
              <a:ext cx="288617" cy="340387"/>
            </a:xfrm>
            <a:custGeom>
              <a:rect b="b" l="l" r="r" t="t"/>
              <a:pathLst>
                <a:path extrusionOk="0" h="12315" w="10442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 flipH="1">
              <a:off x="6817852" y="1614897"/>
              <a:ext cx="143839" cy="193121"/>
            </a:xfrm>
            <a:custGeom>
              <a:rect b="b" l="l" r="r" t="t"/>
              <a:pathLst>
                <a:path extrusionOk="0" h="6987" w="5204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 flipH="1">
              <a:off x="6473922" y="1796909"/>
              <a:ext cx="87619" cy="111223"/>
            </a:xfrm>
            <a:custGeom>
              <a:rect b="b" l="l" r="r" t="t"/>
              <a:pathLst>
                <a:path extrusionOk="0" h="4024" w="317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 flipH="1">
              <a:off x="6401090" y="1792321"/>
              <a:ext cx="87619" cy="94971"/>
            </a:xfrm>
            <a:custGeom>
              <a:rect b="b" l="l" r="r" t="t"/>
              <a:pathLst>
                <a:path extrusionOk="0" h="3436" w="317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 flipH="1">
              <a:off x="6836293" y="1431806"/>
              <a:ext cx="458244" cy="714577"/>
            </a:xfrm>
            <a:custGeom>
              <a:rect b="b" l="l" r="r" t="t"/>
              <a:pathLst>
                <a:path extrusionOk="0" h="25853" w="16579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 flipH="1">
              <a:off x="6698916" y="2961429"/>
              <a:ext cx="160450" cy="221286"/>
            </a:xfrm>
            <a:custGeom>
              <a:rect b="b" l="l" r="r" t="t"/>
              <a:pathLst>
                <a:path extrusionOk="0" h="8006" w="5805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 flipH="1">
              <a:off x="6590098" y="3123457"/>
              <a:ext cx="299701" cy="149726"/>
            </a:xfrm>
            <a:custGeom>
              <a:rect b="b" l="l" r="r" t="t"/>
              <a:pathLst>
                <a:path extrusionOk="0" h="5417" w="10843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 flipH="1">
              <a:off x="6698915" y="2961429"/>
              <a:ext cx="123551" cy="129106"/>
            </a:xfrm>
            <a:custGeom>
              <a:rect b="b" l="l" r="r" t="t"/>
              <a:pathLst>
                <a:path extrusionOk="0" h="4671" w="447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 flipH="1">
              <a:off x="6484074" y="2292033"/>
              <a:ext cx="624222" cy="776352"/>
            </a:xfrm>
            <a:custGeom>
              <a:rect b="b" l="l" r="r" t="t"/>
              <a:pathLst>
                <a:path extrusionOk="0" h="28088" w="22584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 flipH="1">
              <a:off x="6581811" y="2152808"/>
              <a:ext cx="697993" cy="335633"/>
            </a:xfrm>
            <a:custGeom>
              <a:rect b="b" l="l" r="r" t="t"/>
              <a:pathLst>
                <a:path extrusionOk="0" h="12143" w="25253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 flipH="1">
              <a:off x="6177038" y="2753048"/>
              <a:ext cx="163242" cy="236046"/>
            </a:xfrm>
            <a:custGeom>
              <a:rect b="b" l="l" r="r" t="t"/>
              <a:pathLst>
                <a:path extrusionOk="0" h="8540" w="5906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 flipH="1">
              <a:off x="6019379" y="2941473"/>
              <a:ext cx="319049" cy="170041"/>
            </a:xfrm>
            <a:custGeom>
              <a:rect b="b" l="l" r="r" t="t"/>
              <a:pathLst>
                <a:path extrusionOk="0" h="6152" w="11543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 flipH="1">
              <a:off x="6234225" y="2753048"/>
              <a:ext cx="106055" cy="147542"/>
            </a:xfrm>
            <a:custGeom>
              <a:rect b="b" l="l" r="r" t="t"/>
              <a:pathLst>
                <a:path extrusionOk="0" h="5338" w="3837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rect b="b" l="l" r="r" t="t"/>
              <a:pathLst>
                <a:path extrusionOk="0" h="28328" w="39529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 flipH="1">
              <a:off x="6866724" y="2097499"/>
              <a:ext cx="413080" cy="63627"/>
            </a:xfrm>
            <a:custGeom>
              <a:rect b="b" l="l" r="r" t="t"/>
              <a:pathLst>
                <a:path extrusionOk="0" h="2302" w="14945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 flipH="1">
              <a:off x="7149233" y="1476225"/>
              <a:ext cx="176647" cy="321674"/>
            </a:xfrm>
            <a:custGeom>
              <a:rect b="b" l="l" r="r" t="t"/>
              <a:pathLst>
                <a:path extrusionOk="0" h="11638" w="6391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 flipH="1">
              <a:off x="6925709" y="1698979"/>
              <a:ext cx="458271" cy="337678"/>
            </a:xfrm>
            <a:custGeom>
              <a:rect b="b" l="l" r="r" t="t"/>
              <a:pathLst>
                <a:path extrusionOk="0" h="12217" w="1658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 flipH="1">
              <a:off x="7150395" y="1440071"/>
              <a:ext cx="244642" cy="333808"/>
            </a:xfrm>
            <a:custGeom>
              <a:rect b="b" l="l" r="r" t="t"/>
              <a:pathLst>
                <a:path extrusionOk="0" h="12077" w="8851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rect b="b" l="l" r="r" t="t"/>
              <a:pathLst>
                <a:path extrusionOk="0" h="5922" w="874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rect b="b" l="l" r="r" t="t"/>
              <a:pathLst>
                <a:path extrusionOk="0" h="5922" w="874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 flipH="1">
              <a:off x="6939056" y="1276909"/>
              <a:ext cx="160036" cy="240053"/>
            </a:xfrm>
            <a:custGeom>
              <a:rect b="b" l="l" r="r" t="t"/>
              <a:pathLst>
                <a:path extrusionOk="0" h="8685" w="579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 flipH="1">
              <a:off x="6955224" y="1329454"/>
              <a:ext cx="59951" cy="94087"/>
            </a:xfrm>
            <a:custGeom>
              <a:rect b="b" l="l" r="r" t="t"/>
              <a:pathLst>
                <a:path extrusionOk="0" h="3404" w="2169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 flipH="1">
              <a:off x="6815090" y="1081464"/>
              <a:ext cx="252630" cy="317169"/>
            </a:xfrm>
            <a:custGeom>
              <a:rect b="b" l="l" r="r" t="t"/>
              <a:pathLst>
                <a:path extrusionOk="0" h="11475" w="914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 flipH="1">
              <a:off x="6933086" y="1096169"/>
              <a:ext cx="186266" cy="175238"/>
            </a:xfrm>
            <a:custGeom>
              <a:rect b="b" l="l" r="r" t="t"/>
              <a:pathLst>
                <a:path extrusionOk="0" h="6340" w="6739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 flipH="1">
              <a:off x="7029908" y="1207034"/>
              <a:ext cx="67055" cy="88033"/>
            </a:xfrm>
            <a:custGeom>
              <a:rect b="b" l="l" r="r" t="t"/>
              <a:pathLst>
                <a:path extrusionOk="0" h="3185" w="2426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 flipH="1">
              <a:off x="6916499" y="1223950"/>
              <a:ext cx="18464" cy="23605"/>
            </a:xfrm>
            <a:custGeom>
              <a:rect b="b" l="l" r="r" t="t"/>
              <a:pathLst>
                <a:path extrusionOk="0" h="854" w="668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 flipH="1">
              <a:off x="6842727" y="1239899"/>
              <a:ext cx="18464" cy="24240"/>
            </a:xfrm>
            <a:custGeom>
              <a:rect b="b" l="l" r="r" t="t"/>
              <a:pathLst>
                <a:path extrusionOk="0" h="877" w="668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 flipH="1">
              <a:off x="6870395" y="1250181"/>
              <a:ext cx="27695" cy="56634"/>
            </a:xfrm>
            <a:custGeom>
              <a:rect b="b" l="l" r="r" t="t"/>
              <a:pathLst>
                <a:path extrusionOk="0" h="2049" w="1002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 flipH="1">
              <a:off x="6906355" y="1306042"/>
              <a:ext cx="44279" cy="35434"/>
            </a:xfrm>
            <a:custGeom>
              <a:rect b="b" l="l" r="r" t="t"/>
              <a:pathLst>
                <a:path extrusionOk="0" h="1282" w="1602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 flipH="1">
              <a:off x="6907267" y="1191418"/>
              <a:ext cx="39691" cy="16363"/>
            </a:xfrm>
            <a:custGeom>
              <a:rect b="b" l="l" r="r" t="t"/>
              <a:pathLst>
                <a:path extrusionOk="0" h="592" w="1436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 flipH="1">
              <a:off x="6819675" y="1202805"/>
              <a:ext cx="32311" cy="28276"/>
            </a:xfrm>
            <a:custGeom>
              <a:rect b="b" l="l" r="r" t="t"/>
              <a:pathLst>
                <a:path extrusionOk="0" h="1023" w="1169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rect b="b" l="l" r="r" t="t"/>
              <a:pathLst>
                <a:path extrusionOk="0" h="11642" w="21616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rect b="b" l="l" r="r" t="t"/>
              <a:pathLst>
                <a:path extrusionOk="0" h="11642" w="21616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 flipH="1">
              <a:off x="6246200" y="1794145"/>
              <a:ext cx="597494" cy="321813"/>
            </a:xfrm>
            <a:custGeom>
              <a:rect b="b" l="l" r="r" t="t"/>
              <a:pathLst>
                <a:path extrusionOk="0" h="11643" w="21617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 flipH="1">
              <a:off x="6507118" y="1919301"/>
              <a:ext cx="84827" cy="71698"/>
            </a:xfrm>
            <a:custGeom>
              <a:rect b="b" l="l" r="r" t="t"/>
              <a:pathLst>
                <a:path extrusionOk="0" h="2594" w="3069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rect b="b" l="l" r="r" t="t"/>
              <a:pathLst>
                <a:path extrusionOk="0" h="1069" w="20015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rect b="b" l="l" r="r" t="t"/>
              <a:pathLst>
                <a:path extrusionOk="0" h="1069" w="20015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 flipH="1">
              <a:off x="6830762" y="2113862"/>
              <a:ext cx="289529" cy="27916"/>
            </a:xfrm>
            <a:custGeom>
              <a:rect b="b" l="l" r="r" t="t"/>
              <a:pathLst>
                <a:path extrusionOk="0" h="1010" w="10475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 flipH="1">
              <a:off x="6938612" y="1935222"/>
              <a:ext cx="99615" cy="108708"/>
            </a:xfrm>
            <a:custGeom>
              <a:rect b="b" l="l" r="r" t="t"/>
              <a:pathLst>
                <a:path extrusionOk="0" h="3933" w="3604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 flipH="1">
              <a:off x="6875924" y="1935222"/>
              <a:ext cx="66419" cy="103291"/>
            </a:xfrm>
            <a:custGeom>
              <a:rect b="b" l="l" r="r" t="t"/>
              <a:pathLst>
                <a:path extrusionOk="0" h="3737" w="2403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 flipH="1">
              <a:off x="6788335" y="1006779"/>
              <a:ext cx="334720" cy="188975"/>
            </a:xfrm>
            <a:custGeom>
              <a:rect b="b" l="l" r="r" t="t"/>
              <a:pathLst>
                <a:path extrusionOk="0" h="6837" w="1211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rect b="b" l="l" r="r" t="t"/>
              <a:pathLst>
                <a:path extrusionOk="0" h="3249" w="1271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rect b="b" l="l" r="r" t="t"/>
              <a:pathLst>
                <a:path extrusionOk="0" h="2170" w="12743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rect b="b" l="l" r="r" t="t"/>
              <a:pathLst>
                <a:path extrusionOk="0" h="3249" w="12744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rect b="b" l="l" r="r" t="t"/>
              <a:pathLst>
                <a:path extrusionOk="0" h="1495" w="11076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rect b="b" l="l" r="r" t="t"/>
              <a:pathLst>
                <a:path extrusionOk="0" h="3259" w="12743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rect b="b" l="l" r="r" t="t"/>
              <a:pathLst>
                <a:path extrusionOk="0" h="2135" w="12743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rect b="b" l="l" r="r" t="t"/>
              <a:pathLst>
                <a:path extrusionOk="0" h="3249" w="12744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rect b="b" l="l" r="r" t="t"/>
              <a:pathLst>
                <a:path extrusionOk="0" h="1528" w="11076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rect b="b" l="l" r="r" t="t"/>
              <a:pathLst>
                <a:path extrusionOk="0" h="3249" w="12744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rect b="b" l="l" r="r" t="t"/>
              <a:pathLst>
                <a:path extrusionOk="0" h="2136" w="12743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rect b="b" l="l" r="r" t="t"/>
              <a:pathLst>
                <a:path extrusionOk="0" h="3259" w="12743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rect b="b" l="l" r="r" t="t"/>
              <a:pathLst>
                <a:path extrusionOk="0" h="1528" w="11075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rect b="b" l="l" r="r" t="t"/>
              <a:pathLst>
                <a:path extrusionOk="0" h="3250" w="12743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rect b="b" l="l" r="r" t="t"/>
              <a:pathLst>
                <a:path extrusionOk="0" h="2136" w="12744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rect b="b" l="l" r="r" t="t"/>
              <a:pathLst>
                <a:path extrusionOk="0" h="3250" w="12743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rect b="b" l="l" r="r" t="t"/>
              <a:pathLst>
                <a:path extrusionOk="0" h="1528" w="11108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rect b="b" l="l" r="r" t="t"/>
              <a:pathLst>
                <a:path extrusionOk="0" h="3274" w="12743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rect b="b" l="l" r="r" t="t"/>
              <a:pathLst>
                <a:path extrusionOk="0" h="2169" w="12743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rect b="b" l="l" r="r" t="t"/>
              <a:pathLst>
                <a:path extrusionOk="0" h="3274" w="12744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rect b="b" l="l" r="r" t="t"/>
              <a:pathLst>
                <a:path extrusionOk="0" h="1494" w="11109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rect b="b" l="l" r="r" t="t"/>
              <a:pathLst>
                <a:path extrusionOk="0" h="3250" w="12744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rect b="b" l="l" r="r" t="t"/>
              <a:pathLst>
                <a:path extrusionOk="0" h="2169" w="12743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rect b="b" l="l" r="r" t="t"/>
              <a:pathLst>
                <a:path extrusionOk="0" h="3274" w="12744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rect b="b" l="l" r="r" t="t"/>
              <a:pathLst>
                <a:path extrusionOk="0" h="1494" w="11076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rect b="b" l="l" r="r" t="t"/>
              <a:pathLst>
                <a:path extrusionOk="0" h="3274" w="12744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rect b="b" l="l" r="r" t="t"/>
              <a:pathLst>
                <a:path extrusionOk="0" h="3274" w="12743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rect b="b" l="l" r="r" t="t"/>
              <a:pathLst>
                <a:path extrusionOk="0" h="1496" w="11109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rect b="b" l="l" r="r" t="t"/>
              <a:pathLst>
                <a:path extrusionOk="0" h="4282" w="12777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rect b="b" l="l" r="r" t="t"/>
              <a:pathLst>
                <a:path extrusionOk="0" h="4504" w="1271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rect b="b" l="l" r="r" t="t"/>
              <a:pathLst>
                <a:path extrusionOk="0" h="4290" w="12777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rect b="b" l="l" r="r" t="t"/>
              <a:pathLst>
                <a:path extrusionOk="0" h="3070" w="10942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rect b="b" l="l" r="r" t="t"/>
              <a:pathLst>
                <a:path extrusionOk="0" h="11443" w="11442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rect b="b" l="l" r="r" t="t"/>
              <a:pathLst>
                <a:path extrusionOk="0" h="11443" w="11409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rect b="b" l="l" r="r" t="t"/>
              <a:pathLst>
                <a:path extrusionOk="0" h="5045" w="5204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rect b="b" l="l" r="r" t="t"/>
              <a:pathLst>
                <a:path extrusionOk="0" h="3239" w="1271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rect b="b" l="l" r="r" t="t"/>
              <a:pathLst>
                <a:path extrusionOk="0" h="2069" w="12744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rect b="b" l="l" r="r" t="t"/>
              <a:pathLst>
                <a:path extrusionOk="0" h="3239" w="12743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rect b="b" l="l" r="r" t="t"/>
              <a:pathLst>
                <a:path extrusionOk="0" h="1484" w="11075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rect b="b" l="l" r="r" t="t"/>
              <a:pathLst>
                <a:path extrusionOk="0" h="3240" w="12744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rect b="b" l="l" r="r" t="t"/>
              <a:pathLst>
                <a:path extrusionOk="0" h="2069" w="12743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rect b="b" l="l" r="r" t="t"/>
              <a:pathLst>
                <a:path extrusionOk="0" h="3240" w="12743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rect b="b" l="l" r="r" t="t"/>
              <a:pathLst>
                <a:path extrusionOk="0" h="1451" w="11075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rect b="b" l="l" r="r" t="t"/>
              <a:pathLst>
                <a:path extrusionOk="0" h="3239" w="12743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rect b="b" l="l" r="r" t="t"/>
              <a:pathLst>
                <a:path extrusionOk="0" h="2069" w="1271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rect b="b" l="l" r="r" t="t"/>
              <a:pathLst>
                <a:path extrusionOk="0" h="3240" w="12744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rect b="b" l="l" r="r" t="t"/>
              <a:pathLst>
                <a:path extrusionOk="0" h="1450" w="11075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rect b="b" l="l" r="r" t="t"/>
              <a:pathLst>
                <a:path extrusionOk="0" h="3259" w="12743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rect b="b" l="l" r="r" t="t"/>
              <a:pathLst>
                <a:path extrusionOk="0" h="2069" w="12744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rect b="b" l="l" r="r" t="t"/>
              <a:pathLst>
                <a:path extrusionOk="0" h="3240" w="12743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rect b="b" l="l" r="r" t="t"/>
              <a:pathLst>
                <a:path extrusionOk="0" h="1462" w="11076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rect b="b" l="l" r="r" t="t"/>
              <a:pathLst>
                <a:path extrusionOk="0" h="3250" w="12743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rect b="b" l="l" r="r" t="t"/>
              <a:pathLst>
                <a:path extrusionOk="0" h="2169" w="12744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rect b="b" l="l" r="r" t="t"/>
              <a:pathLst>
                <a:path extrusionOk="0" h="3250" w="12743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rect b="b" l="l" r="r" t="t"/>
              <a:pathLst>
                <a:path extrusionOk="0" h="1494" w="11076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rect b="b" l="l" r="r" t="t"/>
              <a:pathLst>
                <a:path extrusionOk="0" h="1494" w="11076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rect b="b" l="l" r="r" t="t"/>
              <a:pathLst>
                <a:path extrusionOk="0" h="3259" w="12743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rect b="b" l="l" r="r" t="t"/>
              <a:pathLst>
                <a:path extrusionOk="0" h="2136" w="12743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rect b="b" l="l" r="r" t="t"/>
              <a:pathLst>
                <a:path extrusionOk="0" h="3249" w="12744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rect b="b" l="l" r="r" t="t"/>
              <a:pathLst>
                <a:path extrusionOk="0" h="1527" w="11109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rect b="b" l="l" r="r" t="t"/>
              <a:pathLst>
                <a:path extrusionOk="0" h="1527" w="11109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rect b="b" l="l" r="r" t="t"/>
              <a:pathLst>
                <a:path extrusionOk="0" h="3249" w="12744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rect b="b" l="l" r="r" t="t"/>
              <a:pathLst>
                <a:path extrusionOk="0" h="2136" w="12743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rect b="b" l="l" r="r" t="t"/>
              <a:pathLst>
                <a:path extrusionOk="0" h="3250" w="12743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rect b="b" l="l" r="r" t="t"/>
              <a:pathLst>
                <a:path extrusionOk="0" h="1528" w="11076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rect b="b" l="l" r="r" t="t"/>
              <a:pathLst>
                <a:path extrusionOk="0" h="1528" w="11076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rect b="b" l="l" r="r" t="t"/>
              <a:pathLst>
                <a:path extrusionOk="0" h="3249" w="12743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rect b="b" l="l" r="r" t="t"/>
              <a:pathLst>
                <a:path extrusionOk="0" h="2136" w="12744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rect b="b" l="l" r="r" t="t"/>
              <a:pathLst>
                <a:path extrusionOk="0" h="3249" w="12743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rect b="b" l="l" r="r" t="t"/>
              <a:pathLst>
                <a:path extrusionOk="0" h="1519" w="11076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rect b="b" l="l" r="r" t="t"/>
              <a:pathLst>
                <a:path extrusionOk="0" h="1519" w="11076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rect b="b" l="l" r="r" t="t"/>
              <a:pathLst>
                <a:path extrusionOk="0" h="3273" w="12743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rect b="b" l="l" r="r" t="t"/>
              <a:pathLst>
                <a:path extrusionOk="0" h="2169" w="12744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rect b="b" l="l" r="r" t="t"/>
              <a:pathLst>
                <a:path extrusionOk="0" h="3274" w="12743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rect b="b" l="l" r="r" t="t"/>
              <a:pathLst>
                <a:path extrusionOk="0" h="1495" w="11075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rect b="b" l="l" r="r" t="t"/>
              <a:pathLst>
                <a:path extrusionOk="0" h="1495" w="11075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rect b="b" l="l" r="r" t="t"/>
              <a:pathLst>
                <a:path extrusionOk="0" h="3249" w="12743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rect b="b" l="l" r="r" t="t"/>
              <a:pathLst>
                <a:path extrusionOk="0" h="2169" w="12743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rect b="b" l="l" r="r" t="t"/>
              <a:pathLst>
                <a:path extrusionOk="0" h="3274" w="12744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rect b="b" l="l" r="r" t="t"/>
              <a:pathLst>
                <a:path extrusionOk="0" h="1495" w="11075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rect b="b" l="l" r="r" t="t"/>
              <a:pathLst>
                <a:path extrusionOk="0" h="1495" w="11075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rect b="b" l="l" r="r" t="t"/>
              <a:pathLst>
                <a:path extrusionOk="0" h="3250" w="12743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rect b="b" l="l" r="r" t="t"/>
              <a:pathLst>
                <a:path extrusionOk="0" h="3250" w="12744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rect b="b" l="l" r="r" t="t"/>
              <a:pathLst>
                <a:path extrusionOk="0" h="1527" w="11076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rect b="b" l="l" r="r" t="t"/>
              <a:pathLst>
                <a:path extrusionOk="0" h="1527" w="11076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rect b="b" l="l" r="r" t="t"/>
              <a:pathLst>
                <a:path extrusionOk="0" h="3251" w="12744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rect b="b" l="l" r="r" t="t"/>
              <a:pathLst>
                <a:path extrusionOk="0" h="2136" w="12743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rect b="b" l="l" r="r" t="t"/>
              <a:pathLst>
                <a:path extrusionOk="0" h="3251" w="12744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rect b="b" l="l" r="r" t="t"/>
              <a:pathLst>
                <a:path extrusionOk="0" h="1527" w="11076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rect b="b" l="l" r="r" t="t"/>
              <a:pathLst>
                <a:path extrusionOk="0" h="1527" w="11076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rect b="b" l="l" r="r" t="t"/>
              <a:pathLst>
                <a:path extrusionOk="0" h="3249" w="12744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rect b="b" l="l" r="r" t="t"/>
              <a:pathLst>
                <a:path extrusionOk="0" h="2136" w="12743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rect b="b" l="l" r="r" t="t"/>
              <a:pathLst>
                <a:path extrusionOk="0" h="3249" w="12743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rect b="b" l="l" r="r" t="t"/>
              <a:pathLst>
                <a:path extrusionOk="0" h="1496" w="11075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rect b="b" l="l" r="r" t="t"/>
              <a:pathLst>
                <a:path extrusionOk="0" h="1496" w="11075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rect b="b" l="l" r="r" t="t"/>
              <a:pathLst>
                <a:path extrusionOk="0" h="3251" w="12743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rect b="b" l="l" r="r" t="t"/>
              <a:pathLst>
                <a:path extrusionOk="0" h="2170" w="12743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rect b="b" l="l" r="r" t="t"/>
              <a:pathLst>
                <a:path extrusionOk="0" h="3273" w="12743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rect b="b" l="l" r="r" t="t"/>
              <a:pathLst>
                <a:path extrusionOk="0" h="1527" w="11109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rect b="b" l="l" r="r" t="t"/>
              <a:pathLst>
                <a:path extrusionOk="0" h="1527" w="11109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rect b="b" l="l" r="r" t="t"/>
              <a:pathLst>
                <a:path extrusionOk="0" h="3249" w="12676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rect b="b" l="l" r="r" t="t"/>
              <a:pathLst>
                <a:path extrusionOk="0" h="2169" w="12744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rect b="b" l="l" r="r" t="t"/>
              <a:pathLst>
                <a:path extrusionOk="0" h="3250" w="12744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rect b="b" l="l" r="r" t="t"/>
              <a:pathLst>
                <a:path extrusionOk="0" h="1495" w="11076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rect b="b" l="l" r="r" t="t"/>
              <a:pathLst>
                <a:path extrusionOk="0" h="1495" w="11076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rect b="b" l="l" r="r" t="t"/>
              <a:pathLst>
                <a:path extrusionOk="0" h="1941" w="10942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rect b="b" l="l" r="r" t="t"/>
              <a:pathLst>
                <a:path extrusionOk="0" h="3258" w="12744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rect b="b" l="l" r="r" t="t"/>
              <a:pathLst>
                <a:path extrusionOk="0" h="2135" w="12743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rect b="b" l="l" r="r" t="t"/>
              <a:pathLst>
                <a:path extrusionOk="0" h="3250" w="12744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rect b="b" l="l" r="r" t="t"/>
              <a:pathLst>
                <a:path extrusionOk="0" h="1528" w="11076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rect b="b" l="l" r="r" t="t"/>
              <a:pathLst>
                <a:path extrusionOk="0" h="11419" w="1291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 flipH="1">
              <a:off x="6611326" y="3390243"/>
              <a:ext cx="354068" cy="315676"/>
            </a:xfrm>
            <a:custGeom>
              <a:rect b="b" l="l" r="r" t="t"/>
              <a:pathLst>
                <a:path extrusionOk="0" h="11421" w="1281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 flipH="1">
              <a:off x="6711824" y="3464844"/>
              <a:ext cx="151218" cy="163214"/>
            </a:xfrm>
            <a:custGeom>
              <a:rect b="b" l="l" r="r" t="t"/>
              <a:pathLst>
                <a:path extrusionOk="0" h="5905" w="5471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rect b="b" l="l" r="r" t="t"/>
              <a:pathLst>
                <a:path extrusionOk="0" h="2657" w="7674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rect b="b" l="l" r="r" t="t"/>
              <a:pathLst>
                <a:path extrusionOk="0" h="2803" w="764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rect b="b" l="l" r="r" t="t"/>
              <a:pathLst>
                <a:path extrusionOk="0" h="2669" w="7673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rect b="b" l="l" r="r" t="t"/>
              <a:pathLst>
                <a:path extrusionOk="0" h="2669" w="7673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rect b="b" l="l" r="r" t="t"/>
              <a:pathLst>
                <a:path extrusionOk="0" h="1913" w="6539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rect b="b" l="l" r="r" t="t"/>
              <a:pathLst>
                <a:path extrusionOk="0" h="1913" w="6539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rect b="b" l="l" r="r" t="t"/>
              <a:pathLst>
                <a:path extrusionOk="0" h="1875" w="6405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rect b="b" l="l" r="r" t="t"/>
              <a:pathLst>
                <a:path extrusionOk="0" h="1961" w="7707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rect b="b" l="l" r="r" t="t"/>
              <a:pathLst>
                <a:path extrusionOk="0" h="1302" w="7706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rect b="b" l="l" r="r" t="t"/>
              <a:pathLst>
                <a:path extrusionOk="0" h="1969" w="7706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rect b="b" l="l" r="r" t="t"/>
              <a:pathLst>
                <a:path extrusionOk="0" h="925" w="6706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rect b="b" l="l" r="r" t="t"/>
              <a:pathLst>
                <a:path extrusionOk="0" h="11422" w="13011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rect b="b" l="l" r="r" t="t"/>
              <a:pathLst>
                <a:path extrusionOk="0" h="11444" w="12287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rect b="b" l="l" r="r" t="t"/>
              <a:pathLst>
                <a:path extrusionOk="0" h="5371" w="5705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rect b="b" l="l" r="r" t="t"/>
              <a:pathLst>
                <a:path extrusionOk="0" h="1961" w="7707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rect b="b" l="l" r="r" t="t"/>
              <a:pathLst>
                <a:path extrusionOk="0" h="1302" w="7673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rect b="b" l="l" r="r" t="t"/>
              <a:pathLst>
                <a:path extrusionOk="0" h="1968" w="7706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rect b="b" l="l" r="r" t="t"/>
              <a:pathLst>
                <a:path extrusionOk="0" h="915" w="6673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rect b="b" l="l" r="r" t="t"/>
              <a:pathLst>
                <a:path extrusionOk="0" h="1961" w="7673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rect b="b" l="l" r="r" t="t"/>
              <a:pathLst>
                <a:path extrusionOk="0" h="1302" w="7706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rect b="b" l="l" r="r" t="t"/>
              <a:pathLst>
                <a:path extrusionOk="0" h="1969" w="7673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rect b="b" l="l" r="r" t="t"/>
              <a:pathLst>
                <a:path extrusionOk="0" h="914" w="6672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rect b="b" l="l" r="r" t="t"/>
              <a:pathLst>
                <a:path extrusionOk="0" h="1961" w="7673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rect b="b" l="l" r="r" t="t"/>
              <a:pathLst>
                <a:path extrusionOk="0" h="1302" w="7673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rect b="b" l="l" r="r" t="t"/>
              <a:pathLst>
                <a:path extrusionOk="0" h="1969" w="7673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rect b="b" l="l" r="r" t="t"/>
              <a:pathLst>
                <a:path extrusionOk="0" h="913" w="6672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rect b="b" l="l" r="r" t="t"/>
              <a:pathLst>
                <a:path extrusionOk="0" h="1960" w="7673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rect b="b" l="l" r="r" t="t"/>
              <a:pathLst>
                <a:path extrusionOk="0" h="1269" w="7673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rect b="b" l="l" r="r" t="t"/>
              <a:pathLst>
                <a:path extrusionOk="0" h="1969" w="7706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rect b="b" l="l" r="r" t="t"/>
              <a:pathLst>
                <a:path extrusionOk="0" h="913" w="6673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rect b="b" l="l" r="r" t="t"/>
              <a:pathLst>
                <a:path extrusionOk="0" h="1986" w="7707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rect b="b" l="l" r="r" t="t"/>
              <a:pathLst>
                <a:path extrusionOk="0" h="1302" w="7707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rect b="b" l="l" r="r" t="t"/>
              <a:pathLst>
                <a:path extrusionOk="0" h="1985" w="7706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rect b="b" l="l" r="r" t="t"/>
              <a:pathLst>
                <a:path extrusionOk="0" h="914" w="6706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rect b="b" l="l" r="r" t="t"/>
              <a:pathLst>
                <a:path extrusionOk="0" h="2657" w="7673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rect b="b" l="l" r="r" t="t"/>
              <a:pathLst>
                <a:path extrusionOk="0" h="2803" w="7674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rect b="b" l="l" r="r" t="t"/>
              <a:pathLst>
                <a:path extrusionOk="0" h="2657" w="7673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rect b="b" l="l" r="r" t="t"/>
              <a:pathLst>
                <a:path extrusionOk="0" h="1937" w="6573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rect b="b" l="l" r="r" t="t"/>
              <a:pathLst>
                <a:path extrusionOk="0" h="1961" w="7673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rect b="b" l="l" r="r" t="t"/>
              <a:pathLst>
                <a:path extrusionOk="0" h="1268" w="7706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rect b="b" l="l" r="r" t="t"/>
              <a:pathLst>
                <a:path extrusionOk="0" h="1968" w="7707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rect b="b" l="l" r="r" t="t"/>
              <a:pathLst>
                <a:path extrusionOk="0" h="915" w="6706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rect b="b" l="l" r="r" t="t"/>
              <a:pathLst>
                <a:path extrusionOk="0" h="2002" w="794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rect b="b" l="l" r="r" t="t"/>
              <a:pathLst>
                <a:path extrusionOk="0" h="1335" w="7907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rect b="b" l="l" r="r" t="t"/>
              <a:pathLst>
                <a:path extrusionOk="0" h="2026" w="7907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rect b="b" l="l" r="r" t="t"/>
              <a:pathLst>
                <a:path extrusionOk="0" h="956" w="6839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rect b="b" l="l" r="r" t="t"/>
              <a:pathLst>
                <a:path extrusionOk="0" h="956" w="6839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rect b="b" l="l" r="r" t="t"/>
              <a:pathLst>
                <a:path extrusionOk="0" h="1197" w="6806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rect b="b" l="l" r="r" t="t"/>
              <a:pathLst>
                <a:path extrusionOk="0" h="2034" w="7907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rect b="b" l="l" r="r" t="t"/>
              <a:pathLst>
                <a:path extrusionOk="0" h="1335" w="794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rect b="b" l="l" r="r" t="t"/>
              <a:pathLst>
                <a:path extrusionOk="0" h="2027" w="7907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rect b="b" l="l" r="r" t="t"/>
              <a:pathLst>
                <a:path extrusionOk="0" h="956" w="6873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rect b="b" l="l" r="r" t="t"/>
              <a:pathLst>
                <a:path extrusionOk="0" h="1335" w="794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rect b="b" l="l" r="r" t="t"/>
              <a:pathLst>
                <a:path extrusionOk="0" h="2034" w="794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rect b="b" l="l" r="r" t="t"/>
              <a:pathLst>
                <a:path extrusionOk="0" h="2034" w="794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rect b="b" l="l" r="r" t="t"/>
              <a:pathLst>
                <a:path extrusionOk="0" h="947" w="6839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rect b="b" l="l" r="r" t="t"/>
              <a:pathLst>
                <a:path extrusionOk="0" h="947" w="6839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rect b="b" l="l" r="r" t="t"/>
              <a:pathLst>
                <a:path extrusionOk="0" h="1207" w="6773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rect b="b" l="l" r="r" t="t"/>
              <a:pathLst>
                <a:path extrusionOk="0" h="2027" w="794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rect b="b" l="l" r="r" t="t"/>
              <a:pathLst>
                <a:path extrusionOk="0" h="2027" w="7906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rect b="b" l="l" r="r" t="t"/>
              <a:pathLst>
                <a:path extrusionOk="0" h="956" w="684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rect b="b" l="l" r="r" t="t"/>
              <a:pathLst>
                <a:path extrusionOk="0" h="956" w="684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rect b="b" l="l" r="r" t="t"/>
              <a:pathLst>
                <a:path extrusionOk="0" h="1198" w="6772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rect b="b" l="l" r="r" t="t"/>
              <a:pathLst>
                <a:path extrusionOk="0" h="3696" w="7407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rect b="b" l="l" r="r" t="t"/>
              <a:pathLst>
                <a:path extrusionOk="0" h="4137" w="7339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rect b="b" l="l" r="r" t="t"/>
              <a:pathLst>
                <a:path extrusionOk="0" h="3706" w="7373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rect b="b" l="l" r="r" t="t"/>
              <a:pathLst>
                <a:path extrusionOk="0" h="3706" w="7373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rect b="b" l="l" r="r" t="t"/>
              <a:pathLst>
                <a:path extrusionOk="0" h="3027" w="6205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rect b="b" l="l" r="r" t="t"/>
              <a:pathLst>
                <a:path extrusionOk="0" h="1968" w="7706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rect b="b" l="l" r="r" t="t"/>
              <a:pathLst>
                <a:path extrusionOk="0" h="1302" w="7706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rect b="b" l="l" r="r" t="t"/>
              <a:pathLst>
                <a:path extrusionOk="0" h="1969" w="7673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rect b="b" l="l" r="r" t="t"/>
              <a:pathLst>
                <a:path extrusionOk="0" h="913" w="6672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rect b="b" l="l" r="r" t="t"/>
              <a:pathLst>
                <a:path extrusionOk="0" h="913" w="6672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1"/>
          <p:cNvGrpSpPr/>
          <p:nvPr/>
        </p:nvGrpSpPr>
        <p:grpSpPr>
          <a:xfrm>
            <a:off x="4430754" y="3198608"/>
            <a:ext cx="449696" cy="426611"/>
            <a:chOff x="4192650" y="3203925"/>
            <a:chExt cx="438300" cy="415800"/>
          </a:xfrm>
        </p:grpSpPr>
        <p:sp>
          <p:nvSpPr>
            <p:cNvPr id="358" name="Google Shape;358;p1">
              <a:hlinkClick action="ppaction://hlinkshowjump?jump=nextslide"/>
            </p:cNvPr>
            <p:cNvSpPr/>
            <p:nvPr/>
          </p:nvSpPr>
          <p:spPr>
            <a:xfrm>
              <a:off x="4192650" y="3203925"/>
              <a:ext cx="438300" cy="41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1"/>
            <p:cNvGrpSpPr/>
            <p:nvPr/>
          </p:nvGrpSpPr>
          <p:grpSpPr>
            <a:xfrm>
              <a:off x="4309575" y="3316763"/>
              <a:ext cx="204457" cy="190123"/>
              <a:chOff x="4426425" y="4796938"/>
              <a:chExt cx="204457" cy="190123"/>
            </a:xfrm>
          </p:grpSpPr>
          <p:sp>
            <p:nvSpPr>
              <p:cNvPr id="360" name="Google Shape;360;p1"/>
              <p:cNvSpPr/>
              <p:nvPr/>
            </p:nvSpPr>
            <p:spPr>
              <a:xfrm>
                <a:off x="4426425" y="4796938"/>
                <a:ext cx="116800" cy="190123"/>
              </a:xfrm>
              <a:custGeom>
                <a:rect b="b" l="l" r="r" t="t"/>
                <a:pathLst>
                  <a:path extrusionOk="0" h="23207" w="14257">
                    <a:moveTo>
                      <a:pt x="2654" y="1"/>
                    </a:moveTo>
                    <a:lnTo>
                      <a:pt x="2391" y="30"/>
                    </a:lnTo>
                    <a:lnTo>
                      <a:pt x="2158" y="59"/>
                    </a:lnTo>
                    <a:lnTo>
                      <a:pt x="1896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92" y="613"/>
                    </a:lnTo>
                    <a:lnTo>
                      <a:pt x="788" y="788"/>
                    </a:lnTo>
                    <a:lnTo>
                      <a:pt x="613" y="992"/>
                    </a:lnTo>
                    <a:lnTo>
                      <a:pt x="438" y="1196"/>
                    </a:lnTo>
                    <a:lnTo>
                      <a:pt x="321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30" y="2391"/>
                    </a:lnTo>
                    <a:lnTo>
                      <a:pt x="1" y="2654"/>
                    </a:lnTo>
                    <a:lnTo>
                      <a:pt x="30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321" y="3878"/>
                    </a:lnTo>
                    <a:lnTo>
                      <a:pt x="438" y="4111"/>
                    </a:lnTo>
                    <a:lnTo>
                      <a:pt x="613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613" y="18921"/>
                    </a:lnTo>
                    <a:lnTo>
                      <a:pt x="438" y="19125"/>
                    </a:lnTo>
                    <a:lnTo>
                      <a:pt x="321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30" y="20320"/>
                    </a:lnTo>
                    <a:lnTo>
                      <a:pt x="1" y="20582"/>
                    </a:lnTo>
                    <a:lnTo>
                      <a:pt x="30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321" y="21807"/>
                    </a:lnTo>
                    <a:lnTo>
                      <a:pt x="438" y="22040"/>
                    </a:lnTo>
                    <a:lnTo>
                      <a:pt x="613" y="22244"/>
                    </a:lnTo>
                    <a:lnTo>
                      <a:pt x="788" y="22448"/>
                    </a:lnTo>
                    <a:lnTo>
                      <a:pt x="992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6" y="23119"/>
                    </a:lnTo>
                    <a:lnTo>
                      <a:pt x="2158" y="23177"/>
                    </a:lnTo>
                    <a:lnTo>
                      <a:pt x="2391" y="23206"/>
                    </a:lnTo>
                    <a:lnTo>
                      <a:pt x="2916" y="23206"/>
                    </a:lnTo>
                    <a:lnTo>
                      <a:pt x="3149" y="23177"/>
                    </a:lnTo>
                    <a:lnTo>
                      <a:pt x="341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111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73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40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40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73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111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412" y="118"/>
                    </a:lnTo>
                    <a:lnTo>
                      <a:pt x="3149" y="59"/>
                    </a:lnTo>
                    <a:lnTo>
                      <a:pt x="2916" y="30"/>
                    </a:lnTo>
                    <a:lnTo>
                      <a:pt x="26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"/>
              <p:cNvSpPr/>
              <p:nvPr/>
            </p:nvSpPr>
            <p:spPr>
              <a:xfrm>
                <a:off x="4514090" y="4796938"/>
                <a:ext cx="116792" cy="190123"/>
              </a:xfrm>
              <a:custGeom>
                <a:rect b="b" l="l" r="r" t="t"/>
                <a:pathLst>
                  <a:path extrusionOk="0" h="23207" w="14256">
                    <a:moveTo>
                      <a:pt x="2653" y="1"/>
                    </a:moveTo>
                    <a:lnTo>
                      <a:pt x="2391" y="30"/>
                    </a:lnTo>
                    <a:lnTo>
                      <a:pt x="2129" y="59"/>
                    </a:lnTo>
                    <a:lnTo>
                      <a:pt x="1895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63" y="613"/>
                    </a:lnTo>
                    <a:lnTo>
                      <a:pt x="788" y="788"/>
                    </a:lnTo>
                    <a:lnTo>
                      <a:pt x="584" y="992"/>
                    </a:lnTo>
                    <a:lnTo>
                      <a:pt x="438" y="1196"/>
                    </a:lnTo>
                    <a:lnTo>
                      <a:pt x="292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1" y="2391"/>
                    </a:lnTo>
                    <a:lnTo>
                      <a:pt x="1" y="2654"/>
                    </a:lnTo>
                    <a:lnTo>
                      <a:pt x="1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292" y="3878"/>
                    </a:lnTo>
                    <a:lnTo>
                      <a:pt x="438" y="4111"/>
                    </a:lnTo>
                    <a:lnTo>
                      <a:pt x="584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584" y="18921"/>
                    </a:lnTo>
                    <a:lnTo>
                      <a:pt x="438" y="19125"/>
                    </a:lnTo>
                    <a:lnTo>
                      <a:pt x="292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1" y="20320"/>
                    </a:lnTo>
                    <a:lnTo>
                      <a:pt x="1" y="20582"/>
                    </a:lnTo>
                    <a:lnTo>
                      <a:pt x="1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292" y="21807"/>
                    </a:lnTo>
                    <a:lnTo>
                      <a:pt x="438" y="22040"/>
                    </a:lnTo>
                    <a:lnTo>
                      <a:pt x="584" y="22244"/>
                    </a:lnTo>
                    <a:lnTo>
                      <a:pt x="788" y="22448"/>
                    </a:lnTo>
                    <a:lnTo>
                      <a:pt x="963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5" y="23119"/>
                    </a:lnTo>
                    <a:lnTo>
                      <a:pt x="2129" y="23177"/>
                    </a:lnTo>
                    <a:lnTo>
                      <a:pt x="2391" y="23206"/>
                    </a:lnTo>
                    <a:lnTo>
                      <a:pt x="2887" y="23206"/>
                    </a:lnTo>
                    <a:lnTo>
                      <a:pt x="3149" y="23177"/>
                    </a:lnTo>
                    <a:lnTo>
                      <a:pt x="338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082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44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39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39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44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082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382" y="118"/>
                    </a:lnTo>
                    <a:lnTo>
                      <a:pt x="3149" y="59"/>
                    </a:lnTo>
                    <a:lnTo>
                      <a:pt x="2887" y="30"/>
                    </a:lnTo>
                    <a:lnTo>
                      <a:pt x="26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Visa - Iconos gratis de negocio" id="362" name="Google Shape;3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5832" y="-609421"/>
            <a:ext cx="3405211" cy="340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0"/>
          <p:cNvSpPr txBox="1"/>
          <p:nvPr>
            <p:ph idx="4" type="title"/>
          </p:nvPr>
        </p:nvSpPr>
        <p:spPr>
          <a:xfrm>
            <a:off x="512325" y="214892"/>
            <a:ext cx="7147650" cy="83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/>
              <a:t>¿Cómo influye la profesión, el estado civil y los hijos en el comportamiento del cliente? </a:t>
            </a:r>
            <a:endParaRPr sz="2400"/>
          </a:p>
        </p:txBody>
      </p:sp>
      <p:sp>
        <p:nvSpPr>
          <p:cNvPr id="1295" name="Google Shape;1295;p10"/>
          <p:cNvSpPr/>
          <p:nvPr/>
        </p:nvSpPr>
        <p:spPr>
          <a:xfrm flipH="1" rot="10800000">
            <a:off x="3644100" y="4722455"/>
            <a:ext cx="1855800" cy="1200900"/>
          </a:xfrm>
          <a:prstGeom prst="pie">
            <a:avLst>
              <a:gd fmla="val 0" name="adj1"/>
              <a:gd fmla="val 1083123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10">
            <a:hlinkClick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10">
            <a:hlinkClick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8" name="Google Shape;1298;p10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299" name="Google Shape;1299;p10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0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1" name="Google Shape;1301;p10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302" name="Google Shape;1302;p10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0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graph of different colored columns&#10;&#10;Description automatically generated" id="1304" name="Google Shape;13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68" y="1279402"/>
            <a:ext cx="4514631" cy="3368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blue and orange bars&#10;&#10;Description automatically generated" id="1305" name="Google Shape;130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3275" y="1288310"/>
            <a:ext cx="4141085" cy="2926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6" name="Google Shape;130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8102" y="4287253"/>
            <a:ext cx="1855801" cy="9460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10"/>
          <p:cNvSpPr/>
          <p:nvPr/>
        </p:nvSpPr>
        <p:spPr>
          <a:xfrm>
            <a:off x="6957367" y="4795837"/>
            <a:ext cx="781050" cy="333375"/>
          </a:xfrm>
          <a:prstGeom prst="ellipse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1"/>
          <p:cNvSpPr txBox="1"/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Definiciones</a:t>
            </a:r>
            <a:endParaRPr/>
          </a:p>
        </p:txBody>
      </p:sp>
      <p:sp>
        <p:nvSpPr>
          <p:cNvPr id="1313" name="Google Shape;1313;p11"/>
          <p:cNvSpPr txBox="1"/>
          <p:nvPr>
            <p:ph idx="1" type="subTitle"/>
          </p:nvPr>
        </p:nvSpPr>
        <p:spPr>
          <a:xfrm flipH="1">
            <a:off x="3704849" y="3400763"/>
            <a:ext cx="5772525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Análisis descriptivo del comportamiento.</a:t>
            </a:r>
            <a:endParaRPr/>
          </a:p>
        </p:txBody>
      </p:sp>
      <p:sp>
        <p:nvSpPr>
          <p:cNvPr id="1314" name="Google Shape;1314;p11"/>
          <p:cNvSpPr/>
          <p:nvPr/>
        </p:nvSpPr>
        <p:spPr>
          <a:xfrm>
            <a:off x="7044600" y="1326638"/>
            <a:ext cx="1367400" cy="964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11"/>
          <p:cNvSpPr txBox="1"/>
          <p:nvPr>
            <p:ph idx="2" type="title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16" name="Google Shape;1316;p11"/>
          <p:cNvGrpSpPr/>
          <p:nvPr/>
        </p:nvGrpSpPr>
        <p:grpSpPr>
          <a:xfrm>
            <a:off x="715079" y="535036"/>
            <a:ext cx="2701859" cy="2730686"/>
            <a:chOff x="715079" y="535036"/>
            <a:chExt cx="2701859" cy="2730686"/>
          </a:xfrm>
        </p:grpSpPr>
        <p:sp>
          <p:nvSpPr>
            <p:cNvPr id="1317" name="Google Shape;1317;p11"/>
            <p:cNvSpPr/>
            <p:nvPr/>
          </p:nvSpPr>
          <p:spPr>
            <a:xfrm>
              <a:off x="1487566" y="1045400"/>
              <a:ext cx="418428" cy="240326"/>
            </a:xfrm>
            <a:custGeom>
              <a:rect b="b" l="l" r="r" t="t"/>
              <a:pathLst>
                <a:path extrusionOk="0" h="13095" w="22784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1502277" y="1034921"/>
              <a:ext cx="411688" cy="215642"/>
            </a:xfrm>
            <a:custGeom>
              <a:rect b="b" l="l" r="r" t="t"/>
              <a:pathLst>
                <a:path extrusionOk="0" h="11750" w="22417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2054843" y="841174"/>
              <a:ext cx="384122" cy="309552"/>
            </a:xfrm>
            <a:custGeom>
              <a:rect b="b" l="l" r="r" t="t"/>
              <a:pathLst>
                <a:path extrusionOk="0" h="16867" w="20916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2036459" y="840311"/>
              <a:ext cx="377988" cy="280628"/>
            </a:xfrm>
            <a:custGeom>
              <a:rect b="b" l="l" r="r" t="t"/>
              <a:pathLst>
                <a:path extrusionOk="0" h="15291" w="20582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1567821" y="560821"/>
              <a:ext cx="489482" cy="217697"/>
            </a:xfrm>
            <a:custGeom>
              <a:rect b="b" l="l" r="r" t="t"/>
              <a:pathLst>
                <a:path extrusionOk="0" h="11862" w="26653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1575167" y="535036"/>
              <a:ext cx="482136" cy="200134"/>
            </a:xfrm>
            <a:custGeom>
              <a:rect b="b" l="l" r="r" t="t"/>
              <a:pathLst>
                <a:path extrusionOk="0" h="10905" w="26253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938067" y="2005732"/>
              <a:ext cx="1947480" cy="1253659"/>
            </a:xfrm>
            <a:custGeom>
              <a:rect b="b" l="l" r="r" t="t"/>
              <a:pathLst>
                <a:path extrusionOk="0" h="68310" w="106043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715079" y="1570465"/>
              <a:ext cx="1156003" cy="1185828"/>
            </a:xfrm>
            <a:custGeom>
              <a:rect b="b" l="l" r="r" t="t"/>
              <a:pathLst>
                <a:path extrusionOk="0" h="64614" w="62946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766538" y="1620054"/>
              <a:ext cx="1059201" cy="1088487"/>
            </a:xfrm>
            <a:custGeom>
              <a:rect b="b" l="l" r="r" t="t"/>
              <a:pathLst>
                <a:path extrusionOk="0" fill="none" h="59310" w="57675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000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1161055" y="2040454"/>
              <a:ext cx="259149" cy="235609"/>
            </a:xfrm>
            <a:custGeom>
              <a:rect b="b" l="l" r="r" t="t"/>
              <a:pathLst>
                <a:path extrusionOk="0" h="12838" w="14111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952759" y="1255793"/>
              <a:ext cx="902383" cy="1220111"/>
            </a:xfrm>
            <a:custGeom>
              <a:rect b="b" l="l" r="r" t="t"/>
              <a:pathLst>
                <a:path extrusionOk="0" h="66482" w="49136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998708" y="1301711"/>
              <a:ext cx="815388" cy="1131340"/>
            </a:xfrm>
            <a:custGeom>
              <a:rect b="b" l="l" r="r" t="t"/>
              <a:pathLst>
                <a:path extrusionOk="0" fill="none" h="61645" w="44399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085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1282337" y="1733362"/>
              <a:ext cx="242620" cy="252989"/>
            </a:xfrm>
            <a:custGeom>
              <a:rect b="b" l="l" r="r" t="t"/>
              <a:pathLst>
                <a:path extrusionOk="0" h="13785" w="13211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1970290" y="2152662"/>
              <a:ext cx="666539" cy="41642"/>
            </a:xfrm>
            <a:custGeom>
              <a:rect b="b" l="l" r="r" t="t"/>
              <a:pathLst>
                <a:path extrusionOk="0" fill="none" h="2269" w="36294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cap="rnd" cmpd="sng" w="2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1890054" y="2211426"/>
              <a:ext cx="121925" cy="558944"/>
            </a:xfrm>
            <a:custGeom>
              <a:rect b="b" l="l" r="r" t="t"/>
              <a:pathLst>
                <a:path extrusionOk="0" fill="none" h="30456" w="6639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cap="rnd" cmpd="sng" w="2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1077733" y="2715863"/>
              <a:ext cx="151952" cy="430384"/>
            </a:xfrm>
            <a:custGeom>
              <a:rect b="b" l="l" r="r" t="t"/>
              <a:pathLst>
                <a:path extrusionOk="0" h="23451" w="8274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1089376" y="2403045"/>
              <a:ext cx="766996" cy="410013"/>
            </a:xfrm>
            <a:custGeom>
              <a:rect b="b" l="l" r="r" t="t"/>
              <a:pathLst>
                <a:path extrusionOk="0" h="22341" w="41764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1852681" y="2403045"/>
              <a:ext cx="94359" cy="383237"/>
            </a:xfrm>
            <a:custGeom>
              <a:rect b="b" l="l" r="r" t="t"/>
              <a:pathLst>
                <a:path extrusionOk="0" h="20882" w="5138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1823885" y="2194285"/>
              <a:ext cx="17171" cy="7359"/>
            </a:xfrm>
            <a:custGeom>
              <a:rect b="b" l="l" r="r" t="t"/>
              <a:pathLst>
                <a:path extrusionOk="0" fill="none" h="401" w="935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1992347" y="2278762"/>
              <a:ext cx="667145" cy="41036"/>
            </a:xfrm>
            <a:custGeom>
              <a:rect b="b" l="l" r="r" t="t"/>
              <a:pathLst>
                <a:path extrusionOk="0" fill="none" h="2236" w="36327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cap="rnd" cmpd="sng" w="2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2022373" y="2435492"/>
              <a:ext cx="667145" cy="41036"/>
            </a:xfrm>
            <a:custGeom>
              <a:rect b="b" l="l" r="r" t="t"/>
              <a:pathLst>
                <a:path extrusionOk="0" fill="none" h="2236" w="36327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cap="rnd" cmpd="sng" w="2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2257005" y="1362935"/>
              <a:ext cx="333876" cy="264625"/>
            </a:xfrm>
            <a:custGeom>
              <a:rect b="b" l="l" r="r" t="t"/>
              <a:pathLst>
                <a:path extrusionOk="0" h="14419" w="18180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1"/>
            <p:cNvSpPr/>
            <p:nvPr/>
          </p:nvSpPr>
          <p:spPr>
            <a:xfrm>
              <a:off x="2550441" y="901333"/>
              <a:ext cx="866497" cy="664416"/>
            </a:xfrm>
            <a:custGeom>
              <a:rect b="b" l="l" r="r" t="t"/>
              <a:pathLst>
                <a:path extrusionOk="0" h="36203" w="47182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1"/>
            <p:cNvSpPr/>
            <p:nvPr/>
          </p:nvSpPr>
          <p:spPr>
            <a:xfrm>
              <a:off x="2639878" y="3099100"/>
              <a:ext cx="69236" cy="101031"/>
            </a:xfrm>
            <a:custGeom>
              <a:rect b="b" l="l" r="r" t="t"/>
              <a:pathLst>
                <a:path extrusionOk="0" h="5505" w="3770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1"/>
            <p:cNvSpPr/>
            <p:nvPr/>
          </p:nvSpPr>
          <p:spPr>
            <a:xfrm>
              <a:off x="2610476" y="3067258"/>
              <a:ext cx="120089" cy="40431"/>
            </a:xfrm>
            <a:custGeom>
              <a:rect b="b" l="l" r="r" t="t"/>
              <a:pathLst>
                <a:path extrusionOk="0" h="2203" w="6539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3133015" y="2772793"/>
              <a:ext cx="121925" cy="113290"/>
            </a:xfrm>
            <a:custGeom>
              <a:rect b="b" l="l" r="r" t="t"/>
              <a:pathLst>
                <a:path extrusionOk="0" h="6173" w="6639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1"/>
            <p:cNvSpPr/>
            <p:nvPr/>
          </p:nvSpPr>
          <p:spPr>
            <a:xfrm>
              <a:off x="3180801" y="2815646"/>
              <a:ext cx="108445" cy="105931"/>
            </a:xfrm>
            <a:custGeom>
              <a:rect b="b" l="l" r="r" t="t"/>
              <a:pathLst>
                <a:path extrusionOk="0" h="5772" w="5905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1"/>
            <p:cNvSpPr/>
            <p:nvPr/>
          </p:nvSpPr>
          <p:spPr>
            <a:xfrm>
              <a:off x="3212040" y="2865583"/>
              <a:ext cx="139078" cy="172330"/>
            </a:xfrm>
            <a:custGeom>
              <a:rect b="b" l="l" r="r" t="t"/>
              <a:pathLst>
                <a:path extrusionOk="0" h="9390" w="7573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2540028" y="3190312"/>
              <a:ext cx="191143" cy="75410"/>
            </a:xfrm>
            <a:custGeom>
              <a:rect b="b" l="l" r="r" t="t"/>
              <a:pathLst>
                <a:path extrusionOk="0" h="4109" w="10408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2512443" y="1250967"/>
              <a:ext cx="463147" cy="426641"/>
            </a:xfrm>
            <a:custGeom>
              <a:rect b="b" l="l" r="r" t="t"/>
              <a:pathLst>
                <a:path extrusionOk="0" h="23247" w="25219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2744008" y="1387417"/>
              <a:ext cx="308771" cy="265506"/>
            </a:xfrm>
            <a:custGeom>
              <a:rect b="b" l="l" r="r" t="t"/>
              <a:pathLst>
                <a:path extrusionOk="0" h="14467" w="16813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2623937" y="949086"/>
              <a:ext cx="209471" cy="351524"/>
            </a:xfrm>
            <a:custGeom>
              <a:rect b="b" l="l" r="r" t="t"/>
              <a:pathLst>
                <a:path extrusionOk="0" h="19154" w="11406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2652128" y="1047034"/>
              <a:ext cx="25142" cy="35604"/>
            </a:xfrm>
            <a:custGeom>
              <a:rect b="b" l="l" r="r" t="t"/>
              <a:pathLst>
                <a:path extrusionOk="0" h="1940" w="1369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2687040" y="1095411"/>
              <a:ext cx="39228" cy="17160"/>
            </a:xfrm>
            <a:custGeom>
              <a:rect b="b" l="l" r="r" t="t"/>
              <a:pathLst>
                <a:path extrusionOk="0" fill="none" h="935" w="2136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2713393" y="993775"/>
              <a:ext cx="34324" cy="12883"/>
            </a:xfrm>
            <a:custGeom>
              <a:rect b="b" l="l" r="r" t="t"/>
              <a:pathLst>
                <a:path extrusionOk="0" fill="none" h="702" w="1869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2645994" y="987663"/>
              <a:ext cx="22075" cy="8589"/>
            </a:xfrm>
            <a:custGeom>
              <a:rect b="b" l="l" r="r" t="t"/>
              <a:pathLst>
                <a:path extrusionOk="0" fill="none" h="468" w="1202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2710932" y="1033508"/>
              <a:ext cx="14104" cy="19674"/>
            </a:xfrm>
            <a:custGeom>
              <a:rect b="b" l="l" r="r" t="t"/>
              <a:pathLst>
                <a:path extrusionOk="0" h="1072" w="768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2649667" y="1021872"/>
              <a:ext cx="14123" cy="19123"/>
            </a:xfrm>
            <a:custGeom>
              <a:rect b="b" l="l" r="r" t="t"/>
              <a:pathLst>
                <a:path extrusionOk="0" h="1042" w="769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2707259" y="1028057"/>
              <a:ext cx="12268" cy="7121"/>
            </a:xfrm>
            <a:custGeom>
              <a:rect b="b" l="l" r="r" t="t"/>
              <a:pathLst>
                <a:path extrusionOk="0" h="388" w="668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2647224" y="1017046"/>
              <a:ext cx="12268" cy="6735"/>
            </a:xfrm>
            <a:custGeom>
              <a:rect b="b" l="l" r="r" t="t"/>
              <a:pathLst>
                <a:path extrusionOk="0" h="367" w="668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2583516" y="1662283"/>
              <a:ext cx="294060" cy="37990"/>
            </a:xfrm>
            <a:custGeom>
              <a:rect b="b" l="l" r="r" t="t"/>
              <a:pathLst>
                <a:path extrusionOk="0" h="2070" w="16012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1"/>
            <p:cNvSpPr/>
            <p:nvPr/>
          </p:nvSpPr>
          <p:spPr>
            <a:xfrm>
              <a:off x="1912716" y="1296756"/>
              <a:ext cx="689202" cy="847206"/>
            </a:xfrm>
            <a:custGeom>
              <a:rect b="b" l="l" r="r" t="t"/>
              <a:pathLst>
                <a:path extrusionOk="0" h="46163" w="37528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1973357" y="1555765"/>
              <a:ext cx="151952" cy="431614"/>
            </a:xfrm>
            <a:custGeom>
              <a:rect b="b" l="l" r="r" t="t"/>
              <a:pathLst>
                <a:path extrusionOk="0" h="23518" w="8274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2020537" y="1569236"/>
              <a:ext cx="152558" cy="431614"/>
            </a:xfrm>
            <a:custGeom>
              <a:rect b="b" l="l" r="r" t="t"/>
              <a:pathLst>
                <a:path extrusionOk="0" h="23518" w="8307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2068929" y="1583312"/>
              <a:ext cx="151934" cy="431614"/>
            </a:xfrm>
            <a:custGeom>
              <a:rect b="b" l="l" r="r" t="t"/>
              <a:pathLst>
                <a:path extrusionOk="0" h="23518" w="8273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1"/>
            <p:cNvSpPr/>
            <p:nvPr/>
          </p:nvSpPr>
          <p:spPr>
            <a:xfrm>
              <a:off x="2342145" y="1496395"/>
              <a:ext cx="69860" cy="89395"/>
            </a:xfrm>
            <a:custGeom>
              <a:rect b="b" l="l" r="r" t="t"/>
              <a:pathLst>
                <a:path extrusionOk="0" h="4871" w="3804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2360528" y="1420287"/>
              <a:ext cx="77813" cy="81026"/>
            </a:xfrm>
            <a:custGeom>
              <a:rect b="b" l="l" r="r" t="t"/>
              <a:pathLst>
                <a:path extrusionOk="0" h="4415" w="4237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2400343" y="1518418"/>
              <a:ext cx="77206" cy="76695"/>
            </a:xfrm>
            <a:custGeom>
              <a:rect b="b" l="l" r="r" t="t"/>
              <a:pathLst>
                <a:path extrusionOk="0" h="4179" w="4204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2425467" y="1429665"/>
              <a:ext cx="71697" cy="93671"/>
            </a:xfrm>
            <a:custGeom>
              <a:rect b="b" l="l" r="r" t="t"/>
              <a:pathLst>
                <a:path extrusionOk="0" h="5104" w="3904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2541240" y="1695960"/>
              <a:ext cx="684923" cy="1384182"/>
            </a:xfrm>
            <a:custGeom>
              <a:rect b="b" l="l" r="r" t="t"/>
              <a:pathLst>
                <a:path extrusionOk="0" h="75422" w="37295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7" name="Google Shape;1367;p11"/>
          <p:cNvSpPr/>
          <p:nvPr/>
        </p:nvSpPr>
        <p:spPr>
          <a:xfrm flipH="1" rot="10800000">
            <a:off x="3644100" y="4722455"/>
            <a:ext cx="1855800" cy="1200900"/>
          </a:xfrm>
          <a:prstGeom prst="pie">
            <a:avLst>
              <a:gd fmla="val 0" name="adj1"/>
              <a:gd fmla="val 1083123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11">
            <a:hlinkClick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11">
            <a:hlinkClick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0" name="Google Shape;1370;p11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371" name="Google Shape;1371;p11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3" name="Google Shape;1373;p11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374" name="Google Shape;1374;p11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6" name="Google Shape;1376;p11">
            <a:hlinkClick action="ppaction://hlinksldjump" r:id="rId3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7" name="Google Shape;1377;p11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1378" name="Google Shape;1378;p11"/>
            <p:cNvSpPr/>
            <p:nvPr/>
          </p:nvSpPr>
          <p:spPr>
            <a:xfrm>
              <a:off x="1657075" y="1108800"/>
              <a:ext cx="4240125" cy="4368100"/>
            </a:xfrm>
            <a:custGeom>
              <a:rect b="b" l="l" r="r" t="t"/>
              <a:pathLst>
                <a:path extrusionOk="0" h="174724" w="169605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853000" y="238125"/>
              <a:ext cx="5914000" cy="2798800"/>
            </a:xfrm>
            <a:custGeom>
              <a:rect b="b" l="l" r="r" t="t"/>
              <a:pathLst>
                <a:path extrusionOk="0" h="111952" w="23656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2"/>
          <p:cNvSpPr txBox="1"/>
          <p:nvPr>
            <p:ph idx="4" type="title"/>
          </p:nvPr>
        </p:nvSpPr>
        <p:spPr>
          <a:xfrm>
            <a:off x="720000" y="180975"/>
            <a:ext cx="7147650" cy="83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/>
              <a:t>¿Cuál es el comportamiento de  pago de las generaciones y la de mayor riesgo</a:t>
            </a:r>
            <a:endParaRPr sz="2400"/>
          </a:p>
        </p:txBody>
      </p:sp>
      <p:sp>
        <p:nvSpPr>
          <p:cNvPr id="1385" name="Google Shape;1385;p12"/>
          <p:cNvSpPr/>
          <p:nvPr/>
        </p:nvSpPr>
        <p:spPr>
          <a:xfrm flipH="1" rot="10800000">
            <a:off x="3644100" y="4722455"/>
            <a:ext cx="1855800" cy="1200900"/>
          </a:xfrm>
          <a:prstGeom prst="pie">
            <a:avLst>
              <a:gd fmla="val 0" name="adj1"/>
              <a:gd fmla="val 1083123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12">
            <a:hlinkClick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12">
            <a:hlinkClick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8" name="Google Shape;1388;p12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389" name="Google Shape;1389;p12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2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1" name="Google Shape;1391;p12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392" name="Google Shape;1392;p12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2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94" name="Google Shape;13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570" y="1207930"/>
            <a:ext cx="4459870" cy="3439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5" name="Google Shape;139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6693" y="1073848"/>
            <a:ext cx="2836712" cy="2081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6" name="Google Shape;139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6226" y="3248746"/>
            <a:ext cx="3223334" cy="1927354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12"/>
          <p:cNvSpPr/>
          <p:nvPr/>
        </p:nvSpPr>
        <p:spPr>
          <a:xfrm>
            <a:off x="7991139" y="3838575"/>
            <a:ext cx="781050" cy="333375"/>
          </a:xfrm>
          <a:prstGeom prst="ellipse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12"/>
          <p:cNvSpPr/>
          <p:nvPr/>
        </p:nvSpPr>
        <p:spPr>
          <a:xfrm>
            <a:off x="7063697" y="4795837"/>
            <a:ext cx="781050" cy="333375"/>
          </a:xfrm>
          <a:prstGeom prst="ellipse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3"/>
          <p:cNvSpPr txBox="1"/>
          <p:nvPr>
            <p:ph idx="4" type="title"/>
          </p:nvPr>
        </p:nvSpPr>
        <p:spPr>
          <a:xfrm>
            <a:off x="720000" y="180975"/>
            <a:ext cx="7147650" cy="83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/>
              <a:t>¿Cuál es el comportamiento de pago según el nivel de ingreso y educación?</a:t>
            </a:r>
            <a:endParaRPr sz="2400"/>
          </a:p>
        </p:txBody>
      </p:sp>
      <p:sp>
        <p:nvSpPr>
          <p:cNvPr id="1404" name="Google Shape;1404;p13"/>
          <p:cNvSpPr/>
          <p:nvPr/>
        </p:nvSpPr>
        <p:spPr>
          <a:xfrm flipH="1" rot="10800000">
            <a:off x="3644100" y="4722455"/>
            <a:ext cx="1855800" cy="1200900"/>
          </a:xfrm>
          <a:prstGeom prst="pie">
            <a:avLst>
              <a:gd fmla="val 0" name="adj1"/>
              <a:gd fmla="val 1083123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13">
            <a:hlinkClick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13">
            <a:hlinkClick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7" name="Google Shape;1407;p13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408" name="Google Shape;1408;p13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0" name="Google Shape;1410;p13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411" name="Google Shape;1411;p13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graph with blue and orange bars&#10;&#10;Description automatically generated" id="1413" name="Google Shape;14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5061" y="1112007"/>
            <a:ext cx="2993396" cy="29194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blue and orange bars&#10;&#10;Description automatically generated" id="1414" name="Google Shape;141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7436" y="1200585"/>
            <a:ext cx="3095639" cy="3559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5" name="Google Shape;141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5988" y="4128127"/>
            <a:ext cx="2512469" cy="93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4"/>
          <p:cNvSpPr txBox="1"/>
          <p:nvPr>
            <p:ph type="title"/>
          </p:nvPr>
        </p:nvSpPr>
        <p:spPr>
          <a:xfrm flipH="1">
            <a:off x="1105989" y="1877563"/>
            <a:ext cx="6035511" cy="7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1421" name="Google Shape;1421;p14"/>
          <p:cNvSpPr/>
          <p:nvPr/>
        </p:nvSpPr>
        <p:spPr>
          <a:xfrm>
            <a:off x="3888300" y="564638"/>
            <a:ext cx="1367400" cy="964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14"/>
          <p:cNvSpPr txBox="1"/>
          <p:nvPr>
            <p:ph idx="2" type="title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23" name="Google Shape;1423;p14"/>
          <p:cNvSpPr/>
          <p:nvPr/>
        </p:nvSpPr>
        <p:spPr>
          <a:xfrm flipH="1" rot="10800000">
            <a:off x="3644100" y="4722455"/>
            <a:ext cx="1855800" cy="1200900"/>
          </a:xfrm>
          <a:prstGeom prst="pie">
            <a:avLst>
              <a:gd fmla="val 0" name="adj1"/>
              <a:gd fmla="val 1083123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14">
            <a:hlinkClick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14">
            <a:hlinkClick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6" name="Google Shape;1426;p14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427" name="Google Shape;1427;p14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4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9" name="Google Shape;1429;p14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430" name="Google Shape;1430;p14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4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2" name="Google Shape;1432;p14">
            <a:hlinkClick action="ppaction://hlinksldjump" r:id="rId3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3" name="Google Shape;1433;p14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1434" name="Google Shape;1434;p14"/>
            <p:cNvSpPr/>
            <p:nvPr/>
          </p:nvSpPr>
          <p:spPr>
            <a:xfrm>
              <a:off x="1657075" y="1108800"/>
              <a:ext cx="4240125" cy="4368100"/>
            </a:xfrm>
            <a:custGeom>
              <a:rect b="b" l="l" r="r" t="t"/>
              <a:pathLst>
                <a:path extrusionOk="0" h="174724" w="169605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4"/>
            <p:cNvSpPr/>
            <p:nvPr/>
          </p:nvSpPr>
          <p:spPr>
            <a:xfrm>
              <a:off x="853000" y="238125"/>
              <a:ext cx="5914000" cy="2798800"/>
            </a:xfrm>
            <a:custGeom>
              <a:rect b="b" l="l" r="r" t="t"/>
              <a:pathLst>
                <a:path extrusionOk="0" h="111952" w="23656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6" name="Google Shape;1436;p14"/>
          <p:cNvSpPr txBox="1"/>
          <p:nvPr>
            <p:ph idx="1" type="subTitle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5"/>
          <p:cNvSpPr/>
          <p:nvPr/>
        </p:nvSpPr>
        <p:spPr>
          <a:xfrm>
            <a:off x="1853357" y="2443127"/>
            <a:ext cx="720900" cy="68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15"/>
          <p:cNvSpPr txBox="1"/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1443" name="Google Shape;1443;p15"/>
          <p:cNvSpPr txBox="1"/>
          <p:nvPr/>
        </p:nvSpPr>
        <p:spPr>
          <a:xfrm>
            <a:off x="5193011" y="2650897"/>
            <a:ext cx="3457335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Estabilidad laboral</a:t>
            </a:r>
            <a:endParaRPr b="0" i="0" sz="1700" u="none" cap="none" strike="noStrik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44" name="Google Shape;1444;p15"/>
          <p:cNvSpPr txBox="1"/>
          <p:nvPr/>
        </p:nvSpPr>
        <p:spPr>
          <a:xfrm>
            <a:off x="5198294" y="1212957"/>
            <a:ext cx="258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Educación</a:t>
            </a:r>
            <a:endParaRPr b="0" i="0" sz="1700" u="none" cap="none" strike="noStrike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45" name="Google Shape;1445;p15"/>
          <p:cNvSpPr txBox="1"/>
          <p:nvPr/>
        </p:nvSpPr>
        <p:spPr>
          <a:xfrm>
            <a:off x="5198294" y="1394296"/>
            <a:ext cx="25818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46" name="Google Shape;1446;p15"/>
          <p:cNvSpPr txBox="1"/>
          <p:nvPr/>
        </p:nvSpPr>
        <p:spPr>
          <a:xfrm>
            <a:off x="5193011" y="1922756"/>
            <a:ext cx="258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Generación</a:t>
            </a:r>
            <a:endParaRPr b="0" i="0" sz="17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47" name="Google Shape;1447;p15"/>
          <p:cNvSpPr/>
          <p:nvPr/>
        </p:nvSpPr>
        <p:spPr>
          <a:xfrm>
            <a:off x="4401182" y="1065287"/>
            <a:ext cx="720900" cy="68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15"/>
          <p:cNvSpPr/>
          <p:nvPr/>
        </p:nvSpPr>
        <p:spPr>
          <a:xfrm>
            <a:off x="4401182" y="1807787"/>
            <a:ext cx="720900" cy="68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15"/>
          <p:cNvSpPr/>
          <p:nvPr/>
        </p:nvSpPr>
        <p:spPr>
          <a:xfrm>
            <a:off x="4401182" y="2551195"/>
            <a:ext cx="720900" cy="68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0" name="Google Shape;1450;p15"/>
          <p:cNvCxnSpPr>
            <a:stCxn id="1447" idx="1"/>
            <a:endCxn id="1441" idx="3"/>
          </p:cNvCxnSpPr>
          <p:nvPr/>
        </p:nvCxnSpPr>
        <p:spPr>
          <a:xfrm flipH="1">
            <a:off x="2574182" y="1407137"/>
            <a:ext cx="1827000" cy="13779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1" name="Google Shape;1451;p15"/>
          <p:cNvCxnSpPr>
            <a:stCxn id="1448" idx="1"/>
            <a:endCxn id="1441" idx="3"/>
          </p:cNvCxnSpPr>
          <p:nvPr/>
        </p:nvCxnSpPr>
        <p:spPr>
          <a:xfrm flipH="1">
            <a:off x="2574182" y="2149637"/>
            <a:ext cx="1827000" cy="6354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2" name="Google Shape;1452;p15"/>
          <p:cNvCxnSpPr>
            <a:stCxn id="1449" idx="1"/>
            <a:endCxn id="1441" idx="3"/>
          </p:cNvCxnSpPr>
          <p:nvPr/>
        </p:nvCxnSpPr>
        <p:spPr>
          <a:xfrm rot="10800000">
            <a:off x="2574182" y="2785045"/>
            <a:ext cx="1827000" cy="1080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3" name="Google Shape;1453;p15"/>
          <p:cNvSpPr/>
          <p:nvPr/>
        </p:nvSpPr>
        <p:spPr>
          <a:xfrm flipH="1" rot="10800000">
            <a:off x="3644100" y="4722455"/>
            <a:ext cx="1855800" cy="1200900"/>
          </a:xfrm>
          <a:prstGeom prst="pie">
            <a:avLst>
              <a:gd fmla="val 0" name="adj1"/>
              <a:gd fmla="val 1083123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15">
            <a:hlinkClick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15">
            <a:hlinkClick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6" name="Google Shape;1456;p15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457" name="Google Shape;1457;p15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5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9" name="Google Shape;1459;p15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460" name="Google Shape;1460;p15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5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2" name="Google Shape;1462;p15"/>
          <p:cNvGrpSpPr/>
          <p:nvPr/>
        </p:nvGrpSpPr>
        <p:grpSpPr>
          <a:xfrm>
            <a:off x="4575033" y="1219685"/>
            <a:ext cx="373199" cy="374903"/>
            <a:chOff x="911900" y="2753102"/>
            <a:chExt cx="474385" cy="473901"/>
          </a:xfrm>
        </p:grpSpPr>
        <p:sp>
          <p:nvSpPr>
            <p:cNvPr id="1463" name="Google Shape;1463;p15"/>
            <p:cNvSpPr/>
            <p:nvPr/>
          </p:nvSpPr>
          <p:spPr>
            <a:xfrm>
              <a:off x="1028382" y="2753102"/>
              <a:ext cx="53079" cy="151314"/>
            </a:xfrm>
            <a:custGeom>
              <a:rect b="b" l="l" r="r" t="t"/>
              <a:pathLst>
                <a:path extrusionOk="0" h="5913" w="2072">
                  <a:moveTo>
                    <a:pt x="0" y="1"/>
                  </a:moveTo>
                  <a:lnTo>
                    <a:pt x="0" y="5912"/>
                  </a:lnTo>
                  <a:lnTo>
                    <a:pt x="2072" y="591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5"/>
            <p:cNvSpPr/>
            <p:nvPr/>
          </p:nvSpPr>
          <p:spPr>
            <a:xfrm>
              <a:off x="1216056" y="2753102"/>
              <a:ext cx="53105" cy="151314"/>
            </a:xfrm>
            <a:custGeom>
              <a:rect b="b" l="l" r="r" t="t"/>
              <a:pathLst>
                <a:path extrusionOk="0" h="5913" w="2073">
                  <a:moveTo>
                    <a:pt x="1" y="1"/>
                  </a:moveTo>
                  <a:lnTo>
                    <a:pt x="1" y="5912"/>
                  </a:lnTo>
                  <a:lnTo>
                    <a:pt x="2072" y="591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5"/>
            <p:cNvSpPr/>
            <p:nvPr/>
          </p:nvSpPr>
          <p:spPr>
            <a:xfrm>
              <a:off x="1277538" y="2994236"/>
              <a:ext cx="73804" cy="51743"/>
            </a:xfrm>
            <a:custGeom>
              <a:rect b="b" l="l" r="r" t="t"/>
              <a:pathLst>
                <a:path extrusionOk="0" h="2022" w="2881">
                  <a:moveTo>
                    <a:pt x="329" y="1"/>
                  </a:moveTo>
                  <a:lnTo>
                    <a:pt x="1" y="1921"/>
                  </a:lnTo>
                  <a:lnTo>
                    <a:pt x="1" y="1921"/>
                  </a:lnTo>
                  <a:lnTo>
                    <a:pt x="278" y="1870"/>
                  </a:lnTo>
                  <a:lnTo>
                    <a:pt x="556" y="1820"/>
                  </a:lnTo>
                  <a:lnTo>
                    <a:pt x="834" y="1794"/>
                  </a:lnTo>
                  <a:lnTo>
                    <a:pt x="1112" y="1769"/>
                  </a:lnTo>
                  <a:lnTo>
                    <a:pt x="1491" y="1794"/>
                  </a:lnTo>
                  <a:lnTo>
                    <a:pt x="1845" y="1845"/>
                  </a:lnTo>
                  <a:lnTo>
                    <a:pt x="2224" y="1921"/>
                  </a:lnTo>
                  <a:lnTo>
                    <a:pt x="2552" y="2022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5"/>
            <p:cNvSpPr/>
            <p:nvPr/>
          </p:nvSpPr>
          <p:spPr>
            <a:xfrm>
              <a:off x="1260708" y="3101561"/>
              <a:ext cx="125577" cy="125442"/>
            </a:xfrm>
            <a:custGeom>
              <a:rect b="b" l="l" r="r" t="t"/>
              <a:pathLst>
                <a:path extrusionOk="0" h="4902" w="4902">
                  <a:moveTo>
                    <a:pt x="4321" y="0"/>
                  </a:moveTo>
                  <a:lnTo>
                    <a:pt x="1" y="4346"/>
                  </a:lnTo>
                  <a:lnTo>
                    <a:pt x="178" y="4472"/>
                  </a:lnTo>
                  <a:lnTo>
                    <a:pt x="380" y="4573"/>
                  </a:lnTo>
                  <a:lnTo>
                    <a:pt x="607" y="4674"/>
                  </a:lnTo>
                  <a:lnTo>
                    <a:pt x="834" y="4750"/>
                  </a:lnTo>
                  <a:lnTo>
                    <a:pt x="1062" y="4826"/>
                  </a:lnTo>
                  <a:lnTo>
                    <a:pt x="1289" y="4851"/>
                  </a:lnTo>
                  <a:lnTo>
                    <a:pt x="1517" y="4901"/>
                  </a:lnTo>
                  <a:lnTo>
                    <a:pt x="1769" y="4901"/>
                  </a:lnTo>
                  <a:lnTo>
                    <a:pt x="2098" y="4876"/>
                  </a:lnTo>
                  <a:lnTo>
                    <a:pt x="2401" y="4826"/>
                  </a:lnTo>
                  <a:lnTo>
                    <a:pt x="2704" y="4750"/>
                  </a:lnTo>
                  <a:lnTo>
                    <a:pt x="2982" y="4649"/>
                  </a:lnTo>
                  <a:lnTo>
                    <a:pt x="3260" y="4522"/>
                  </a:lnTo>
                  <a:lnTo>
                    <a:pt x="3512" y="4371"/>
                  </a:lnTo>
                  <a:lnTo>
                    <a:pt x="3765" y="4194"/>
                  </a:lnTo>
                  <a:lnTo>
                    <a:pt x="3967" y="3992"/>
                  </a:lnTo>
                  <a:lnTo>
                    <a:pt x="4169" y="3765"/>
                  </a:lnTo>
                  <a:lnTo>
                    <a:pt x="4346" y="3512"/>
                  </a:lnTo>
                  <a:lnTo>
                    <a:pt x="4523" y="3259"/>
                  </a:lnTo>
                  <a:lnTo>
                    <a:pt x="4649" y="3007"/>
                  </a:lnTo>
                  <a:lnTo>
                    <a:pt x="4750" y="2703"/>
                  </a:lnTo>
                  <a:lnTo>
                    <a:pt x="4826" y="2400"/>
                  </a:lnTo>
                  <a:lnTo>
                    <a:pt x="4877" y="2097"/>
                  </a:lnTo>
                  <a:lnTo>
                    <a:pt x="4902" y="1794"/>
                  </a:lnTo>
                  <a:lnTo>
                    <a:pt x="4877" y="1541"/>
                  </a:lnTo>
                  <a:lnTo>
                    <a:pt x="4851" y="1289"/>
                  </a:lnTo>
                  <a:lnTo>
                    <a:pt x="4801" y="1061"/>
                  </a:lnTo>
                  <a:lnTo>
                    <a:pt x="4750" y="834"/>
                  </a:lnTo>
                  <a:lnTo>
                    <a:pt x="4674" y="607"/>
                  </a:lnTo>
                  <a:lnTo>
                    <a:pt x="4573" y="405"/>
                  </a:lnTo>
                  <a:lnTo>
                    <a:pt x="4447" y="202"/>
                  </a:lnTo>
                  <a:lnTo>
                    <a:pt x="4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5"/>
            <p:cNvSpPr/>
            <p:nvPr/>
          </p:nvSpPr>
          <p:spPr>
            <a:xfrm>
              <a:off x="1163002" y="2994236"/>
              <a:ext cx="94503" cy="232767"/>
            </a:xfrm>
            <a:custGeom>
              <a:rect b="b" l="l" r="r" t="t"/>
              <a:pathLst>
                <a:path extrusionOk="0" h="9096" w="3689">
                  <a:moveTo>
                    <a:pt x="0" y="1"/>
                  </a:moveTo>
                  <a:lnTo>
                    <a:pt x="0" y="9095"/>
                  </a:lnTo>
                  <a:lnTo>
                    <a:pt x="2779" y="9095"/>
                  </a:lnTo>
                  <a:lnTo>
                    <a:pt x="2476" y="8792"/>
                  </a:lnTo>
                  <a:lnTo>
                    <a:pt x="2198" y="8464"/>
                  </a:lnTo>
                  <a:lnTo>
                    <a:pt x="1971" y="8085"/>
                  </a:lnTo>
                  <a:lnTo>
                    <a:pt x="1768" y="7706"/>
                  </a:lnTo>
                  <a:lnTo>
                    <a:pt x="1592" y="7302"/>
                  </a:lnTo>
                  <a:lnTo>
                    <a:pt x="1491" y="6872"/>
                  </a:lnTo>
                  <a:lnTo>
                    <a:pt x="1415" y="6443"/>
                  </a:lnTo>
                  <a:lnTo>
                    <a:pt x="1390" y="5988"/>
                  </a:lnTo>
                  <a:lnTo>
                    <a:pt x="1390" y="5710"/>
                  </a:lnTo>
                  <a:lnTo>
                    <a:pt x="1415" y="5432"/>
                  </a:lnTo>
                  <a:lnTo>
                    <a:pt x="1465" y="5180"/>
                  </a:lnTo>
                  <a:lnTo>
                    <a:pt x="1516" y="4902"/>
                  </a:lnTo>
                  <a:lnTo>
                    <a:pt x="1592" y="4649"/>
                  </a:lnTo>
                  <a:lnTo>
                    <a:pt x="1693" y="4422"/>
                  </a:lnTo>
                  <a:lnTo>
                    <a:pt x="1794" y="4169"/>
                  </a:lnTo>
                  <a:lnTo>
                    <a:pt x="1920" y="3942"/>
                  </a:lnTo>
                  <a:lnTo>
                    <a:pt x="2046" y="3714"/>
                  </a:lnTo>
                  <a:lnTo>
                    <a:pt x="2198" y="3512"/>
                  </a:lnTo>
                  <a:lnTo>
                    <a:pt x="2350" y="3310"/>
                  </a:lnTo>
                  <a:lnTo>
                    <a:pt x="2526" y="3108"/>
                  </a:lnTo>
                  <a:lnTo>
                    <a:pt x="2703" y="2931"/>
                  </a:lnTo>
                  <a:lnTo>
                    <a:pt x="2880" y="2754"/>
                  </a:lnTo>
                  <a:lnTo>
                    <a:pt x="3082" y="2603"/>
                  </a:lnTo>
                  <a:lnTo>
                    <a:pt x="3310" y="2451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5"/>
            <p:cNvSpPr/>
            <p:nvPr/>
          </p:nvSpPr>
          <p:spPr>
            <a:xfrm>
              <a:off x="1226406" y="3067296"/>
              <a:ext cx="125577" cy="125442"/>
            </a:xfrm>
            <a:custGeom>
              <a:rect b="b" l="l" r="r" t="t"/>
              <a:pathLst>
                <a:path extrusionOk="0" h="4902" w="4902">
                  <a:moveTo>
                    <a:pt x="3108" y="0"/>
                  </a:moveTo>
                  <a:lnTo>
                    <a:pt x="2805" y="26"/>
                  </a:lnTo>
                  <a:lnTo>
                    <a:pt x="2477" y="76"/>
                  </a:lnTo>
                  <a:lnTo>
                    <a:pt x="2199" y="152"/>
                  </a:lnTo>
                  <a:lnTo>
                    <a:pt x="1896" y="253"/>
                  </a:lnTo>
                  <a:lnTo>
                    <a:pt x="1618" y="379"/>
                  </a:lnTo>
                  <a:lnTo>
                    <a:pt x="1365" y="531"/>
                  </a:lnTo>
                  <a:lnTo>
                    <a:pt x="1138" y="708"/>
                  </a:lnTo>
                  <a:lnTo>
                    <a:pt x="910" y="910"/>
                  </a:lnTo>
                  <a:lnTo>
                    <a:pt x="708" y="1137"/>
                  </a:lnTo>
                  <a:lnTo>
                    <a:pt x="531" y="1390"/>
                  </a:lnTo>
                  <a:lnTo>
                    <a:pt x="380" y="1642"/>
                  </a:lnTo>
                  <a:lnTo>
                    <a:pt x="228" y="1920"/>
                  </a:lnTo>
                  <a:lnTo>
                    <a:pt x="127" y="2198"/>
                  </a:lnTo>
                  <a:lnTo>
                    <a:pt x="51" y="2501"/>
                  </a:lnTo>
                  <a:lnTo>
                    <a:pt x="1" y="2805"/>
                  </a:lnTo>
                  <a:lnTo>
                    <a:pt x="1" y="3133"/>
                  </a:lnTo>
                  <a:lnTo>
                    <a:pt x="1" y="3360"/>
                  </a:lnTo>
                  <a:lnTo>
                    <a:pt x="26" y="3613"/>
                  </a:lnTo>
                  <a:lnTo>
                    <a:pt x="77" y="3840"/>
                  </a:lnTo>
                  <a:lnTo>
                    <a:pt x="152" y="4068"/>
                  </a:lnTo>
                  <a:lnTo>
                    <a:pt x="228" y="4295"/>
                  </a:lnTo>
                  <a:lnTo>
                    <a:pt x="329" y="4497"/>
                  </a:lnTo>
                  <a:lnTo>
                    <a:pt x="430" y="4725"/>
                  </a:lnTo>
                  <a:lnTo>
                    <a:pt x="557" y="4901"/>
                  </a:lnTo>
                  <a:lnTo>
                    <a:pt x="4902" y="581"/>
                  </a:lnTo>
                  <a:lnTo>
                    <a:pt x="4700" y="455"/>
                  </a:lnTo>
                  <a:lnTo>
                    <a:pt x="4498" y="329"/>
                  </a:lnTo>
                  <a:lnTo>
                    <a:pt x="4296" y="228"/>
                  </a:lnTo>
                  <a:lnTo>
                    <a:pt x="4068" y="152"/>
                  </a:lnTo>
                  <a:lnTo>
                    <a:pt x="3841" y="101"/>
                  </a:lnTo>
                  <a:lnTo>
                    <a:pt x="3588" y="51"/>
                  </a:lnTo>
                  <a:lnTo>
                    <a:pt x="3361" y="26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5"/>
            <p:cNvSpPr/>
            <p:nvPr/>
          </p:nvSpPr>
          <p:spPr>
            <a:xfrm>
              <a:off x="1040038" y="2994236"/>
              <a:ext cx="95143" cy="232767"/>
            </a:xfrm>
            <a:custGeom>
              <a:rect b="b" l="l" r="r" t="t"/>
              <a:pathLst>
                <a:path extrusionOk="0" h="9096" w="3714">
                  <a:moveTo>
                    <a:pt x="0" y="1"/>
                  </a:moveTo>
                  <a:lnTo>
                    <a:pt x="1465" y="9095"/>
                  </a:lnTo>
                  <a:lnTo>
                    <a:pt x="3714" y="9095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5"/>
            <p:cNvSpPr/>
            <p:nvPr/>
          </p:nvSpPr>
          <p:spPr>
            <a:xfrm>
              <a:off x="946176" y="2994236"/>
              <a:ext cx="102931" cy="232767"/>
            </a:xfrm>
            <a:custGeom>
              <a:rect b="b" l="l" r="r" t="t"/>
              <a:pathLst>
                <a:path extrusionOk="0" h="9096" w="4018">
                  <a:moveTo>
                    <a:pt x="1" y="1"/>
                  </a:moveTo>
                  <a:lnTo>
                    <a:pt x="1466" y="9095"/>
                  </a:lnTo>
                  <a:lnTo>
                    <a:pt x="4018" y="9095"/>
                  </a:lnTo>
                  <a:lnTo>
                    <a:pt x="25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5"/>
            <p:cNvSpPr/>
            <p:nvPr/>
          </p:nvSpPr>
          <p:spPr>
            <a:xfrm>
              <a:off x="911900" y="2932181"/>
              <a:ext cx="474385" cy="34291"/>
            </a:xfrm>
            <a:custGeom>
              <a:rect b="b" l="l" r="r" t="t"/>
              <a:pathLst>
                <a:path extrusionOk="0" h="1340" w="18518">
                  <a:moveTo>
                    <a:pt x="0" y="0"/>
                  </a:moveTo>
                  <a:lnTo>
                    <a:pt x="0" y="1339"/>
                  </a:lnTo>
                  <a:lnTo>
                    <a:pt x="18518" y="1339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2" name="Google Shape;1472;p15"/>
          <p:cNvGrpSpPr/>
          <p:nvPr/>
        </p:nvGrpSpPr>
        <p:grpSpPr>
          <a:xfrm>
            <a:off x="4575033" y="1975536"/>
            <a:ext cx="373199" cy="359559"/>
            <a:chOff x="1672330" y="2762800"/>
            <a:chExt cx="474385" cy="454505"/>
          </a:xfrm>
        </p:grpSpPr>
        <p:sp>
          <p:nvSpPr>
            <p:cNvPr id="1473" name="Google Shape;1473;p15"/>
            <p:cNvSpPr/>
            <p:nvPr/>
          </p:nvSpPr>
          <p:spPr>
            <a:xfrm>
              <a:off x="1702097" y="2879823"/>
              <a:ext cx="110693" cy="253443"/>
            </a:xfrm>
            <a:custGeom>
              <a:rect b="b" l="l" r="r" t="t"/>
              <a:pathLst>
                <a:path extrusionOk="0" h="9904" w="4321">
                  <a:moveTo>
                    <a:pt x="0" y="0"/>
                  </a:moveTo>
                  <a:lnTo>
                    <a:pt x="0" y="9903"/>
                  </a:lnTo>
                  <a:lnTo>
                    <a:pt x="4320" y="9903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1854163" y="2927651"/>
              <a:ext cx="110693" cy="205616"/>
            </a:xfrm>
            <a:custGeom>
              <a:rect b="b" l="l" r="r" t="t"/>
              <a:pathLst>
                <a:path extrusionOk="0" h="8035" w="4321">
                  <a:moveTo>
                    <a:pt x="1" y="1"/>
                  </a:moveTo>
                  <a:lnTo>
                    <a:pt x="1" y="8034"/>
                  </a:lnTo>
                  <a:lnTo>
                    <a:pt x="4321" y="8034"/>
                  </a:lnTo>
                  <a:lnTo>
                    <a:pt x="43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2005613" y="3000071"/>
              <a:ext cx="111334" cy="133196"/>
            </a:xfrm>
            <a:custGeom>
              <a:rect b="b" l="l" r="r" t="t"/>
              <a:pathLst>
                <a:path extrusionOk="0" h="5205" w="4346">
                  <a:moveTo>
                    <a:pt x="1" y="0"/>
                  </a:moveTo>
                  <a:lnTo>
                    <a:pt x="1" y="5204"/>
                  </a:lnTo>
                  <a:lnTo>
                    <a:pt x="4346" y="5204"/>
                  </a:lnTo>
                  <a:lnTo>
                    <a:pt x="4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1672330" y="3161672"/>
              <a:ext cx="474385" cy="55633"/>
            </a:xfrm>
            <a:custGeom>
              <a:rect b="b" l="l" r="r" t="t"/>
              <a:pathLst>
                <a:path extrusionOk="0" h="2174" w="18518">
                  <a:moveTo>
                    <a:pt x="0" y="1"/>
                  </a:moveTo>
                  <a:lnTo>
                    <a:pt x="0" y="2173"/>
                  </a:lnTo>
                  <a:lnTo>
                    <a:pt x="1086" y="2173"/>
                  </a:lnTo>
                  <a:lnTo>
                    <a:pt x="1086" y="1087"/>
                  </a:lnTo>
                  <a:lnTo>
                    <a:pt x="2905" y="1087"/>
                  </a:lnTo>
                  <a:lnTo>
                    <a:pt x="2905" y="2173"/>
                  </a:lnTo>
                  <a:lnTo>
                    <a:pt x="3992" y="2173"/>
                  </a:lnTo>
                  <a:lnTo>
                    <a:pt x="3992" y="1087"/>
                  </a:lnTo>
                  <a:lnTo>
                    <a:pt x="5811" y="1087"/>
                  </a:lnTo>
                  <a:lnTo>
                    <a:pt x="5811" y="2173"/>
                  </a:lnTo>
                  <a:lnTo>
                    <a:pt x="6897" y="2173"/>
                  </a:lnTo>
                  <a:lnTo>
                    <a:pt x="6897" y="1087"/>
                  </a:lnTo>
                  <a:lnTo>
                    <a:pt x="8716" y="1087"/>
                  </a:lnTo>
                  <a:lnTo>
                    <a:pt x="8716" y="2173"/>
                  </a:lnTo>
                  <a:lnTo>
                    <a:pt x="9802" y="2173"/>
                  </a:lnTo>
                  <a:lnTo>
                    <a:pt x="9802" y="1087"/>
                  </a:lnTo>
                  <a:lnTo>
                    <a:pt x="11621" y="1087"/>
                  </a:lnTo>
                  <a:lnTo>
                    <a:pt x="11621" y="2173"/>
                  </a:lnTo>
                  <a:lnTo>
                    <a:pt x="12707" y="2173"/>
                  </a:lnTo>
                  <a:lnTo>
                    <a:pt x="12707" y="1087"/>
                  </a:lnTo>
                  <a:lnTo>
                    <a:pt x="14526" y="1087"/>
                  </a:lnTo>
                  <a:lnTo>
                    <a:pt x="14526" y="2173"/>
                  </a:lnTo>
                  <a:lnTo>
                    <a:pt x="15613" y="2173"/>
                  </a:lnTo>
                  <a:lnTo>
                    <a:pt x="15613" y="1087"/>
                  </a:lnTo>
                  <a:lnTo>
                    <a:pt x="17432" y="1087"/>
                  </a:lnTo>
                  <a:lnTo>
                    <a:pt x="17432" y="2173"/>
                  </a:lnTo>
                  <a:lnTo>
                    <a:pt x="18518" y="2173"/>
                  </a:lnTo>
                  <a:lnTo>
                    <a:pt x="18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1715674" y="2762800"/>
              <a:ext cx="83513" cy="83423"/>
            </a:xfrm>
            <a:custGeom>
              <a:rect b="b" l="l" r="r" t="t"/>
              <a:pathLst>
                <a:path extrusionOk="0" h="3260" w="3260">
                  <a:moveTo>
                    <a:pt x="1466" y="1"/>
                  </a:moveTo>
                  <a:lnTo>
                    <a:pt x="1289" y="26"/>
                  </a:lnTo>
                  <a:lnTo>
                    <a:pt x="1138" y="76"/>
                  </a:lnTo>
                  <a:lnTo>
                    <a:pt x="986" y="127"/>
                  </a:lnTo>
                  <a:lnTo>
                    <a:pt x="860" y="203"/>
                  </a:lnTo>
                  <a:lnTo>
                    <a:pt x="708" y="279"/>
                  </a:lnTo>
                  <a:lnTo>
                    <a:pt x="481" y="481"/>
                  </a:lnTo>
                  <a:lnTo>
                    <a:pt x="279" y="708"/>
                  </a:lnTo>
                  <a:lnTo>
                    <a:pt x="203" y="860"/>
                  </a:lnTo>
                  <a:lnTo>
                    <a:pt x="127" y="986"/>
                  </a:lnTo>
                  <a:lnTo>
                    <a:pt x="76" y="1137"/>
                  </a:lnTo>
                  <a:lnTo>
                    <a:pt x="26" y="1289"/>
                  </a:lnTo>
                  <a:lnTo>
                    <a:pt x="1" y="1466"/>
                  </a:lnTo>
                  <a:lnTo>
                    <a:pt x="1" y="1617"/>
                  </a:lnTo>
                  <a:lnTo>
                    <a:pt x="1" y="1794"/>
                  </a:lnTo>
                  <a:lnTo>
                    <a:pt x="26" y="1946"/>
                  </a:lnTo>
                  <a:lnTo>
                    <a:pt x="76" y="2097"/>
                  </a:lnTo>
                  <a:lnTo>
                    <a:pt x="127" y="2249"/>
                  </a:lnTo>
                  <a:lnTo>
                    <a:pt x="203" y="2401"/>
                  </a:lnTo>
                  <a:lnTo>
                    <a:pt x="279" y="2527"/>
                  </a:lnTo>
                  <a:lnTo>
                    <a:pt x="481" y="2780"/>
                  </a:lnTo>
                  <a:lnTo>
                    <a:pt x="708" y="2982"/>
                  </a:lnTo>
                  <a:lnTo>
                    <a:pt x="860" y="3057"/>
                  </a:lnTo>
                  <a:lnTo>
                    <a:pt x="986" y="3133"/>
                  </a:lnTo>
                  <a:lnTo>
                    <a:pt x="1138" y="3184"/>
                  </a:lnTo>
                  <a:lnTo>
                    <a:pt x="1289" y="3209"/>
                  </a:lnTo>
                  <a:lnTo>
                    <a:pt x="1466" y="3234"/>
                  </a:lnTo>
                  <a:lnTo>
                    <a:pt x="1618" y="3260"/>
                  </a:lnTo>
                  <a:lnTo>
                    <a:pt x="1794" y="3234"/>
                  </a:lnTo>
                  <a:lnTo>
                    <a:pt x="1946" y="3209"/>
                  </a:lnTo>
                  <a:lnTo>
                    <a:pt x="2123" y="3184"/>
                  </a:lnTo>
                  <a:lnTo>
                    <a:pt x="2274" y="3133"/>
                  </a:lnTo>
                  <a:lnTo>
                    <a:pt x="2401" y="3057"/>
                  </a:lnTo>
                  <a:lnTo>
                    <a:pt x="2527" y="2982"/>
                  </a:lnTo>
                  <a:lnTo>
                    <a:pt x="2780" y="2780"/>
                  </a:lnTo>
                  <a:lnTo>
                    <a:pt x="2982" y="2527"/>
                  </a:lnTo>
                  <a:lnTo>
                    <a:pt x="3057" y="2401"/>
                  </a:lnTo>
                  <a:lnTo>
                    <a:pt x="3133" y="2249"/>
                  </a:lnTo>
                  <a:lnTo>
                    <a:pt x="3184" y="2097"/>
                  </a:lnTo>
                  <a:lnTo>
                    <a:pt x="3234" y="1946"/>
                  </a:lnTo>
                  <a:lnTo>
                    <a:pt x="3260" y="1794"/>
                  </a:lnTo>
                  <a:lnTo>
                    <a:pt x="3260" y="1617"/>
                  </a:lnTo>
                  <a:lnTo>
                    <a:pt x="3260" y="1466"/>
                  </a:lnTo>
                  <a:lnTo>
                    <a:pt x="3234" y="1289"/>
                  </a:lnTo>
                  <a:lnTo>
                    <a:pt x="3184" y="1137"/>
                  </a:lnTo>
                  <a:lnTo>
                    <a:pt x="3133" y="986"/>
                  </a:lnTo>
                  <a:lnTo>
                    <a:pt x="3057" y="860"/>
                  </a:lnTo>
                  <a:lnTo>
                    <a:pt x="2982" y="708"/>
                  </a:lnTo>
                  <a:lnTo>
                    <a:pt x="2780" y="481"/>
                  </a:lnTo>
                  <a:lnTo>
                    <a:pt x="2527" y="279"/>
                  </a:lnTo>
                  <a:lnTo>
                    <a:pt x="2401" y="203"/>
                  </a:lnTo>
                  <a:lnTo>
                    <a:pt x="2274" y="127"/>
                  </a:lnTo>
                  <a:lnTo>
                    <a:pt x="2123" y="76"/>
                  </a:lnTo>
                  <a:lnTo>
                    <a:pt x="1946" y="26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1867765" y="2809988"/>
              <a:ext cx="83513" cy="83423"/>
            </a:xfrm>
            <a:custGeom>
              <a:rect b="b" l="l" r="r" t="t"/>
              <a:pathLst>
                <a:path extrusionOk="0" h="3260" w="3260">
                  <a:moveTo>
                    <a:pt x="1466" y="1"/>
                  </a:moveTo>
                  <a:lnTo>
                    <a:pt x="1289" y="26"/>
                  </a:lnTo>
                  <a:lnTo>
                    <a:pt x="1137" y="77"/>
                  </a:lnTo>
                  <a:lnTo>
                    <a:pt x="986" y="127"/>
                  </a:lnTo>
                  <a:lnTo>
                    <a:pt x="859" y="203"/>
                  </a:lnTo>
                  <a:lnTo>
                    <a:pt x="708" y="279"/>
                  </a:lnTo>
                  <a:lnTo>
                    <a:pt x="480" y="481"/>
                  </a:lnTo>
                  <a:lnTo>
                    <a:pt x="278" y="733"/>
                  </a:lnTo>
                  <a:lnTo>
                    <a:pt x="203" y="860"/>
                  </a:lnTo>
                  <a:lnTo>
                    <a:pt x="127" y="986"/>
                  </a:lnTo>
                  <a:lnTo>
                    <a:pt x="76" y="1138"/>
                  </a:lnTo>
                  <a:lnTo>
                    <a:pt x="26" y="1314"/>
                  </a:lnTo>
                  <a:lnTo>
                    <a:pt x="0" y="1466"/>
                  </a:lnTo>
                  <a:lnTo>
                    <a:pt x="0" y="1643"/>
                  </a:lnTo>
                  <a:lnTo>
                    <a:pt x="0" y="1794"/>
                  </a:lnTo>
                  <a:lnTo>
                    <a:pt x="26" y="1971"/>
                  </a:lnTo>
                  <a:lnTo>
                    <a:pt x="76" y="2123"/>
                  </a:lnTo>
                  <a:lnTo>
                    <a:pt x="127" y="2274"/>
                  </a:lnTo>
                  <a:lnTo>
                    <a:pt x="203" y="2401"/>
                  </a:lnTo>
                  <a:lnTo>
                    <a:pt x="278" y="2552"/>
                  </a:lnTo>
                  <a:lnTo>
                    <a:pt x="480" y="2780"/>
                  </a:lnTo>
                  <a:lnTo>
                    <a:pt x="708" y="2982"/>
                  </a:lnTo>
                  <a:lnTo>
                    <a:pt x="859" y="3058"/>
                  </a:lnTo>
                  <a:lnTo>
                    <a:pt x="986" y="3133"/>
                  </a:lnTo>
                  <a:lnTo>
                    <a:pt x="1137" y="3184"/>
                  </a:lnTo>
                  <a:lnTo>
                    <a:pt x="1289" y="3234"/>
                  </a:lnTo>
                  <a:lnTo>
                    <a:pt x="1466" y="3260"/>
                  </a:lnTo>
                  <a:lnTo>
                    <a:pt x="1794" y="3260"/>
                  </a:lnTo>
                  <a:lnTo>
                    <a:pt x="1946" y="3234"/>
                  </a:lnTo>
                  <a:lnTo>
                    <a:pt x="2123" y="3184"/>
                  </a:lnTo>
                  <a:lnTo>
                    <a:pt x="2274" y="3133"/>
                  </a:lnTo>
                  <a:lnTo>
                    <a:pt x="2400" y="3058"/>
                  </a:lnTo>
                  <a:lnTo>
                    <a:pt x="2527" y="2982"/>
                  </a:lnTo>
                  <a:lnTo>
                    <a:pt x="2779" y="2780"/>
                  </a:lnTo>
                  <a:lnTo>
                    <a:pt x="2982" y="2552"/>
                  </a:lnTo>
                  <a:lnTo>
                    <a:pt x="3057" y="2401"/>
                  </a:lnTo>
                  <a:lnTo>
                    <a:pt x="3133" y="2274"/>
                  </a:lnTo>
                  <a:lnTo>
                    <a:pt x="3184" y="2123"/>
                  </a:lnTo>
                  <a:lnTo>
                    <a:pt x="3234" y="1971"/>
                  </a:lnTo>
                  <a:lnTo>
                    <a:pt x="3259" y="1794"/>
                  </a:lnTo>
                  <a:lnTo>
                    <a:pt x="3259" y="1643"/>
                  </a:lnTo>
                  <a:lnTo>
                    <a:pt x="3259" y="1466"/>
                  </a:lnTo>
                  <a:lnTo>
                    <a:pt x="3234" y="1314"/>
                  </a:lnTo>
                  <a:lnTo>
                    <a:pt x="3184" y="1138"/>
                  </a:lnTo>
                  <a:lnTo>
                    <a:pt x="3133" y="986"/>
                  </a:lnTo>
                  <a:lnTo>
                    <a:pt x="3057" y="860"/>
                  </a:lnTo>
                  <a:lnTo>
                    <a:pt x="2982" y="733"/>
                  </a:lnTo>
                  <a:lnTo>
                    <a:pt x="2779" y="481"/>
                  </a:lnTo>
                  <a:lnTo>
                    <a:pt x="2527" y="279"/>
                  </a:lnTo>
                  <a:lnTo>
                    <a:pt x="2400" y="203"/>
                  </a:lnTo>
                  <a:lnTo>
                    <a:pt x="2274" y="127"/>
                  </a:lnTo>
                  <a:lnTo>
                    <a:pt x="2123" y="77"/>
                  </a:lnTo>
                  <a:lnTo>
                    <a:pt x="1946" y="26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2019857" y="2883048"/>
              <a:ext cx="83513" cy="82784"/>
            </a:xfrm>
            <a:custGeom>
              <a:rect b="b" l="l" r="r" t="t"/>
              <a:pathLst>
                <a:path extrusionOk="0" h="3235" w="3260">
                  <a:moveTo>
                    <a:pt x="1466" y="1"/>
                  </a:moveTo>
                  <a:lnTo>
                    <a:pt x="1289" y="26"/>
                  </a:lnTo>
                  <a:lnTo>
                    <a:pt x="1137" y="76"/>
                  </a:lnTo>
                  <a:lnTo>
                    <a:pt x="986" y="127"/>
                  </a:lnTo>
                  <a:lnTo>
                    <a:pt x="859" y="177"/>
                  </a:lnTo>
                  <a:lnTo>
                    <a:pt x="708" y="278"/>
                  </a:lnTo>
                  <a:lnTo>
                    <a:pt x="480" y="455"/>
                  </a:lnTo>
                  <a:lnTo>
                    <a:pt x="278" y="708"/>
                  </a:lnTo>
                  <a:lnTo>
                    <a:pt x="202" y="834"/>
                  </a:lnTo>
                  <a:lnTo>
                    <a:pt x="127" y="986"/>
                  </a:lnTo>
                  <a:lnTo>
                    <a:pt x="76" y="1137"/>
                  </a:lnTo>
                  <a:lnTo>
                    <a:pt x="26" y="1289"/>
                  </a:lnTo>
                  <a:lnTo>
                    <a:pt x="0" y="1440"/>
                  </a:lnTo>
                  <a:lnTo>
                    <a:pt x="0" y="1617"/>
                  </a:lnTo>
                  <a:lnTo>
                    <a:pt x="0" y="1794"/>
                  </a:lnTo>
                  <a:lnTo>
                    <a:pt x="26" y="1946"/>
                  </a:lnTo>
                  <a:lnTo>
                    <a:pt x="76" y="2097"/>
                  </a:lnTo>
                  <a:lnTo>
                    <a:pt x="127" y="2249"/>
                  </a:lnTo>
                  <a:lnTo>
                    <a:pt x="202" y="2400"/>
                  </a:lnTo>
                  <a:lnTo>
                    <a:pt x="278" y="2527"/>
                  </a:lnTo>
                  <a:lnTo>
                    <a:pt x="480" y="2779"/>
                  </a:lnTo>
                  <a:lnTo>
                    <a:pt x="708" y="2956"/>
                  </a:lnTo>
                  <a:lnTo>
                    <a:pt x="859" y="3057"/>
                  </a:lnTo>
                  <a:lnTo>
                    <a:pt x="986" y="3108"/>
                  </a:lnTo>
                  <a:lnTo>
                    <a:pt x="1137" y="3184"/>
                  </a:lnTo>
                  <a:lnTo>
                    <a:pt x="1289" y="3209"/>
                  </a:lnTo>
                  <a:lnTo>
                    <a:pt x="1466" y="3234"/>
                  </a:lnTo>
                  <a:lnTo>
                    <a:pt x="1794" y="3234"/>
                  </a:lnTo>
                  <a:lnTo>
                    <a:pt x="1946" y="3209"/>
                  </a:lnTo>
                  <a:lnTo>
                    <a:pt x="2122" y="3184"/>
                  </a:lnTo>
                  <a:lnTo>
                    <a:pt x="2249" y="3108"/>
                  </a:lnTo>
                  <a:lnTo>
                    <a:pt x="2400" y="3057"/>
                  </a:lnTo>
                  <a:lnTo>
                    <a:pt x="2527" y="2956"/>
                  </a:lnTo>
                  <a:lnTo>
                    <a:pt x="2779" y="2779"/>
                  </a:lnTo>
                  <a:lnTo>
                    <a:pt x="2981" y="2527"/>
                  </a:lnTo>
                  <a:lnTo>
                    <a:pt x="3057" y="2400"/>
                  </a:lnTo>
                  <a:lnTo>
                    <a:pt x="3133" y="2249"/>
                  </a:lnTo>
                  <a:lnTo>
                    <a:pt x="3183" y="2097"/>
                  </a:lnTo>
                  <a:lnTo>
                    <a:pt x="3234" y="1946"/>
                  </a:lnTo>
                  <a:lnTo>
                    <a:pt x="3259" y="1794"/>
                  </a:lnTo>
                  <a:lnTo>
                    <a:pt x="3259" y="1617"/>
                  </a:lnTo>
                  <a:lnTo>
                    <a:pt x="3259" y="1440"/>
                  </a:lnTo>
                  <a:lnTo>
                    <a:pt x="3234" y="1289"/>
                  </a:lnTo>
                  <a:lnTo>
                    <a:pt x="3183" y="1137"/>
                  </a:lnTo>
                  <a:lnTo>
                    <a:pt x="3133" y="986"/>
                  </a:lnTo>
                  <a:lnTo>
                    <a:pt x="3057" y="834"/>
                  </a:lnTo>
                  <a:lnTo>
                    <a:pt x="2981" y="708"/>
                  </a:lnTo>
                  <a:lnTo>
                    <a:pt x="2779" y="455"/>
                  </a:lnTo>
                  <a:lnTo>
                    <a:pt x="2527" y="278"/>
                  </a:lnTo>
                  <a:lnTo>
                    <a:pt x="2400" y="177"/>
                  </a:lnTo>
                  <a:lnTo>
                    <a:pt x="2249" y="127"/>
                  </a:lnTo>
                  <a:lnTo>
                    <a:pt x="2122" y="76"/>
                  </a:lnTo>
                  <a:lnTo>
                    <a:pt x="1946" y="26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0" name="Google Shape;1480;p15"/>
          <p:cNvGrpSpPr/>
          <p:nvPr/>
        </p:nvGrpSpPr>
        <p:grpSpPr>
          <a:xfrm>
            <a:off x="4597433" y="2705594"/>
            <a:ext cx="328398" cy="374903"/>
            <a:chOff x="3982746" y="2753102"/>
            <a:chExt cx="417437" cy="473901"/>
          </a:xfrm>
        </p:grpSpPr>
        <p:sp>
          <p:nvSpPr>
            <p:cNvPr id="1481" name="Google Shape;1481;p15"/>
            <p:cNvSpPr/>
            <p:nvPr/>
          </p:nvSpPr>
          <p:spPr>
            <a:xfrm>
              <a:off x="4180129" y="2753102"/>
              <a:ext cx="78979" cy="228237"/>
            </a:xfrm>
            <a:custGeom>
              <a:rect b="b" l="l" r="r" t="t"/>
              <a:pathLst>
                <a:path extrusionOk="0" h="8919" w="3083">
                  <a:moveTo>
                    <a:pt x="1011" y="1"/>
                  </a:moveTo>
                  <a:lnTo>
                    <a:pt x="1011" y="6948"/>
                  </a:lnTo>
                  <a:lnTo>
                    <a:pt x="0" y="6948"/>
                  </a:lnTo>
                  <a:lnTo>
                    <a:pt x="1541" y="8918"/>
                  </a:lnTo>
                  <a:lnTo>
                    <a:pt x="3082" y="6948"/>
                  </a:lnTo>
                  <a:lnTo>
                    <a:pt x="2097" y="6948"/>
                  </a:lnTo>
                  <a:lnTo>
                    <a:pt x="20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3982746" y="2793841"/>
              <a:ext cx="417437" cy="433162"/>
            </a:xfrm>
            <a:custGeom>
              <a:rect b="b" l="l" r="r" t="t"/>
              <a:pathLst>
                <a:path extrusionOk="0" h="16927" w="16295">
                  <a:moveTo>
                    <a:pt x="0" y="0"/>
                  </a:moveTo>
                  <a:lnTo>
                    <a:pt x="0" y="1087"/>
                  </a:lnTo>
                  <a:lnTo>
                    <a:pt x="2324" y="1087"/>
                  </a:lnTo>
                  <a:lnTo>
                    <a:pt x="3486" y="10409"/>
                  </a:lnTo>
                  <a:lnTo>
                    <a:pt x="3107" y="10409"/>
                  </a:lnTo>
                  <a:lnTo>
                    <a:pt x="2956" y="10434"/>
                  </a:lnTo>
                  <a:lnTo>
                    <a:pt x="2804" y="10484"/>
                  </a:lnTo>
                  <a:lnTo>
                    <a:pt x="2653" y="10535"/>
                  </a:lnTo>
                  <a:lnTo>
                    <a:pt x="2501" y="10611"/>
                  </a:lnTo>
                  <a:lnTo>
                    <a:pt x="2375" y="10686"/>
                  </a:lnTo>
                  <a:lnTo>
                    <a:pt x="2122" y="10889"/>
                  </a:lnTo>
                  <a:lnTo>
                    <a:pt x="1920" y="11141"/>
                  </a:lnTo>
                  <a:lnTo>
                    <a:pt x="1844" y="11267"/>
                  </a:lnTo>
                  <a:lnTo>
                    <a:pt x="1794" y="11419"/>
                  </a:lnTo>
                  <a:lnTo>
                    <a:pt x="1718" y="11545"/>
                  </a:lnTo>
                  <a:lnTo>
                    <a:pt x="1693" y="11722"/>
                  </a:lnTo>
                  <a:lnTo>
                    <a:pt x="1667" y="11874"/>
                  </a:lnTo>
                  <a:lnTo>
                    <a:pt x="1642" y="12051"/>
                  </a:lnTo>
                  <a:lnTo>
                    <a:pt x="1667" y="12202"/>
                  </a:lnTo>
                  <a:lnTo>
                    <a:pt x="1693" y="12379"/>
                  </a:lnTo>
                  <a:lnTo>
                    <a:pt x="1718" y="12531"/>
                  </a:lnTo>
                  <a:lnTo>
                    <a:pt x="1794" y="12682"/>
                  </a:lnTo>
                  <a:lnTo>
                    <a:pt x="1844" y="12808"/>
                  </a:lnTo>
                  <a:lnTo>
                    <a:pt x="1920" y="12960"/>
                  </a:lnTo>
                  <a:lnTo>
                    <a:pt x="2122" y="13187"/>
                  </a:lnTo>
                  <a:lnTo>
                    <a:pt x="2375" y="13390"/>
                  </a:lnTo>
                  <a:lnTo>
                    <a:pt x="2501" y="13465"/>
                  </a:lnTo>
                  <a:lnTo>
                    <a:pt x="2653" y="13541"/>
                  </a:lnTo>
                  <a:lnTo>
                    <a:pt x="2804" y="13592"/>
                  </a:lnTo>
                  <a:lnTo>
                    <a:pt x="2956" y="13642"/>
                  </a:lnTo>
                  <a:lnTo>
                    <a:pt x="3107" y="13667"/>
                  </a:lnTo>
                  <a:lnTo>
                    <a:pt x="5103" y="13667"/>
                  </a:lnTo>
                  <a:lnTo>
                    <a:pt x="4800" y="13718"/>
                  </a:lnTo>
                  <a:lnTo>
                    <a:pt x="4522" y="13844"/>
                  </a:lnTo>
                  <a:lnTo>
                    <a:pt x="4269" y="13996"/>
                  </a:lnTo>
                  <a:lnTo>
                    <a:pt x="4067" y="14198"/>
                  </a:lnTo>
                  <a:lnTo>
                    <a:pt x="3891" y="14425"/>
                  </a:lnTo>
                  <a:lnTo>
                    <a:pt x="3764" y="14703"/>
                  </a:lnTo>
                  <a:lnTo>
                    <a:pt x="3663" y="14981"/>
                  </a:lnTo>
                  <a:lnTo>
                    <a:pt x="3638" y="15284"/>
                  </a:lnTo>
                  <a:lnTo>
                    <a:pt x="3638" y="15461"/>
                  </a:lnTo>
                  <a:lnTo>
                    <a:pt x="3663" y="15613"/>
                  </a:lnTo>
                  <a:lnTo>
                    <a:pt x="3714" y="15764"/>
                  </a:lnTo>
                  <a:lnTo>
                    <a:pt x="3764" y="15916"/>
                  </a:lnTo>
                  <a:lnTo>
                    <a:pt x="3840" y="16067"/>
                  </a:lnTo>
                  <a:lnTo>
                    <a:pt x="3916" y="16194"/>
                  </a:lnTo>
                  <a:lnTo>
                    <a:pt x="4118" y="16446"/>
                  </a:lnTo>
                  <a:lnTo>
                    <a:pt x="4371" y="16648"/>
                  </a:lnTo>
                  <a:lnTo>
                    <a:pt x="4497" y="16724"/>
                  </a:lnTo>
                  <a:lnTo>
                    <a:pt x="4648" y="16800"/>
                  </a:lnTo>
                  <a:lnTo>
                    <a:pt x="4775" y="16851"/>
                  </a:lnTo>
                  <a:lnTo>
                    <a:pt x="4952" y="16901"/>
                  </a:lnTo>
                  <a:lnTo>
                    <a:pt x="5103" y="16926"/>
                  </a:lnTo>
                  <a:lnTo>
                    <a:pt x="5432" y="16926"/>
                  </a:lnTo>
                  <a:lnTo>
                    <a:pt x="5608" y="16901"/>
                  </a:lnTo>
                  <a:lnTo>
                    <a:pt x="5760" y="16851"/>
                  </a:lnTo>
                  <a:lnTo>
                    <a:pt x="5912" y="16800"/>
                  </a:lnTo>
                  <a:lnTo>
                    <a:pt x="6038" y="16724"/>
                  </a:lnTo>
                  <a:lnTo>
                    <a:pt x="6189" y="16648"/>
                  </a:lnTo>
                  <a:lnTo>
                    <a:pt x="6417" y="16446"/>
                  </a:lnTo>
                  <a:lnTo>
                    <a:pt x="6619" y="16194"/>
                  </a:lnTo>
                  <a:lnTo>
                    <a:pt x="6695" y="16067"/>
                  </a:lnTo>
                  <a:lnTo>
                    <a:pt x="6771" y="15916"/>
                  </a:lnTo>
                  <a:lnTo>
                    <a:pt x="6821" y="15764"/>
                  </a:lnTo>
                  <a:lnTo>
                    <a:pt x="6872" y="15613"/>
                  </a:lnTo>
                  <a:lnTo>
                    <a:pt x="6897" y="15461"/>
                  </a:lnTo>
                  <a:lnTo>
                    <a:pt x="6897" y="15284"/>
                  </a:lnTo>
                  <a:lnTo>
                    <a:pt x="6872" y="14981"/>
                  </a:lnTo>
                  <a:lnTo>
                    <a:pt x="6796" y="14703"/>
                  </a:lnTo>
                  <a:lnTo>
                    <a:pt x="6669" y="14425"/>
                  </a:lnTo>
                  <a:lnTo>
                    <a:pt x="6493" y="14198"/>
                  </a:lnTo>
                  <a:lnTo>
                    <a:pt x="6265" y="13996"/>
                  </a:lnTo>
                  <a:lnTo>
                    <a:pt x="6013" y="13844"/>
                  </a:lnTo>
                  <a:lnTo>
                    <a:pt x="5735" y="13718"/>
                  </a:lnTo>
                  <a:lnTo>
                    <a:pt x="5457" y="13667"/>
                  </a:lnTo>
                  <a:lnTo>
                    <a:pt x="13061" y="13667"/>
                  </a:lnTo>
                  <a:lnTo>
                    <a:pt x="12758" y="13718"/>
                  </a:lnTo>
                  <a:lnTo>
                    <a:pt x="12480" y="13844"/>
                  </a:lnTo>
                  <a:lnTo>
                    <a:pt x="12227" y="13996"/>
                  </a:lnTo>
                  <a:lnTo>
                    <a:pt x="12025" y="14198"/>
                  </a:lnTo>
                  <a:lnTo>
                    <a:pt x="11848" y="14425"/>
                  </a:lnTo>
                  <a:lnTo>
                    <a:pt x="11722" y="14703"/>
                  </a:lnTo>
                  <a:lnTo>
                    <a:pt x="11621" y="14981"/>
                  </a:lnTo>
                  <a:lnTo>
                    <a:pt x="11596" y="15284"/>
                  </a:lnTo>
                  <a:lnTo>
                    <a:pt x="11596" y="15461"/>
                  </a:lnTo>
                  <a:lnTo>
                    <a:pt x="11621" y="15613"/>
                  </a:lnTo>
                  <a:lnTo>
                    <a:pt x="11672" y="15764"/>
                  </a:lnTo>
                  <a:lnTo>
                    <a:pt x="11722" y="15916"/>
                  </a:lnTo>
                  <a:lnTo>
                    <a:pt x="11798" y="16067"/>
                  </a:lnTo>
                  <a:lnTo>
                    <a:pt x="11874" y="16194"/>
                  </a:lnTo>
                  <a:lnTo>
                    <a:pt x="12076" y="16446"/>
                  </a:lnTo>
                  <a:lnTo>
                    <a:pt x="12328" y="16648"/>
                  </a:lnTo>
                  <a:lnTo>
                    <a:pt x="12455" y="16724"/>
                  </a:lnTo>
                  <a:lnTo>
                    <a:pt x="12606" y="16800"/>
                  </a:lnTo>
                  <a:lnTo>
                    <a:pt x="12733" y="16851"/>
                  </a:lnTo>
                  <a:lnTo>
                    <a:pt x="12909" y="16901"/>
                  </a:lnTo>
                  <a:lnTo>
                    <a:pt x="13061" y="16926"/>
                  </a:lnTo>
                  <a:lnTo>
                    <a:pt x="13389" y="16926"/>
                  </a:lnTo>
                  <a:lnTo>
                    <a:pt x="13566" y="16901"/>
                  </a:lnTo>
                  <a:lnTo>
                    <a:pt x="13718" y="16851"/>
                  </a:lnTo>
                  <a:lnTo>
                    <a:pt x="13869" y="16800"/>
                  </a:lnTo>
                  <a:lnTo>
                    <a:pt x="13996" y="16724"/>
                  </a:lnTo>
                  <a:lnTo>
                    <a:pt x="14147" y="16648"/>
                  </a:lnTo>
                  <a:lnTo>
                    <a:pt x="14375" y="16446"/>
                  </a:lnTo>
                  <a:lnTo>
                    <a:pt x="14577" y="16194"/>
                  </a:lnTo>
                  <a:lnTo>
                    <a:pt x="14653" y="16067"/>
                  </a:lnTo>
                  <a:lnTo>
                    <a:pt x="14728" y="15916"/>
                  </a:lnTo>
                  <a:lnTo>
                    <a:pt x="14779" y="15764"/>
                  </a:lnTo>
                  <a:lnTo>
                    <a:pt x="14829" y="15613"/>
                  </a:lnTo>
                  <a:lnTo>
                    <a:pt x="14855" y="15461"/>
                  </a:lnTo>
                  <a:lnTo>
                    <a:pt x="14855" y="15284"/>
                  </a:lnTo>
                  <a:lnTo>
                    <a:pt x="14829" y="14981"/>
                  </a:lnTo>
                  <a:lnTo>
                    <a:pt x="14754" y="14703"/>
                  </a:lnTo>
                  <a:lnTo>
                    <a:pt x="14627" y="14425"/>
                  </a:lnTo>
                  <a:lnTo>
                    <a:pt x="14450" y="14198"/>
                  </a:lnTo>
                  <a:lnTo>
                    <a:pt x="14223" y="13996"/>
                  </a:lnTo>
                  <a:lnTo>
                    <a:pt x="13970" y="13844"/>
                  </a:lnTo>
                  <a:lnTo>
                    <a:pt x="13693" y="13718"/>
                  </a:lnTo>
                  <a:lnTo>
                    <a:pt x="13415" y="13667"/>
                  </a:lnTo>
                  <a:lnTo>
                    <a:pt x="16295" y="13667"/>
                  </a:lnTo>
                  <a:lnTo>
                    <a:pt x="16295" y="12581"/>
                  </a:lnTo>
                  <a:lnTo>
                    <a:pt x="3183" y="12581"/>
                  </a:lnTo>
                  <a:lnTo>
                    <a:pt x="3082" y="12531"/>
                  </a:lnTo>
                  <a:lnTo>
                    <a:pt x="2981" y="12480"/>
                  </a:lnTo>
                  <a:lnTo>
                    <a:pt x="2905" y="12430"/>
                  </a:lnTo>
                  <a:lnTo>
                    <a:pt x="2829" y="12354"/>
                  </a:lnTo>
                  <a:lnTo>
                    <a:pt x="2779" y="12253"/>
                  </a:lnTo>
                  <a:lnTo>
                    <a:pt x="2754" y="12152"/>
                  </a:lnTo>
                  <a:lnTo>
                    <a:pt x="2728" y="12051"/>
                  </a:lnTo>
                  <a:lnTo>
                    <a:pt x="2754" y="11924"/>
                  </a:lnTo>
                  <a:lnTo>
                    <a:pt x="2779" y="11823"/>
                  </a:lnTo>
                  <a:lnTo>
                    <a:pt x="2829" y="11747"/>
                  </a:lnTo>
                  <a:lnTo>
                    <a:pt x="2905" y="11646"/>
                  </a:lnTo>
                  <a:lnTo>
                    <a:pt x="2981" y="11596"/>
                  </a:lnTo>
                  <a:lnTo>
                    <a:pt x="3082" y="11545"/>
                  </a:lnTo>
                  <a:lnTo>
                    <a:pt x="3183" y="11520"/>
                  </a:lnTo>
                  <a:lnTo>
                    <a:pt x="3284" y="11495"/>
                  </a:lnTo>
                  <a:lnTo>
                    <a:pt x="15082" y="11495"/>
                  </a:lnTo>
                  <a:lnTo>
                    <a:pt x="16295" y="2097"/>
                  </a:lnTo>
                  <a:lnTo>
                    <a:pt x="10888" y="2097"/>
                  </a:lnTo>
                  <a:lnTo>
                    <a:pt x="10888" y="4270"/>
                  </a:lnTo>
                  <a:lnTo>
                    <a:pt x="13036" y="4270"/>
                  </a:lnTo>
                  <a:lnTo>
                    <a:pt x="9246" y="9070"/>
                  </a:lnTo>
                  <a:lnTo>
                    <a:pt x="5482" y="4270"/>
                  </a:lnTo>
                  <a:lnTo>
                    <a:pt x="7629" y="4270"/>
                  </a:lnTo>
                  <a:lnTo>
                    <a:pt x="7629" y="2097"/>
                  </a:lnTo>
                  <a:lnTo>
                    <a:pt x="3562" y="209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3" name="Google Shape;1483;p15"/>
          <p:cNvGrpSpPr/>
          <p:nvPr/>
        </p:nvGrpSpPr>
        <p:grpSpPr>
          <a:xfrm>
            <a:off x="720002" y="1169300"/>
            <a:ext cx="2049638" cy="3240691"/>
            <a:chOff x="2153325" y="238125"/>
            <a:chExt cx="3313350" cy="5238750"/>
          </a:xfrm>
        </p:grpSpPr>
        <p:sp>
          <p:nvSpPr>
            <p:cNvPr id="1484" name="Google Shape;1484;p15"/>
            <p:cNvSpPr/>
            <p:nvPr/>
          </p:nvSpPr>
          <p:spPr>
            <a:xfrm>
              <a:off x="2153325" y="5090175"/>
              <a:ext cx="3313350" cy="386700"/>
            </a:xfrm>
            <a:custGeom>
              <a:rect b="b" l="l" r="r" t="t"/>
              <a:pathLst>
                <a:path extrusionOk="0" h="15468" w="132534">
                  <a:moveTo>
                    <a:pt x="62851" y="1"/>
                  </a:moveTo>
                  <a:lnTo>
                    <a:pt x="59485" y="41"/>
                  </a:lnTo>
                  <a:lnTo>
                    <a:pt x="56179" y="81"/>
                  </a:lnTo>
                  <a:lnTo>
                    <a:pt x="52913" y="161"/>
                  </a:lnTo>
                  <a:lnTo>
                    <a:pt x="49708" y="241"/>
                  </a:lnTo>
                  <a:lnTo>
                    <a:pt x="46562" y="341"/>
                  </a:lnTo>
                  <a:lnTo>
                    <a:pt x="43477" y="462"/>
                  </a:lnTo>
                  <a:lnTo>
                    <a:pt x="40471" y="602"/>
                  </a:lnTo>
                  <a:lnTo>
                    <a:pt x="37526" y="762"/>
                  </a:lnTo>
                  <a:lnTo>
                    <a:pt x="34681" y="942"/>
                  </a:lnTo>
                  <a:lnTo>
                    <a:pt x="31896" y="1123"/>
                  </a:lnTo>
                  <a:lnTo>
                    <a:pt x="29212" y="1323"/>
                  </a:lnTo>
                  <a:lnTo>
                    <a:pt x="26607" y="1543"/>
                  </a:lnTo>
                  <a:lnTo>
                    <a:pt x="24103" y="1764"/>
                  </a:lnTo>
                  <a:lnTo>
                    <a:pt x="21698" y="2004"/>
                  </a:lnTo>
                  <a:lnTo>
                    <a:pt x="19394" y="2265"/>
                  </a:lnTo>
                  <a:lnTo>
                    <a:pt x="17210" y="2525"/>
                  </a:lnTo>
                  <a:lnTo>
                    <a:pt x="15127" y="2806"/>
                  </a:lnTo>
                  <a:lnTo>
                    <a:pt x="13163" y="3106"/>
                  </a:lnTo>
                  <a:lnTo>
                    <a:pt x="11320" y="3407"/>
                  </a:lnTo>
                  <a:lnTo>
                    <a:pt x="9597" y="3727"/>
                  </a:lnTo>
                  <a:lnTo>
                    <a:pt x="7994" y="4048"/>
                  </a:lnTo>
                  <a:lnTo>
                    <a:pt x="6532" y="4388"/>
                  </a:lnTo>
                  <a:lnTo>
                    <a:pt x="5209" y="4729"/>
                  </a:lnTo>
                  <a:lnTo>
                    <a:pt x="4588" y="4909"/>
                  </a:lnTo>
                  <a:lnTo>
                    <a:pt x="4007" y="5070"/>
                  </a:lnTo>
                  <a:lnTo>
                    <a:pt x="3466" y="5250"/>
                  </a:lnTo>
                  <a:lnTo>
                    <a:pt x="2965" y="5430"/>
                  </a:lnTo>
                  <a:lnTo>
                    <a:pt x="2504" y="5611"/>
                  </a:lnTo>
                  <a:lnTo>
                    <a:pt x="2084" y="5811"/>
                  </a:lnTo>
                  <a:lnTo>
                    <a:pt x="1683" y="5991"/>
                  </a:lnTo>
                  <a:lnTo>
                    <a:pt x="1342" y="6172"/>
                  </a:lnTo>
                  <a:lnTo>
                    <a:pt x="1022" y="6372"/>
                  </a:lnTo>
                  <a:lnTo>
                    <a:pt x="761" y="6552"/>
                  </a:lnTo>
                  <a:lnTo>
                    <a:pt x="521" y="6753"/>
                  </a:lnTo>
                  <a:lnTo>
                    <a:pt x="341" y="6953"/>
                  </a:lnTo>
                  <a:lnTo>
                    <a:pt x="180" y="7133"/>
                  </a:lnTo>
                  <a:lnTo>
                    <a:pt x="80" y="7334"/>
                  </a:lnTo>
                  <a:lnTo>
                    <a:pt x="20" y="7534"/>
                  </a:lnTo>
                  <a:lnTo>
                    <a:pt x="0" y="7734"/>
                  </a:lnTo>
                  <a:lnTo>
                    <a:pt x="20" y="7935"/>
                  </a:lnTo>
                  <a:lnTo>
                    <a:pt x="80" y="8135"/>
                  </a:lnTo>
                  <a:lnTo>
                    <a:pt x="180" y="8335"/>
                  </a:lnTo>
                  <a:lnTo>
                    <a:pt x="341" y="8536"/>
                  </a:lnTo>
                  <a:lnTo>
                    <a:pt x="521" y="8716"/>
                  </a:lnTo>
                  <a:lnTo>
                    <a:pt x="761" y="8916"/>
                  </a:lnTo>
                  <a:lnTo>
                    <a:pt x="1022" y="9097"/>
                  </a:lnTo>
                  <a:lnTo>
                    <a:pt x="1342" y="9297"/>
                  </a:lnTo>
                  <a:lnTo>
                    <a:pt x="1683" y="9477"/>
                  </a:lnTo>
                  <a:lnTo>
                    <a:pt x="2084" y="9678"/>
                  </a:lnTo>
                  <a:lnTo>
                    <a:pt x="2504" y="9858"/>
                  </a:lnTo>
                  <a:lnTo>
                    <a:pt x="2965" y="10038"/>
                  </a:lnTo>
                  <a:lnTo>
                    <a:pt x="3466" y="10219"/>
                  </a:lnTo>
                  <a:lnTo>
                    <a:pt x="4007" y="10399"/>
                  </a:lnTo>
                  <a:lnTo>
                    <a:pt x="4588" y="10579"/>
                  </a:lnTo>
                  <a:lnTo>
                    <a:pt x="5209" y="10740"/>
                  </a:lnTo>
                  <a:lnTo>
                    <a:pt x="6532" y="11100"/>
                  </a:lnTo>
                  <a:lnTo>
                    <a:pt x="7994" y="11421"/>
                  </a:lnTo>
                  <a:lnTo>
                    <a:pt x="9597" y="11741"/>
                  </a:lnTo>
                  <a:lnTo>
                    <a:pt x="11320" y="12062"/>
                  </a:lnTo>
                  <a:lnTo>
                    <a:pt x="13163" y="12363"/>
                  </a:lnTo>
                  <a:lnTo>
                    <a:pt x="15127" y="12663"/>
                  </a:lnTo>
                  <a:lnTo>
                    <a:pt x="17210" y="12944"/>
                  </a:lnTo>
                  <a:lnTo>
                    <a:pt x="19394" y="13204"/>
                  </a:lnTo>
                  <a:lnTo>
                    <a:pt x="21698" y="13464"/>
                  </a:lnTo>
                  <a:lnTo>
                    <a:pt x="24103" y="13705"/>
                  </a:lnTo>
                  <a:lnTo>
                    <a:pt x="26607" y="13945"/>
                  </a:lnTo>
                  <a:lnTo>
                    <a:pt x="29212" y="14146"/>
                  </a:lnTo>
                  <a:lnTo>
                    <a:pt x="31896" y="14346"/>
                  </a:lnTo>
                  <a:lnTo>
                    <a:pt x="34681" y="14546"/>
                  </a:lnTo>
                  <a:lnTo>
                    <a:pt x="37526" y="14707"/>
                  </a:lnTo>
                  <a:lnTo>
                    <a:pt x="40471" y="14867"/>
                  </a:lnTo>
                  <a:lnTo>
                    <a:pt x="43477" y="15007"/>
                  </a:lnTo>
                  <a:lnTo>
                    <a:pt x="46562" y="15127"/>
                  </a:lnTo>
                  <a:lnTo>
                    <a:pt x="49708" y="15228"/>
                  </a:lnTo>
                  <a:lnTo>
                    <a:pt x="52913" y="15328"/>
                  </a:lnTo>
                  <a:lnTo>
                    <a:pt x="56179" y="15388"/>
                  </a:lnTo>
                  <a:lnTo>
                    <a:pt x="59485" y="15428"/>
                  </a:lnTo>
                  <a:lnTo>
                    <a:pt x="62851" y="15468"/>
                  </a:lnTo>
                  <a:lnTo>
                    <a:pt x="69683" y="15468"/>
                  </a:lnTo>
                  <a:lnTo>
                    <a:pt x="73049" y="15428"/>
                  </a:lnTo>
                  <a:lnTo>
                    <a:pt x="76355" y="15388"/>
                  </a:lnTo>
                  <a:lnTo>
                    <a:pt x="79621" y="15328"/>
                  </a:lnTo>
                  <a:lnTo>
                    <a:pt x="82826" y="15228"/>
                  </a:lnTo>
                  <a:lnTo>
                    <a:pt x="85972" y="15127"/>
                  </a:lnTo>
                  <a:lnTo>
                    <a:pt x="89057" y="15007"/>
                  </a:lnTo>
                  <a:lnTo>
                    <a:pt x="92063" y="14867"/>
                  </a:lnTo>
                  <a:lnTo>
                    <a:pt x="94988" y="14707"/>
                  </a:lnTo>
                  <a:lnTo>
                    <a:pt x="97853" y="14546"/>
                  </a:lnTo>
                  <a:lnTo>
                    <a:pt x="100638" y="14346"/>
                  </a:lnTo>
                  <a:lnTo>
                    <a:pt x="103322" y="14146"/>
                  </a:lnTo>
                  <a:lnTo>
                    <a:pt x="105927" y="13945"/>
                  </a:lnTo>
                  <a:lnTo>
                    <a:pt x="108411" y="13705"/>
                  </a:lnTo>
                  <a:lnTo>
                    <a:pt x="110816" y="13464"/>
                  </a:lnTo>
                  <a:lnTo>
                    <a:pt x="113120" y="13204"/>
                  </a:lnTo>
                  <a:lnTo>
                    <a:pt x="115324" y="12944"/>
                  </a:lnTo>
                  <a:lnTo>
                    <a:pt x="117407" y="12663"/>
                  </a:lnTo>
                  <a:lnTo>
                    <a:pt x="119371" y="12363"/>
                  </a:lnTo>
                  <a:lnTo>
                    <a:pt x="121214" y="12062"/>
                  </a:lnTo>
                  <a:lnTo>
                    <a:pt x="122937" y="11741"/>
                  </a:lnTo>
                  <a:lnTo>
                    <a:pt x="124540" y="11421"/>
                  </a:lnTo>
                  <a:lnTo>
                    <a:pt x="126002" y="11100"/>
                  </a:lnTo>
                  <a:lnTo>
                    <a:pt x="127325" y="10740"/>
                  </a:lnTo>
                  <a:lnTo>
                    <a:pt x="127946" y="10579"/>
                  </a:lnTo>
                  <a:lnTo>
                    <a:pt x="128507" y="10399"/>
                  </a:lnTo>
                  <a:lnTo>
                    <a:pt x="129048" y="10219"/>
                  </a:lnTo>
                  <a:lnTo>
                    <a:pt x="129549" y="10038"/>
                  </a:lnTo>
                  <a:lnTo>
                    <a:pt x="130030" y="9858"/>
                  </a:lnTo>
                  <a:lnTo>
                    <a:pt x="130450" y="9678"/>
                  </a:lnTo>
                  <a:lnTo>
                    <a:pt x="130831" y="9477"/>
                  </a:lnTo>
                  <a:lnTo>
                    <a:pt x="131192" y="9297"/>
                  </a:lnTo>
                  <a:lnTo>
                    <a:pt x="131512" y="9097"/>
                  </a:lnTo>
                  <a:lnTo>
                    <a:pt x="131773" y="8916"/>
                  </a:lnTo>
                  <a:lnTo>
                    <a:pt x="132013" y="8716"/>
                  </a:lnTo>
                  <a:lnTo>
                    <a:pt x="132193" y="8536"/>
                  </a:lnTo>
                  <a:lnTo>
                    <a:pt x="132354" y="8335"/>
                  </a:lnTo>
                  <a:lnTo>
                    <a:pt x="132454" y="8135"/>
                  </a:lnTo>
                  <a:lnTo>
                    <a:pt x="132514" y="7935"/>
                  </a:lnTo>
                  <a:lnTo>
                    <a:pt x="132534" y="7734"/>
                  </a:lnTo>
                  <a:lnTo>
                    <a:pt x="132514" y="7534"/>
                  </a:lnTo>
                  <a:lnTo>
                    <a:pt x="132454" y="7334"/>
                  </a:lnTo>
                  <a:lnTo>
                    <a:pt x="132354" y="7133"/>
                  </a:lnTo>
                  <a:lnTo>
                    <a:pt x="132193" y="6953"/>
                  </a:lnTo>
                  <a:lnTo>
                    <a:pt x="132013" y="6753"/>
                  </a:lnTo>
                  <a:lnTo>
                    <a:pt x="131773" y="6552"/>
                  </a:lnTo>
                  <a:lnTo>
                    <a:pt x="131512" y="6372"/>
                  </a:lnTo>
                  <a:lnTo>
                    <a:pt x="131192" y="6172"/>
                  </a:lnTo>
                  <a:lnTo>
                    <a:pt x="130831" y="5991"/>
                  </a:lnTo>
                  <a:lnTo>
                    <a:pt x="130450" y="5811"/>
                  </a:lnTo>
                  <a:lnTo>
                    <a:pt x="130030" y="5611"/>
                  </a:lnTo>
                  <a:lnTo>
                    <a:pt x="129549" y="5430"/>
                  </a:lnTo>
                  <a:lnTo>
                    <a:pt x="129048" y="5250"/>
                  </a:lnTo>
                  <a:lnTo>
                    <a:pt x="128507" y="5070"/>
                  </a:lnTo>
                  <a:lnTo>
                    <a:pt x="127946" y="4909"/>
                  </a:lnTo>
                  <a:lnTo>
                    <a:pt x="127325" y="4729"/>
                  </a:lnTo>
                  <a:lnTo>
                    <a:pt x="126002" y="4388"/>
                  </a:lnTo>
                  <a:lnTo>
                    <a:pt x="124540" y="4048"/>
                  </a:lnTo>
                  <a:lnTo>
                    <a:pt x="122937" y="3727"/>
                  </a:lnTo>
                  <a:lnTo>
                    <a:pt x="121214" y="3407"/>
                  </a:lnTo>
                  <a:lnTo>
                    <a:pt x="119371" y="3106"/>
                  </a:lnTo>
                  <a:lnTo>
                    <a:pt x="117407" y="2806"/>
                  </a:lnTo>
                  <a:lnTo>
                    <a:pt x="115324" y="2525"/>
                  </a:lnTo>
                  <a:lnTo>
                    <a:pt x="113120" y="2265"/>
                  </a:lnTo>
                  <a:lnTo>
                    <a:pt x="110816" y="2004"/>
                  </a:lnTo>
                  <a:lnTo>
                    <a:pt x="108411" y="1764"/>
                  </a:lnTo>
                  <a:lnTo>
                    <a:pt x="105927" y="1543"/>
                  </a:lnTo>
                  <a:lnTo>
                    <a:pt x="103322" y="1323"/>
                  </a:lnTo>
                  <a:lnTo>
                    <a:pt x="100638" y="1123"/>
                  </a:lnTo>
                  <a:lnTo>
                    <a:pt x="97853" y="942"/>
                  </a:lnTo>
                  <a:lnTo>
                    <a:pt x="94988" y="762"/>
                  </a:lnTo>
                  <a:lnTo>
                    <a:pt x="92063" y="602"/>
                  </a:lnTo>
                  <a:lnTo>
                    <a:pt x="89057" y="462"/>
                  </a:lnTo>
                  <a:lnTo>
                    <a:pt x="85972" y="341"/>
                  </a:lnTo>
                  <a:lnTo>
                    <a:pt x="82826" y="241"/>
                  </a:lnTo>
                  <a:lnTo>
                    <a:pt x="79621" y="161"/>
                  </a:lnTo>
                  <a:lnTo>
                    <a:pt x="76355" y="81"/>
                  </a:lnTo>
                  <a:lnTo>
                    <a:pt x="73049" y="41"/>
                  </a:lnTo>
                  <a:lnTo>
                    <a:pt x="696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5"/>
            <p:cNvSpPr/>
            <p:nvPr/>
          </p:nvSpPr>
          <p:spPr>
            <a:xfrm>
              <a:off x="2153325" y="5090175"/>
              <a:ext cx="3313350" cy="386700"/>
            </a:xfrm>
            <a:custGeom>
              <a:rect b="b" l="l" r="r" t="t"/>
              <a:pathLst>
                <a:path extrusionOk="0" fill="none" h="15468" w="132534">
                  <a:moveTo>
                    <a:pt x="66257" y="1"/>
                  </a:moveTo>
                  <a:lnTo>
                    <a:pt x="66257" y="1"/>
                  </a:lnTo>
                  <a:lnTo>
                    <a:pt x="69683" y="1"/>
                  </a:lnTo>
                  <a:lnTo>
                    <a:pt x="73049" y="41"/>
                  </a:lnTo>
                  <a:lnTo>
                    <a:pt x="76355" y="81"/>
                  </a:lnTo>
                  <a:lnTo>
                    <a:pt x="79621" y="161"/>
                  </a:lnTo>
                  <a:lnTo>
                    <a:pt x="82826" y="241"/>
                  </a:lnTo>
                  <a:lnTo>
                    <a:pt x="85972" y="341"/>
                  </a:lnTo>
                  <a:lnTo>
                    <a:pt x="89057" y="462"/>
                  </a:lnTo>
                  <a:lnTo>
                    <a:pt x="92063" y="602"/>
                  </a:lnTo>
                  <a:lnTo>
                    <a:pt x="94988" y="762"/>
                  </a:lnTo>
                  <a:lnTo>
                    <a:pt x="97853" y="942"/>
                  </a:lnTo>
                  <a:lnTo>
                    <a:pt x="100638" y="1123"/>
                  </a:lnTo>
                  <a:lnTo>
                    <a:pt x="103322" y="1323"/>
                  </a:lnTo>
                  <a:lnTo>
                    <a:pt x="105927" y="1543"/>
                  </a:lnTo>
                  <a:lnTo>
                    <a:pt x="108411" y="1764"/>
                  </a:lnTo>
                  <a:lnTo>
                    <a:pt x="110816" y="2004"/>
                  </a:lnTo>
                  <a:lnTo>
                    <a:pt x="113120" y="2265"/>
                  </a:lnTo>
                  <a:lnTo>
                    <a:pt x="115324" y="2525"/>
                  </a:lnTo>
                  <a:lnTo>
                    <a:pt x="117407" y="2806"/>
                  </a:lnTo>
                  <a:lnTo>
                    <a:pt x="119371" y="3106"/>
                  </a:lnTo>
                  <a:lnTo>
                    <a:pt x="121214" y="3407"/>
                  </a:lnTo>
                  <a:lnTo>
                    <a:pt x="122937" y="3727"/>
                  </a:lnTo>
                  <a:lnTo>
                    <a:pt x="124540" y="4048"/>
                  </a:lnTo>
                  <a:lnTo>
                    <a:pt x="126002" y="4388"/>
                  </a:lnTo>
                  <a:lnTo>
                    <a:pt x="127325" y="4729"/>
                  </a:lnTo>
                  <a:lnTo>
                    <a:pt x="127946" y="4909"/>
                  </a:lnTo>
                  <a:lnTo>
                    <a:pt x="128507" y="5070"/>
                  </a:lnTo>
                  <a:lnTo>
                    <a:pt x="129048" y="5250"/>
                  </a:lnTo>
                  <a:lnTo>
                    <a:pt x="129549" y="5430"/>
                  </a:lnTo>
                  <a:lnTo>
                    <a:pt x="130030" y="5611"/>
                  </a:lnTo>
                  <a:lnTo>
                    <a:pt x="130450" y="5811"/>
                  </a:lnTo>
                  <a:lnTo>
                    <a:pt x="130831" y="5991"/>
                  </a:lnTo>
                  <a:lnTo>
                    <a:pt x="131192" y="6172"/>
                  </a:lnTo>
                  <a:lnTo>
                    <a:pt x="131512" y="6372"/>
                  </a:lnTo>
                  <a:lnTo>
                    <a:pt x="131773" y="6552"/>
                  </a:lnTo>
                  <a:lnTo>
                    <a:pt x="132013" y="6753"/>
                  </a:lnTo>
                  <a:lnTo>
                    <a:pt x="132193" y="6953"/>
                  </a:lnTo>
                  <a:lnTo>
                    <a:pt x="132354" y="7133"/>
                  </a:lnTo>
                  <a:lnTo>
                    <a:pt x="132454" y="7334"/>
                  </a:lnTo>
                  <a:lnTo>
                    <a:pt x="132514" y="7534"/>
                  </a:lnTo>
                  <a:lnTo>
                    <a:pt x="132534" y="7734"/>
                  </a:lnTo>
                  <a:lnTo>
                    <a:pt x="132534" y="7734"/>
                  </a:lnTo>
                  <a:lnTo>
                    <a:pt x="132514" y="7935"/>
                  </a:lnTo>
                  <a:lnTo>
                    <a:pt x="132454" y="8135"/>
                  </a:lnTo>
                  <a:lnTo>
                    <a:pt x="132354" y="8335"/>
                  </a:lnTo>
                  <a:lnTo>
                    <a:pt x="132193" y="8536"/>
                  </a:lnTo>
                  <a:lnTo>
                    <a:pt x="132013" y="8716"/>
                  </a:lnTo>
                  <a:lnTo>
                    <a:pt x="131773" y="8916"/>
                  </a:lnTo>
                  <a:lnTo>
                    <a:pt x="131512" y="9097"/>
                  </a:lnTo>
                  <a:lnTo>
                    <a:pt x="131192" y="9297"/>
                  </a:lnTo>
                  <a:lnTo>
                    <a:pt x="130831" y="9477"/>
                  </a:lnTo>
                  <a:lnTo>
                    <a:pt x="130450" y="9678"/>
                  </a:lnTo>
                  <a:lnTo>
                    <a:pt x="130030" y="9858"/>
                  </a:lnTo>
                  <a:lnTo>
                    <a:pt x="129549" y="10038"/>
                  </a:lnTo>
                  <a:lnTo>
                    <a:pt x="129048" y="10219"/>
                  </a:lnTo>
                  <a:lnTo>
                    <a:pt x="128507" y="10399"/>
                  </a:lnTo>
                  <a:lnTo>
                    <a:pt x="127946" y="10579"/>
                  </a:lnTo>
                  <a:lnTo>
                    <a:pt x="127325" y="10740"/>
                  </a:lnTo>
                  <a:lnTo>
                    <a:pt x="126002" y="11100"/>
                  </a:lnTo>
                  <a:lnTo>
                    <a:pt x="124540" y="11421"/>
                  </a:lnTo>
                  <a:lnTo>
                    <a:pt x="122937" y="11741"/>
                  </a:lnTo>
                  <a:lnTo>
                    <a:pt x="121214" y="12062"/>
                  </a:lnTo>
                  <a:lnTo>
                    <a:pt x="119371" y="12363"/>
                  </a:lnTo>
                  <a:lnTo>
                    <a:pt x="117407" y="12663"/>
                  </a:lnTo>
                  <a:lnTo>
                    <a:pt x="115324" y="12944"/>
                  </a:lnTo>
                  <a:lnTo>
                    <a:pt x="113120" y="13204"/>
                  </a:lnTo>
                  <a:lnTo>
                    <a:pt x="110816" y="13464"/>
                  </a:lnTo>
                  <a:lnTo>
                    <a:pt x="108411" y="13705"/>
                  </a:lnTo>
                  <a:lnTo>
                    <a:pt x="105927" y="13945"/>
                  </a:lnTo>
                  <a:lnTo>
                    <a:pt x="103322" y="14146"/>
                  </a:lnTo>
                  <a:lnTo>
                    <a:pt x="100638" y="14346"/>
                  </a:lnTo>
                  <a:lnTo>
                    <a:pt x="97853" y="14546"/>
                  </a:lnTo>
                  <a:lnTo>
                    <a:pt x="94988" y="14707"/>
                  </a:lnTo>
                  <a:lnTo>
                    <a:pt x="92063" y="14867"/>
                  </a:lnTo>
                  <a:lnTo>
                    <a:pt x="89057" y="15007"/>
                  </a:lnTo>
                  <a:lnTo>
                    <a:pt x="85972" y="15127"/>
                  </a:lnTo>
                  <a:lnTo>
                    <a:pt x="82826" y="15228"/>
                  </a:lnTo>
                  <a:lnTo>
                    <a:pt x="79621" y="15328"/>
                  </a:lnTo>
                  <a:lnTo>
                    <a:pt x="76355" y="15388"/>
                  </a:lnTo>
                  <a:lnTo>
                    <a:pt x="73049" y="15428"/>
                  </a:lnTo>
                  <a:lnTo>
                    <a:pt x="69683" y="15468"/>
                  </a:lnTo>
                  <a:lnTo>
                    <a:pt x="66257" y="15468"/>
                  </a:lnTo>
                  <a:lnTo>
                    <a:pt x="66257" y="15468"/>
                  </a:lnTo>
                  <a:lnTo>
                    <a:pt x="62851" y="15468"/>
                  </a:lnTo>
                  <a:lnTo>
                    <a:pt x="59485" y="15428"/>
                  </a:lnTo>
                  <a:lnTo>
                    <a:pt x="56179" y="15388"/>
                  </a:lnTo>
                  <a:lnTo>
                    <a:pt x="52913" y="15328"/>
                  </a:lnTo>
                  <a:lnTo>
                    <a:pt x="49708" y="15228"/>
                  </a:lnTo>
                  <a:lnTo>
                    <a:pt x="46562" y="15127"/>
                  </a:lnTo>
                  <a:lnTo>
                    <a:pt x="43477" y="15007"/>
                  </a:lnTo>
                  <a:lnTo>
                    <a:pt x="40471" y="14867"/>
                  </a:lnTo>
                  <a:lnTo>
                    <a:pt x="37526" y="14707"/>
                  </a:lnTo>
                  <a:lnTo>
                    <a:pt x="34681" y="14546"/>
                  </a:lnTo>
                  <a:lnTo>
                    <a:pt x="31896" y="14346"/>
                  </a:lnTo>
                  <a:lnTo>
                    <a:pt x="29212" y="14146"/>
                  </a:lnTo>
                  <a:lnTo>
                    <a:pt x="26607" y="13945"/>
                  </a:lnTo>
                  <a:lnTo>
                    <a:pt x="24103" y="13705"/>
                  </a:lnTo>
                  <a:lnTo>
                    <a:pt x="21698" y="13464"/>
                  </a:lnTo>
                  <a:lnTo>
                    <a:pt x="19394" y="13204"/>
                  </a:lnTo>
                  <a:lnTo>
                    <a:pt x="17210" y="12944"/>
                  </a:lnTo>
                  <a:lnTo>
                    <a:pt x="15127" y="12663"/>
                  </a:lnTo>
                  <a:lnTo>
                    <a:pt x="13163" y="12363"/>
                  </a:lnTo>
                  <a:lnTo>
                    <a:pt x="11320" y="12062"/>
                  </a:lnTo>
                  <a:lnTo>
                    <a:pt x="9597" y="11741"/>
                  </a:lnTo>
                  <a:lnTo>
                    <a:pt x="7994" y="11421"/>
                  </a:lnTo>
                  <a:lnTo>
                    <a:pt x="6532" y="11100"/>
                  </a:lnTo>
                  <a:lnTo>
                    <a:pt x="5209" y="10740"/>
                  </a:lnTo>
                  <a:lnTo>
                    <a:pt x="4588" y="10579"/>
                  </a:lnTo>
                  <a:lnTo>
                    <a:pt x="4007" y="10399"/>
                  </a:lnTo>
                  <a:lnTo>
                    <a:pt x="3466" y="10219"/>
                  </a:lnTo>
                  <a:lnTo>
                    <a:pt x="2965" y="10038"/>
                  </a:lnTo>
                  <a:lnTo>
                    <a:pt x="2504" y="9858"/>
                  </a:lnTo>
                  <a:lnTo>
                    <a:pt x="2084" y="9678"/>
                  </a:lnTo>
                  <a:lnTo>
                    <a:pt x="1683" y="9477"/>
                  </a:lnTo>
                  <a:lnTo>
                    <a:pt x="1342" y="9297"/>
                  </a:lnTo>
                  <a:lnTo>
                    <a:pt x="1022" y="9097"/>
                  </a:lnTo>
                  <a:lnTo>
                    <a:pt x="761" y="8916"/>
                  </a:lnTo>
                  <a:lnTo>
                    <a:pt x="521" y="8716"/>
                  </a:lnTo>
                  <a:lnTo>
                    <a:pt x="341" y="8536"/>
                  </a:lnTo>
                  <a:lnTo>
                    <a:pt x="180" y="8335"/>
                  </a:lnTo>
                  <a:lnTo>
                    <a:pt x="80" y="8135"/>
                  </a:lnTo>
                  <a:lnTo>
                    <a:pt x="20" y="7935"/>
                  </a:lnTo>
                  <a:lnTo>
                    <a:pt x="0" y="7734"/>
                  </a:lnTo>
                  <a:lnTo>
                    <a:pt x="0" y="7734"/>
                  </a:lnTo>
                  <a:lnTo>
                    <a:pt x="20" y="7534"/>
                  </a:lnTo>
                  <a:lnTo>
                    <a:pt x="80" y="7334"/>
                  </a:lnTo>
                  <a:lnTo>
                    <a:pt x="180" y="7133"/>
                  </a:lnTo>
                  <a:lnTo>
                    <a:pt x="341" y="6953"/>
                  </a:lnTo>
                  <a:lnTo>
                    <a:pt x="521" y="6753"/>
                  </a:lnTo>
                  <a:lnTo>
                    <a:pt x="761" y="6552"/>
                  </a:lnTo>
                  <a:lnTo>
                    <a:pt x="1022" y="6372"/>
                  </a:lnTo>
                  <a:lnTo>
                    <a:pt x="1342" y="6172"/>
                  </a:lnTo>
                  <a:lnTo>
                    <a:pt x="1683" y="5991"/>
                  </a:lnTo>
                  <a:lnTo>
                    <a:pt x="2084" y="5811"/>
                  </a:lnTo>
                  <a:lnTo>
                    <a:pt x="2504" y="5611"/>
                  </a:lnTo>
                  <a:lnTo>
                    <a:pt x="2965" y="5430"/>
                  </a:lnTo>
                  <a:lnTo>
                    <a:pt x="3466" y="5250"/>
                  </a:lnTo>
                  <a:lnTo>
                    <a:pt x="4007" y="5070"/>
                  </a:lnTo>
                  <a:lnTo>
                    <a:pt x="4588" y="4909"/>
                  </a:lnTo>
                  <a:lnTo>
                    <a:pt x="5209" y="4729"/>
                  </a:lnTo>
                  <a:lnTo>
                    <a:pt x="6532" y="4388"/>
                  </a:lnTo>
                  <a:lnTo>
                    <a:pt x="7994" y="4048"/>
                  </a:lnTo>
                  <a:lnTo>
                    <a:pt x="9597" y="3727"/>
                  </a:lnTo>
                  <a:lnTo>
                    <a:pt x="11320" y="3407"/>
                  </a:lnTo>
                  <a:lnTo>
                    <a:pt x="13163" y="3106"/>
                  </a:lnTo>
                  <a:lnTo>
                    <a:pt x="15127" y="2806"/>
                  </a:lnTo>
                  <a:lnTo>
                    <a:pt x="17210" y="2525"/>
                  </a:lnTo>
                  <a:lnTo>
                    <a:pt x="19394" y="2265"/>
                  </a:lnTo>
                  <a:lnTo>
                    <a:pt x="21698" y="2004"/>
                  </a:lnTo>
                  <a:lnTo>
                    <a:pt x="24103" y="1764"/>
                  </a:lnTo>
                  <a:lnTo>
                    <a:pt x="26607" y="1543"/>
                  </a:lnTo>
                  <a:lnTo>
                    <a:pt x="29212" y="1323"/>
                  </a:lnTo>
                  <a:lnTo>
                    <a:pt x="31896" y="1123"/>
                  </a:lnTo>
                  <a:lnTo>
                    <a:pt x="34681" y="942"/>
                  </a:lnTo>
                  <a:lnTo>
                    <a:pt x="37526" y="762"/>
                  </a:lnTo>
                  <a:lnTo>
                    <a:pt x="40471" y="602"/>
                  </a:lnTo>
                  <a:lnTo>
                    <a:pt x="43477" y="462"/>
                  </a:lnTo>
                  <a:lnTo>
                    <a:pt x="46562" y="341"/>
                  </a:lnTo>
                  <a:lnTo>
                    <a:pt x="49708" y="241"/>
                  </a:lnTo>
                  <a:lnTo>
                    <a:pt x="52913" y="161"/>
                  </a:lnTo>
                  <a:lnTo>
                    <a:pt x="56179" y="81"/>
                  </a:lnTo>
                  <a:lnTo>
                    <a:pt x="59485" y="41"/>
                  </a:lnTo>
                  <a:lnTo>
                    <a:pt x="62851" y="1"/>
                  </a:lnTo>
                  <a:lnTo>
                    <a:pt x="6625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5"/>
            <p:cNvSpPr/>
            <p:nvPr/>
          </p:nvSpPr>
          <p:spPr>
            <a:xfrm>
              <a:off x="3522225" y="842175"/>
              <a:ext cx="1737100" cy="3453125"/>
            </a:xfrm>
            <a:custGeom>
              <a:rect b="b" l="l" r="r" t="t"/>
              <a:pathLst>
                <a:path extrusionOk="0" h="138125" w="69484">
                  <a:moveTo>
                    <a:pt x="10058" y="1"/>
                  </a:moveTo>
                  <a:lnTo>
                    <a:pt x="9538" y="21"/>
                  </a:lnTo>
                  <a:lnTo>
                    <a:pt x="9037" y="61"/>
                  </a:lnTo>
                  <a:lnTo>
                    <a:pt x="8536" y="121"/>
                  </a:lnTo>
                  <a:lnTo>
                    <a:pt x="8035" y="221"/>
                  </a:lnTo>
                  <a:lnTo>
                    <a:pt x="7554" y="321"/>
                  </a:lnTo>
                  <a:lnTo>
                    <a:pt x="7073" y="461"/>
                  </a:lnTo>
                  <a:lnTo>
                    <a:pt x="6612" y="622"/>
                  </a:lnTo>
                  <a:lnTo>
                    <a:pt x="6152" y="802"/>
                  </a:lnTo>
                  <a:lnTo>
                    <a:pt x="5711" y="1002"/>
                  </a:lnTo>
                  <a:lnTo>
                    <a:pt x="5270" y="1223"/>
                  </a:lnTo>
                  <a:lnTo>
                    <a:pt x="4849" y="1463"/>
                  </a:lnTo>
                  <a:lnTo>
                    <a:pt x="4449" y="1724"/>
                  </a:lnTo>
                  <a:lnTo>
                    <a:pt x="4048" y="2004"/>
                  </a:lnTo>
                  <a:lnTo>
                    <a:pt x="3667" y="2305"/>
                  </a:lnTo>
                  <a:lnTo>
                    <a:pt x="3307" y="2625"/>
                  </a:lnTo>
                  <a:lnTo>
                    <a:pt x="2946" y="2946"/>
                  </a:lnTo>
                  <a:lnTo>
                    <a:pt x="2625" y="3307"/>
                  </a:lnTo>
                  <a:lnTo>
                    <a:pt x="2305" y="3667"/>
                  </a:lnTo>
                  <a:lnTo>
                    <a:pt x="2004" y="4048"/>
                  </a:lnTo>
                  <a:lnTo>
                    <a:pt x="1724" y="4449"/>
                  </a:lnTo>
                  <a:lnTo>
                    <a:pt x="1463" y="4849"/>
                  </a:lnTo>
                  <a:lnTo>
                    <a:pt x="1223" y="5270"/>
                  </a:lnTo>
                  <a:lnTo>
                    <a:pt x="1002" y="5711"/>
                  </a:lnTo>
                  <a:lnTo>
                    <a:pt x="802" y="6152"/>
                  </a:lnTo>
                  <a:lnTo>
                    <a:pt x="622" y="6612"/>
                  </a:lnTo>
                  <a:lnTo>
                    <a:pt x="461" y="7073"/>
                  </a:lnTo>
                  <a:lnTo>
                    <a:pt x="321" y="7554"/>
                  </a:lnTo>
                  <a:lnTo>
                    <a:pt x="221" y="8035"/>
                  </a:lnTo>
                  <a:lnTo>
                    <a:pt x="121" y="8536"/>
                  </a:lnTo>
                  <a:lnTo>
                    <a:pt x="61" y="9037"/>
                  </a:lnTo>
                  <a:lnTo>
                    <a:pt x="21" y="9538"/>
                  </a:lnTo>
                  <a:lnTo>
                    <a:pt x="1" y="10058"/>
                  </a:lnTo>
                  <a:lnTo>
                    <a:pt x="1" y="128067"/>
                  </a:lnTo>
                  <a:lnTo>
                    <a:pt x="21" y="128588"/>
                  </a:lnTo>
                  <a:lnTo>
                    <a:pt x="61" y="129089"/>
                  </a:lnTo>
                  <a:lnTo>
                    <a:pt x="121" y="129589"/>
                  </a:lnTo>
                  <a:lnTo>
                    <a:pt x="221" y="130090"/>
                  </a:lnTo>
                  <a:lnTo>
                    <a:pt x="321" y="130571"/>
                  </a:lnTo>
                  <a:lnTo>
                    <a:pt x="461" y="131052"/>
                  </a:lnTo>
                  <a:lnTo>
                    <a:pt x="622" y="131533"/>
                  </a:lnTo>
                  <a:lnTo>
                    <a:pt x="802" y="131974"/>
                  </a:lnTo>
                  <a:lnTo>
                    <a:pt x="1002" y="132435"/>
                  </a:lnTo>
                  <a:lnTo>
                    <a:pt x="1223" y="132855"/>
                  </a:lnTo>
                  <a:lnTo>
                    <a:pt x="1463" y="133276"/>
                  </a:lnTo>
                  <a:lnTo>
                    <a:pt x="1724" y="133697"/>
                  </a:lnTo>
                  <a:lnTo>
                    <a:pt x="2004" y="134077"/>
                  </a:lnTo>
                  <a:lnTo>
                    <a:pt x="2305" y="134458"/>
                  </a:lnTo>
                  <a:lnTo>
                    <a:pt x="2625" y="134819"/>
                  </a:lnTo>
                  <a:lnTo>
                    <a:pt x="2946" y="135179"/>
                  </a:lnTo>
                  <a:lnTo>
                    <a:pt x="3307" y="135500"/>
                  </a:lnTo>
                  <a:lnTo>
                    <a:pt x="3667" y="135820"/>
                  </a:lnTo>
                  <a:lnTo>
                    <a:pt x="4048" y="136121"/>
                  </a:lnTo>
                  <a:lnTo>
                    <a:pt x="4449" y="136402"/>
                  </a:lnTo>
                  <a:lnTo>
                    <a:pt x="4849" y="136662"/>
                  </a:lnTo>
                  <a:lnTo>
                    <a:pt x="5270" y="136902"/>
                  </a:lnTo>
                  <a:lnTo>
                    <a:pt x="5711" y="137123"/>
                  </a:lnTo>
                  <a:lnTo>
                    <a:pt x="6152" y="137323"/>
                  </a:lnTo>
                  <a:lnTo>
                    <a:pt x="6612" y="137503"/>
                  </a:lnTo>
                  <a:lnTo>
                    <a:pt x="7073" y="137664"/>
                  </a:lnTo>
                  <a:lnTo>
                    <a:pt x="7554" y="137804"/>
                  </a:lnTo>
                  <a:lnTo>
                    <a:pt x="8035" y="137924"/>
                  </a:lnTo>
                  <a:lnTo>
                    <a:pt x="8536" y="138004"/>
                  </a:lnTo>
                  <a:lnTo>
                    <a:pt x="9037" y="138064"/>
                  </a:lnTo>
                  <a:lnTo>
                    <a:pt x="9538" y="138105"/>
                  </a:lnTo>
                  <a:lnTo>
                    <a:pt x="10058" y="138125"/>
                  </a:lnTo>
                  <a:lnTo>
                    <a:pt x="59426" y="138125"/>
                  </a:lnTo>
                  <a:lnTo>
                    <a:pt x="59947" y="138105"/>
                  </a:lnTo>
                  <a:lnTo>
                    <a:pt x="60467" y="138064"/>
                  </a:lnTo>
                  <a:lnTo>
                    <a:pt x="60968" y="138004"/>
                  </a:lnTo>
                  <a:lnTo>
                    <a:pt x="61469" y="137924"/>
                  </a:lnTo>
                  <a:lnTo>
                    <a:pt x="61950" y="137804"/>
                  </a:lnTo>
                  <a:lnTo>
                    <a:pt x="62431" y="137664"/>
                  </a:lnTo>
                  <a:lnTo>
                    <a:pt x="62892" y="137503"/>
                  </a:lnTo>
                  <a:lnTo>
                    <a:pt x="63353" y="137323"/>
                  </a:lnTo>
                  <a:lnTo>
                    <a:pt x="63793" y="137123"/>
                  </a:lnTo>
                  <a:lnTo>
                    <a:pt x="64234" y="136902"/>
                  </a:lnTo>
                  <a:lnTo>
                    <a:pt x="64655" y="136662"/>
                  </a:lnTo>
                  <a:lnTo>
                    <a:pt x="65056" y="136402"/>
                  </a:lnTo>
                  <a:lnTo>
                    <a:pt x="65456" y="136121"/>
                  </a:lnTo>
                  <a:lnTo>
                    <a:pt x="65837" y="135820"/>
                  </a:lnTo>
                  <a:lnTo>
                    <a:pt x="66198" y="135500"/>
                  </a:lnTo>
                  <a:lnTo>
                    <a:pt x="66538" y="135179"/>
                  </a:lnTo>
                  <a:lnTo>
                    <a:pt x="66879" y="134819"/>
                  </a:lnTo>
                  <a:lnTo>
                    <a:pt x="67199" y="134458"/>
                  </a:lnTo>
                  <a:lnTo>
                    <a:pt x="67480" y="134077"/>
                  </a:lnTo>
                  <a:lnTo>
                    <a:pt x="67760" y="133697"/>
                  </a:lnTo>
                  <a:lnTo>
                    <a:pt x="68041" y="133276"/>
                  </a:lnTo>
                  <a:lnTo>
                    <a:pt x="68281" y="132855"/>
                  </a:lnTo>
                  <a:lnTo>
                    <a:pt x="68502" y="132435"/>
                  </a:lnTo>
                  <a:lnTo>
                    <a:pt x="68702" y="131974"/>
                  </a:lnTo>
                  <a:lnTo>
                    <a:pt x="68882" y="131533"/>
                  </a:lnTo>
                  <a:lnTo>
                    <a:pt x="69043" y="131052"/>
                  </a:lnTo>
                  <a:lnTo>
                    <a:pt x="69163" y="130571"/>
                  </a:lnTo>
                  <a:lnTo>
                    <a:pt x="69283" y="130090"/>
                  </a:lnTo>
                  <a:lnTo>
                    <a:pt x="69363" y="129589"/>
                  </a:lnTo>
                  <a:lnTo>
                    <a:pt x="69443" y="129089"/>
                  </a:lnTo>
                  <a:lnTo>
                    <a:pt x="69483" y="128588"/>
                  </a:lnTo>
                  <a:lnTo>
                    <a:pt x="69483" y="128067"/>
                  </a:lnTo>
                  <a:lnTo>
                    <a:pt x="69483" y="10058"/>
                  </a:lnTo>
                  <a:lnTo>
                    <a:pt x="69483" y="9538"/>
                  </a:lnTo>
                  <a:lnTo>
                    <a:pt x="69443" y="9037"/>
                  </a:lnTo>
                  <a:lnTo>
                    <a:pt x="69363" y="8536"/>
                  </a:lnTo>
                  <a:lnTo>
                    <a:pt x="69283" y="8035"/>
                  </a:lnTo>
                  <a:lnTo>
                    <a:pt x="69163" y="7554"/>
                  </a:lnTo>
                  <a:lnTo>
                    <a:pt x="69043" y="7073"/>
                  </a:lnTo>
                  <a:lnTo>
                    <a:pt x="68882" y="6612"/>
                  </a:lnTo>
                  <a:lnTo>
                    <a:pt x="68702" y="6152"/>
                  </a:lnTo>
                  <a:lnTo>
                    <a:pt x="68502" y="5711"/>
                  </a:lnTo>
                  <a:lnTo>
                    <a:pt x="68281" y="5270"/>
                  </a:lnTo>
                  <a:lnTo>
                    <a:pt x="68041" y="4849"/>
                  </a:lnTo>
                  <a:lnTo>
                    <a:pt x="67760" y="4449"/>
                  </a:lnTo>
                  <a:lnTo>
                    <a:pt x="67480" y="4048"/>
                  </a:lnTo>
                  <a:lnTo>
                    <a:pt x="67199" y="3667"/>
                  </a:lnTo>
                  <a:lnTo>
                    <a:pt x="66879" y="3307"/>
                  </a:lnTo>
                  <a:lnTo>
                    <a:pt x="66538" y="2946"/>
                  </a:lnTo>
                  <a:lnTo>
                    <a:pt x="66198" y="2625"/>
                  </a:lnTo>
                  <a:lnTo>
                    <a:pt x="65837" y="2305"/>
                  </a:lnTo>
                  <a:lnTo>
                    <a:pt x="65456" y="2004"/>
                  </a:lnTo>
                  <a:lnTo>
                    <a:pt x="65056" y="1724"/>
                  </a:lnTo>
                  <a:lnTo>
                    <a:pt x="64655" y="1463"/>
                  </a:lnTo>
                  <a:lnTo>
                    <a:pt x="64234" y="1223"/>
                  </a:lnTo>
                  <a:lnTo>
                    <a:pt x="63793" y="1002"/>
                  </a:lnTo>
                  <a:lnTo>
                    <a:pt x="63353" y="802"/>
                  </a:lnTo>
                  <a:lnTo>
                    <a:pt x="62892" y="622"/>
                  </a:lnTo>
                  <a:lnTo>
                    <a:pt x="62431" y="461"/>
                  </a:lnTo>
                  <a:lnTo>
                    <a:pt x="61950" y="321"/>
                  </a:lnTo>
                  <a:lnTo>
                    <a:pt x="61469" y="221"/>
                  </a:lnTo>
                  <a:lnTo>
                    <a:pt x="60968" y="121"/>
                  </a:lnTo>
                  <a:lnTo>
                    <a:pt x="60467" y="61"/>
                  </a:lnTo>
                  <a:lnTo>
                    <a:pt x="59947" y="21"/>
                  </a:lnTo>
                  <a:lnTo>
                    <a:pt x="594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5"/>
            <p:cNvSpPr/>
            <p:nvPr/>
          </p:nvSpPr>
          <p:spPr>
            <a:xfrm>
              <a:off x="3522225" y="842175"/>
              <a:ext cx="1737100" cy="3453125"/>
            </a:xfrm>
            <a:custGeom>
              <a:rect b="b" l="l" r="r" t="t"/>
              <a:pathLst>
                <a:path extrusionOk="0" fill="none" h="138125" w="69484">
                  <a:moveTo>
                    <a:pt x="59426" y="138125"/>
                  </a:moveTo>
                  <a:lnTo>
                    <a:pt x="10058" y="138125"/>
                  </a:lnTo>
                  <a:lnTo>
                    <a:pt x="10058" y="138125"/>
                  </a:lnTo>
                  <a:lnTo>
                    <a:pt x="9538" y="138105"/>
                  </a:lnTo>
                  <a:lnTo>
                    <a:pt x="9037" y="138064"/>
                  </a:lnTo>
                  <a:lnTo>
                    <a:pt x="8536" y="138004"/>
                  </a:lnTo>
                  <a:lnTo>
                    <a:pt x="8035" y="137924"/>
                  </a:lnTo>
                  <a:lnTo>
                    <a:pt x="7554" y="137804"/>
                  </a:lnTo>
                  <a:lnTo>
                    <a:pt x="7073" y="137664"/>
                  </a:lnTo>
                  <a:lnTo>
                    <a:pt x="6612" y="137503"/>
                  </a:lnTo>
                  <a:lnTo>
                    <a:pt x="6152" y="137323"/>
                  </a:lnTo>
                  <a:lnTo>
                    <a:pt x="5711" y="137123"/>
                  </a:lnTo>
                  <a:lnTo>
                    <a:pt x="5270" y="136902"/>
                  </a:lnTo>
                  <a:lnTo>
                    <a:pt x="4849" y="136662"/>
                  </a:lnTo>
                  <a:lnTo>
                    <a:pt x="4449" y="136402"/>
                  </a:lnTo>
                  <a:lnTo>
                    <a:pt x="4048" y="136121"/>
                  </a:lnTo>
                  <a:lnTo>
                    <a:pt x="3667" y="135820"/>
                  </a:lnTo>
                  <a:lnTo>
                    <a:pt x="3307" y="135500"/>
                  </a:lnTo>
                  <a:lnTo>
                    <a:pt x="2946" y="135179"/>
                  </a:lnTo>
                  <a:lnTo>
                    <a:pt x="2625" y="134819"/>
                  </a:lnTo>
                  <a:lnTo>
                    <a:pt x="2305" y="134458"/>
                  </a:lnTo>
                  <a:lnTo>
                    <a:pt x="2004" y="134077"/>
                  </a:lnTo>
                  <a:lnTo>
                    <a:pt x="1724" y="133697"/>
                  </a:lnTo>
                  <a:lnTo>
                    <a:pt x="1463" y="133276"/>
                  </a:lnTo>
                  <a:lnTo>
                    <a:pt x="1223" y="132855"/>
                  </a:lnTo>
                  <a:lnTo>
                    <a:pt x="1002" y="132435"/>
                  </a:lnTo>
                  <a:lnTo>
                    <a:pt x="802" y="131974"/>
                  </a:lnTo>
                  <a:lnTo>
                    <a:pt x="622" y="131533"/>
                  </a:lnTo>
                  <a:lnTo>
                    <a:pt x="461" y="131052"/>
                  </a:lnTo>
                  <a:lnTo>
                    <a:pt x="321" y="130571"/>
                  </a:lnTo>
                  <a:lnTo>
                    <a:pt x="221" y="130090"/>
                  </a:lnTo>
                  <a:lnTo>
                    <a:pt x="121" y="129589"/>
                  </a:lnTo>
                  <a:lnTo>
                    <a:pt x="61" y="129089"/>
                  </a:lnTo>
                  <a:lnTo>
                    <a:pt x="21" y="128588"/>
                  </a:lnTo>
                  <a:lnTo>
                    <a:pt x="1" y="128067"/>
                  </a:lnTo>
                  <a:lnTo>
                    <a:pt x="1" y="10058"/>
                  </a:lnTo>
                  <a:lnTo>
                    <a:pt x="1" y="10058"/>
                  </a:lnTo>
                  <a:lnTo>
                    <a:pt x="21" y="9538"/>
                  </a:lnTo>
                  <a:lnTo>
                    <a:pt x="61" y="9037"/>
                  </a:lnTo>
                  <a:lnTo>
                    <a:pt x="121" y="8536"/>
                  </a:lnTo>
                  <a:lnTo>
                    <a:pt x="221" y="8035"/>
                  </a:lnTo>
                  <a:lnTo>
                    <a:pt x="321" y="7554"/>
                  </a:lnTo>
                  <a:lnTo>
                    <a:pt x="461" y="7073"/>
                  </a:lnTo>
                  <a:lnTo>
                    <a:pt x="622" y="6612"/>
                  </a:lnTo>
                  <a:lnTo>
                    <a:pt x="802" y="6152"/>
                  </a:lnTo>
                  <a:lnTo>
                    <a:pt x="1002" y="5711"/>
                  </a:lnTo>
                  <a:lnTo>
                    <a:pt x="1223" y="5270"/>
                  </a:lnTo>
                  <a:lnTo>
                    <a:pt x="1463" y="4849"/>
                  </a:lnTo>
                  <a:lnTo>
                    <a:pt x="1724" y="4449"/>
                  </a:lnTo>
                  <a:lnTo>
                    <a:pt x="2004" y="4048"/>
                  </a:lnTo>
                  <a:lnTo>
                    <a:pt x="2305" y="3667"/>
                  </a:lnTo>
                  <a:lnTo>
                    <a:pt x="2625" y="3307"/>
                  </a:lnTo>
                  <a:lnTo>
                    <a:pt x="2946" y="2946"/>
                  </a:lnTo>
                  <a:lnTo>
                    <a:pt x="3307" y="2625"/>
                  </a:lnTo>
                  <a:lnTo>
                    <a:pt x="3667" y="2305"/>
                  </a:lnTo>
                  <a:lnTo>
                    <a:pt x="4048" y="2004"/>
                  </a:lnTo>
                  <a:lnTo>
                    <a:pt x="4449" y="1724"/>
                  </a:lnTo>
                  <a:lnTo>
                    <a:pt x="4849" y="1463"/>
                  </a:lnTo>
                  <a:lnTo>
                    <a:pt x="5270" y="1223"/>
                  </a:lnTo>
                  <a:lnTo>
                    <a:pt x="5711" y="1002"/>
                  </a:lnTo>
                  <a:lnTo>
                    <a:pt x="6152" y="802"/>
                  </a:lnTo>
                  <a:lnTo>
                    <a:pt x="6612" y="622"/>
                  </a:lnTo>
                  <a:lnTo>
                    <a:pt x="7073" y="461"/>
                  </a:lnTo>
                  <a:lnTo>
                    <a:pt x="7554" y="321"/>
                  </a:lnTo>
                  <a:lnTo>
                    <a:pt x="8035" y="221"/>
                  </a:lnTo>
                  <a:lnTo>
                    <a:pt x="8536" y="121"/>
                  </a:lnTo>
                  <a:lnTo>
                    <a:pt x="9037" y="61"/>
                  </a:lnTo>
                  <a:lnTo>
                    <a:pt x="9538" y="21"/>
                  </a:lnTo>
                  <a:lnTo>
                    <a:pt x="10058" y="1"/>
                  </a:lnTo>
                  <a:lnTo>
                    <a:pt x="59426" y="1"/>
                  </a:lnTo>
                  <a:lnTo>
                    <a:pt x="59426" y="1"/>
                  </a:lnTo>
                  <a:lnTo>
                    <a:pt x="59947" y="21"/>
                  </a:lnTo>
                  <a:lnTo>
                    <a:pt x="60467" y="61"/>
                  </a:lnTo>
                  <a:lnTo>
                    <a:pt x="60968" y="121"/>
                  </a:lnTo>
                  <a:lnTo>
                    <a:pt x="61469" y="221"/>
                  </a:lnTo>
                  <a:lnTo>
                    <a:pt x="61950" y="321"/>
                  </a:lnTo>
                  <a:lnTo>
                    <a:pt x="62431" y="461"/>
                  </a:lnTo>
                  <a:lnTo>
                    <a:pt x="62892" y="622"/>
                  </a:lnTo>
                  <a:lnTo>
                    <a:pt x="63353" y="802"/>
                  </a:lnTo>
                  <a:lnTo>
                    <a:pt x="63793" y="1002"/>
                  </a:lnTo>
                  <a:lnTo>
                    <a:pt x="64234" y="1223"/>
                  </a:lnTo>
                  <a:lnTo>
                    <a:pt x="64655" y="1463"/>
                  </a:lnTo>
                  <a:lnTo>
                    <a:pt x="65056" y="1724"/>
                  </a:lnTo>
                  <a:lnTo>
                    <a:pt x="65456" y="2004"/>
                  </a:lnTo>
                  <a:lnTo>
                    <a:pt x="65837" y="2305"/>
                  </a:lnTo>
                  <a:lnTo>
                    <a:pt x="66198" y="2625"/>
                  </a:lnTo>
                  <a:lnTo>
                    <a:pt x="66538" y="2946"/>
                  </a:lnTo>
                  <a:lnTo>
                    <a:pt x="66879" y="3307"/>
                  </a:lnTo>
                  <a:lnTo>
                    <a:pt x="67199" y="3667"/>
                  </a:lnTo>
                  <a:lnTo>
                    <a:pt x="67480" y="4048"/>
                  </a:lnTo>
                  <a:lnTo>
                    <a:pt x="67760" y="4449"/>
                  </a:lnTo>
                  <a:lnTo>
                    <a:pt x="68041" y="4849"/>
                  </a:lnTo>
                  <a:lnTo>
                    <a:pt x="68281" y="5270"/>
                  </a:lnTo>
                  <a:lnTo>
                    <a:pt x="68502" y="5711"/>
                  </a:lnTo>
                  <a:lnTo>
                    <a:pt x="68702" y="6152"/>
                  </a:lnTo>
                  <a:lnTo>
                    <a:pt x="68882" y="6612"/>
                  </a:lnTo>
                  <a:lnTo>
                    <a:pt x="69043" y="7073"/>
                  </a:lnTo>
                  <a:lnTo>
                    <a:pt x="69163" y="7554"/>
                  </a:lnTo>
                  <a:lnTo>
                    <a:pt x="69283" y="8035"/>
                  </a:lnTo>
                  <a:lnTo>
                    <a:pt x="69363" y="8536"/>
                  </a:lnTo>
                  <a:lnTo>
                    <a:pt x="69443" y="9037"/>
                  </a:lnTo>
                  <a:lnTo>
                    <a:pt x="69483" y="9538"/>
                  </a:lnTo>
                  <a:lnTo>
                    <a:pt x="69483" y="10058"/>
                  </a:lnTo>
                  <a:lnTo>
                    <a:pt x="69483" y="128067"/>
                  </a:lnTo>
                  <a:lnTo>
                    <a:pt x="69483" y="128067"/>
                  </a:lnTo>
                  <a:lnTo>
                    <a:pt x="69483" y="128588"/>
                  </a:lnTo>
                  <a:lnTo>
                    <a:pt x="69443" y="129089"/>
                  </a:lnTo>
                  <a:lnTo>
                    <a:pt x="69363" y="129589"/>
                  </a:lnTo>
                  <a:lnTo>
                    <a:pt x="69283" y="130090"/>
                  </a:lnTo>
                  <a:lnTo>
                    <a:pt x="69163" y="130571"/>
                  </a:lnTo>
                  <a:lnTo>
                    <a:pt x="69043" y="131052"/>
                  </a:lnTo>
                  <a:lnTo>
                    <a:pt x="68882" y="131533"/>
                  </a:lnTo>
                  <a:lnTo>
                    <a:pt x="68702" y="131974"/>
                  </a:lnTo>
                  <a:lnTo>
                    <a:pt x="68502" y="132435"/>
                  </a:lnTo>
                  <a:lnTo>
                    <a:pt x="68281" y="132855"/>
                  </a:lnTo>
                  <a:lnTo>
                    <a:pt x="68041" y="133276"/>
                  </a:lnTo>
                  <a:lnTo>
                    <a:pt x="67760" y="133697"/>
                  </a:lnTo>
                  <a:lnTo>
                    <a:pt x="67480" y="134077"/>
                  </a:lnTo>
                  <a:lnTo>
                    <a:pt x="67199" y="134458"/>
                  </a:lnTo>
                  <a:lnTo>
                    <a:pt x="66879" y="134819"/>
                  </a:lnTo>
                  <a:lnTo>
                    <a:pt x="66538" y="135179"/>
                  </a:lnTo>
                  <a:lnTo>
                    <a:pt x="66198" y="135500"/>
                  </a:lnTo>
                  <a:lnTo>
                    <a:pt x="65837" y="135820"/>
                  </a:lnTo>
                  <a:lnTo>
                    <a:pt x="65456" y="136121"/>
                  </a:lnTo>
                  <a:lnTo>
                    <a:pt x="65056" y="136402"/>
                  </a:lnTo>
                  <a:lnTo>
                    <a:pt x="64655" y="136662"/>
                  </a:lnTo>
                  <a:lnTo>
                    <a:pt x="64234" y="136902"/>
                  </a:lnTo>
                  <a:lnTo>
                    <a:pt x="63793" y="137123"/>
                  </a:lnTo>
                  <a:lnTo>
                    <a:pt x="63353" y="137323"/>
                  </a:lnTo>
                  <a:lnTo>
                    <a:pt x="62892" y="137503"/>
                  </a:lnTo>
                  <a:lnTo>
                    <a:pt x="62431" y="137664"/>
                  </a:lnTo>
                  <a:lnTo>
                    <a:pt x="61950" y="137804"/>
                  </a:lnTo>
                  <a:lnTo>
                    <a:pt x="61469" y="137924"/>
                  </a:lnTo>
                  <a:lnTo>
                    <a:pt x="60968" y="138004"/>
                  </a:lnTo>
                  <a:lnTo>
                    <a:pt x="60467" y="138064"/>
                  </a:lnTo>
                  <a:lnTo>
                    <a:pt x="59947" y="138105"/>
                  </a:lnTo>
                  <a:lnTo>
                    <a:pt x="59426" y="1381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3458125" y="842175"/>
              <a:ext cx="1737075" cy="3453125"/>
            </a:xfrm>
            <a:custGeom>
              <a:rect b="b" l="l" r="r" t="t"/>
              <a:pathLst>
                <a:path extrusionOk="0" h="138125" w="69483">
                  <a:moveTo>
                    <a:pt x="10058" y="1"/>
                  </a:moveTo>
                  <a:lnTo>
                    <a:pt x="9537" y="21"/>
                  </a:lnTo>
                  <a:lnTo>
                    <a:pt x="9036" y="61"/>
                  </a:lnTo>
                  <a:lnTo>
                    <a:pt x="8535" y="121"/>
                  </a:lnTo>
                  <a:lnTo>
                    <a:pt x="8034" y="221"/>
                  </a:lnTo>
                  <a:lnTo>
                    <a:pt x="7553" y="321"/>
                  </a:lnTo>
                  <a:lnTo>
                    <a:pt x="7073" y="461"/>
                  </a:lnTo>
                  <a:lnTo>
                    <a:pt x="6612" y="622"/>
                  </a:lnTo>
                  <a:lnTo>
                    <a:pt x="6151" y="802"/>
                  </a:lnTo>
                  <a:lnTo>
                    <a:pt x="5710" y="1002"/>
                  </a:lnTo>
                  <a:lnTo>
                    <a:pt x="5269" y="1223"/>
                  </a:lnTo>
                  <a:lnTo>
                    <a:pt x="4849" y="1463"/>
                  </a:lnTo>
                  <a:lnTo>
                    <a:pt x="4448" y="1724"/>
                  </a:lnTo>
                  <a:lnTo>
                    <a:pt x="4047" y="2004"/>
                  </a:lnTo>
                  <a:lnTo>
                    <a:pt x="3667" y="2305"/>
                  </a:lnTo>
                  <a:lnTo>
                    <a:pt x="3306" y="2625"/>
                  </a:lnTo>
                  <a:lnTo>
                    <a:pt x="2965" y="2946"/>
                  </a:lnTo>
                  <a:lnTo>
                    <a:pt x="2625" y="3307"/>
                  </a:lnTo>
                  <a:lnTo>
                    <a:pt x="2304" y="3667"/>
                  </a:lnTo>
                  <a:lnTo>
                    <a:pt x="2004" y="4048"/>
                  </a:lnTo>
                  <a:lnTo>
                    <a:pt x="1723" y="4449"/>
                  </a:lnTo>
                  <a:lnTo>
                    <a:pt x="1463" y="4849"/>
                  </a:lnTo>
                  <a:lnTo>
                    <a:pt x="1222" y="5270"/>
                  </a:lnTo>
                  <a:lnTo>
                    <a:pt x="1002" y="5711"/>
                  </a:lnTo>
                  <a:lnTo>
                    <a:pt x="802" y="6152"/>
                  </a:lnTo>
                  <a:lnTo>
                    <a:pt x="621" y="6612"/>
                  </a:lnTo>
                  <a:lnTo>
                    <a:pt x="461" y="7073"/>
                  </a:lnTo>
                  <a:lnTo>
                    <a:pt x="321" y="7554"/>
                  </a:lnTo>
                  <a:lnTo>
                    <a:pt x="221" y="8035"/>
                  </a:lnTo>
                  <a:lnTo>
                    <a:pt x="120" y="8536"/>
                  </a:lnTo>
                  <a:lnTo>
                    <a:pt x="60" y="9037"/>
                  </a:lnTo>
                  <a:lnTo>
                    <a:pt x="20" y="9538"/>
                  </a:lnTo>
                  <a:lnTo>
                    <a:pt x="0" y="10058"/>
                  </a:lnTo>
                  <a:lnTo>
                    <a:pt x="0" y="128067"/>
                  </a:lnTo>
                  <a:lnTo>
                    <a:pt x="20" y="128588"/>
                  </a:lnTo>
                  <a:lnTo>
                    <a:pt x="60" y="129089"/>
                  </a:lnTo>
                  <a:lnTo>
                    <a:pt x="120" y="129589"/>
                  </a:lnTo>
                  <a:lnTo>
                    <a:pt x="221" y="130090"/>
                  </a:lnTo>
                  <a:lnTo>
                    <a:pt x="321" y="130571"/>
                  </a:lnTo>
                  <a:lnTo>
                    <a:pt x="461" y="131052"/>
                  </a:lnTo>
                  <a:lnTo>
                    <a:pt x="621" y="131533"/>
                  </a:lnTo>
                  <a:lnTo>
                    <a:pt x="802" y="131974"/>
                  </a:lnTo>
                  <a:lnTo>
                    <a:pt x="1002" y="132435"/>
                  </a:lnTo>
                  <a:lnTo>
                    <a:pt x="1222" y="132855"/>
                  </a:lnTo>
                  <a:lnTo>
                    <a:pt x="1463" y="133276"/>
                  </a:lnTo>
                  <a:lnTo>
                    <a:pt x="1723" y="133697"/>
                  </a:lnTo>
                  <a:lnTo>
                    <a:pt x="2004" y="134077"/>
                  </a:lnTo>
                  <a:lnTo>
                    <a:pt x="2304" y="134458"/>
                  </a:lnTo>
                  <a:lnTo>
                    <a:pt x="2625" y="134819"/>
                  </a:lnTo>
                  <a:lnTo>
                    <a:pt x="2965" y="135179"/>
                  </a:lnTo>
                  <a:lnTo>
                    <a:pt x="3306" y="135500"/>
                  </a:lnTo>
                  <a:lnTo>
                    <a:pt x="3667" y="135820"/>
                  </a:lnTo>
                  <a:lnTo>
                    <a:pt x="4047" y="136121"/>
                  </a:lnTo>
                  <a:lnTo>
                    <a:pt x="4448" y="136402"/>
                  </a:lnTo>
                  <a:lnTo>
                    <a:pt x="4849" y="136662"/>
                  </a:lnTo>
                  <a:lnTo>
                    <a:pt x="5269" y="136902"/>
                  </a:lnTo>
                  <a:lnTo>
                    <a:pt x="5710" y="137123"/>
                  </a:lnTo>
                  <a:lnTo>
                    <a:pt x="6151" y="137323"/>
                  </a:lnTo>
                  <a:lnTo>
                    <a:pt x="6612" y="137503"/>
                  </a:lnTo>
                  <a:lnTo>
                    <a:pt x="7073" y="137664"/>
                  </a:lnTo>
                  <a:lnTo>
                    <a:pt x="7553" y="137804"/>
                  </a:lnTo>
                  <a:lnTo>
                    <a:pt x="8034" y="137924"/>
                  </a:lnTo>
                  <a:lnTo>
                    <a:pt x="8535" y="138004"/>
                  </a:lnTo>
                  <a:lnTo>
                    <a:pt x="9036" y="138064"/>
                  </a:lnTo>
                  <a:lnTo>
                    <a:pt x="9537" y="138105"/>
                  </a:lnTo>
                  <a:lnTo>
                    <a:pt x="10058" y="138125"/>
                  </a:lnTo>
                  <a:lnTo>
                    <a:pt x="59425" y="138125"/>
                  </a:lnTo>
                  <a:lnTo>
                    <a:pt x="59946" y="138105"/>
                  </a:lnTo>
                  <a:lnTo>
                    <a:pt x="60467" y="138064"/>
                  </a:lnTo>
                  <a:lnTo>
                    <a:pt x="60968" y="138004"/>
                  </a:lnTo>
                  <a:lnTo>
                    <a:pt x="61469" y="137924"/>
                  </a:lnTo>
                  <a:lnTo>
                    <a:pt x="61950" y="137804"/>
                  </a:lnTo>
                  <a:lnTo>
                    <a:pt x="62430" y="137664"/>
                  </a:lnTo>
                  <a:lnTo>
                    <a:pt x="62891" y="137503"/>
                  </a:lnTo>
                  <a:lnTo>
                    <a:pt x="63352" y="137323"/>
                  </a:lnTo>
                  <a:lnTo>
                    <a:pt x="63793" y="137123"/>
                  </a:lnTo>
                  <a:lnTo>
                    <a:pt x="64234" y="136902"/>
                  </a:lnTo>
                  <a:lnTo>
                    <a:pt x="64654" y="136662"/>
                  </a:lnTo>
                  <a:lnTo>
                    <a:pt x="65055" y="136402"/>
                  </a:lnTo>
                  <a:lnTo>
                    <a:pt x="65456" y="136121"/>
                  </a:lnTo>
                  <a:lnTo>
                    <a:pt x="65836" y="135820"/>
                  </a:lnTo>
                  <a:lnTo>
                    <a:pt x="66197" y="135500"/>
                  </a:lnTo>
                  <a:lnTo>
                    <a:pt x="66538" y="135179"/>
                  </a:lnTo>
                  <a:lnTo>
                    <a:pt x="66878" y="134819"/>
                  </a:lnTo>
                  <a:lnTo>
                    <a:pt x="67199" y="134458"/>
                  </a:lnTo>
                  <a:lnTo>
                    <a:pt x="67499" y="134077"/>
                  </a:lnTo>
                  <a:lnTo>
                    <a:pt x="67780" y="133697"/>
                  </a:lnTo>
                  <a:lnTo>
                    <a:pt x="68040" y="133276"/>
                  </a:lnTo>
                  <a:lnTo>
                    <a:pt x="68281" y="132855"/>
                  </a:lnTo>
                  <a:lnTo>
                    <a:pt x="68501" y="132435"/>
                  </a:lnTo>
                  <a:lnTo>
                    <a:pt x="68701" y="131974"/>
                  </a:lnTo>
                  <a:lnTo>
                    <a:pt x="68882" y="131533"/>
                  </a:lnTo>
                  <a:lnTo>
                    <a:pt x="69042" y="131052"/>
                  </a:lnTo>
                  <a:lnTo>
                    <a:pt x="69162" y="130571"/>
                  </a:lnTo>
                  <a:lnTo>
                    <a:pt x="69282" y="130090"/>
                  </a:lnTo>
                  <a:lnTo>
                    <a:pt x="69383" y="129589"/>
                  </a:lnTo>
                  <a:lnTo>
                    <a:pt x="69443" y="129089"/>
                  </a:lnTo>
                  <a:lnTo>
                    <a:pt x="69483" y="128588"/>
                  </a:lnTo>
                  <a:lnTo>
                    <a:pt x="69483" y="128067"/>
                  </a:lnTo>
                  <a:lnTo>
                    <a:pt x="69483" y="10058"/>
                  </a:lnTo>
                  <a:lnTo>
                    <a:pt x="69483" y="9538"/>
                  </a:lnTo>
                  <a:lnTo>
                    <a:pt x="69443" y="9037"/>
                  </a:lnTo>
                  <a:lnTo>
                    <a:pt x="69383" y="8536"/>
                  </a:lnTo>
                  <a:lnTo>
                    <a:pt x="69282" y="8035"/>
                  </a:lnTo>
                  <a:lnTo>
                    <a:pt x="69162" y="7554"/>
                  </a:lnTo>
                  <a:lnTo>
                    <a:pt x="69042" y="7073"/>
                  </a:lnTo>
                  <a:lnTo>
                    <a:pt x="68882" y="6612"/>
                  </a:lnTo>
                  <a:lnTo>
                    <a:pt x="68701" y="6152"/>
                  </a:lnTo>
                  <a:lnTo>
                    <a:pt x="68501" y="5711"/>
                  </a:lnTo>
                  <a:lnTo>
                    <a:pt x="68281" y="5270"/>
                  </a:lnTo>
                  <a:lnTo>
                    <a:pt x="68040" y="4849"/>
                  </a:lnTo>
                  <a:lnTo>
                    <a:pt x="67780" y="4449"/>
                  </a:lnTo>
                  <a:lnTo>
                    <a:pt x="67499" y="4048"/>
                  </a:lnTo>
                  <a:lnTo>
                    <a:pt x="67199" y="3667"/>
                  </a:lnTo>
                  <a:lnTo>
                    <a:pt x="66878" y="3307"/>
                  </a:lnTo>
                  <a:lnTo>
                    <a:pt x="66538" y="2946"/>
                  </a:lnTo>
                  <a:lnTo>
                    <a:pt x="66197" y="2625"/>
                  </a:lnTo>
                  <a:lnTo>
                    <a:pt x="65836" y="2305"/>
                  </a:lnTo>
                  <a:lnTo>
                    <a:pt x="65456" y="2004"/>
                  </a:lnTo>
                  <a:lnTo>
                    <a:pt x="65055" y="1724"/>
                  </a:lnTo>
                  <a:lnTo>
                    <a:pt x="64654" y="1463"/>
                  </a:lnTo>
                  <a:lnTo>
                    <a:pt x="64234" y="1223"/>
                  </a:lnTo>
                  <a:lnTo>
                    <a:pt x="63793" y="1002"/>
                  </a:lnTo>
                  <a:lnTo>
                    <a:pt x="63352" y="802"/>
                  </a:lnTo>
                  <a:lnTo>
                    <a:pt x="62891" y="622"/>
                  </a:lnTo>
                  <a:lnTo>
                    <a:pt x="62430" y="461"/>
                  </a:lnTo>
                  <a:lnTo>
                    <a:pt x="61950" y="321"/>
                  </a:lnTo>
                  <a:lnTo>
                    <a:pt x="61469" y="221"/>
                  </a:lnTo>
                  <a:lnTo>
                    <a:pt x="60968" y="121"/>
                  </a:lnTo>
                  <a:lnTo>
                    <a:pt x="60467" y="61"/>
                  </a:lnTo>
                  <a:lnTo>
                    <a:pt x="59946" y="21"/>
                  </a:lnTo>
                  <a:lnTo>
                    <a:pt x="59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5"/>
            <p:cNvSpPr/>
            <p:nvPr/>
          </p:nvSpPr>
          <p:spPr>
            <a:xfrm>
              <a:off x="3458125" y="842175"/>
              <a:ext cx="1737075" cy="3453125"/>
            </a:xfrm>
            <a:custGeom>
              <a:rect b="b" l="l" r="r" t="t"/>
              <a:pathLst>
                <a:path extrusionOk="0" fill="none" h="138125" w="69483">
                  <a:moveTo>
                    <a:pt x="59425" y="138125"/>
                  </a:moveTo>
                  <a:lnTo>
                    <a:pt x="10058" y="138125"/>
                  </a:lnTo>
                  <a:lnTo>
                    <a:pt x="10058" y="138125"/>
                  </a:lnTo>
                  <a:lnTo>
                    <a:pt x="9537" y="138105"/>
                  </a:lnTo>
                  <a:lnTo>
                    <a:pt x="9036" y="138064"/>
                  </a:lnTo>
                  <a:lnTo>
                    <a:pt x="8535" y="138004"/>
                  </a:lnTo>
                  <a:lnTo>
                    <a:pt x="8034" y="137924"/>
                  </a:lnTo>
                  <a:lnTo>
                    <a:pt x="7553" y="137804"/>
                  </a:lnTo>
                  <a:lnTo>
                    <a:pt x="7073" y="137664"/>
                  </a:lnTo>
                  <a:lnTo>
                    <a:pt x="6612" y="137503"/>
                  </a:lnTo>
                  <a:lnTo>
                    <a:pt x="6151" y="137323"/>
                  </a:lnTo>
                  <a:lnTo>
                    <a:pt x="5710" y="137123"/>
                  </a:lnTo>
                  <a:lnTo>
                    <a:pt x="5269" y="136902"/>
                  </a:lnTo>
                  <a:lnTo>
                    <a:pt x="4849" y="136662"/>
                  </a:lnTo>
                  <a:lnTo>
                    <a:pt x="4448" y="136402"/>
                  </a:lnTo>
                  <a:lnTo>
                    <a:pt x="4047" y="136121"/>
                  </a:lnTo>
                  <a:lnTo>
                    <a:pt x="3667" y="135820"/>
                  </a:lnTo>
                  <a:lnTo>
                    <a:pt x="3306" y="135500"/>
                  </a:lnTo>
                  <a:lnTo>
                    <a:pt x="2965" y="135179"/>
                  </a:lnTo>
                  <a:lnTo>
                    <a:pt x="2625" y="134819"/>
                  </a:lnTo>
                  <a:lnTo>
                    <a:pt x="2304" y="134458"/>
                  </a:lnTo>
                  <a:lnTo>
                    <a:pt x="2004" y="134077"/>
                  </a:lnTo>
                  <a:lnTo>
                    <a:pt x="1723" y="133697"/>
                  </a:lnTo>
                  <a:lnTo>
                    <a:pt x="1463" y="133276"/>
                  </a:lnTo>
                  <a:lnTo>
                    <a:pt x="1222" y="132855"/>
                  </a:lnTo>
                  <a:lnTo>
                    <a:pt x="1002" y="132435"/>
                  </a:lnTo>
                  <a:lnTo>
                    <a:pt x="802" y="131974"/>
                  </a:lnTo>
                  <a:lnTo>
                    <a:pt x="621" y="131533"/>
                  </a:lnTo>
                  <a:lnTo>
                    <a:pt x="461" y="131052"/>
                  </a:lnTo>
                  <a:lnTo>
                    <a:pt x="321" y="130571"/>
                  </a:lnTo>
                  <a:lnTo>
                    <a:pt x="221" y="130090"/>
                  </a:lnTo>
                  <a:lnTo>
                    <a:pt x="120" y="129589"/>
                  </a:lnTo>
                  <a:lnTo>
                    <a:pt x="60" y="129089"/>
                  </a:lnTo>
                  <a:lnTo>
                    <a:pt x="20" y="128588"/>
                  </a:lnTo>
                  <a:lnTo>
                    <a:pt x="0" y="128067"/>
                  </a:lnTo>
                  <a:lnTo>
                    <a:pt x="0" y="10058"/>
                  </a:lnTo>
                  <a:lnTo>
                    <a:pt x="0" y="10058"/>
                  </a:lnTo>
                  <a:lnTo>
                    <a:pt x="20" y="9538"/>
                  </a:lnTo>
                  <a:lnTo>
                    <a:pt x="60" y="9037"/>
                  </a:lnTo>
                  <a:lnTo>
                    <a:pt x="120" y="8536"/>
                  </a:lnTo>
                  <a:lnTo>
                    <a:pt x="221" y="8035"/>
                  </a:lnTo>
                  <a:lnTo>
                    <a:pt x="321" y="7554"/>
                  </a:lnTo>
                  <a:lnTo>
                    <a:pt x="461" y="7073"/>
                  </a:lnTo>
                  <a:lnTo>
                    <a:pt x="621" y="6612"/>
                  </a:lnTo>
                  <a:lnTo>
                    <a:pt x="802" y="6152"/>
                  </a:lnTo>
                  <a:lnTo>
                    <a:pt x="1002" y="5711"/>
                  </a:lnTo>
                  <a:lnTo>
                    <a:pt x="1222" y="5270"/>
                  </a:lnTo>
                  <a:lnTo>
                    <a:pt x="1463" y="4849"/>
                  </a:lnTo>
                  <a:lnTo>
                    <a:pt x="1723" y="4449"/>
                  </a:lnTo>
                  <a:lnTo>
                    <a:pt x="2004" y="4048"/>
                  </a:lnTo>
                  <a:lnTo>
                    <a:pt x="2304" y="3667"/>
                  </a:lnTo>
                  <a:lnTo>
                    <a:pt x="2625" y="3307"/>
                  </a:lnTo>
                  <a:lnTo>
                    <a:pt x="2965" y="2946"/>
                  </a:lnTo>
                  <a:lnTo>
                    <a:pt x="3306" y="2625"/>
                  </a:lnTo>
                  <a:lnTo>
                    <a:pt x="3667" y="2305"/>
                  </a:lnTo>
                  <a:lnTo>
                    <a:pt x="4047" y="2004"/>
                  </a:lnTo>
                  <a:lnTo>
                    <a:pt x="4448" y="1724"/>
                  </a:lnTo>
                  <a:lnTo>
                    <a:pt x="4849" y="1463"/>
                  </a:lnTo>
                  <a:lnTo>
                    <a:pt x="5269" y="1223"/>
                  </a:lnTo>
                  <a:lnTo>
                    <a:pt x="5710" y="1002"/>
                  </a:lnTo>
                  <a:lnTo>
                    <a:pt x="6151" y="802"/>
                  </a:lnTo>
                  <a:lnTo>
                    <a:pt x="6612" y="622"/>
                  </a:lnTo>
                  <a:lnTo>
                    <a:pt x="7073" y="461"/>
                  </a:lnTo>
                  <a:lnTo>
                    <a:pt x="7553" y="321"/>
                  </a:lnTo>
                  <a:lnTo>
                    <a:pt x="8034" y="221"/>
                  </a:lnTo>
                  <a:lnTo>
                    <a:pt x="8535" y="121"/>
                  </a:lnTo>
                  <a:lnTo>
                    <a:pt x="9036" y="61"/>
                  </a:lnTo>
                  <a:lnTo>
                    <a:pt x="9537" y="21"/>
                  </a:lnTo>
                  <a:lnTo>
                    <a:pt x="10058" y="1"/>
                  </a:lnTo>
                  <a:lnTo>
                    <a:pt x="59425" y="1"/>
                  </a:lnTo>
                  <a:lnTo>
                    <a:pt x="59425" y="1"/>
                  </a:lnTo>
                  <a:lnTo>
                    <a:pt x="59946" y="21"/>
                  </a:lnTo>
                  <a:lnTo>
                    <a:pt x="60467" y="61"/>
                  </a:lnTo>
                  <a:lnTo>
                    <a:pt x="60968" y="121"/>
                  </a:lnTo>
                  <a:lnTo>
                    <a:pt x="61469" y="221"/>
                  </a:lnTo>
                  <a:lnTo>
                    <a:pt x="61950" y="321"/>
                  </a:lnTo>
                  <a:lnTo>
                    <a:pt x="62430" y="461"/>
                  </a:lnTo>
                  <a:lnTo>
                    <a:pt x="62891" y="622"/>
                  </a:lnTo>
                  <a:lnTo>
                    <a:pt x="63352" y="802"/>
                  </a:lnTo>
                  <a:lnTo>
                    <a:pt x="63793" y="1002"/>
                  </a:lnTo>
                  <a:lnTo>
                    <a:pt x="64234" y="1223"/>
                  </a:lnTo>
                  <a:lnTo>
                    <a:pt x="64654" y="1463"/>
                  </a:lnTo>
                  <a:lnTo>
                    <a:pt x="65055" y="1724"/>
                  </a:lnTo>
                  <a:lnTo>
                    <a:pt x="65456" y="2004"/>
                  </a:lnTo>
                  <a:lnTo>
                    <a:pt x="65836" y="2305"/>
                  </a:lnTo>
                  <a:lnTo>
                    <a:pt x="66197" y="2625"/>
                  </a:lnTo>
                  <a:lnTo>
                    <a:pt x="66538" y="2946"/>
                  </a:lnTo>
                  <a:lnTo>
                    <a:pt x="66878" y="3307"/>
                  </a:lnTo>
                  <a:lnTo>
                    <a:pt x="67199" y="3667"/>
                  </a:lnTo>
                  <a:lnTo>
                    <a:pt x="67499" y="4048"/>
                  </a:lnTo>
                  <a:lnTo>
                    <a:pt x="67780" y="4449"/>
                  </a:lnTo>
                  <a:lnTo>
                    <a:pt x="68040" y="4849"/>
                  </a:lnTo>
                  <a:lnTo>
                    <a:pt x="68281" y="5270"/>
                  </a:lnTo>
                  <a:lnTo>
                    <a:pt x="68501" y="5711"/>
                  </a:lnTo>
                  <a:lnTo>
                    <a:pt x="68701" y="6152"/>
                  </a:lnTo>
                  <a:lnTo>
                    <a:pt x="68882" y="6612"/>
                  </a:lnTo>
                  <a:lnTo>
                    <a:pt x="69042" y="7073"/>
                  </a:lnTo>
                  <a:lnTo>
                    <a:pt x="69162" y="7554"/>
                  </a:lnTo>
                  <a:lnTo>
                    <a:pt x="69282" y="8035"/>
                  </a:lnTo>
                  <a:lnTo>
                    <a:pt x="69383" y="8536"/>
                  </a:lnTo>
                  <a:lnTo>
                    <a:pt x="69443" y="9037"/>
                  </a:lnTo>
                  <a:lnTo>
                    <a:pt x="69483" y="9538"/>
                  </a:lnTo>
                  <a:lnTo>
                    <a:pt x="69483" y="10058"/>
                  </a:lnTo>
                  <a:lnTo>
                    <a:pt x="69483" y="128067"/>
                  </a:lnTo>
                  <a:lnTo>
                    <a:pt x="69483" y="128067"/>
                  </a:lnTo>
                  <a:lnTo>
                    <a:pt x="69483" y="128588"/>
                  </a:lnTo>
                  <a:lnTo>
                    <a:pt x="69443" y="129089"/>
                  </a:lnTo>
                  <a:lnTo>
                    <a:pt x="69383" y="129589"/>
                  </a:lnTo>
                  <a:lnTo>
                    <a:pt x="69282" y="130090"/>
                  </a:lnTo>
                  <a:lnTo>
                    <a:pt x="69162" y="130571"/>
                  </a:lnTo>
                  <a:lnTo>
                    <a:pt x="69042" y="131052"/>
                  </a:lnTo>
                  <a:lnTo>
                    <a:pt x="68882" y="131533"/>
                  </a:lnTo>
                  <a:lnTo>
                    <a:pt x="68701" y="131974"/>
                  </a:lnTo>
                  <a:lnTo>
                    <a:pt x="68501" y="132435"/>
                  </a:lnTo>
                  <a:lnTo>
                    <a:pt x="68281" y="132855"/>
                  </a:lnTo>
                  <a:lnTo>
                    <a:pt x="68040" y="133276"/>
                  </a:lnTo>
                  <a:lnTo>
                    <a:pt x="67780" y="133697"/>
                  </a:lnTo>
                  <a:lnTo>
                    <a:pt x="67499" y="134077"/>
                  </a:lnTo>
                  <a:lnTo>
                    <a:pt x="67199" y="134458"/>
                  </a:lnTo>
                  <a:lnTo>
                    <a:pt x="66878" y="134819"/>
                  </a:lnTo>
                  <a:lnTo>
                    <a:pt x="66538" y="135179"/>
                  </a:lnTo>
                  <a:lnTo>
                    <a:pt x="66197" y="135500"/>
                  </a:lnTo>
                  <a:lnTo>
                    <a:pt x="65836" y="135820"/>
                  </a:lnTo>
                  <a:lnTo>
                    <a:pt x="65456" y="136121"/>
                  </a:lnTo>
                  <a:lnTo>
                    <a:pt x="65055" y="136402"/>
                  </a:lnTo>
                  <a:lnTo>
                    <a:pt x="64654" y="136662"/>
                  </a:lnTo>
                  <a:lnTo>
                    <a:pt x="64234" y="136902"/>
                  </a:lnTo>
                  <a:lnTo>
                    <a:pt x="63793" y="137123"/>
                  </a:lnTo>
                  <a:lnTo>
                    <a:pt x="63352" y="137323"/>
                  </a:lnTo>
                  <a:lnTo>
                    <a:pt x="62891" y="137503"/>
                  </a:lnTo>
                  <a:lnTo>
                    <a:pt x="62430" y="137664"/>
                  </a:lnTo>
                  <a:lnTo>
                    <a:pt x="61950" y="137804"/>
                  </a:lnTo>
                  <a:lnTo>
                    <a:pt x="61469" y="137924"/>
                  </a:lnTo>
                  <a:lnTo>
                    <a:pt x="60968" y="138004"/>
                  </a:lnTo>
                  <a:lnTo>
                    <a:pt x="60467" y="138064"/>
                  </a:lnTo>
                  <a:lnTo>
                    <a:pt x="59946" y="138105"/>
                  </a:lnTo>
                  <a:lnTo>
                    <a:pt x="59425" y="1381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5"/>
            <p:cNvSpPr/>
            <p:nvPr/>
          </p:nvSpPr>
          <p:spPr>
            <a:xfrm>
              <a:off x="3515225" y="899775"/>
              <a:ext cx="1621875" cy="3337925"/>
            </a:xfrm>
            <a:custGeom>
              <a:rect b="b" l="l" r="r" t="t"/>
              <a:pathLst>
                <a:path extrusionOk="0" h="133517" w="64875">
                  <a:moveTo>
                    <a:pt x="7373" y="1"/>
                  </a:moveTo>
                  <a:lnTo>
                    <a:pt x="6993" y="41"/>
                  </a:lnTo>
                  <a:lnTo>
                    <a:pt x="6592" y="81"/>
                  </a:lnTo>
                  <a:lnTo>
                    <a:pt x="6211" y="141"/>
                  </a:lnTo>
                  <a:lnTo>
                    <a:pt x="5851" y="221"/>
                  </a:lnTo>
                  <a:lnTo>
                    <a:pt x="5470" y="341"/>
                  </a:lnTo>
                  <a:lnTo>
                    <a:pt x="5109" y="462"/>
                  </a:lnTo>
                  <a:lnTo>
                    <a:pt x="4769" y="602"/>
                  </a:lnTo>
                  <a:lnTo>
                    <a:pt x="4428" y="742"/>
                  </a:lnTo>
                  <a:lnTo>
                    <a:pt x="4087" y="922"/>
                  </a:lnTo>
                  <a:lnTo>
                    <a:pt x="3767" y="1103"/>
                  </a:lnTo>
                  <a:lnTo>
                    <a:pt x="3446" y="1303"/>
                  </a:lnTo>
                  <a:lnTo>
                    <a:pt x="3146" y="1523"/>
                  </a:lnTo>
                  <a:lnTo>
                    <a:pt x="2845" y="1744"/>
                  </a:lnTo>
                  <a:lnTo>
                    <a:pt x="2565" y="1984"/>
                  </a:lnTo>
                  <a:lnTo>
                    <a:pt x="2304" y="2245"/>
                  </a:lnTo>
                  <a:lnTo>
                    <a:pt x="2044" y="2505"/>
                  </a:lnTo>
                  <a:lnTo>
                    <a:pt x="1803" y="2786"/>
                  </a:lnTo>
                  <a:lnTo>
                    <a:pt x="1563" y="3086"/>
                  </a:lnTo>
                  <a:lnTo>
                    <a:pt x="1343" y="3387"/>
                  </a:lnTo>
                  <a:lnTo>
                    <a:pt x="1142" y="3707"/>
                  </a:lnTo>
                  <a:lnTo>
                    <a:pt x="962" y="4028"/>
                  </a:lnTo>
                  <a:lnTo>
                    <a:pt x="782" y="4348"/>
                  </a:lnTo>
                  <a:lnTo>
                    <a:pt x="621" y="4709"/>
                  </a:lnTo>
                  <a:lnTo>
                    <a:pt x="481" y="5050"/>
                  </a:lnTo>
                  <a:lnTo>
                    <a:pt x="361" y="5410"/>
                  </a:lnTo>
                  <a:lnTo>
                    <a:pt x="261" y="5771"/>
                  </a:lnTo>
                  <a:lnTo>
                    <a:pt x="160" y="6152"/>
                  </a:lnTo>
                  <a:lnTo>
                    <a:pt x="100" y="6532"/>
                  </a:lnTo>
                  <a:lnTo>
                    <a:pt x="40" y="6913"/>
                  </a:lnTo>
                  <a:lnTo>
                    <a:pt x="20" y="7314"/>
                  </a:lnTo>
                  <a:lnTo>
                    <a:pt x="0" y="7714"/>
                  </a:lnTo>
                  <a:lnTo>
                    <a:pt x="0" y="7754"/>
                  </a:lnTo>
                  <a:lnTo>
                    <a:pt x="0" y="125763"/>
                  </a:lnTo>
                  <a:lnTo>
                    <a:pt x="20" y="126164"/>
                  </a:lnTo>
                  <a:lnTo>
                    <a:pt x="40" y="126564"/>
                  </a:lnTo>
                  <a:lnTo>
                    <a:pt x="100" y="126945"/>
                  </a:lnTo>
                  <a:lnTo>
                    <a:pt x="160" y="127326"/>
                  </a:lnTo>
                  <a:lnTo>
                    <a:pt x="261" y="127706"/>
                  </a:lnTo>
                  <a:lnTo>
                    <a:pt x="361" y="128067"/>
                  </a:lnTo>
                  <a:lnTo>
                    <a:pt x="481" y="128428"/>
                  </a:lnTo>
                  <a:lnTo>
                    <a:pt x="621" y="128788"/>
                  </a:lnTo>
                  <a:lnTo>
                    <a:pt x="762" y="129129"/>
                  </a:lnTo>
                  <a:lnTo>
                    <a:pt x="942" y="129449"/>
                  </a:lnTo>
                  <a:lnTo>
                    <a:pt x="1122" y="129790"/>
                  </a:lnTo>
                  <a:lnTo>
                    <a:pt x="1323" y="130090"/>
                  </a:lnTo>
                  <a:lnTo>
                    <a:pt x="1543" y="130391"/>
                  </a:lnTo>
                  <a:lnTo>
                    <a:pt x="1783" y="130691"/>
                  </a:lnTo>
                  <a:lnTo>
                    <a:pt x="2024" y="130972"/>
                  </a:lnTo>
                  <a:lnTo>
                    <a:pt x="2284" y="131232"/>
                  </a:lnTo>
                  <a:lnTo>
                    <a:pt x="2545" y="131493"/>
                  </a:lnTo>
                  <a:lnTo>
                    <a:pt x="2825" y="131733"/>
                  </a:lnTo>
                  <a:lnTo>
                    <a:pt x="3126" y="131974"/>
                  </a:lnTo>
                  <a:lnTo>
                    <a:pt x="3426" y="132194"/>
                  </a:lnTo>
                  <a:lnTo>
                    <a:pt x="3727" y="132395"/>
                  </a:lnTo>
                  <a:lnTo>
                    <a:pt x="4067" y="132575"/>
                  </a:lnTo>
                  <a:lnTo>
                    <a:pt x="4388" y="132755"/>
                  </a:lnTo>
                  <a:lnTo>
                    <a:pt x="4729" y="132895"/>
                  </a:lnTo>
                  <a:lnTo>
                    <a:pt x="5089" y="133036"/>
                  </a:lnTo>
                  <a:lnTo>
                    <a:pt x="5450" y="133156"/>
                  </a:lnTo>
                  <a:lnTo>
                    <a:pt x="5810" y="133256"/>
                  </a:lnTo>
                  <a:lnTo>
                    <a:pt x="6191" y="133356"/>
                  </a:lnTo>
                  <a:lnTo>
                    <a:pt x="6572" y="133416"/>
                  </a:lnTo>
                  <a:lnTo>
                    <a:pt x="6952" y="133476"/>
                  </a:lnTo>
                  <a:lnTo>
                    <a:pt x="7353" y="133496"/>
                  </a:lnTo>
                  <a:lnTo>
                    <a:pt x="7754" y="133516"/>
                  </a:lnTo>
                  <a:lnTo>
                    <a:pt x="57121" y="133516"/>
                  </a:lnTo>
                  <a:lnTo>
                    <a:pt x="57522" y="133496"/>
                  </a:lnTo>
                  <a:lnTo>
                    <a:pt x="57922" y="133476"/>
                  </a:lnTo>
                  <a:lnTo>
                    <a:pt x="58303" y="133416"/>
                  </a:lnTo>
                  <a:lnTo>
                    <a:pt x="58684" y="133356"/>
                  </a:lnTo>
                  <a:lnTo>
                    <a:pt x="59064" y="133256"/>
                  </a:lnTo>
                  <a:lnTo>
                    <a:pt x="59425" y="133156"/>
                  </a:lnTo>
                  <a:lnTo>
                    <a:pt x="59786" y="133036"/>
                  </a:lnTo>
                  <a:lnTo>
                    <a:pt x="60146" y="132895"/>
                  </a:lnTo>
                  <a:lnTo>
                    <a:pt x="60487" y="132755"/>
                  </a:lnTo>
                  <a:lnTo>
                    <a:pt x="60808" y="132575"/>
                  </a:lnTo>
                  <a:lnTo>
                    <a:pt x="61148" y="132395"/>
                  </a:lnTo>
                  <a:lnTo>
                    <a:pt x="61449" y="132194"/>
                  </a:lnTo>
                  <a:lnTo>
                    <a:pt x="61749" y="131974"/>
                  </a:lnTo>
                  <a:lnTo>
                    <a:pt x="62050" y="131733"/>
                  </a:lnTo>
                  <a:lnTo>
                    <a:pt x="62330" y="131493"/>
                  </a:lnTo>
                  <a:lnTo>
                    <a:pt x="62611" y="131232"/>
                  </a:lnTo>
                  <a:lnTo>
                    <a:pt x="62851" y="130972"/>
                  </a:lnTo>
                  <a:lnTo>
                    <a:pt x="63112" y="130691"/>
                  </a:lnTo>
                  <a:lnTo>
                    <a:pt x="63332" y="130391"/>
                  </a:lnTo>
                  <a:lnTo>
                    <a:pt x="63552" y="130090"/>
                  </a:lnTo>
                  <a:lnTo>
                    <a:pt x="63753" y="129790"/>
                  </a:lnTo>
                  <a:lnTo>
                    <a:pt x="63933" y="129449"/>
                  </a:lnTo>
                  <a:lnTo>
                    <a:pt x="64113" y="129129"/>
                  </a:lnTo>
                  <a:lnTo>
                    <a:pt x="64274" y="128788"/>
                  </a:lnTo>
                  <a:lnTo>
                    <a:pt x="64394" y="128428"/>
                  </a:lnTo>
                  <a:lnTo>
                    <a:pt x="64534" y="128067"/>
                  </a:lnTo>
                  <a:lnTo>
                    <a:pt x="64634" y="127706"/>
                  </a:lnTo>
                  <a:lnTo>
                    <a:pt x="64714" y="127326"/>
                  </a:lnTo>
                  <a:lnTo>
                    <a:pt x="64795" y="126945"/>
                  </a:lnTo>
                  <a:lnTo>
                    <a:pt x="64835" y="126564"/>
                  </a:lnTo>
                  <a:lnTo>
                    <a:pt x="64855" y="126164"/>
                  </a:lnTo>
                  <a:lnTo>
                    <a:pt x="64875" y="125763"/>
                  </a:lnTo>
                  <a:lnTo>
                    <a:pt x="64875" y="7754"/>
                  </a:lnTo>
                  <a:lnTo>
                    <a:pt x="64855" y="7354"/>
                  </a:lnTo>
                  <a:lnTo>
                    <a:pt x="64835" y="6973"/>
                  </a:lnTo>
                  <a:lnTo>
                    <a:pt x="64795" y="6592"/>
                  </a:lnTo>
                  <a:lnTo>
                    <a:pt x="64714" y="6212"/>
                  </a:lnTo>
                  <a:lnTo>
                    <a:pt x="64634" y="5831"/>
                  </a:lnTo>
                  <a:lnTo>
                    <a:pt x="64534" y="5470"/>
                  </a:lnTo>
                  <a:lnTo>
                    <a:pt x="64414" y="5110"/>
                  </a:lnTo>
                  <a:lnTo>
                    <a:pt x="64274" y="4749"/>
                  </a:lnTo>
                  <a:lnTo>
                    <a:pt x="64113" y="4409"/>
                  </a:lnTo>
                  <a:lnTo>
                    <a:pt x="63933" y="4068"/>
                  </a:lnTo>
                  <a:lnTo>
                    <a:pt x="63753" y="3747"/>
                  </a:lnTo>
                  <a:lnTo>
                    <a:pt x="63552" y="3447"/>
                  </a:lnTo>
                  <a:lnTo>
                    <a:pt x="63332" y="3126"/>
                  </a:lnTo>
                  <a:lnTo>
                    <a:pt x="63112" y="2846"/>
                  </a:lnTo>
                  <a:lnTo>
                    <a:pt x="62871" y="2565"/>
                  </a:lnTo>
                  <a:lnTo>
                    <a:pt x="62611" y="2285"/>
                  </a:lnTo>
                  <a:lnTo>
                    <a:pt x="62350" y="2044"/>
                  </a:lnTo>
                  <a:lnTo>
                    <a:pt x="62070" y="1784"/>
                  </a:lnTo>
                  <a:lnTo>
                    <a:pt x="61769" y="1563"/>
                  </a:lnTo>
                  <a:lnTo>
                    <a:pt x="61469" y="1343"/>
                  </a:lnTo>
                  <a:lnTo>
                    <a:pt x="61148" y="1143"/>
                  </a:lnTo>
                  <a:lnTo>
                    <a:pt x="60828" y="962"/>
                  </a:lnTo>
                  <a:lnTo>
                    <a:pt x="60507" y="782"/>
                  </a:lnTo>
                  <a:lnTo>
                    <a:pt x="60166" y="622"/>
                  </a:lnTo>
                  <a:lnTo>
                    <a:pt x="59806" y="482"/>
                  </a:lnTo>
                  <a:lnTo>
                    <a:pt x="59445" y="361"/>
                  </a:lnTo>
                  <a:lnTo>
                    <a:pt x="59085" y="261"/>
                  </a:lnTo>
                  <a:lnTo>
                    <a:pt x="58704" y="181"/>
                  </a:lnTo>
                  <a:lnTo>
                    <a:pt x="58323" y="101"/>
                  </a:lnTo>
                  <a:lnTo>
                    <a:pt x="57942" y="61"/>
                  </a:lnTo>
                  <a:lnTo>
                    <a:pt x="57542" y="21"/>
                  </a:lnTo>
                  <a:lnTo>
                    <a:pt x="44158" y="21"/>
                  </a:lnTo>
                  <a:lnTo>
                    <a:pt x="44018" y="41"/>
                  </a:lnTo>
                  <a:lnTo>
                    <a:pt x="43858" y="81"/>
                  </a:lnTo>
                  <a:lnTo>
                    <a:pt x="43717" y="121"/>
                  </a:lnTo>
                  <a:lnTo>
                    <a:pt x="43597" y="181"/>
                  </a:lnTo>
                  <a:lnTo>
                    <a:pt x="43457" y="241"/>
                  </a:lnTo>
                  <a:lnTo>
                    <a:pt x="43337" y="321"/>
                  </a:lnTo>
                  <a:lnTo>
                    <a:pt x="43216" y="421"/>
                  </a:lnTo>
                  <a:lnTo>
                    <a:pt x="43116" y="522"/>
                  </a:lnTo>
                  <a:lnTo>
                    <a:pt x="43016" y="622"/>
                  </a:lnTo>
                  <a:lnTo>
                    <a:pt x="42936" y="742"/>
                  </a:lnTo>
                  <a:lnTo>
                    <a:pt x="42856" y="882"/>
                  </a:lnTo>
                  <a:lnTo>
                    <a:pt x="42796" y="1003"/>
                  </a:lnTo>
                  <a:lnTo>
                    <a:pt x="42736" y="1143"/>
                  </a:lnTo>
                  <a:lnTo>
                    <a:pt x="42696" y="1303"/>
                  </a:lnTo>
                  <a:lnTo>
                    <a:pt x="42656" y="1443"/>
                  </a:lnTo>
                  <a:lnTo>
                    <a:pt x="42615" y="1844"/>
                  </a:lnTo>
                  <a:lnTo>
                    <a:pt x="42535" y="2225"/>
                  </a:lnTo>
                  <a:lnTo>
                    <a:pt x="42435" y="2585"/>
                  </a:lnTo>
                  <a:lnTo>
                    <a:pt x="42315" y="2926"/>
                  </a:lnTo>
                  <a:lnTo>
                    <a:pt x="42155" y="3267"/>
                  </a:lnTo>
                  <a:lnTo>
                    <a:pt x="41974" y="3587"/>
                  </a:lnTo>
                  <a:lnTo>
                    <a:pt x="41754" y="3868"/>
                  </a:lnTo>
                  <a:lnTo>
                    <a:pt x="41513" y="4148"/>
                  </a:lnTo>
                  <a:lnTo>
                    <a:pt x="41253" y="4388"/>
                  </a:lnTo>
                  <a:lnTo>
                    <a:pt x="40973" y="4609"/>
                  </a:lnTo>
                  <a:lnTo>
                    <a:pt x="40672" y="4829"/>
                  </a:lnTo>
                  <a:lnTo>
                    <a:pt x="40351" y="4990"/>
                  </a:lnTo>
                  <a:lnTo>
                    <a:pt x="40031" y="5150"/>
                  </a:lnTo>
                  <a:lnTo>
                    <a:pt x="39670" y="5250"/>
                  </a:lnTo>
                  <a:lnTo>
                    <a:pt x="39310" y="5350"/>
                  </a:lnTo>
                  <a:lnTo>
                    <a:pt x="38949" y="5390"/>
                  </a:lnTo>
                  <a:lnTo>
                    <a:pt x="38568" y="5410"/>
                  </a:lnTo>
                  <a:lnTo>
                    <a:pt x="26367" y="5410"/>
                  </a:lnTo>
                  <a:lnTo>
                    <a:pt x="25986" y="5390"/>
                  </a:lnTo>
                  <a:lnTo>
                    <a:pt x="25625" y="5350"/>
                  </a:lnTo>
                  <a:lnTo>
                    <a:pt x="25265" y="5250"/>
                  </a:lnTo>
                  <a:lnTo>
                    <a:pt x="24904" y="5150"/>
                  </a:lnTo>
                  <a:lnTo>
                    <a:pt x="24584" y="4990"/>
                  </a:lnTo>
                  <a:lnTo>
                    <a:pt x="24263" y="4829"/>
                  </a:lnTo>
                  <a:lnTo>
                    <a:pt x="23962" y="4609"/>
                  </a:lnTo>
                  <a:lnTo>
                    <a:pt x="23682" y="4388"/>
                  </a:lnTo>
                  <a:lnTo>
                    <a:pt x="23422" y="4148"/>
                  </a:lnTo>
                  <a:lnTo>
                    <a:pt x="23181" y="3868"/>
                  </a:lnTo>
                  <a:lnTo>
                    <a:pt x="22961" y="3587"/>
                  </a:lnTo>
                  <a:lnTo>
                    <a:pt x="22780" y="3267"/>
                  </a:lnTo>
                  <a:lnTo>
                    <a:pt x="22620" y="2926"/>
                  </a:lnTo>
                  <a:lnTo>
                    <a:pt x="22480" y="2585"/>
                  </a:lnTo>
                  <a:lnTo>
                    <a:pt x="22380" y="2225"/>
                  </a:lnTo>
                  <a:lnTo>
                    <a:pt x="22320" y="1844"/>
                  </a:lnTo>
                  <a:lnTo>
                    <a:pt x="22280" y="1443"/>
                  </a:lnTo>
                  <a:lnTo>
                    <a:pt x="22239" y="1303"/>
                  </a:lnTo>
                  <a:lnTo>
                    <a:pt x="22199" y="1143"/>
                  </a:lnTo>
                  <a:lnTo>
                    <a:pt x="22159" y="1003"/>
                  </a:lnTo>
                  <a:lnTo>
                    <a:pt x="22079" y="862"/>
                  </a:lnTo>
                  <a:lnTo>
                    <a:pt x="21999" y="742"/>
                  </a:lnTo>
                  <a:lnTo>
                    <a:pt x="21919" y="622"/>
                  </a:lnTo>
                  <a:lnTo>
                    <a:pt x="21819" y="502"/>
                  </a:lnTo>
                  <a:lnTo>
                    <a:pt x="21719" y="401"/>
                  </a:lnTo>
                  <a:lnTo>
                    <a:pt x="21598" y="321"/>
                  </a:lnTo>
                  <a:lnTo>
                    <a:pt x="21478" y="241"/>
                  </a:lnTo>
                  <a:lnTo>
                    <a:pt x="21338" y="161"/>
                  </a:lnTo>
                  <a:lnTo>
                    <a:pt x="21218" y="101"/>
                  </a:lnTo>
                  <a:lnTo>
                    <a:pt x="21077" y="61"/>
                  </a:lnTo>
                  <a:lnTo>
                    <a:pt x="20917" y="21"/>
                  </a:lnTo>
                  <a:lnTo>
                    <a:pt x="20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3515225" y="899775"/>
              <a:ext cx="1621875" cy="3337925"/>
            </a:xfrm>
            <a:custGeom>
              <a:rect b="b" l="l" r="r" t="t"/>
              <a:pathLst>
                <a:path extrusionOk="0" fill="none" h="133517" w="64875">
                  <a:moveTo>
                    <a:pt x="57141" y="21"/>
                  </a:moveTo>
                  <a:lnTo>
                    <a:pt x="44318" y="21"/>
                  </a:lnTo>
                  <a:lnTo>
                    <a:pt x="44318" y="21"/>
                  </a:lnTo>
                  <a:lnTo>
                    <a:pt x="44158" y="21"/>
                  </a:lnTo>
                  <a:lnTo>
                    <a:pt x="44018" y="41"/>
                  </a:lnTo>
                  <a:lnTo>
                    <a:pt x="43858" y="81"/>
                  </a:lnTo>
                  <a:lnTo>
                    <a:pt x="43717" y="121"/>
                  </a:lnTo>
                  <a:lnTo>
                    <a:pt x="43597" y="181"/>
                  </a:lnTo>
                  <a:lnTo>
                    <a:pt x="43457" y="241"/>
                  </a:lnTo>
                  <a:lnTo>
                    <a:pt x="43337" y="321"/>
                  </a:lnTo>
                  <a:lnTo>
                    <a:pt x="43216" y="421"/>
                  </a:lnTo>
                  <a:lnTo>
                    <a:pt x="43116" y="522"/>
                  </a:lnTo>
                  <a:lnTo>
                    <a:pt x="43016" y="622"/>
                  </a:lnTo>
                  <a:lnTo>
                    <a:pt x="42936" y="742"/>
                  </a:lnTo>
                  <a:lnTo>
                    <a:pt x="42856" y="882"/>
                  </a:lnTo>
                  <a:lnTo>
                    <a:pt x="42796" y="1003"/>
                  </a:lnTo>
                  <a:lnTo>
                    <a:pt x="42736" y="1143"/>
                  </a:lnTo>
                  <a:lnTo>
                    <a:pt x="42696" y="1303"/>
                  </a:lnTo>
                  <a:lnTo>
                    <a:pt x="42656" y="1443"/>
                  </a:lnTo>
                  <a:lnTo>
                    <a:pt x="42615" y="1844"/>
                  </a:lnTo>
                  <a:lnTo>
                    <a:pt x="42615" y="1844"/>
                  </a:lnTo>
                  <a:lnTo>
                    <a:pt x="42535" y="2225"/>
                  </a:lnTo>
                  <a:lnTo>
                    <a:pt x="42435" y="2585"/>
                  </a:lnTo>
                  <a:lnTo>
                    <a:pt x="42315" y="2926"/>
                  </a:lnTo>
                  <a:lnTo>
                    <a:pt x="42155" y="3267"/>
                  </a:lnTo>
                  <a:lnTo>
                    <a:pt x="41974" y="3587"/>
                  </a:lnTo>
                  <a:lnTo>
                    <a:pt x="41754" y="3868"/>
                  </a:lnTo>
                  <a:lnTo>
                    <a:pt x="41513" y="4148"/>
                  </a:lnTo>
                  <a:lnTo>
                    <a:pt x="41253" y="4388"/>
                  </a:lnTo>
                  <a:lnTo>
                    <a:pt x="40973" y="4609"/>
                  </a:lnTo>
                  <a:lnTo>
                    <a:pt x="40672" y="4829"/>
                  </a:lnTo>
                  <a:lnTo>
                    <a:pt x="40351" y="4990"/>
                  </a:lnTo>
                  <a:lnTo>
                    <a:pt x="40031" y="5150"/>
                  </a:lnTo>
                  <a:lnTo>
                    <a:pt x="39670" y="5250"/>
                  </a:lnTo>
                  <a:lnTo>
                    <a:pt x="39310" y="5350"/>
                  </a:lnTo>
                  <a:lnTo>
                    <a:pt x="38949" y="5390"/>
                  </a:lnTo>
                  <a:lnTo>
                    <a:pt x="38568" y="5410"/>
                  </a:lnTo>
                  <a:lnTo>
                    <a:pt x="26367" y="5410"/>
                  </a:lnTo>
                  <a:lnTo>
                    <a:pt x="26367" y="5410"/>
                  </a:lnTo>
                  <a:lnTo>
                    <a:pt x="25986" y="5390"/>
                  </a:lnTo>
                  <a:lnTo>
                    <a:pt x="25625" y="5350"/>
                  </a:lnTo>
                  <a:lnTo>
                    <a:pt x="25265" y="5250"/>
                  </a:lnTo>
                  <a:lnTo>
                    <a:pt x="24904" y="5150"/>
                  </a:lnTo>
                  <a:lnTo>
                    <a:pt x="24584" y="4990"/>
                  </a:lnTo>
                  <a:lnTo>
                    <a:pt x="24263" y="4829"/>
                  </a:lnTo>
                  <a:lnTo>
                    <a:pt x="23962" y="4609"/>
                  </a:lnTo>
                  <a:lnTo>
                    <a:pt x="23682" y="4388"/>
                  </a:lnTo>
                  <a:lnTo>
                    <a:pt x="23422" y="4148"/>
                  </a:lnTo>
                  <a:lnTo>
                    <a:pt x="23181" y="3868"/>
                  </a:lnTo>
                  <a:lnTo>
                    <a:pt x="22961" y="3587"/>
                  </a:lnTo>
                  <a:lnTo>
                    <a:pt x="22780" y="3267"/>
                  </a:lnTo>
                  <a:lnTo>
                    <a:pt x="22620" y="2926"/>
                  </a:lnTo>
                  <a:lnTo>
                    <a:pt x="22480" y="2585"/>
                  </a:lnTo>
                  <a:lnTo>
                    <a:pt x="22380" y="2225"/>
                  </a:lnTo>
                  <a:lnTo>
                    <a:pt x="22320" y="1844"/>
                  </a:lnTo>
                  <a:lnTo>
                    <a:pt x="22280" y="1443"/>
                  </a:lnTo>
                  <a:lnTo>
                    <a:pt x="22280" y="1443"/>
                  </a:lnTo>
                  <a:lnTo>
                    <a:pt x="22239" y="1303"/>
                  </a:lnTo>
                  <a:lnTo>
                    <a:pt x="22199" y="1143"/>
                  </a:lnTo>
                  <a:lnTo>
                    <a:pt x="22159" y="1003"/>
                  </a:lnTo>
                  <a:lnTo>
                    <a:pt x="22079" y="862"/>
                  </a:lnTo>
                  <a:lnTo>
                    <a:pt x="21999" y="742"/>
                  </a:lnTo>
                  <a:lnTo>
                    <a:pt x="21919" y="622"/>
                  </a:lnTo>
                  <a:lnTo>
                    <a:pt x="21819" y="502"/>
                  </a:lnTo>
                  <a:lnTo>
                    <a:pt x="21719" y="401"/>
                  </a:lnTo>
                  <a:lnTo>
                    <a:pt x="21598" y="321"/>
                  </a:lnTo>
                  <a:lnTo>
                    <a:pt x="21478" y="241"/>
                  </a:lnTo>
                  <a:lnTo>
                    <a:pt x="21338" y="161"/>
                  </a:lnTo>
                  <a:lnTo>
                    <a:pt x="21218" y="101"/>
                  </a:lnTo>
                  <a:lnTo>
                    <a:pt x="21077" y="61"/>
                  </a:lnTo>
                  <a:lnTo>
                    <a:pt x="20917" y="21"/>
                  </a:lnTo>
                  <a:lnTo>
                    <a:pt x="20777" y="1"/>
                  </a:lnTo>
                  <a:lnTo>
                    <a:pt x="20617" y="1"/>
                  </a:lnTo>
                  <a:lnTo>
                    <a:pt x="7774" y="1"/>
                  </a:lnTo>
                  <a:lnTo>
                    <a:pt x="7774" y="1"/>
                  </a:lnTo>
                  <a:lnTo>
                    <a:pt x="7373" y="1"/>
                  </a:lnTo>
                  <a:lnTo>
                    <a:pt x="6993" y="41"/>
                  </a:lnTo>
                  <a:lnTo>
                    <a:pt x="6592" y="81"/>
                  </a:lnTo>
                  <a:lnTo>
                    <a:pt x="6211" y="141"/>
                  </a:lnTo>
                  <a:lnTo>
                    <a:pt x="5851" y="221"/>
                  </a:lnTo>
                  <a:lnTo>
                    <a:pt x="5470" y="341"/>
                  </a:lnTo>
                  <a:lnTo>
                    <a:pt x="5109" y="462"/>
                  </a:lnTo>
                  <a:lnTo>
                    <a:pt x="4769" y="602"/>
                  </a:lnTo>
                  <a:lnTo>
                    <a:pt x="4428" y="742"/>
                  </a:lnTo>
                  <a:lnTo>
                    <a:pt x="4087" y="922"/>
                  </a:lnTo>
                  <a:lnTo>
                    <a:pt x="3767" y="1103"/>
                  </a:lnTo>
                  <a:lnTo>
                    <a:pt x="3446" y="1303"/>
                  </a:lnTo>
                  <a:lnTo>
                    <a:pt x="3146" y="1523"/>
                  </a:lnTo>
                  <a:lnTo>
                    <a:pt x="2845" y="1744"/>
                  </a:lnTo>
                  <a:lnTo>
                    <a:pt x="2565" y="1984"/>
                  </a:lnTo>
                  <a:lnTo>
                    <a:pt x="2304" y="2245"/>
                  </a:lnTo>
                  <a:lnTo>
                    <a:pt x="2044" y="2505"/>
                  </a:lnTo>
                  <a:lnTo>
                    <a:pt x="1803" y="2786"/>
                  </a:lnTo>
                  <a:lnTo>
                    <a:pt x="1563" y="3086"/>
                  </a:lnTo>
                  <a:lnTo>
                    <a:pt x="1343" y="3387"/>
                  </a:lnTo>
                  <a:lnTo>
                    <a:pt x="1142" y="3707"/>
                  </a:lnTo>
                  <a:lnTo>
                    <a:pt x="962" y="4028"/>
                  </a:lnTo>
                  <a:lnTo>
                    <a:pt x="782" y="4348"/>
                  </a:lnTo>
                  <a:lnTo>
                    <a:pt x="621" y="4709"/>
                  </a:lnTo>
                  <a:lnTo>
                    <a:pt x="481" y="5050"/>
                  </a:lnTo>
                  <a:lnTo>
                    <a:pt x="361" y="5410"/>
                  </a:lnTo>
                  <a:lnTo>
                    <a:pt x="261" y="5771"/>
                  </a:lnTo>
                  <a:lnTo>
                    <a:pt x="160" y="6152"/>
                  </a:lnTo>
                  <a:lnTo>
                    <a:pt x="100" y="6532"/>
                  </a:lnTo>
                  <a:lnTo>
                    <a:pt x="40" y="6913"/>
                  </a:lnTo>
                  <a:lnTo>
                    <a:pt x="20" y="7314"/>
                  </a:lnTo>
                  <a:lnTo>
                    <a:pt x="0" y="7714"/>
                  </a:lnTo>
                  <a:lnTo>
                    <a:pt x="0" y="7714"/>
                  </a:lnTo>
                  <a:lnTo>
                    <a:pt x="0" y="7754"/>
                  </a:lnTo>
                  <a:lnTo>
                    <a:pt x="0" y="125763"/>
                  </a:lnTo>
                  <a:lnTo>
                    <a:pt x="0" y="125763"/>
                  </a:lnTo>
                  <a:lnTo>
                    <a:pt x="20" y="126164"/>
                  </a:lnTo>
                  <a:lnTo>
                    <a:pt x="40" y="126564"/>
                  </a:lnTo>
                  <a:lnTo>
                    <a:pt x="100" y="126945"/>
                  </a:lnTo>
                  <a:lnTo>
                    <a:pt x="160" y="127326"/>
                  </a:lnTo>
                  <a:lnTo>
                    <a:pt x="261" y="127706"/>
                  </a:lnTo>
                  <a:lnTo>
                    <a:pt x="361" y="128067"/>
                  </a:lnTo>
                  <a:lnTo>
                    <a:pt x="481" y="128428"/>
                  </a:lnTo>
                  <a:lnTo>
                    <a:pt x="621" y="128788"/>
                  </a:lnTo>
                  <a:lnTo>
                    <a:pt x="762" y="129129"/>
                  </a:lnTo>
                  <a:lnTo>
                    <a:pt x="942" y="129449"/>
                  </a:lnTo>
                  <a:lnTo>
                    <a:pt x="1122" y="129790"/>
                  </a:lnTo>
                  <a:lnTo>
                    <a:pt x="1323" y="130090"/>
                  </a:lnTo>
                  <a:lnTo>
                    <a:pt x="1543" y="130391"/>
                  </a:lnTo>
                  <a:lnTo>
                    <a:pt x="1783" y="130691"/>
                  </a:lnTo>
                  <a:lnTo>
                    <a:pt x="2024" y="130972"/>
                  </a:lnTo>
                  <a:lnTo>
                    <a:pt x="2284" y="131232"/>
                  </a:lnTo>
                  <a:lnTo>
                    <a:pt x="2545" y="131493"/>
                  </a:lnTo>
                  <a:lnTo>
                    <a:pt x="2825" y="131733"/>
                  </a:lnTo>
                  <a:lnTo>
                    <a:pt x="3126" y="131974"/>
                  </a:lnTo>
                  <a:lnTo>
                    <a:pt x="3426" y="132194"/>
                  </a:lnTo>
                  <a:lnTo>
                    <a:pt x="3727" y="132395"/>
                  </a:lnTo>
                  <a:lnTo>
                    <a:pt x="4067" y="132575"/>
                  </a:lnTo>
                  <a:lnTo>
                    <a:pt x="4388" y="132755"/>
                  </a:lnTo>
                  <a:lnTo>
                    <a:pt x="4729" y="132895"/>
                  </a:lnTo>
                  <a:lnTo>
                    <a:pt x="5089" y="133036"/>
                  </a:lnTo>
                  <a:lnTo>
                    <a:pt x="5450" y="133156"/>
                  </a:lnTo>
                  <a:lnTo>
                    <a:pt x="5810" y="133256"/>
                  </a:lnTo>
                  <a:lnTo>
                    <a:pt x="6191" y="133356"/>
                  </a:lnTo>
                  <a:lnTo>
                    <a:pt x="6572" y="133416"/>
                  </a:lnTo>
                  <a:lnTo>
                    <a:pt x="6952" y="133476"/>
                  </a:lnTo>
                  <a:lnTo>
                    <a:pt x="7353" y="133496"/>
                  </a:lnTo>
                  <a:lnTo>
                    <a:pt x="7754" y="133516"/>
                  </a:lnTo>
                  <a:lnTo>
                    <a:pt x="57121" y="133516"/>
                  </a:lnTo>
                  <a:lnTo>
                    <a:pt x="57121" y="133516"/>
                  </a:lnTo>
                  <a:lnTo>
                    <a:pt x="57522" y="133496"/>
                  </a:lnTo>
                  <a:lnTo>
                    <a:pt x="57922" y="133476"/>
                  </a:lnTo>
                  <a:lnTo>
                    <a:pt x="58303" y="133416"/>
                  </a:lnTo>
                  <a:lnTo>
                    <a:pt x="58684" y="133356"/>
                  </a:lnTo>
                  <a:lnTo>
                    <a:pt x="59064" y="133256"/>
                  </a:lnTo>
                  <a:lnTo>
                    <a:pt x="59425" y="133156"/>
                  </a:lnTo>
                  <a:lnTo>
                    <a:pt x="59786" y="133036"/>
                  </a:lnTo>
                  <a:lnTo>
                    <a:pt x="60146" y="132895"/>
                  </a:lnTo>
                  <a:lnTo>
                    <a:pt x="60487" y="132755"/>
                  </a:lnTo>
                  <a:lnTo>
                    <a:pt x="60808" y="132575"/>
                  </a:lnTo>
                  <a:lnTo>
                    <a:pt x="61148" y="132395"/>
                  </a:lnTo>
                  <a:lnTo>
                    <a:pt x="61449" y="132194"/>
                  </a:lnTo>
                  <a:lnTo>
                    <a:pt x="61749" y="131974"/>
                  </a:lnTo>
                  <a:lnTo>
                    <a:pt x="62050" y="131733"/>
                  </a:lnTo>
                  <a:lnTo>
                    <a:pt x="62330" y="131493"/>
                  </a:lnTo>
                  <a:lnTo>
                    <a:pt x="62611" y="131232"/>
                  </a:lnTo>
                  <a:lnTo>
                    <a:pt x="62851" y="130972"/>
                  </a:lnTo>
                  <a:lnTo>
                    <a:pt x="63112" y="130691"/>
                  </a:lnTo>
                  <a:lnTo>
                    <a:pt x="63332" y="130391"/>
                  </a:lnTo>
                  <a:lnTo>
                    <a:pt x="63552" y="130090"/>
                  </a:lnTo>
                  <a:lnTo>
                    <a:pt x="63753" y="129790"/>
                  </a:lnTo>
                  <a:lnTo>
                    <a:pt x="63933" y="129449"/>
                  </a:lnTo>
                  <a:lnTo>
                    <a:pt x="64113" y="129129"/>
                  </a:lnTo>
                  <a:lnTo>
                    <a:pt x="64274" y="128788"/>
                  </a:lnTo>
                  <a:lnTo>
                    <a:pt x="64394" y="128428"/>
                  </a:lnTo>
                  <a:lnTo>
                    <a:pt x="64534" y="128067"/>
                  </a:lnTo>
                  <a:lnTo>
                    <a:pt x="64634" y="127706"/>
                  </a:lnTo>
                  <a:lnTo>
                    <a:pt x="64714" y="127326"/>
                  </a:lnTo>
                  <a:lnTo>
                    <a:pt x="64795" y="126945"/>
                  </a:lnTo>
                  <a:lnTo>
                    <a:pt x="64835" y="126564"/>
                  </a:lnTo>
                  <a:lnTo>
                    <a:pt x="64855" y="126164"/>
                  </a:lnTo>
                  <a:lnTo>
                    <a:pt x="64875" y="125763"/>
                  </a:lnTo>
                  <a:lnTo>
                    <a:pt x="64875" y="7754"/>
                  </a:lnTo>
                  <a:lnTo>
                    <a:pt x="64875" y="7754"/>
                  </a:lnTo>
                  <a:lnTo>
                    <a:pt x="64855" y="7354"/>
                  </a:lnTo>
                  <a:lnTo>
                    <a:pt x="64835" y="6973"/>
                  </a:lnTo>
                  <a:lnTo>
                    <a:pt x="64795" y="6592"/>
                  </a:lnTo>
                  <a:lnTo>
                    <a:pt x="64714" y="6212"/>
                  </a:lnTo>
                  <a:lnTo>
                    <a:pt x="64634" y="5831"/>
                  </a:lnTo>
                  <a:lnTo>
                    <a:pt x="64534" y="5470"/>
                  </a:lnTo>
                  <a:lnTo>
                    <a:pt x="64414" y="5110"/>
                  </a:lnTo>
                  <a:lnTo>
                    <a:pt x="64274" y="4749"/>
                  </a:lnTo>
                  <a:lnTo>
                    <a:pt x="64113" y="4409"/>
                  </a:lnTo>
                  <a:lnTo>
                    <a:pt x="63933" y="4068"/>
                  </a:lnTo>
                  <a:lnTo>
                    <a:pt x="63753" y="3747"/>
                  </a:lnTo>
                  <a:lnTo>
                    <a:pt x="63552" y="3447"/>
                  </a:lnTo>
                  <a:lnTo>
                    <a:pt x="63332" y="3126"/>
                  </a:lnTo>
                  <a:lnTo>
                    <a:pt x="63112" y="2846"/>
                  </a:lnTo>
                  <a:lnTo>
                    <a:pt x="62871" y="2565"/>
                  </a:lnTo>
                  <a:lnTo>
                    <a:pt x="62611" y="2285"/>
                  </a:lnTo>
                  <a:lnTo>
                    <a:pt x="62350" y="2044"/>
                  </a:lnTo>
                  <a:lnTo>
                    <a:pt x="62070" y="1784"/>
                  </a:lnTo>
                  <a:lnTo>
                    <a:pt x="61769" y="1563"/>
                  </a:lnTo>
                  <a:lnTo>
                    <a:pt x="61469" y="1343"/>
                  </a:lnTo>
                  <a:lnTo>
                    <a:pt x="61148" y="1143"/>
                  </a:lnTo>
                  <a:lnTo>
                    <a:pt x="60828" y="962"/>
                  </a:lnTo>
                  <a:lnTo>
                    <a:pt x="60507" y="782"/>
                  </a:lnTo>
                  <a:lnTo>
                    <a:pt x="60166" y="622"/>
                  </a:lnTo>
                  <a:lnTo>
                    <a:pt x="59806" y="482"/>
                  </a:lnTo>
                  <a:lnTo>
                    <a:pt x="59445" y="361"/>
                  </a:lnTo>
                  <a:lnTo>
                    <a:pt x="59085" y="261"/>
                  </a:lnTo>
                  <a:lnTo>
                    <a:pt x="58704" y="181"/>
                  </a:lnTo>
                  <a:lnTo>
                    <a:pt x="58323" y="101"/>
                  </a:lnTo>
                  <a:lnTo>
                    <a:pt x="57942" y="61"/>
                  </a:lnTo>
                  <a:lnTo>
                    <a:pt x="57542" y="21"/>
                  </a:lnTo>
                  <a:lnTo>
                    <a:pt x="57141" y="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3515225" y="899775"/>
              <a:ext cx="1621875" cy="3337925"/>
            </a:xfrm>
            <a:custGeom>
              <a:rect b="b" l="l" r="r" t="t"/>
              <a:pathLst>
                <a:path extrusionOk="0" h="133517" w="64875">
                  <a:moveTo>
                    <a:pt x="42736" y="62010"/>
                  </a:moveTo>
                  <a:lnTo>
                    <a:pt x="43016" y="62050"/>
                  </a:lnTo>
                  <a:lnTo>
                    <a:pt x="43277" y="62130"/>
                  </a:lnTo>
                  <a:lnTo>
                    <a:pt x="43517" y="62211"/>
                  </a:lnTo>
                  <a:lnTo>
                    <a:pt x="43757" y="62331"/>
                  </a:lnTo>
                  <a:lnTo>
                    <a:pt x="43978" y="62471"/>
                  </a:lnTo>
                  <a:lnTo>
                    <a:pt x="44178" y="62611"/>
                  </a:lnTo>
                  <a:lnTo>
                    <a:pt x="44379" y="62792"/>
                  </a:lnTo>
                  <a:lnTo>
                    <a:pt x="44559" y="62992"/>
                  </a:lnTo>
                  <a:lnTo>
                    <a:pt x="44699" y="63192"/>
                  </a:lnTo>
                  <a:lnTo>
                    <a:pt x="44839" y="63413"/>
                  </a:lnTo>
                  <a:lnTo>
                    <a:pt x="44960" y="63653"/>
                  </a:lnTo>
                  <a:lnTo>
                    <a:pt x="45040" y="63894"/>
                  </a:lnTo>
                  <a:lnTo>
                    <a:pt x="45120" y="64154"/>
                  </a:lnTo>
                  <a:lnTo>
                    <a:pt x="45160" y="64435"/>
                  </a:lnTo>
                  <a:lnTo>
                    <a:pt x="45160" y="64695"/>
                  </a:lnTo>
                  <a:lnTo>
                    <a:pt x="45160" y="76736"/>
                  </a:lnTo>
                  <a:lnTo>
                    <a:pt x="45160" y="77017"/>
                  </a:lnTo>
                  <a:lnTo>
                    <a:pt x="45120" y="77277"/>
                  </a:lnTo>
                  <a:lnTo>
                    <a:pt x="45040" y="77538"/>
                  </a:lnTo>
                  <a:lnTo>
                    <a:pt x="44960" y="77778"/>
                  </a:lnTo>
                  <a:lnTo>
                    <a:pt x="44839" y="78018"/>
                  </a:lnTo>
                  <a:lnTo>
                    <a:pt x="44699" y="78239"/>
                  </a:lnTo>
                  <a:lnTo>
                    <a:pt x="44559" y="78459"/>
                  </a:lnTo>
                  <a:lnTo>
                    <a:pt x="44379" y="78640"/>
                  </a:lnTo>
                  <a:lnTo>
                    <a:pt x="44178" y="78820"/>
                  </a:lnTo>
                  <a:lnTo>
                    <a:pt x="43978" y="78980"/>
                  </a:lnTo>
                  <a:lnTo>
                    <a:pt x="43757" y="79100"/>
                  </a:lnTo>
                  <a:lnTo>
                    <a:pt x="43517" y="79221"/>
                  </a:lnTo>
                  <a:lnTo>
                    <a:pt x="43277" y="79321"/>
                  </a:lnTo>
                  <a:lnTo>
                    <a:pt x="43016" y="79381"/>
                  </a:lnTo>
                  <a:lnTo>
                    <a:pt x="42736" y="79421"/>
                  </a:lnTo>
                  <a:lnTo>
                    <a:pt x="42475" y="79441"/>
                  </a:lnTo>
                  <a:lnTo>
                    <a:pt x="21719" y="79441"/>
                  </a:lnTo>
                  <a:lnTo>
                    <a:pt x="21438" y="79421"/>
                  </a:lnTo>
                  <a:lnTo>
                    <a:pt x="21178" y="79381"/>
                  </a:lnTo>
                  <a:lnTo>
                    <a:pt x="20917" y="79321"/>
                  </a:lnTo>
                  <a:lnTo>
                    <a:pt x="20677" y="79221"/>
                  </a:lnTo>
                  <a:lnTo>
                    <a:pt x="20436" y="79100"/>
                  </a:lnTo>
                  <a:lnTo>
                    <a:pt x="20216" y="78980"/>
                  </a:lnTo>
                  <a:lnTo>
                    <a:pt x="19995" y="78820"/>
                  </a:lnTo>
                  <a:lnTo>
                    <a:pt x="19815" y="78640"/>
                  </a:lnTo>
                  <a:lnTo>
                    <a:pt x="19635" y="78459"/>
                  </a:lnTo>
                  <a:lnTo>
                    <a:pt x="19475" y="78239"/>
                  </a:lnTo>
                  <a:lnTo>
                    <a:pt x="19354" y="78018"/>
                  </a:lnTo>
                  <a:lnTo>
                    <a:pt x="19234" y="77778"/>
                  </a:lnTo>
                  <a:lnTo>
                    <a:pt x="19134" y="77538"/>
                  </a:lnTo>
                  <a:lnTo>
                    <a:pt x="19074" y="77277"/>
                  </a:lnTo>
                  <a:lnTo>
                    <a:pt x="19034" y="77017"/>
                  </a:lnTo>
                  <a:lnTo>
                    <a:pt x="19014" y="76736"/>
                  </a:lnTo>
                  <a:lnTo>
                    <a:pt x="19014" y="64695"/>
                  </a:lnTo>
                  <a:lnTo>
                    <a:pt x="19034" y="64435"/>
                  </a:lnTo>
                  <a:lnTo>
                    <a:pt x="19074" y="64154"/>
                  </a:lnTo>
                  <a:lnTo>
                    <a:pt x="19134" y="63894"/>
                  </a:lnTo>
                  <a:lnTo>
                    <a:pt x="19234" y="63653"/>
                  </a:lnTo>
                  <a:lnTo>
                    <a:pt x="19354" y="63413"/>
                  </a:lnTo>
                  <a:lnTo>
                    <a:pt x="19475" y="63192"/>
                  </a:lnTo>
                  <a:lnTo>
                    <a:pt x="19635" y="62992"/>
                  </a:lnTo>
                  <a:lnTo>
                    <a:pt x="19815" y="62792"/>
                  </a:lnTo>
                  <a:lnTo>
                    <a:pt x="19995" y="62611"/>
                  </a:lnTo>
                  <a:lnTo>
                    <a:pt x="20216" y="62471"/>
                  </a:lnTo>
                  <a:lnTo>
                    <a:pt x="20436" y="62331"/>
                  </a:lnTo>
                  <a:lnTo>
                    <a:pt x="20677" y="62211"/>
                  </a:lnTo>
                  <a:lnTo>
                    <a:pt x="20917" y="62130"/>
                  </a:lnTo>
                  <a:lnTo>
                    <a:pt x="21178" y="62050"/>
                  </a:lnTo>
                  <a:lnTo>
                    <a:pt x="21438" y="62010"/>
                  </a:lnTo>
                  <a:close/>
                  <a:moveTo>
                    <a:pt x="16469" y="57622"/>
                  </a:moveTo>
                  <a:lnTo>
                    <a:pt x="16329" y="57643"/>
                  </a:lnTo>
                  <a:lnTo>
                    <a:pt x="16189" y="57683"/>
                  </a:lnTo>
                  <a:lnTo>
                    <a:pt x="16049" y="57743"/>
                  </a:lnTo>
                  <a:lnTo>
                    <a:pt x="15908" y="57803"/>
                  </a:lnTo>
                  <a:lnTo>
                    <a:pt x="15788" y="57883"/>
                  </a:lnTo>
                  <a:lnTo>
                    <a:pt x="15668" y="57963"/>
                  </a:lnTo>
                  <a:lnTo>
                    <a:pt x="15568" y="58063"/>
                  </a:lnTo>
                  <a:lnTo>
                    <a:pt x="15467" y="58163"/>
                  </a:lnTo>
                  <a:lnTo>
                    <a:pt x="15387" y="58284"/>
                  </a:lnTo>
                  <a:lnTo>
                    <a:pt x="15307" y="58404"/>
                  </a:lnTo>
                  <a:lnTo>
                    <a:pt x="15247" y="58544"/>
                  </a:lnTo>
                  <a:lnTo>
                    <a:pt x="15187" y="58684"/>
                  </a:lnTo>
                  <a:lnTo>
                    <a:pt x="15147" y="58825"/>
                  </a:lnTo>
                  <a:lnTo>
                    <a:pt x="15127" y="58965"/>
                  </a:lnTo>
                  <a:lnTo>
                    <a:pt x="15127" y="59125"/>
                  </a:lnTo>
                  <a:lnTo>
                    <a:pt x="15127" y="82306"/>
                  </a:lnTo>
                  <a:lnTo>
                    <a:pt x="15127" y="82466"/>
                  </a:lnTo>
                  <a:lnTo>
                    <a:pt x="15147" y="82627"/>
                  </a:lnTo>
                  <a:lnTo>
                    <a:pt x="15187" y="82767"/>
                  </a:lnTo>
                  <a:lnTo>
                    <a:pt x="15247" y="82907"/>
                  </a:lnTo>
                  <a:lnTo>
                    <a:pt x="15307" y="83027"/>
                  </a:lnTo>
                  <a:lnTo>
                    <a:pt x="15387" y="83168"/>
                  </a:lnTo>
                  <a:lnTo>
                    <a:pt x="15467" y="83268"/>
                  </a:lnTo>
                  <a:lnTo>
                    <a:pt x="15568" y="83388"/>
                  </a:lnTo>
                  <a:lnTo>
                    <a:pt x="15668" y="83488"/>
                  </a:lnTo>
                  <a:lnTo>
                    <a:pt x="15788" y="83568"/>
                  </a:lnTo>
                  <a:lnTo>
                    <a:pt x="15908" y="83648"/>
                  </a:lnTo>
                  <a:lnTo>
                    <a:pt x="16049" y="83709"/>
                  </a:lnTo>
                  <a:lnTo>
                    <a:pt x="16189" y="83749"/>
                  </a:lnTo>
                  <a:lnTo>
                    <a:pt x="16329" y="83789"/>
                  </a:lnTo>
                  <a:lnTo>
                    <a:pt x="16469" y="83809"/>
                  </a:lnTo>
                  <a:lnTo>
                    <a:pt x="16630" y="83829"/>
                  </a:lnTo>
                  <a:lnTo>
                    <a:pt x="48085" y="83829"/>
                  </a:lnTo>
                  <a:lnTo>
                    <a:pt x="48225" y="83809"/>
                  </a:lnTo>
                  <a:lnTo>
                    <a:pt x="48386" y="83789"/>
                  </a:lnTo>
                  <a:lnTo>
                    <a:pt x="48526" y="83749"/>
                  </a:lnTo>
                  <a:lnTo>
                    <a:pt x="48666" y="83709"/>
                  </a:lnTo>
                  <a:lnTo>
                    <a:pt x="48806" y="83648"/>
                  </a:lnTo>
                  <a:lnTo>
                    <a:pt x="48927" y="83568"/>
                  </a:lnTo>
                  <a:lnTo>
                    <a:pt x="49047" y="83488"/>
                  </a:lnTo>
                  <a:lnTo>
                    <a:pt x="49147" y="83388"/>
                  </a:lnTo>
                  <a:lnTo>
                    <a:pt x="49247" y="83268"/>
                  </a:lnTo>
                  <a:lnTo>
                    <a:pt x="49327" y="83168"/>
                  </a:lnTo>
                  <a:lnTo>
                    <a:pt x="49407" y="83027"/>
                  </a:lnTo>
                  <a:lnTo>
                    <a:pt x="49468" y="82907"/>
                  </a:lnTo>
                  <a:lnTo>
                    <a:pt x="49528" y="82767"/>
                  </a:lnTo>
                  <a:lnTo>
                    <a:pt x="49568" y="82627"/>
                  </a:lnTo>
                  <a:lnTo>
                    <a:pt x="49588" y="82466"/>
                  </a:lnTo>
                  <a:lnTo>
                    <a:pt x="49588" y="82306"/>
                  </a:lnTo>
                  <a:lnTo>
                    <a:pt x="49588" y="59125"/>
                  </a:lnTo>
                  <a:lnTo>
                    <a:pt x="49588" y="58965"/>
                  </a:lnTo>
                  <a:lnTo>
                    <a:pt x="49568" y="58825"/>
                  </a:lnTo>
                  <a:lnTo>
                    <a:pt x="49528" y="58684"/>
                  </a:lnTo>
                  <a:lnTo>
                    <a:pt x="49468" y="58544"/>
                  </a:lnTo>
                  <a:lnTo>
                    <a:pt x="49407" y="58404"/>
                  </a:lnTo>
                  <a:lnTo>
                    <a:pt x="49327" y="58284"/>
                  </a:lnTo>
                  <a:lnTo>
                    <a:pt x="49247" y="58163"/>
                  </a:lnTo>
                  <a:lnTo>
                    <a:pt x="49147" y="58063"/>
                  </a:lnTo>
                  <a:lnTo>
                    <a:pt x="49047" y="57963"/>
                  </a:lnTo>
                  <a:lnTo>
                    <a:pt x="48927" y="57883"/>
                  </a:lnTo>
                  <a:lnTo>
                    <a:pt x="48806" y="57803"/>
                  </a:lnTo>
                  <a:lnTo>
                    <a:pt x="48666" y="57743"/>
                  </a:lnTo>
                  <a:lnTo>
                    <a:pt x="48526" y="57683"/>
                  </a:lnTo>
                  <a:lnTo>
                    <a:pt x="48386" y="57643"/>
                  </a:lnTo>
                  <a:lnTo>
                    <a:pt x="48225" y="57622"/>
                  </a:lnTo>
                  <a:close/>
                  <a:moveTo>
                    <a:pt x="48045" y="56581"/>
                  </a:moveTo>
                  <a:lnTo>
                    <a:pt x="48305" y="56601"/>
                  </a:lnTo>
                  <a:lnTo>
                    <a:pt x="48566" y="56641"/>
                  </a:lnTo>
                  <a:lnTo>
                    <a:pt x="48806" y="56701"/>
                  </a:lnTo>
                  <a:lnTo>
                    <a:pt x="49047" y="56781"/>
                  </a:lnTo>
                  <a:lnTo>
                    <a:pt x="49267" y="56901"/>
                  </a:lnTo>
                  <a:lnTo>
                    <a:pt x="49468" y="57021"/>
                  </a:lnTo>
                  <a:lnTo>
                    <a:pt x="49668" y="57162"/>
                  </a:lnTo>
                  <a:lnTo>
                    <a:pt x="49848" y="57342"/>
                  </a:lnTo>
                  <a:lnTo>
                    <a:pt x="50008" y="57522"/>
                  </a:lnTo>
                  <a:lnTo>
                    <a:pt x="50149" y="57703"/>
                  </a:lnTo>
                  <a:lnTo>
                    <a:pt x="50289" y="57923"/>
                  </a:lnTo>
                  <a:lnTo>
                    <a:pt x="50389" y="58143"/>
                  </a:lnTo>
                  <a:lnTo>
                    <a:pt x="50469" y="58364"/>
                  </a:lnTo>
                  <a:lnTo>
                    <a:pt x="50529" y="58624"/>
                  </a:lnTo>
                  <a:lnTo>
                    <a:pt x="50569" y="58865"/>
                  </a:lnTo>
                  <a:lnTo>
                    <a:pt x="50590" y="59125"/>
                  </a:lnTo>
                  <a:lnTo>
                    <a:pt x="50590" y="82306"/>
                  </a:lnTo>
                  <a:lnTo>
                    <a:pt x="50569" y="82567"/>
                  </a:lnTo>
                  <a:lnTo>
                    <a:pt x="50529" y="82827"/>
                  </a:lnTo>
                  <a:lnTo>
                    <a:pt x="50469" y="83067"/>
                  </a:lnTo>
                  <a:lnTo>
                    <a:pt x="50389" y="83308"/>
                  </a:lnTo>
                  <a:lnTo>
                    <a:pt x="50289" y="83528"/>
                  </a:lnTo>
                  <a:lnTo>
                    <a:pt x="50149" y="83729"/>
                  </a:lnTo>
                  <a:lnTo>
                    <a:pt x="50008" y="83929"/>
                  </a:lnTo>
                  <a:lnTo>
                    <a:pt x="49848" y="84109"/>
                  </a:lnTo>
                  <a:lnTo>
                    <a:pt x="49668" y="84270"/>
                  </a:lnTo>
                  <a:lnTo>
                    <a:pt x="49468" y="84410"/>
                  </a:lnTo>
                  <a:lnTo>
                    <a:pt x="49267" y="84550"/>
                  </a:lnTo>
                  <a:lnTo>
                    <a:pt x="49047" y="84650"/>
                  </a:lnTo>
                  <a:lnTo>
                    <a:pt x="48806" y="84730"/>
                  </a:lnTo>
                  <a:lnTo>
                    <a:pt x="48566" y="84790"/>
                  </a:lnTo>
                  <a:lnTo>
                    <a:pt x="48305" y="84831"/>
                  </a:lnTo>
                  <a:lnTo>
                    <a:pt x="48045" y="84851"/>
                  </a:lnTo>
                  <a:lnTo>
                    <a:pt x="44579" y="84851"/>
                  </a:lnTo>
                  <a:lnTo>
                    <a:pt x="44579" y="98174"/>
                  </a:lnTo>
                  <a:lnTo>
                    <a:pt x="50489" y="98174"/>
                  </a:lnTo>
                  <a:lnTo>
                    <a:pt x="50489" y="112099"/>
                  </a:lnTo>
                  <a:lnTo>
                    <a:pt x="50590" y="112179"/>
                  </a:lnTo>
                  <a:lnTo>
                    <a:pt x="50670" y="112279"/>
                  </a:lnTo>
                  <a:lnTo>
                    <a:pt x="50750" y="112399"/>
                  </a:lnTo>
                  <a:lnTo>
                    <a:pt x="50790" y="112539"/>
                  </a:lnTo>
                  <a:lnTo>
                    <a:pt x="50810" y="112680"/>
                  </a:lnTo>
                  <a:lnTo>
                    <a:pt x="50790" y="112820"/>
                  </a:lnTo>
                  <a:lnTo>
                    <a:pt x="50750" y="112960"/>
                  </a:lnTo>
                  <a:lnTo>
                    <a:pt x="50690" y="113080"/>
                  </a:lnTo>
                  <a:lnTo>
                    <a:pt x="50610" y="113201"/>
                  </a:lnTo>
                  <a:lnTo>
                    <a:pt x="50489" y="113281"/>
                  </a:lnTo>
                  <a:lnTo>
                    <a:pt x="50389" y="113341"/>
                  </a:lnTo>
                  <a:lnTo>
                    <a:pt x="50289" y="113381"/>
                  </a:lnTo>
                  <a:lnTo>
                    <a:pt x="50189" y="113401"/>
                  </a:lnTo>
                  <a:lnTo>
                    <a:pt x="50089" y="113421"/>
                  </a:lnTo>
                  <a:lnTo>
                    <a:pt x="49908" y="113401"/>
                  </a:lnTo>
                  <a:lnTo>
                    <a:pt x="49748" y="113341"/>
                  </a:lnTo>
                  <a:lnTo>
                    <a:pt x="49608" y="113241"/>
                  </a:lnTo>
                  <a:lnTo>
                    <a:pt x="49488" y="113100"/>
                  </a:lnTo>
                  <a:lnTo>
                    <a:pt x="49407" y="112980"/>
                  </a:lnTo>
                  <a:lnTo>
                    <a:pt x="49367" y="112840"/>
                  </a:lnTo>
                  <a:lnTo>
                    <a:pt x="49347" y="112700"/>
                  </a:lnTo>
                  <a:lnTo>
                    <a:pt x="49367" y="112559"/>
                  </a:lnTo>
                  <a:lnTo>
                    <a:pt x="49407" y="112419"/>
                  </a:lnTo>
                  <a:lnTo>
                    <a:pt x="49468" y="112299"/>
                  </a:lnTo>
                  <a:lnTo>
                    <a:pt x="49568" y="112179"/>
                  </a:lnTo>
                  <a:lnTo>
                    <a:pt x="49668" y="112099"/>
                  </a:lnTo>
                  <a:lnTo>
                    <a:pt x="49668" y="98996"/>
                  </a:lnTo>
                  <a:lnTo>
                    <a:pt x="44579" y="98996"/>
                  </a:lnTo>
                  <a:lnTo>
                    <a:pt x="44579" y="105828"/>
                  </a:lnTo>
                  <a:lnTo>
                    <a:pt x="44679" y="105908"/>
                  </a:lnTo>
                  <a:lnTo>
                    <a:pt x="44759" y="106008"/>
                  </a:lnTo>
                  <a:lnTo>
                    <a:pt x="44839" y="106148"/>
                  </a:lnTo>
                  <a:lnTo>
                    <a:pt x="44879" y="106288"/>
                  </a:lnTo>
                  <a:lnTo>
                    <a:pt x="44899" y="106429"/>
                  </a:lnTo>
                  <a:lnTo>
                    <a:pt x="44879" y="106569"/>
                  </a:lnTo>
                  <a:lnTo>
                    <a:pt x="44839" y="106689"/>
                  </a:lnTo>
                  <a:lnTo>
                    <a:pt x="44779" y="106809"/>
                  </a:lnTo>
                  <a:lnTo>
                    <a:pt x="44699" y="106930"/>
                  </a:lnTo>
                  <a:lnTo>
                    <a:pt x="44579" y="107030"/>
                  </a:lnTo>
                  <a:lnTo>
                    <a:pt x="44479" y="107090"/>
                  </a:lnTo>
                  <a:lnTo>
                    <a:pt x="44379" y="107130"/>
                  </a:lnTo>
                  <a:lnTo>
                    <a:pt x="44278" y="107150"/>
                  </a:lnTo>
                  <a:lnTo>
                    <a:pt x="44178" y="107150"/>
                  </a:lnTo>
                  <a:lnTo>
                    <a:pt x="43998" y="107130"/>
                  </a:lnTo>
                  <a:lnTo>
                    <a:pt x="43838" y="107070"/>
                  </a:lnTo>
                  <a:lnTo>
                    <a:pt x="43697" y="106970"/>
                  </a:lnTo>
                  <a:lnTo>
                    <a:pt x="43577" y="106829"/>
                  </a:lnTo>
                  <a:lnTo>
                    <a:pt x="43497" y="106709"/>
                  </a:lnTo>
                  <a:lnTo>
                    <a:pt x="43457" y="106569"/>
                  </a:lnTo>
                  <a:lnTo>
                    <a:pt x="43437" y="106429"/>
                  </a:lnTo>
                  <a:lnTo>
                    <a:pt x="43457" y="106288"/>
                  </a:lnTo>
                  <a:lnTo>
                    <a:pt x="43497" y="106168"/>
                  </a:lnTo>
                  <a:lnTo>
                    <a:pt x="43557" y="106028"/>
                  </a:lnTo>
                  <a:lnTo>
                    <a:pt x="43637" y="105928"/>
                  </a:lnTo>
                  <a:lnTo>
                    <a:pt x="43757" y="105828"/>
                  </a:lnTo>
                  <a:lnTo>
                    <a:pt x="43757" y="90320"/>
                  </a:lnTo>
                  <a:lnTo>
                    <a:pt x="38668" y="90320"/>
                  </a:lnTo>
                  <a:lnTo>
                    <a:pt x="38668" y="94768"/>
                  </a:lnTo>
                  <a:lnTo>
                    <a:pt x="38809" y="94888"/>
                  </a:lnTo>
                  <a:lnTo>
                    <a:pt x="38909" y="95029"/>
                  </a:lnTo>
                  <a:lnTo>
                    <a:pt x="38969" y="95189"/>
                  </a:lnTo>
                  <a:lnTo>
                    <a:pt x="38989" y="95369"/>
                  </a:lnTo>
                  <a:lnTo>
                    <a:pt x="38989" y="95509"/>
                  </a:lnTo>
                  <a:lnTo>
                    <a:pt x="38969" y="95650"/>
                  </a:lnTo>
                  <a:lnTo>
                    <a:pt x="38909" y="95770"/>
                  </a:lnTo>
                  <a:lnTo>
                    <a:pt x="38829" y="95890"/>
                  </a:lnTo>
                  <a:lnTo>
                    <a:pt x="38749" y="95970"/>
                  </a:lnTo>
                  <a:lnTo>
                    <a:pt x="38648" y="96050"/>
                  </a:lnTo>
                  <a:lnTo>
                    <a:pt x="38528" y="96110"/>
                  </a:lnTo>
                  <a:lnTo>
                    <a:pt x="38388" y="96151"/>
                  </a:lnTo>
                  <a:lnTo>
                    <a:pt x="38268" y="96171"/>
                  </a:lnTo>
                  <a:lnTo>
                    <a:pt x="38188" y="96171"/>
                  </a:lnTo>
                  <a:lnTo>
                    <a:pt x="38047" y="96130"/>
                  </a:lnTo>
                  <a:lnTo>
                    <a:pt x="37907" y="96070"/>
                  </a:lnTo>
                  <a:lnTo>
                    <a:pt x="37787" y="95990"/>
                  </a:lnTo>
                  <a:lnTo>
                    <a:pt x="37687" y="95890"/>
                  </a:lnTo>
                  <a:lnTo>
                    <a:pt x="37607" y="95790"/>
                  </a:lnTo>
                  <a:lnTo>
                    <a:pt x="37567" y="95650"/>
                  </a:lnTo>
                  <a:lnTo>
                    <a:pt x="37526" y="95509"/>
                  </a:lnTo>
                  <a:lnTo>
                    <a:pt x="37526" y="95369"/>
                  </a:lnTo>
                  <a:lnTo>
                    <a:pt x="37546" y="95189"/>
                  </a:lnTo>
                  <a:lnTo>
                    <a:pt x="37607" y="95029"/>
                  </a:lnTo>
                  <a:lnTo>
                    <a:pt x="37707" y="94888"/>
                  </a:lnTo>
                  <a:lnTo>
                    <a:pt x="37847" y="94768"/>
                  </a:lnTo>
                  <a:lnTo>
                    <a:pt x="37847" y="89459"/>
                  </a:lnTo>
                  <a:lnTo>
                    <a:pt x="43757" y="89459"/>
                  </a:lnTo>
                  <a:lnTo>
                    <a:pt x="43757" y="84851"/>
                  </a:lnTo>
                  <a:lnTo>
                    <a:pt x="32758" y="84851"/>
                  </a:lnTo>
                  <a:lnTo>
                    <a:pt x="32758" y="103564"/>
                  </a:lnTo>
                  <a:lnTo>
                    <a:pt x="38668" y="103564"/>
                  </a:lnTo>
                  <a:lnTo>
                    <a:pt x="38668" y="117368"/>
                  </a:lnTo>
                  <a:lnTo>
                    <a:pt x="38789" y="117488"/>
                  </a:lnTo>
                  <a:lnTo>
                    <a:pt x="38909" y="117648"/>
                  </a:lnTo>
                  <a:lnTo>
                    <a:pt x="38969" y="117809"/>
                  </a:lnTo>
                  <a:lnTo>
                    <a:pt x="38989" y="117989"/>
                  </a:lnTo>
                  <a:lnTo>
                    <a:pt x="38969" y="118149"/>
                  </a:lnTo>
                  <a:lnTo>
                    <a:pt x="38929" y="118270"/>
                  </a:lnTo>
                  <a:lnTo>
                    <a:pt x="38849" y="118410"/>
                  </a:lnTo>
                  <a:lnTo>
                    <a:pt x="38769" y="118510"/>
                  </a:lnTo>
                  <a:lnTo>
                    <a:pt x="38668" y="118590"/>
                  </a:lnTo>
                  <a:lnTo>
                    <a:pt x="38528" y="118670"/>
                  </a:lnTo>
                  <a:lnTo>
                    <a:pt x="38408" y="118710"/>
                  </a:lnTo>
                  <a:lnTo>
                    <a:pt x="38107" y="118710"/>
                  </a:lnTo>
                  <a:lnTo>
                    <a:pt x="37967" y="118650"/>
                  </a:lnTo>
                  <a:lnTo>
                    <a:pt x="37847" y="118590"/>
                  </a:lnTo>
                  <a:lnTo>
                    <a:pt x="37727" y="118490"/>
                  </a:lnTo>
                  <a:lnTo>
                    <a:pt x="37647" y="118390"/>
                  </a:lnTo>
                  <a:lnTo>
                    <a:pt x="37587" y="118270"/>
                  </a:lnTo>
                  <a:lnTo>
                    <a:pt x="37546" y="118129"/>
                  </a:lnTo>
                  <a:lnTo>
                    <a:pt x="37526" y="117969"/>
                  </a:lnTo>
                  <a:lnTo>
                    <a:pt x="37546" y="117809"/>
                  </a:lnTo>
                  <a:lnTo>
                    <a:pt x="37607" y="117628"/>
                  </a:lnTo>
                  <a:lnTo>
                    <a:pt x="37707" y="117488"/>
                  </a:lnTo>
                  <a:lnTo>
                    <a:pt x="37847" y="117368"/>
                  </a:lnTo>
                  <a:lnTo>
                    <a:pt x="37847" y="104385"/>
                  </a:lnTo>
                  <a:lnTo>
                    <a:pt x="32758" y="104385"/>
                  </a:lnTo>
                  <a:lnTo>
                    <a:pt x="32758" y="127846"/>
                  </a:lnTo>
                  <a:lnTo>
                    <a:pt x="32878" y="127967"/>
                  </a:lnTo>
                  <a:lnTo>
                    <a:pt x="32998" y="128127"/>
                  </a:lnTo>
                  <a:lnTo>
                    <a:pt x="33059" y="128287"/>
                  </a:lnTo>
                  <a:lnTo>
                    <a:pt x="33079" y="128468"/>
                  </a:lnTo>
                  <a:lnTo>
                    <a:pt x="33059" y="128608"/>
                  </a:lnTo>
                  <a:lnTo>
                    <a:pt x="33018" y="128748"/>
                  </a:lnTo>
                  <a:lnTo>
                    <a:pt x="32938" y="128868"/>
                  </a:lnTo>
                  <a:lnTo>
                    <a:pt x="32858" y="128988"/>
                  </a:lnTo>
                  <a:lnTo>
                    <a:pt x="32758" y="129069"/>
                  </a:lnTo>
                  <a:lnTo>
                    <a:pt x="32618" y="129129"/>
                  </a:lnTo>
                  <a:lnTo>
                    <a:pt x="32498" y="129169"/>
                  </a:lnTo>
                  <a:lnTo>
                    <a:pt x="32337" y="129189"/>
                  </a:lnTo>
                  <a:lnTo>
                    <a:pt x="32197" y="129169"/>
                  </a:lnTo>
                  <a:lnTo>
                    <a:pt x="32057" y="129129"/>
                  </a:lnTo>
                  <a:lnTo>
                    <a:pt x="31937" y="129069"/>
                  </a:lnTo>
                  <a:lnTo>
                    <a:pt x="31816" y="128968"/>
                  </a:lnTo>
                  <a:lnTo>
                    <a:pt x="31736" y="128868"/>
                  </a:lnTo>
                  <a:lnTo>
                    <a:pt x="31676" y="128748"/>
                  </a:lnTo>
                  <a:lnTo>
                    <a:pt x="31616" y="128608"/>
                  </a:lnTo>
                  <a:lnTo>
                    <a:pt x="31616" y="128448"/>
                  </a:lnTo>
                  <a:lnTo>
                    <a:pt x="31636" y="128287"/>
                  </a:lnTo>
                  <a:lnTo>
                    <a:pt x="31696" y="128127"/>
                  </a:lnTo>
                  <a:lnTo>
                    <a:pt x="31796" y="127967"/>
                  </a:lnTo>
                  <a:lnTo>
                    <a:pt x="31937" y="127846"/>
                  </a:lnTo>
                  <a:lnTo>
                    <a:pt x="31937" y="84851"/>
                  </a:lnTo>
                  <a:lnTo>
                    <a:pt x="20917" y="84851"/>
                  </a:lnTo>
                  <a:lnTo>
                    <a:pt x="20917" y="89459"/>
                  </a:lnTo>
                  <a:lnTo>
                    <a:pt x="26868" y="89459"/>
                  </a:lnTo>
                  <a:lnTo>
                    <a:pt x="26868" y="116286"/>
                  </a:lnTo>
                  <a:lnTo>
                    <a:pt x="26968" y="116386"/>
                  </a:lnTo>
                  <a:lnTo>
                    <a:pt x="27048" y="116486"/>
                  </a:lnTo>
                  <a:lnTo>
                    <a:pt x="27128" y="116607"/>
                  </a:lnTo>
                  <a:lnTo>
                    <a:pt x="27168" y="116747"/>
                  </a:lnTo>
                  <a:lnTo>
                    <a:pt x="27188" y="116887"/>
                  </a:lnTo>
                  <a:lnTo>
                    <a:pt x="27168" y="117027"/>
                  </a:lnTo>
                  <a:lnTo>
                    <a:pt x="27128" y="117168"/>
                  </a:lnTo>
                  <a:lnTo>
                    <a:pt x="27068" y="117288"/>
                  </a:lnTo>
                  <a:lnTo>
                    <a:pt x="26988" y="117388"/>
                  </a:lnTo>
                  <a:lnTo>
                    <a:pt x="26868" y="117488"/>
                  </a:lnTo>
                  <a:lnTo>
                    <a:pt x="26767" y="117548"/>
                  </a:lnTo>
                  <a:lnTo>
                    <a:pt x="26667" y="117588"/>
                  </a:lnTo>
                  <a:lnTo>
                    <a:pt x="26567" y="117608"/>
                  </a:lnTo>
                  <a:lnTo>
                    <a:pt x="26447" y="117608"/>
                  </a:lnTo>
                  <a:lnTo>
                    <a:pt x="26287" y="117588"/>
                  </a:lnTo>
                  <a:lnTo>
                    <a:pt x="26126" y="117528"/>
                  </a:lnTo>
                  <a:lnTo>
                    <a:pt x="25986" y="117448"/>
                  </a:lnTo>
                  <a:lnTo>
                    <a:pt x="25866" y="117308"/>
                  </a:lnTo>
                  <a:lnTo>
                    <a:pt x="25786" y="117168"/>
                  </a:lnTo>
                  <a:lnTo>
                    <a:pt x="25746" y="117047"/>
                  </a:lnTo>
                  <a:lnTo>
                    <a:pt x="25726" y="116907"/>
                  </a:lnTo>
                  <a:lnTo>
                    <a:pt x="25746" y="116767"/>
                  </a:lnTo>
                  <a:lnTo>
                    <a:pt x="25786" y="116627"/>
                  </a:lnTo>
                  <a:lnTo>
                    <a:pt x="25846" y="116506"/>
                  </a:lnTo>
                  <a:lnTo>
                    <a:pt x="25926" y="116386"/>
                  </a:lnTo>
                  <a:lnTo>
                    <a:pt x="26046" y="116286"/>
                  </a:lnTo>
                  <a:lnTo>
                    <a:pt x="26046" y="90320"/>
                  </a:lnTo>
                  <a:lnTo>
                    <a:pt x="20957" y="90320"/>
                  </a:lnTo>
                  <a:lnTo>
                    <a:pt x="20957" y="96311"/>
                  </a:lnTo>
                  <a:lnTo>
                    <a:pt x="15047" y="96311"/>
                  </a:lnTo>
                  <a:lnTo>
                    <a:pt x="15047" y="104666"/>
                  </a:lnTo>
                  <a:lnTo>
                    <a:pt x="15167" y="104786"/>
                  </a:lnTo>
                  <a:lnTo>
                    <a:pt x="15247" y="104946"/>
                  </a:lnTo>
                  <a:lnTo>
                    <a:pt x="15307" y="105106"/>
                  </a:lnTo>
                  <a:lnTo>
                    <a:pt x="15307" y="105267"/>
                  </a:lnTo>
                  <a:lnTo>
                    <a:pt x="15307" y="105407"/>
                  </a:lnTo>
                  <a:lnTo>
                    <a:pt x="15287" y="105547"/>
                  </a:lnTo>
                  <a:lnTo>
                    <a:pt x="15227" y="105667"/>
                  </a:lnTo>
                  <a:lnTo>
                    <a:pt x="15167" y="105788"/>
                  </a:lnTo>
                  <a:lnTo>
                    <a:pt x="15067" y="105888"/>
                  </a:lnTo>
                  <a:lnTo>
                    <a:pt x="14967" y="105968"/>
                  </a:lnTo>
                  <a:lnTo>
                    <a:pt x="14846" y="106028"/>
                  </a:lnTo>
                  <a:lnTo>
                    <a:pt x="14706" y="106068"/>
                  </a:lnTo>
                  <a:lnTo>
                    <a:pt x="14506" y="106068"/>
                  </a:lnTo>
                  <a:lnTo>
                    <a:pt x="14366" y="106048"/>
                  </a:lnTo>
                  <a:lnTo>
                    <a:pt x="14225" y="105988"/>
                  </a:lnTo>
                  <a:lnTo>
                    <a:pt x="14105" y="105908"/>
                  </a:lnTo>
                  <a:lnTo>
                    <a:pt x="14005" y="105808"/>
                  </a:lnTo>
                  <a:lnTo>
                    <a:pt x="13945" y="105687"/>
                  </a:lnTo>
                  <a:lnTo>
                    <a:pt x="13885" y="105567"/>
                  </a:lnTo>
                  <a:lnTo>
                    <a:pt x="13845" y="105427"/>
                  </a:lnTo>
                  <a:lnTo>
                    <a:pt x="13845" y="105267"/>
                  </a:lnTo>
                  <a:lnTo>
                    <a:pt x="13865" y="105086"/>
                  </a:lnTo>
                  <a:lnTo>
                    <a:pt x="13945" y="104926"/>
                  </a:lnTo>
                  <a:lnTo>
                    <a:pt x="14045" y="104786"/>
                  </a:lnTo>
                  <a:lnTo>
                    <a:pt x="14165" y="104666"/>
                  </a:lnTo>
                  <a:lnTo>
                    <a:pt x="14165" y="95489"/>
                  </a:lnTo>
                  <a:lnTo>
                    <a:pt x="20076" y="95489"/>
                  </a:lnTo>
                  <a:lnTo>
                    <a:pt x="20076" y="84851"/>
                  </a:lnTo>
                  <a:lnTo>
                    <a:pt x="16610" y="84851"/>
                  </a:lnTo>
                  <a:lnTo>
                    <a:pt x="16349" y="84831"/>
                  </a:lnTo>
                  <a:lnTo>
                    <a:pt x="16089" y="84790"/>
                  </a:lnTo>
                  <a:lnTo>
                    <a:pt x="15848" y="84730"/>
                  </a:lnTo>
                  <a:lnTo>
                    <a:pt x="15628" y="84650"/>
                  </a:lnTo>
                  <a:lnTo>
                    <a:pt x="15407" y="84550"/>
                  </a:lnTo>
                  <a:lnTo>
                    <a:pt x="15187" y="84410"/>
                  </a:lnTo>
                  <a:lnTo>
                    <a:pt x="14987" y="84270"/>
                  </a:lnTo>
                  <a:lnTo>
                    <a:pt x="14806" y="84109"/>
                  </a:lnTo>
                  <a:lnTo>
                    <a:pt x="14646" y="83929"/>
                  </a:lnTo>
                  <a:lnTo>
                    <a:pt x="14506" y="83729"/>
                  </a:lnTo>
                  <a:lnTo>
                    <a:pt x="14386" y="83528"/>
                  </a:lnTo>
                  <a:lnTo>
                    <a:pt x="14265" y="83308"/>
                  </a:lnTo>
                  <a:lnTo>
                    <a:pt x="14185" y="83067"/>
                  </a:lnTo>
                  <a:lnTo>
                    <a:pt x="14125" y="82827"/>
                  </a:lnTo>
                  <a:lnTo>
                    <a:pt x="14085" y="82567"/>
                  </a:lnTo>
                  <a:lnTo>
                    <a:pt x="14065" y="82306"/>
                  </a:lnTo>
                  <a:lnTo>
                    <a:pt x="14065" y="59125"/>
                  </a:lnTo>
                  <a:lnTo>
                    <a:pt x="14085" y="58865"/>
                  </a:lnTo>
                  <a:lnTo>
                    <a:pt x="14125" y="58624"/>
                  </a:lnTo>
                  <a:lnTo>
                    <a:pt x="14185" y="58364"/>
                  </a:lnTo>
                  <a:lnTo>
                    <a:pt x="14265" y="58143"/>
                  </a:lnTo>
                  <a:lnTo>
                    <a:pt x="14386" y="57923"/>
                  </a:lnTo>
                  <a:lnTo>
                    <a:pt x="14506" y="57703"/>
                  </a:lnTo>
                  <a:lnTo>
                    <a:pt x="14646" y="57522"/>
                  </a:lnTo>
                  <a:lnTo>
                    <a:pt x="14806" y="57342"/>
                  </a:lnTo>
                  <a:lnTo>
                    <a:pt x="14987" y="57162"/>
                  </a:lnTo>
                  <a:lnTo>
                    <a:pt x="15187" y="57021"/>
                  </a:lnTo>
                  <a:lnTo>
                    <a:pt x="15407" y="56901"/>
                  </a:lnTo>
                  <a:lnTo>
                    <a:pt x="15628" y="56781"/>
                  </a:lnTo>
                  <a:lnTo>
                    <a:pt x="15848" y="56701"/>
                  </a:lnTo>
                  <a:lnTo>
                    <a:pt x="16089" y="56641"/>
                  </a:lnTo>
                  <a:lnTo>
                    <a:pt x="16349" y="56601"/>
                  </a:lnTo>
                  <a:lnTo>
                    <a:pt x="16610" y="56581"/>
                  </a:lnTo>
                  <a:close/>
                  <a:moveTo>
                    <a:pt x="7353" y="1"/>
                  </a:moveTo>
                  <a:lnTo>
                    <a:pt x="6952" y="41"/>
                  </a:lnTo>
                  <a:lnTo>
                    <a:pt x="6572" y="81"/>
                  </a:lnTo>
                  <a:lnTo>
                    <a:pt x="6191" y="141"/>
                  </a:lnTo>
                  <a:lnTo>
                    <a:pt x="5830" y="241"/>
                  </a:lnTo>
                  <a:lnTo>
                    <a:pt x="5450" y="341"/>
                  </a:lnTo>
                  <a:lnTo>
                    <a:pt x="5089" y="462"/>
                  </a:lnTo>
                  <a:lnTo>
                    <a:pt x="4749" y="602"/>
                  </a:lnTo>
                  <a:lnTo>
                    <a:pt x="4408" y="762"/>
                  </a:lnTo>
                  <a:lnTo>
                    <a:pt x="4067" y="922"/>
                  </a:lnTo>
                  <a:lnTo>
                    <a:pt x="3747" y="1103"/>
                  </a:lnTo>
                  <a:lnTo>
                    <a:pt x="3426" y="1303"/>
                  </a:lnTo>
                  <a:lnTo>
                    <a:pt x="3126" y="1523"/>
                  </a:lnTo>
                  <a:lnTo>
                    <a:pt x="2845" y="1764"/>
                  </a:lnTo>
                  <a:lnTo>
                    <a:pt x="2565" y="2004"/>
                  </a:lnTo>
                  <a:lnTo>
                    <a:pt x="2284" y="2245"/>
                  </a:lnTo>
                  <a:lnTo>
                    <a:pt x="2024" y="2525"/>
                  </a:lnTo>
                  <a:lnTo>
                    <a:pt x="1783" y="2806"/>
                  </a:lnTo>
                  <a:lnTo>
                    <a:pt x="1563" y="3086"/>
                  </a:lnTo>
                  <a:lnTo>
                    <a:pt x="1343" y="3387"/>
                  </a:lnTo>
                  <a:lnTo>
                    <a:pt x="1142" y="3707"/>
                  </a:lnTo>
                  <a:lnTo>
                    <a:pt x="942" y="4028"/>
                  </a:lnTo>
                  <a:lnTo>
                    <a:pt x="782" y="4368"/>
                  </a:lnTo>
                  <a:lnTo>
                    <a:pt x="621" y="4709"/>
                  </a:lnTo>
                  <a:lnTo>
                    <a:pt x="481" y="5050"/>
                  </a:lnTo>
                  <a:lnTo>
                    <a:pt x="361" y="5410"/>
                  </a:lnTo>
                  <a:lnTo>
                    <a:pt x="261" y="5791"/>
                  </a:lnTo>
                  <a:lnTo>
                    <a:pt x="160" y="6152"/>
                  </a:lnTo>
                  <a:lnTo>
                    <a:pt x="100" y="6532"/>
                  </a:lnTo>
                  <a:lnTo>
                    <a:pt x="40" y="6913"/>
                  </a:lnTo>
                  <a:lnTo>
                    <a:pt x="20" y="7314"/>
                  </a:lnTo>
                  <a:lnTo>
                    <a:pt x="0" y="7714"/>
                  </a:lnTo>
                  <a:lnTo>
                    <a:pt x="0" y="7734"/>
                  </a:lnTo>
                  <a:lnTo>
                    <a:pt x="0" y="7754"/>
                  </a:lnTo>
                  <a:lnTo>
                    <a:pt x="0" y="15208"/>
                  </a:lnTo>
                  <a:lnTo>
                    <a:pt x="221" y="15488"/>
                  </a:lnTo>
                  <a:lnTo>
                    <a:pt x="441" y="15809"/>
                  </a:lnTo>
                  <a:lnTo>
                    <a:pt x="661" y="16209"/>
                  </a:lnTo>
                  <a:lnTo>
                    <a:pt x="741" y="16430"/>
                  </a:lnTo>
                  <a:lnTo>
                    <a:pt x="842" y="16670"/>
                  </a:lnTo>
                  <a:lnTo>
                    <a:pt x="922" y="16951"/>
                  </a:lnTo>
                  <a:lnTo>
                    <a:pt x="1002" y="17231"/>
                  </a:lnTo>
                  <a:lnTo>
                    <a:pt x="1062" y="17532"/>
                  </a:lnTo>
                  <a:lnTo>
                    <a:pt x="1122" y="17852"/>
                  </a:lnTo>
                  <a:lnTo>
                    <a:pt x="1162" y="18193"/>
                  </a:lnTo>
                  <a:lnTo>
                    <a:pt x="1202" y="18553"/>
                  </a:lnTo>
                  <a:lnTo>
                    <a:pt x="1222" y="18934"/>
                  </a:lnTo>
                  <a:lnTo>
                    <a:pt x="1222" y="19355"/>
                  </a:lnTo>
                  <a:lnTo>
                    <a:pt x="1222" y="19976"/>
                  </a:lnTo>
                  <a:lnTo>
                    <a:pt x="1162" y="20657"/>
                  </a:lnTo>
                  <a:lnTo>
                    <a:pt x="1082" y="21399"/>
                  </a:lnTo>
                  <a:lnTo>
                    <a:pt x="962" y="22180"/>
                  </a:lnTo>
                  <a:lnTo>
                    <a:pt x="782" y="23021"/>
                  </a:lnTo>
                  <a:lnTo>
                    <a:pt x="581" y="23923"/>
                  </a:lnTo>
                  <a:lnTo>
                    <a:pt x="321" y="24885"/>
                  </a:lnTo>
                  <a:lnTo>
                    <a:pt x="0" y="25906"/>
                  </a:lnTo>
                  <a:lnTo>
                    <a:pt x="0" y="31116"/>
                  </a:lnTo>
                  <a:lnTo>
                    <a:pt x="321" y="32338"/>
                  </a:lnTo>
                  <a:lnTo>
                    <a:pt x="701" y="33540"/>
                  </a:lnTo>
                  <a:lnTo>
                    <a:pt x="1002" y="33620"/>
                  </a:lnTo>
                  <a:lnTo>
                    <a:pt x="1282" y="33720"/>
                  </a:lnTo>
                  <a:lnTo>
                    <a:pt x="1543" y="33820"/>
                  </a:lnTo>
                  <a:lnTo>
                    <a:pt x="1783" y="33921"/>
                  </a:lnTo>
                  <a:lnTo>
                    <a:pt x="2004" y="34041"/>
                  </a:lnTo>
                  <a:lnTo>
                    <a:pt x="2204" y="34181"/>
                  </a:lnTo>
                  <a:lnTo>
                    <a:pt x="2384" y="34321"/>
                  </a:lnTo>
                  <a:lnTo>
                    <a:pt x="2545" y="34462"/>
                  </a:lnTo>
                  <a:lnTo>
                    <a:pt x="9697" y="34462"/>
                  </a:lnTo>
                  <a:lnTo>
                    <a:pt x="9818" y="34482"/>
                  </a:lnTo>
                  <a:lnTo>
                    <a:pt x="10018" y="34522"/>
                  </a:lnTo>
                  <a:lnTo>
                    <a:pt x="10218" y="34602"/>
                  </a:lnTo>
                  <a:lnTo>
                    <a:pt x="10399" y="34702"/>
                  </a:lnTo>
                  <a:lnTo>
                    <a:pt x="10539" y="34842"/>
                  </a:lnTo>
                  <a:lnTo>
                    <a:pt x="10659" y="35003"/>
                  </a:lnTo>
                  <a:lnTo>
                    <a:pt x="10759" y="35203"/>
                  </a:lnTo>
                  <a:lnTo>
                    <a:pt x="10819" y="35403"/>
                  </a:lnTo>
                  <a:lnTo>
                    <a:pt x="10839" y="35604"/>
                  </a:lnTo>
                  <a:lnTo>
                    <a:pt x="10819" y="35724"/>
                  </a:lnTo>
                  <a:lnTo>
                    <a:pt x="9978" y="44499"/>
                  </a:lnTo>
                  <a:lnTo>
                    <a:pt x="9938" y="45020"/>
                  </a:lnTo>
                  <a:lnTo>
                    <a:pt x="12322" y="45020"/>
                  </a:lnTo>
                  <a:lnTo>
                    <a:pt x="12322" y="45621"/>
                  </a:lnTo>
                  <a:lnTo>
                    <a:pt x="10198" y="45621"/>
                  </a:lnTo>
                  <a:lnTo>
                    <a:pt x="10198" y="46663"/>
                  </a:lnTo>
                  <a:lnTo>
                    <a:pt x="12102" y="46663"/>
                  </a:lnTo>
                  <a:lnTo>
                    <a:pt x="12102" y="47244"/>
                  </a:lnTo>
                  <a:lnTo>
                    <a:pt x="10198" y="47244"/>
                  </a:lnTo>
                  <a:lnTo>
                    <a:pt x="10198" y="48346"/>
                  </a:lnTo>
                  <a:lnTo>
                    <a:pt x="12422" y="48346"/>
                  </a:lnTo>
                  <a:lnTo>
                    <a:pt x="12422" y="48967"/>
                  </a:lnTo>
                  <a:lnTo>
                    <a:pt x="9557" y="48967"/>
                  </a:lnTo>
                  <a:lnTo>
                    <a:pt x="9016" y="54517"/>
                  </a:lnTo>
                  <a:lnTo>
                    <a:pt x="7293" y="72569"/>
                  </a:lnTo>
                  <a:lnTo>
                    <a:pt x="6832" y="72569"/>
                  </a:lnTo>
                  <a:lnTo>
                    <a:pt x="7013" y="73711"/>
                  </a:lnTo>
                  <a:lnTo>
                    <a:pt x="7193" y="74853"/>
                  </a:lnTo>
                  <a:lnTo>
                    <a:pt x="7353" y="76015"/>
                  </a:lnTo>
                  <a:lnTo>
                    <a:pt x="7493" y="77177"/>
                  </a:lnTo>
                  <a:lnTo>
                    <a:pt x="7634" y="78319"/>
                  </a:lnTo>
                  <a:lnTo>
                    <a:pt x="7754" y="79481"/>
                  </a:lnTo>
                  <a:lnTo>
                    <a:pt x="7854" y="80643"/>
                  </a:lnTo>
                  <a:lnTo>
                    <a:pt x="7954" y="81805"/>
                  </a:lnTo>
                  <a:lnTo>
                    <a:pt x="8034" y="82967"/>
                  </a:lnTo>
                  <a:lnTo>
                    <a:pt x="8115" y="84129"/>
                  </a:lnTo>
                  <a:lnTo>
                    <a:pt x="8175" y="85291"/>
                  </a:lnTo>
                  <a:lnTo>
                    <a:pt x="8215" y="86453"/>
                  </a:lnTo>
                  <a:lnTo>
                    <a:pt x="8255" y="87615"/>
                  </a:lnTo>
                  <a:lnTo>
                    <a:pt x="8275" y="88777"/>
                  </a:lnTo>
                  <a:lnTo>
                    <a:pt x="8295" y="89940"/>
                  </a:lnTo>
                  <a:lnTo>
                    <a:pt x="8295" y="91102"/>
                  </a:lnTo>
                  <a:lnTo>
                    <a:pt x="7433" y="113040"/>
                  </a:lnTo>
                  <a:lnTo>
                    <a:pt x="7433" y="113321"/>
                  </a:lnTo>
                  <a:lnTo>
                    <a:pt x="7393" y="114563"/>
                  </a:lnTo>
                  <a:lnTo>
                    <a:pt x="7393" y="115805"/>
                  </a:lnTo>
                  <a:lnTo>
                    <a:pt x="7433" y="117027"/>
                  </a:lnTo>
                  <a:lnTo>
                    <a:pt x="7493" y="118270"/>
                  </a:lnTo>
                  <a:lnTo>
                    <a:pt x="7594" y="119492"/>
                  </a:lnTo>
                  <a:lnTo>
                    <a:pt x="7714" y="120714"/>
                  </a:lnTo>
                  <a:lnTo>
                    <a:pt x="7854" y="121936"/>
                  </a:lnTo>
                  <a:lnTo>
                    <a:pt x="8034" y="123158"/>
                  </a:lnTo>
                  <a:lnTo>
                    <a:pt x="8255" y="124541"/>
                  </a:lnTo>
                  <a:lnTo>
                    <a:pt x="8495" y="126484"/>
                  </a:lnTo>
                  <a:lnTo>
                    <a:pt x="8716" y="128648"/>
                  </a:lnTo>
                  <a:lnTo>
                    <a:pt x="8956" y="131012"/>
                  </a:lnTo>
                  <a:lnTo>
                    <a:pt x="9156" y="133516"/>
                  </a:lnTo>
                  <a:lnTo>
                    <a:pt x="57121" y="133516"/>
                  </a:lnTo>
                  <a:lnTo>
                    <a:pt x="57522" y="133496"/>
                  </a:lnTo>
                  <a:lnTo>
                    <a:pt x="57922" y="133476"/>
                  </a:lnTo>
                  <a:lnTo>
                    <a:pt x="58303" y="133416"/>
                  </a:lnTo>
                  <a:lnTo>
                    <a:pt x="58684" y="133356"/>
                  </a:lnTo>
                  <a:lnTo>
                    <a:pt x="59064" y="133256"/>
                  </a:lnTo>
                  <a:lnTo>
                    <a:pt x="59425" y="133156"/>
                  </a:lnTo>
                  <a:lnTo>
                    <a:pt x="59786" y="133036"/>
                  </a:lnTo>
                  <a:lnTo>
                    <a:pt x="60146" y="132895"/>
                  </a:lnTo>
                  <a:lnTo>
                    <a:pt x="60487" y="132755"/>
                  </a:lnTo>
                  <a:lnTo>
                    <a:pt x="60808" y="132575"/>
                  </a:lnTo>
                  <a:lnTo>
                    <a:pt x="61148" y="132395"/>
                  </a:lnTo>
                  <a:lnTo>
                    <a:pt x="61449" y="132194"/>
                  </a:lnTo>
                  <a:lnTo>
                    <a:pt x="61749" y="131974"/>
                  </a:lnTo>
                  <a:lnTo>
                    <a:pt x="62050" y="131733"/>
                  </a:lnTo>
                  <a:lnTo>
                    <a:pt x="62330" y="131493"/>
                  </a:lnTo>
                  <a:lnTo>
                    <a:pt x="62611" y="131232"/>
                  </a:lnTo>
                  <a:lnTo>
                    <a:pt x="62851" y="130972"/>
                  </a:lnTo>
                  <a:lnTo>
                    <a:pt x="63112" y="130691"/>
                  </a:lnTo>
                  <a:lnTo>
                    <a:pt x="63332" y="130391"/>
                  </a:lnTo>
                  <a:lnTo>
                    <a:pt x="63552" y="130090"/>
                  </a:lnTo>
                  <a:lnTo>
                    <a:pt x="63753" y="129790"/>
                  </a:lnTo>
                  <a:lnTo>
                    <a:pt x="63933" y="129449"/>
                  </a:lnTo>
                  <a:lnTo>
                    <a:pt x="64113" y="129129"/>
                  </a:lnTo>
                  <a:lnTo>
                    <a:pt x="64274" y="128788"/>
                  </a:lnTo>
                  <a:lnTo>
                    <a:pt x="64394" y="128428"/>
                  </a:lnTo>
                  <a:lnTo>
                    <a:pt x="64534" y="128067"/>
                  </a:lnTo>
                  <a:lnTo>
                    <a:pt x="64634" y="127706"/>
                  </a:lnTo>
                  <a:lnTo>
                    <a:pt x="64714" y="127326"/>
                  </a:lnTo>
                  <a:lnTo>
                    <a:pt x="64795" y="126945"/>
                  </a:lnTo>
                  <a:lnTo>
                    <a:pt x="64835" y="126564"/>
                  </a:lnTo>
                  <a:lnTo>
                    <a:pt x="64855" y="126164"/>
                  </a:lnTo>
                  <a:lnTo>
                    <a:pt x="64875" y="125763"/>
                  </a:lnTo>
                  <a:lnTo>
                    <a:pt x="64875" y="7754"/>
                  </a:lnTo>
                  <a:lnTo>
                    <a:pt x="64855" y="7354"/>
                  </a:lnTo>
                  <a:lnTo>
                    <a:pt x="64835" y="6973"/>
                  </a:lnTo>
                  <a:lnTo>
                    <a:pt x="64795" y="6592"/>
                  </a:lnTo>
                  <a:lnTo>
                    <a:pt x="64714" y="6212"/>
                  </a:lnTo>
                  <a:lnTo>
                    <a:pt x="64634" y="5831"/>
                  </a:lnTo>
                  <a:lnTo>
                    <a:pt x="64534" y="5470"/>
                  </a:lnTo>
                  <a:lnTo>
                    <a:pt x="64414" y="5110"/>
                  </a:lnTo>
                  <a:lnTo>
                    <a:pt x="64274" y="4749"/>
                  </a:lnTo>
                  <a:lnTo>
                    <a:pt x="64113" y="4409"/>
                  </a:lnTo>
                  <a:lnTo>
                    <a:pt x="63933" y="4068"/>
                  </a:lnTo>
                  <a:lnTo>
                    <a:pt x="63753" y="3747"/>
                  </a:lnTo>
                  <a:lnTo>
                    <a:pt x="63552" y="3447"/>
                  </a:lnTo>
                  <a:lnTo>
                    <a:pt x="63332" y="3126"/>
                  </a:lnTo>
                  <a:lnTo>
                    <a:pt x="63112" y="2846"/>
                  </a:lnTo>
                  <a:lnTo>
                    <a:pt x="62871" y="2565"/>
                  </a:lnTo>
                  <a:lnTo>
                    <a:pt x="62611" y="2285"/>
                  </a:lnTo>
                  <a:lnTo>
                    <a:pt x="62350" y="2044"/>
                  </a:lnTo>
                  <a:lnTo>
                    <a:pt x="62070" y="1784"/>
                  </a:lnTo>
                  <a:lnTo>
                    <a:pt x="61769" y="1563"/>
                  </a:lnTo>
                  <a:lnTo>
                    <a:pt x="61469" y="1343"/>
                  </a:lnTo>
                  <a:lnTo>
                    <a:pt x="61148" y="1143"/>
                  </a:lnTo>
                  <a:lnTo>
                    <a:pt x="60828" y="962"/>
                  </a:lnTo>
                  <a:lnTo>
                    <a:pt x="60507" y="782"/>
                  </a:lnTo>
                  <a:lnTo>
                    <a:pt x="60166" y="622"/>
                  </a:lnTo>
                  <a:lnTo>
                    <a:pt x="59806" y="482"/>
                  </a:lnTo>
                  <a:lnTo>
                    <a:pt x="59445" y="361"/>
                  </a:lnTo>
                  <a:lnTo>
                    <a:pt x="59085" y="261"/>
                  </a:lnTo>
                  <a:lnTo>
                    <a:pt x="58704" y="181"/>
                  </a:lnTo>
                  <a:lnTo>
                    <a:pt x="58323" y="101"/>
                  </a:lnTo>
                  <a:lnTo>
                    <a:pt x="57942" y="61"/>
                  </a:lnTo>
                  <a:lnTo>
                    <a:pt x="57542" y="21"/>
                  </a:lnTo>
                  <a:lnTo>
                    <a:pt x="44158" y="21"/>
                  </a:lnTo>
                  <a:lnTo>
                    <a:pt x="43998" y="41"/>
                  </a:lnTo>
                  <a:lnTo>
                    <a:pt x="43858" y="81"/>
                  </a:lnTo>
                  <a:lnTo>
                    <a:pt x="43717" y="121"/>
                  </a:lnTo>
                  <a:lnTo>
                    <a:pt x="43577" y="181"/>
                  </a:lnTo>
                  <a:lnTo>
                    <a:pt x="43457" y="261"/>
                  </a:lnTo>
                  <a:lnTo>
                    <a:pt x="43337" y="341"/>
                  </a:lnTo>
                  <a:lnTo>
                    <a:pt x="43216" y="421"/>
                  </a:lnTo>
                  <a:lnTo>
                    <a:pt x="43116" y="522"/>
                  </a:lnTo>
                  <a:lnTo>
                    <a:pt x="43016" y="642"/>
                  </a:lnTo>
                  <a:lnTo>
                    <a:pt x="42936" y="762"/>
                  </a:lnTo>
                  <a:lnTo>
                    <a:pt x="42856" y="882"/>
                  </a:lnTo>
                  <a:lnTo>
                    <a:pt x="42796" y="1003"/>
                  </a:lnTo>
                  <a:lnTo>
                    <a:pt x="42736" y="1143"/>
                  </a:lnTo>
                  <a:lnTo>
                    <a:pt x="42696" y="1303"/>
                  </a:lnTo>
                  <a:lnTo>
                    <a:pt x="42656" y="1443"/>
                  </a:lnTo>
                  <a:lnTo>
                    <a:pt x="42615" y="1844"/>
                  </a:lnTo>
                  <a:lnTo>
                    <a:pt x="42535" y="2225"/>
                  </a:lnTo>
                  <a:lnTo>
                    <a:pt x="42435" y="2585"/>
                  </a:lnTo>
                  <a:lnTo>
                    <a:pt x="42315" y="2926"/>
                  </a:lnTo>
                  <a:lnTo>
                    <a:pt x="42155" y="3267"/>
                  </a:lnTo>
                  <a:lnTo>
                    <a:pt x="41974" y="3587"/>
                  </a:lnTo>
                  <a:lnTo>
                    <a:pt x="41754" y="3868"/>
                  </a:lnTo>
                  <a:lnTo>
                    <a:pt x="41513" y="4148"/>
                  </a:lnTo>
                  <a:lnTo>
                    <a:pt x="41253" y="4388"/>
                  </a:lnTo>
                  <a:lnTo>
                    <a:pt x="40973" y="4609"/>
                  </a:lnTo>
                  <a:lnTo>
                    <a:pt x="40672" y="4829"/>
                  </a:lnTo>
                  <a:lnTo>
                    <a:pt x="40351" y="4990"/>
                  </a:lnTo>
                  <a:lnTo>
                    <a:pt x="40031" y="5150"/>
                  </a:lnTo>
                  <a:lnTo>
                    <a:pt x="39670" y="5250"/>
                  </a:lnTo>
                  <a:lnTo>
                    <a:pt x="39310" y="5350"/>
                  </a:lnTo>
                  <a:lnTo>
                    <a:pt x="38949" y="5390"/>
                  </a:lnTo>
                  <a:lnTo>
                    <a:pt x="38568" y="5410"/>
                  </a:lnTo>
                  <a:lnTo>
                    <a:pt x="26367" y="5410"/>
                  </a:lnTo>
                  <a:lnTo>
                    <a:pt x="25986" y="5390"/>
                  </a:lnTo>
                  <a:lnTo>
                    <a:pt x="25625" y="5350"/>
                  </a:lnTo>
                  <a:lnTo>
                    <a:pt x="25265" y="5250"/>
                  </a:lnTo>
                  <a:lnTo>
                    <a:pt x="24904" y="5150"/>
                  </a:lnTo>
                  <a:lnTo>
                    <a:pt x="24584" y="4990"/>
                  </a:lnTo>
                  <a:lnTo>
                    <a:pt x="24263" y="4829"/>
                  </a:lnTo>
                  <a:lnTo>
                    <a:pt x="23962" y="4609"/>
                  </a:lnTo>
                  <a:lnTo>
                    <a:pt x="23682" y="4388"/>
                  </a:lnTo>
                  <a:lnTo>
                    <a:pt x="23422" y="4148"/>
                  </a:lnTo>
                  <a:lnTo>
                    <a:pt x="23181" y="3868"/>
                  </a:lnTo>
                  <a:lnTo>
                    <a:pt x="22961" y="3587"/>
                  </a:lnTo>
                  <a:lnTo>
                    <a:pt x="22780" y="3267"/>
                  </a:lnTo>
                  <a:lnTo>
                    <a:pt x="22620" y="2926"/>
                  </a:lnTo>
                  <a:lnTo>
                    <a:pt x="22480" y="2585"/>
                  </a:lnTo>
                  <a:lnTo>
                    <a:pt x="22380" y="2225"/>
                  </a:lnTo>
                  <a:lnTo>
                    <a:pt x="22320" y="1844"/>
                  </a:lnTo>
                  <a:lnTo>
                    <a:pt x="22280" y="1443"/>
                  </a:lnTo>
                  <a:lnTo>
                    <a:pt x="22239" y="1303"/>
                  </a:lnTo>
                  <a:lnTo>
                    <a:pt x="22199" y="1143"/>
                  </a:lnTo>
                  <a:lnTo>
                    <a:pt x="22159" y="1003"/>
                  </a:lnTo>
                  <a:lnTo>
                    <a:pt x="22079" y="862"/>
                  </a:lnTo>
                  <a:lnTo>
                    <a:pt x="21999" y="742"/>
                  </a:lnTo>
                  <a:lnTo>
                    <a:pt x="21919" y="622"/>
                  </a:lnTo>
                  <a:lnTo>
                    <a:pt x="21819" y="522"/>
                  </a:lnTo>
                  <a:lnTo>
                    <a:pt x="21719" y="401"/>
                  </a:lnTo>
                  <a:lnTo>
                    <a:pt x="21598" y="321"/>
                  </a:lnTo>
                  <a:lnTo>
                    <a:pt x="21478" y="241"/>
                  </a:lnTo>
                  <a:lnTo>
                    <a:pt x="21338" y="161"/>
                  </a:lnTo>
                  <a:lnTo>
                    <a:pt x="21218" y="101"/>
                  </a:lnTo>
                  <a:lnTo>
                    <a:pt x="21077" y="61"/>
                  </a:lnTo>
                  <a:lnTo>
                    <a:pt x="20917" y="21"/>
                  </a:lnTo>
                  <a:lnTo>
                    <a:pt x="20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5"/>
            <p:cNvSpPr/>
            <p:nvPr/>
          </p:nvSpPr>
          <p:spPr>
            <a:xfrm>
              <a:off x="3990550" y="2450025"/>
              <a:ext cx="653675" cy="435775"/>
            </a:xfrm>
            <a:custGeom>
              <a:rect b="b" l="l" r="r" t="t"/>
              <a:pathLst>
                <a:path extrusionOk="0" fill="none" h="17431" w="26147">
                  <a:moveTo>
                    <a:pt x="2706" y="17431"/>
                  </a:moveTo>
                  <a:lnTo>
                    <a:pt x="2706" y="17431"/>
                  </a:lnTo>
                  <a:lnTo>
                    <a:pt x="2425" y="17411"/>
                  </a:lnTo>
                  <a:lnTo>
                    <a:pt x="2165" y="17371"/>
                  </a:lnTo>
                  <a:lnTo>
                    <a:pt x="1904" y="17311"/>
                  </a:lnTo>
                  <a:lnTo>
                    <a:pt x="1664" y="17211"/>
                  </a:lnTo>
                  <a:lnTo>
                    <a:pt x="1423" y="17090"/>
                  </a:lnTo>
                  <a:lnTo>
                    <a:pt x="1203" y="16970"/>
                  </a:lnTo>
                  <a:lnTo>
                    <a:pt x="982" y="16810"/>
                  </a:lnTo>
                  <a:lnTo>
                    <a:pt x="802" y="16630"/>
                  </a:lnTo>
                  <a:lnTo>
                    <a:pt x="622" y="16449"/>
                  </a:lnTo>
                  <a:lnTo>
                    <a:pt x="462" y="16229"/>
                  </a:lnTo>
                  <a:lnTo>
                    <a:pt x="341" y="16008"/>
                  </a:lnTo>
                  <a:lnTo>
                    <a:pt x="221" y="15768"/>
                  </a:lnTo>
                  <a:lnTo>
                    <a:pt x="121" y="15528"/>
                  </a:lnTo>
                  <a:lnTo>
                    <a:pt x="61" y="15267"/>
                  </a:lnTo>
                  <a:lnTo>
                    <a:pt x="21" y="15007"/>
                  </a:lnTo>
                  <a:lnTo>
                    <a:pt x="1" y="14726"/>
                  </a:lnTo>
                  <a:lnTo>
                    <a:pt x="1" y="2685"/>
                  </a:lnTo>
                  <a:lnTo>
                    <a:pt x="1" y="2685"/>
                  </a:lnTo>
                  <a:lnTo>
                    <a:pt x="21" y="2425"/>
                  </a:lnTo>
                  <a:lnTo>
                    <a:pt x="61" y="2144"/>
                  </a:lnTo>
                  <a:lnTo>
                    <a:pt x="121" y="1884"/>
                  </a:lnTo>
                  <a:lnTo>
                    <a:pt x="221" y="1643"/>
                  </a:lnTo>
                  <a:lnTo>
                    <a:pt x="341" y="1403"/>
                  </a:lnTo>
                  <a:lnTo>
                    <a:pt x="462" y="1182"/>
                  </a:lnTo>
                  <a:lnTo>
                    <a:pt x="622" y="982"/>
                  </a:lnTo>
                  <a:lnTo>
                    <a:pt x="802" y="782"/>
                  </a:lnTo>
                  <a:lnTo>
                    <a:pt x="982" y="601"/>
                  </a:lnTo>
                  <a:lnTo>
                    <a:pt x="1203" y="461"/>
                  </a:lnTo>
                  <a:lnTo>
                    <a:pt x="1423" y="321"/>
                  </a:lnTo>
                  <a:lnTo>
                    <a:pt x="1664" y="201"/>
                  </a:lnTo>
                  <a:lnTo>
                    <a:pt x="1904" y="120"/>
                  </a:lnTo>
                  <a:lnTo>
                    <a:pt x="2165" y="40"/>
                  </a:lnTo>
                  <a:lnTo>
                    <a:pt x="2425" y="0"/>
                  </a:lnTo>
                  <a:lnTo>
                    <a:pt x="2706" y="0"/>
                  </a:lnTo>
                  <a:lnTo>
                    <a:pt x="23462" y="0"/>
                  </a:lnTo>
                  <a:lnTo>
                    <a:pt x="23462" y="0"/>
                  </a:lnTo>
                  <a:lnTo>
                    <a:pt x="23723" y="0"/>
                  </a:lnTo>
                  <a:lnTo>
                    <a:pt x="24003" y="40"/>
                  </a:lnTo>
                  <a:lnTo>
                    <a:pt x="24264" y="120"/>
                  </a:lnTo>
                  <a:lnTo>
                    <a:pt x="24504" y="201"/>
                  </a:lnTo>
                  <a:lnTo>
                    <a:pt x="24744" y="321"/>
                  </a:lnTo>
                  <a:lnTo>
                    <a:pt x="24965" y="461"/>
                  </a:lnTo>
                  <a:lnTo>
                    <a:pt x="25165" y="601"/>
                  </a:lnTo>
                  <a:lnTo>
                    <a:pt x="25366" y="782"/>
                  </a:lnTo>
                  <a:lnTo>
                    <a:pt x="25546" y="982"/>
                  </a:lnTo>
                  <a:lnTo>
                    <a:pt x="25686" y="1182"/>
                  </a:lnTo>
                  <a:lnTo>
                    <a:pt x="25826" y="1403"/>
                  </a:lnTo>
                  <a:lnTo>
                    <a:pt x="25947" y="1643"/>
                  </a:lnTo>
                  <a:lnTo>
                    <a:pt x="26027" y="1884"/>
                  </a:lnTo>
                  <a:lnTo>
                    <a:pt x="26107" y="2144"/>
                  </a:lnTo>
                  <a:lnTo>
                    <a:pt x="26147" y="2425"/>
                  </a:lnTo>
                  <a:lnTo>
                    <a:pt x="26147" y="2685"/>
                  </a:lnTo>
                  <a:lnTo>
                    <a:pt x="26147" y="14726"/>
                  </a:lnTo>
                  <a:lnTo>
                    <a:pt x="26147" y="14726"/>
                  </a:lnTo>
                  <a:lnTo>
                    <a:pt x="26147" y="15007"/>
                  </a:lnTo>
                  <a:lnTo>
                    <a:pt x="26107" y="15267"/>
                  </a:lnTo>
                  <a:lnTo>
                    <a:pt x="26027" y="15528"/>
                  </a:lnTo>
                  <a:lnTo>
                    <a:pt x="25947" y="15768"/>
                  </a:lnTo>
                  <a:lnTo>
                    <a:pt x="25826" y="16008"/>
                  </a:lnTo>
                  <a:lnTo>
                    <a:pt x="25686" y="16229"/>
                  </a:lnTo>
                  <a:lnTo>
                    <a:pt x="25546" y="16449"/>
                  </a:lnTo>
                  <a:lnTo>
                    <a:pt x="25366" y="16630"/>
                  </a:lnTo>
                  <a:lnTo>
                    <a:pt x="25165" y="16810"/>
                  </a:lnTo>
                  <a:lnTo>
                    <a:pt x="24965" y="16970"/>
                  </a:lnTo>
                  <a:lnTo>
                    <a:pt x="24744" y="17090"/>
                  </a:lnTo>
                  <a:lnTo>
                    <a:pt x="24504" y="17211"/>
                  </a:lnTo>
                  <a:lnTo>
                    <a:pt x="24264" y="17311"/>
                  </a:lnTo>
                  <a:lnTo>
                    <a:pt x="24003" y="17371"/>
                  </a:lnTo>
                  <a:lnTo>
                    <a:pt x="23723" y="17411"/>
                  </a:lnTo>
                  <a:lnTo>
                    <a:pt x="23462" y="17431"/>
                  </a:lnTo>
                  <a:lnTo>
                    <a:pt x="2706" y="1743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5"/>
            <p:cNvSpPr/>
            <p:nvPr/>
          </p:nvSpPr>
          <p:spPr>
            <a:xfrm>
              <a:off x="3893375" y="2340325"/>
              <a:ext cx="861550" cy="655175"/>
            </a:xfrm>
            <a:custGeom>
              <a:rect b="b" l="l" r="r" t="t"/>
              <a:pathLst>
                <a:path extrusionOk="0" fill="none" h="26207" w="34462">
                  <a:moveTo>
                    <a:pt x="32959" y="0"/>
                  </a:moveTo>
                  <a:lnTo>
                    <a:pt x="1504" y="0"/>
                  </a:lnTo>
                  <a:lnTo>
                    <a:pt x="1504" y="0"/>
                  </a:lnTo>
                  <a:lnTo>
                    <a:pt x="1504" y="0"/>
                  </a:lnTo>
                  <a:lnTo>
                    <a:pt x="1343" y="0"/>
                  </a:lnTo>
                  <a:lnTo>
                    <a:pt x="1203" y="21"/>
                  </a:lnTo>
                  <a:lnTo>
                    <a:pt x="1063" y="61"/>
                  </a:lnTo>
                  <a:lnTo>
                    <a:pt x="923" y="121"/>
                  </a:lnTo>
                  <a:lnTo>
                    <a:pt x="782" y="181"/>
                  </a:lnTo>
                  <a:lnTo>
                    <a:pt x="662" y="261"/>
                  </a:lnTo>
                  <a:lnTo>
                    <a:pt x="542" y="341"/>
                  </a:lnTo>
                  <a:lnTo>
                    <a:pt x="442" y="441"/>
                  </a:lnTo>
                  <a:lnTo>
                    <a:pt x="341" y="541"/>
                  </a:lnTo>
                  <a:lnTo>
                    <a:pt x="261" y="662"/>
                  </a:lnTo>
                  <a:lnTo>
                    <a:pt x="181" y="782"/>
                  </a:lnTo>
                  <a:lnTo>
                    <a:pt x="121" y="922"/>
                  </a:lnTo>
                  <a:lnTo>
                    <a:pt x="61" y="1062"/>
                  </a:lnTo>
                  <a:lnTo>
                    <a:pt x="21" y="1203"/>
                  </a:lnTo>
                  <a:lnTo>
                    <a:pt x="1" y="1343"/>
                  </a:lnTo>
                  <a:lnTo>
                    <a:pt x="1" y="1503"/>
                  </a:lnTo>
                  <a:lnTo>
                    <a:pt x="1" y="24684"/>
                  </a:lnTo>
                  <a:lnTo>
                    <a:pt x="1" y="24684"/>
                  </a:lnTo>
                  <a:lnTo>
                    <a:pt x="1" y="24844"/>
                  </a:lnTo>
                  <a:lnTo>
                    <a:pt x="21" y="25005"/>
                  </a:lnTo>
                  <a:lnTo>
                    <a:pt x="61" y="25145"/>
                  </a:lnTo>
                  <a:lnTo>
                    <a:pt x="121" y="25285"/>
                  </a:lnTo>
                  <a:lnTo>
                    <a:pt x="181" y="25405"/>
                  </a:lnTo>
                  <a:lnTo>
                    <a:pt x="261" y="25546"/>
                  </a:lnTo>
                  <a:lnTo>
                    <a:pt x="341" y="25646"/>
                  </a:lnTo>
                  <a:lnTo>
                    <a:pt x="442" y="25766"/>
                  </a:lnTo>
                  <a:lnTo>
                    <a:pt x="542" y="25866"/>
                  </a:lnTo>
                  <a:lnTo>
                    <a:pt x="662" y="25946"/>
                  </a:lnTo>
                  <a:lnTo>
                    <a:pt x="782" y="26026"/>
                  </a:lnTo>
                  <a:lnTo>
                    <a:pt x="923" y="26087"/>
                  </a:lnTo>
                  <a:lnTo>
                    <a:pt x="1063" y="26127"/>
                  </a:lnTo>
                  <a:lnTo>
                    <a:pt x="1203" y="26167"/>
                  </a:lnTo>
                  <a:lnTo>
                    <a:pt x="1343" y="26187"/>
                  </a:lnTo>
                  <a:lnTo>
                    <a:pt x="1504" y="26207"/>
                  </a:lnTo>
                  <a:lnTo>
                    <a:pt x="32959" y="26207"/>
                  </a:lnTo>
                  <a:lnTo>
                    <a:pt x="32959" y="26207"/>
                  </a:lnTo>
                  <a:lnTo>
                    <a:pt x="33099" y="26187"/>
                  </a:lnTo>
                  <a:lnTo>
                    <a:pt x="33260" y="26167"/>
                  </a:lnTo>
                  <a:lnTo>
                    <a:pt x="33400" y="26127"/>
                  </a:lnTo>
                  <a:lnTo>
                    <a:pt x="33540" y="26087"/>
                  </a:lnTo>
                  <a:lnTo>
                    <a:pt x="33680" y="26026"/>
                  </a:lnTo>
                  <a:lnTo>
                    <a:pt x="33801" y="25946"/>
                  </a:lnTo>
                  <a:lnTo>
                    <a:pt x="33921" y="25866"/>
                  </a:lnTo>
                  <a:lnTo>
                    <a:pt x="34021" y="25766"/>
                  </a:lnTo>
                  <a:lnTo>
                    <a:pt x="34121" y="25646"/>
                  </a:lnTo>
                  <a:lnTo>
                    <a:pt x="34201" y="25546"/>
                  </a:lnTo>
                  <a:lnTo>
                    <a:pt x="34281" y="25405"/>
                  </a:lnTo>
                  <a:lnTo>
                    <a:pt x="34342" y="25285"/>
                  </a:lnTo>
                  <a:lnTo>
                    <a:pt x="34402" y="25145"/>
                  </a:lnTo>
                  <a:lnTo>
                    <a:pt x="34442" y="25005"/>
                  </a:lnTo>
                  <a:lnTo>
                    <a:pt x="34462" y="24844"/>
                  </a:lnTo>
                  <a:lnTo>
                    <a:pt x="34462" y="24684"/>
                  </a:lnTo>
                  <a:lnTo>
                    <a:pt x="34462" y="1503"/>
                  </a:lnTo>
                  <a:lnTo>
                    <a:pt x="34462" y="1503"/>
                  </a:lnTo>
                  <a:lnTo>
                    <a:pt x="34462" y="1343"/>
                  </a:lnTo>
                  <a:lnTo>
                    <a:pt x="34442" y="1203"/>
                  </a:lnTo>
                  <a:lnTo>
                    <a:pt x="34402" y="1062"/>
                  </a:lnTo>
                  <a:lnTo>
                    <a:pt x="34342" y="922"/>
                  </a:lnTo>
                  <a:lnTo>
                    <a:pt x="34281" y="782"/>
                  </a:lnTo>
                  <a:lnTo>
                    <a:pt x="34201" y="662"/>
                  </a:lnTo>
                  <a:lnTo>
                    <a:pt x="34121" y="541"/>
                  </a:lnTo>
                  <a:lnTo>
                    <a:pt x="34021" y="441"/>
                  </a:lnTo>
                  <a:lnTo>
                    <a:pt x="33921" y="341"/>
                  </a:lnTo>
                  <a:lnTo>
                    <a:pt x="33801" y="261"/>
                  </a:lnTo>
                  <a:lnTo>
                    <a:pt x="33680" y="181"/>
                  </a:lnTo>
                  <a:lnTo>
                    <a:pt x="33540" y="121"/>
                  </a:lnTo>
                  <a:lnTo>
                    <a:pt x="33400" y="61"/>
                  </a:lnTo>
                  <a:lnTo>
                    <a:pt x="33260" y="21"/>
                  </a:lnTo>
                  <a:lnTo>
                    <a:pt x="33099" y="0"/>
                  </a:lnTo>
                  <a:lnTo>
                    <a:pt x="329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5"/>
            <p:cNvSpPr/>
            <p:nvPr/>
          </p:nvSpPr>
          <p:spPr>
            <a:xfrm>
              <a:off x="3861325" y="2314275"/>
              <a:ext cx="924150" cy="1815225"/>
            </a:xfrm>
            <a:custGeom>
              <a:rect b="b" l="l" r="r" t="t"/>
              <a:pathLst>
                <a:path extrusionOk="0" fill="none" h="72609" w="36966">
                  <a:moveTo>
                    <a:pt x="2766" y="28271"/>
                  </a:moveTo>
                  <a:lnTo>
                    <a:pt x="2766" y="28271"/>
                  </a:lnTo>
                  <a:lnTo>
                    <a:pt x="2505" y="28251"/>
                  </a:lnTo>
                  <a:lnTo>
                    <a:pt x="2245" y="28210"/>
                  </a:lnTo>
                  <a:lnTo>
                    <a:pt x="2004" y="28150"/>
                  </a:lnTo>
                  <a:lnTo>
                    <a:pt x="1784" y="28070"/>
                  </a:lnTo>
                  <a:lnTo>
                    <a:pt x="1563" y="27970"/>
                  </a:lnTo>
                  <a:lnTo>
                    <a:pt x="1343" y="27830"/>
                  </a:lnTo>
                  <a:lnTo>
                    <a:pt x="1143" y="27690"/>
                  </a:lnTo>
                  <a:lnTo>
                    <a:pt x="962" y="27529"/>
                  </a:lnTo>
                  <a:lnTo>
                    <a:pt x="802" y="27349"/>
                  </a:lnTo>
                  <a:lnTo>
                    <a:pt x="662" y="27149"/>
                  </a:lnTo>
                  <a:lnTo>
                    <a:pt x="542" y="26948"/>
                  </a:lnTo>
                  <a:lnTo>
                    <a:pt x="421" y="26728"/>
                  </a:lnTo>
                  <a:lnTo>
                    <a:pt x="341" y="26487"/>
                  </a:lnTo>
                  <a:lnTo>
                    <a:pt x="281" y="26247"/>
                  </a:lnTo>
                  <a:lnTo>
                    <a:pt x="241" y="25987"/>
                  </a:lnTo>
                  <a:lnTo>
                    <a:pt x="221" y="25726"/>
                  </a:lnTo>
                  <a:lnTo>
                    <a:pt x="221" y="2545"/>
                  </a:lnTo>
                  <a:lnTo>
                    <a:pt x="221" y="2545"/>
                  </a:lnTo>
                  <a:lnTo>
                    <a:pt x="241" y="2285"/>
                  </a:lnTo>
                  <a:lnTo>
                    <a:pt x="281" y="2044"/>
                  </a:lnTo>
                  <a:lnTo>
                    <a:pt x="341" y="1784"/>
                  </a:lnTo>
                  <a:lnTo>
                    <a:pt x="421" y="1563"/>
                  </a:lnTo>
                  <a:lnTo>
                    <a:pt x="542" y="1343"/>
                  </a:lnTo>
                  <a:lnTo>
                    <a:pt x="662" y="1123"/>
                  </a:lnTo>
                  <a:lnTo>
                    <a:pt x="802" y="942"/>
                  </a:lnTo>
                  <a:lnTo>
                    <a:pt x="962" y="762"/>
                  </a:lnTo>
                  <a:lnTo>
                    <a:pt x="1143" y="582"/>
                  </a:lnTo>
                  <a:lnTo>
                    <a:pt x="1343" y="441"/>
                  </a:lnTo>
                  <a:lnTo>
                    <a:pt x="1563" y="321"/>
                  </a:lnTo>
                  <a:lnTo>
                    <a:pt x="1784" y="201"/>
                  </a:lnTo>
                  <a:lnTo>
                    <a:pt x="2004" y="121"/>
                  </a:lnTo>
                  <a:lnTo>
                    <a:pt x="2245" y="61"/>
                  </a:lnTo>
                  <a:lnTo>
                    <a:pt x="2505" y="21"/>
                  </a:lnTo>
                  <a:lnTo>
                    <a:pt x="2766" y="1"/>
                  </a:lnTo>
                  <a:lnTo>
                    <a:pt x="34201" y="1"/>
                  </a:lnTo>
                  <a:lnTo>
                    <a:pt x="34201" y="1"/>
                  </a:lnTo>
                  <a:lnTo>
                    <a:pt x="34461" y="21"/>
                  </a:lnTo>
                  <a:lnTo>
                    <a:pt x="34722" y="61"/>
                  </a:lnTo>
                  <a:lnTo>
                    <a:pt x="34962" y="121"/>
                  </a:lnTo>
                  <a:lnTo>
                    <a:pt x="35203" y="201"/>
                  </a:lnTo>
                  <a:lnTo>
                    <a:pt x="35423" y="321"/>
                  </a:lnTo>
                  <a:lnTo>
                    <a:pt x="35624" y="441"/>
                  </a:lnTo>
                  <a:lnTo>
                    <a:pt x="35824" y="582"/>
                  </a:lnTo>
                  <a:lnTo>
                    <a:pt x="36004" y="762"/>
                  </a:lnTo>
                  <a:lnTo>
                    <a:pt x="36164" y="942"/>
                  </a:lnTo>
                  <a:lnTo>
                    <a:pt x="36305" y="1123"/>
                  </a:lnTo>
                  <a:lnTo>
                    <a:pt x="36445" y="1343"/>
                  </a:lnTo>
                  <a:lnTo>
                    <a:pt x="36545" y="1563"/>
                  </a:lnTo>
                  <a:lnTo>
                    <a:pt x="36625" y="1784"/>
                  </a:lnTo>
                  <a:lnTo>
                    <a:pt x="36685" y="2044"/>
                  </a:lnTo>
                  <a:lnTo>
                    <a:pt x="36725" y="2285"/>
                  </a:lnTo>
                  <a:lnTo>
                    <a:pt x="36746" y="2545"/>
                  </a:lnTo>
                  <a:lnTo>
                    <a:pt x="36746" y="25726"/>
                  </a:lnTo>
                  <a:lnTo>
                    <a:pt x="36746" y="25726"/>
                  </a:lnTo>
                  <a:lnTo>
                    <a:pt x="36725" y="25987"/>
                  </a:lnTo>
                  <a:lnTo>
                    <a:pt x="36685" y="26247"/>
                  </a:lnTo>
                  <a:lnTo>
                    <a:pt x="36625" y="26487"/>
                  </a:lnTo>
                  <a:lnTo>
                    <a:pt x="36545" y="26728"/>
                  </a:lnTo>
                  <a:lnTo>
                    <a:pt x="36445" y="26948"/>
                  </a:lnTo>
                  <a:lnTo>
                    <a:pt x="36305" y="27149"/>
                  </a:lnTo>
                  <a:lnTo>
                    <a:pt x="36164" y="27349"/>
                  </a:lnTo>
                  <a:lnTo>
                    <a:pt x="36004" y="27529"/>
                  </a:lnTo>
                  <a:lnTo>
                    <a:pt x="35824" y="27690"/>
                  </a:lnTo>
                  <a:lnTo>
                    <a:pt x="35624" y="27830"/>
                  </a:lnTo>
                  <a:lnTo>
                    <a:pt x="35423" y="27970"/>
                  </a:lnTo>
                  <a:lnTo>
                    <a:pt x="35203" y="28070"/>
                  </a:lnTo>
                  <a:lnTo>
                    <a:pt x="34962" y="28150"/>
                  </a:lnTo>
                  <a:lnTo>
                    <a:pt x="34722" y="28210"/>
                  </a:lnTo>
                  <a:lnTo>
                    <a:pt x="34461" y="28251"/>
                  </a:lnTo>
                  <a:lnTo>
                    <a:pt x="34201" y="28271"/>
                  </a:lnTo>
                  <a:lnTo>
                    <a:pt x="30735" y="28271"/>
                  </a:lnTo>
                  <a:lnTo>
                    <a:pt x="30735" y="41594"/>
                  </a:lnTo>
                  <a:lnTo>
                    <a:pt x="36645" y="41594"/>
                  </a:lnTo>
                  <a:lnTo>
                    <a:pt x="36645" y="55519"/>
                  </a:lnTo>
                  <a:lnTo>
                    <a:pt x="36645" y="55519"/>
                  </a:lnTo>
                  <a:lnTo>
                    <a:pt x="36645" y="55519"/>
                  </a:lnTo>
                  <a:lnTo>
                    <a:pt x="36746" y="55599"/>
                  </a:lnTo>
                  <a:lnTo>
                    <a:pt x="36826" y="55699"/>
                  </a:lnTo>
                  <a:lnTo>
                    <a:pt x="36826" y="55699"/>
                  </a:lnTo>
                  <a:lnTo>
                    <a:pt x="36906" y="55819"/>
                  </a:lnTo>
                  <a:lnTo>
                    <a:pt x="36946" y="55959"/>
                  </a:lnTo>
                  <a:lnTo>
                    <a:pt x="36966" y="56100"/>
                  </a:lnTo>
                  <a:lnTo>
                    <a:pt x="36946" y="56240"/>
                  </a:lnTo>
                  <a:lnTo>
                    <a:pt x="36906" y="56380"/>
                  </a:lnTo>
                  <a:lnTo>
                    <a:pt x="36846" y="56500"/>
                  </a:lnTo>
                  <a:lnTo>
                    <a:pt x="36766" y="56621"/>
                  </a:lnTo>
                  <a:lnTo>
                    <a:pt x="36645" y="56701"/>
                  </a:lnTo>
                  <a:lnTo>
                    <a:pt x="36645" y="56701"/>
                  </a:lnTo>
                  <a:lnTo>
                    <a:pt x="36545" y="56761"/>
                  </a:lnTo>
                  <a:lnTo>
                    <a:pt x="36445" y="56801"/>
                  </a:lnTo>
                  <a:lnTo>
                    <a:pt x="36345" y="56821"/>
                  </a:lnTo>
                  <a:lnTo>
                    <a:pt x="36245" y="56841"/>
                  </a:lnTo>
                  <a:lnTo>
                    <a:pt x="36245" y="56841"/>
                  </a:lnTo>
                  <a:lnTo>
                    <a:pt x="36064" y="56821"/>
                  </a:lnTo>
                  <a:lnTo>
                    <a:pt x="35904" y="56761"/>
                  </a:lnTo>
                  <a:lnTo>
                    <a:pt x="35764" y="56661"/>
                  </a:lnTo>
                  <a:lnTo>
                    <a:pt x="35644" y="56520"/>
                  </a:lnTo>
                  <a:lnTo>
                    <a:pt x="35644" y="56520"/>
                  </a:lnTo>
                  <a:lnTo>
                    <a:pt x="35563" y="56400"/>
                  </a:lnTo>
                  <a:lnTo>
                    <a:pt x="35523" y="56260"/>
                  </a:lnTo>
                  <a:lnTo>
                    <a:pt x="35503" y="56120"/>
                  </a:lnTo>
                  <a:lnTo>
                    <a:pt x="35523" y="55979"/>
                  </a:lnTo>
                  <a:lnTo>
                    <a:pt x="35563" y="55839"/>
                  </a:lnTo>
                  <a:lnTo>
                    <a:pt x="35624" y="55719"/>
                  </a:lnTo>
                  <a:lnTo>
                    <a:pt x="35724" y="55599"/>
                  </a:lnTo>
                  <a:lnTo>
                    <a:pt x="35824" y="55519"/>
                  </a:lnTo>
                  <a:lnTo>
                    <a:pt x="35824" y="42416"/>
                  </a:lnTo>
                  <a:lnTo>
                    <a:pt x="30735" y="42416"/>
                  </a:lnTo>
                  <a:lnTo>
                    <a:pt x="30735" y="49248"/>
                  </a:lnTo>
                  <a:lnTo>
                    <a:pt x="30735" y="49248"/>
                  </a:lnTo>
                  <a:lnTo>
                    <a:pt x="30835" y="49328"/>
                  </a:lnTo>
                  <a:lnTo>
                    <a:pt x="30915" y="49428"/>
                  </a:lnTo>
                  <a:lnTo>
                    <a:pt x="30915" y="49428"/>
                  </a:lnTo>
                  <a:lnTo>
                    <a:pt x="30995" y="49568"/>
                  </a:lnTo>
                  <a:lnTo>
                    <a:pt x="31035" y="49708"/>
                  </a:lnTo>
                  <a:lnTo>
                    <a:pt x="31055" y="49849"/>
                  </a:lnTo>
                  <a:lnTo>
                    <a:pt x="31035" y="49989"/>
                  </a:lnTo>
                  <a:lnTo>
                    <a:pt x="30995" y="50109"/>
                  </a:lnTo>
                  <a:lnTo>
                    <a:pt x="30935" y="50229"/>
                  </a:lnTo>
                  <a:lnTo>
                    <a:pt x="30855" y="50350"/>
                  </a:lnTo>
                  <a:lnTo>
                    <a:pt x="30735" y="50450"/>
                  </a:lnTo>
                  <a:lnTo>
                    <a:pt x="30735" y="50450"/>
                  </a:lnTo>
                  <a:lnTo>
                    <a:pt x="30635" y="50510"/>
                  </a:lnTo>
                  <a:lnTo>
                    <a:pt x="30535" y="50550"/>
                  </a:lnTo>
                  <a:lnTo>
                    <a:pt x="30434" y="50570"/>
                  </a:lnTo>
                  <a:lnTo>
                    <a:pt x="30334" y="50570"/>
                  </a:lnTo>
                  <a:lnTo>
                    <a:pt x="30334" y="50570"/>
                  </a:lnTo>
                  <a:lnTo>
                    <a:pt x="30154" y="50550"/>
                  </a:lnTo>
                  <a:lnTo>
                    <a:pt x="29994" y="50490"/>
                  </a:lnTo>
                  <a:lnTo>
                    <a:pt x="29853" y="50390"/>
                  </a:lnTo>
                  <a:lnTo>
                    <a:pt x="29733" y="50249"/>
                  </a:lnTo>
                  <a:lnTo>
                    <a:pt x="29733" y="50249"/>
                  </a:lnTo>
                  <a:lnTo>
                    <a:pt x="29653" y="50129"/>
                  </a:lnTo>
                  <a:lnTo>
                    <a:pt x="29613" y="49989"/>
                  </a:lnTo>
                  <a:lnTo>
                    <a:pt x="29593" y="49849"/>
                  </a:lnTo>
                  <a:lnTo>
                    <a:pt x="29613" y="49708"/>
                  </a:lnTo>
                  <a:lnTo>
                    <a:pt x="29653" y="49588"/>
                  </a:lnTo>
                  <a:lnTo>
                    <a:pt x="29713" y="49448"/>
                  </a:lnTo>
                  <a:lnTo>
                    <a:pt x="29793" y="49348"/>
                  </a:lnTo>
                  <a:lnTo>
                    <a:pt x="29913" y="49248"/>
                  </a:lnTo>
                  <a:lnTo>
                    <a:pt x="29913" y="33740"/>
                  </a:lnTo>
                  <a:lnTo>
                    <a:pt x="24824" y="33740"/>
                  </a:lnTo>
                  <a:lnTo>
                    <a:pt x="24824" y="38188"/>
                  </a:lnTo>
                  <a:lnTo>
                    <a:pt x="24824" y="38188"/>
                  </a:lnTo>
                  <a:lnTo>
                    <a:pt x="24965" y="38308"/>
                  </a:lnTo>
                  <a:lnTo>
                    <a:pt x="25065" y="38449"/>
                  </a:lnTo>
                  <a:lnTo>
                    <a:pt x="25125" y="38609"/>
                  </a:lnTo>
                  <a:lnTo>
                    <a:pt x="25145" y="38789"/>
                  </a:lnTo>
                  <a:lnTo>
                    <a:pt x="25145" y="38789"/>
                  </a:lnTo>
                  <a:lnTo>
                    <a:pt x="25145" y="38929"/>
                  </a:lnTo>
                  <a:lnTo>
                    <a:pt x="25145" y="38929"/>
                  </a:lnTo>
                  <a:lnTo>
                    <a:pt x="25125" y="39070"/>
                  </a:lnTo>
                  <a:lnTo>
                    <a:pt x="25065" y="39190"/>
                  </a:lnTo>
                  <a:lnTo>
                    <a:pt x="24985" y="39310"/>
                  </a:lnTo>
                  <a:lnTo>
                    <a:pt x="24905" y="39390"/>
                  </a:lnTo>
                  <a:lnTo>
                    <a:pt x="24804" y="39470"/>
                  </a:lnTo>
                  <a:lnTo>
                    <a:pt x="24684" y="39530"/>
                  </a:lnTo>
                  <a:lnTo>
                    <a:pt x="24544" y="39571"/>
                  </a:lnTo>
                  <a:lnTo>
                    <a:pt x="24424" y="39591"/>
                  </a:lnTo>
                  <a:lnTo>
                    <a:pt x="24424" y="39591"/>
                  </a:lnTo>
                  <a:lnTo>
                    <a:pt x="24344" y="39591"/>
                  </a:lnTo>
                  <a:lnTo>
                    <a:pt x="24344" y="39591"/>
                  </a:lnTo>
                  <a:lnTo>
                    <a:pt x="24203" y="39550"/>
                  </a:lnTo>
                  <a:lnTo>
                    <a:pt x="24063" y="39490"/>
                  </a:lnTo>
                  <a:lnTo>
                    <a:pt x="23943" y="39410"/>
                  </a:lnTo>
                  <a:lnTo>
                    <a:pt x="23843" y="39310"/>
                  </a:lnTo>
                  <a:lnTo>
                    <a:pt x="23763" y="39210"/>
                  </a:lnTo>
                  <a:lnTo>
                    <a:pt x="23723" y="39070"/>
                  </a:lnTo>
                  <a:lnTo>
                    <a:pt x="23682" y="38929"/>
                  </a:lnTo>
                  <a:lnTo>
                    <a:pt x="23682" y="38789"/>
                  </a:lnTo>
                  <a:lnTo>
                    <a:pt x="23682" y="38789"/>
                  </a:lnTo>
                  <a:lnTo>
                    <a:pt x="23702" y="38609"/>
                  </a:lnTo>
                  <a:lnTo>
                    <a:pt x="23763" y="38449"/>
                  </a:lnTo>
                  <a:lnTo>
                    <a:pt x="23863" y="38308"/>
                  </a:lnTo>
                  <a:lnTo>
                    <a:pt x="24003" y="38188"/>
                  </a:lnTo>
                  <a:lnTo>
                    <a:pt x="24003" y="32879"/>
                  </a:lnTo>
                  <a:lnTo>
                    <a:pt x="29913" y="32879"/>
                  </a:lnTo>
                  <a:lnTo>
                    <a:pt x="29913" y="28271"/>
                  </a:lnTo>
                  <a:lnTo>
                    <a:pt x="18914" y="28271"/>
                  </a:lnTo>
                  <a:lnTo>
                    <a:pt x="18914" y="46984"/>
                  </a:lnTo>
                  <a:lnTo>
                    <a:pt x="24824" y="46984"/>
                  </a:lnTo>
                  <a:lnTo>
                    <a:pt x="24824" y="60788"/>
                  </a:lnTo>
                  <a:lnTo>
                    <a:pt x="24824" y="60788"/>
                  </a:lnTo>
                  <a:lnTo>
                    <a:pt x="24945" y="60908"/>
                  </a:lnTo>
                  <a:lnTo>
                    <a:pt x="25065" y="61068"/>
                  </a:lnTo>
                  <a:lnTo>
                    <a:pt x="25125" y="61229"/>
                  </a:lnTo>
                  <a:lnTo>
                    <a:pt x="25145" y="61409"/>
                  </a:lnTo>
                  <a:lnTo>
                    <a:pt x="25145" y="61409"/>
                  </a:lnTo>
                  <a:lnTo>
                    <a:pt x="25125" y="61569"/>
                  </a:lnTo>
                  <a:lnTo>
                    <a:pt x="25085" y="61690"/>
                  </a:lnTo>
                  <a:lnTo>
                    <a:pt x="25005" y="61830"/>
                  </a:lnTo>
                  <a:lnTo>
                    <a:pt x="24925" y="61930"/>
                  </a:lnTo>
                  <a:lnTo>
                    <a:pt x="24824" y="62010"/>
                  </a:lnTo>
                  <a:lnTo>
                    <a:pt x="24684" y="62090"/>
                  </a:lnTo>
                  <a:lnTo>
                    <a:pt x="24564" y="62130"/>
                  </a:lnTo>
                  <a:lnTo>
                    <a:pt x="24404" y="62130"/>
                  </a:lnTo>
                  <a:lnTo>
                    <a:pt x="24404" y="62130"/>
                  </a:lnTo>
                  <a:lnTo>
                    <a:pt x="24404" y="62130"/>
                  </a:lnTo>
                  <a:lnTo>
                    <a:pt x="24404" y="62130"/>
                  </a:lnTo>
                  <a:lnTo>
                    <a:pt x="24263" y="62130"/>
                  </a:lnTo>
                  <a:lnTo>
                    <a:pt x="24123" y="62070"/>
                  </a:lnTo>
                  <a:lnTo>
                    <a:pt x="24003" y="62010"/>
                  </a:lnTo>
                  <a:lnTo>
                    <a:pt x="23883" y="61910"/>
                  </a:lnTo>
                  <a:lnTo>
                    <a:pt x="23803" y="61810"/>
                  </a:lnTo>
                  <a:lnTo>
                    <a:pt x="23743" y="61690"/>
                  </a:lnTo>
                  <a:lnTo>
                    <a:pt x="23702" y="61549"/>
                  </a:lnTo>
                  <a:lnTo>
                    <a:pt x="23682" y="61389"/>
                  </a:lnTo>
                  <a:lnTo>
                    <a:pt x="23682" y="61389"/>
                  </a:lnTo>
                  <a:lnTo>
                    <a:pt x="23702" y="61229"/>
                  </a:lnTo>
                  <a:lnTo>
                    <a:pt x="23763" y="61048"/>
                  </a:lnTo>
                  <a:lnTo>
                    <a:pt x="23863" y="60908"/>
                  </a:lnTo>
                  <a:lnTo>
                    <a:pt x="24003" y="60788"/>
                  </a:lnTo>
                  <a:lnTo>
                    <a:pt x="24003" y="47805"/>
                  </a:lnTo>
                  <a:lnTo>
                    <a:pt x="18914" y="47805"/>
                  </a:lnTo>
                  <a:lnTo>
                    <a:pt x="18914" y="71266"/>
                  </a:lnTo>
                  <a:lnTo>
                    <a:pt x="18914" y="71266"/>
                  </a:lnTo>
                  <a:lnTo>
                    <a:pt x="19034" y="71387"/>
                  </a:lnTo>
                  <a:lnTo>
                    <a:pt x="19154" y="71547"/>
                  </a:lnTo>
                  <a:lnTo>
                    <a:pt x="19215" y="71707"/>
                  </a:lnTo>
                  <a:lnTo>
                    <a:pt x="19235" y="71888"/>
                  </a:lnTo>
                  <a:lnTo>
                    <a:pt x="19235" y="71888"/>
                  </a:lnTo>
                  <a:lnTo>
                    <a:pt x="19215" y="72028"/>
                  </a:lnTo>
                  <a:lnTo>
                    <a:pt x="19174" y="72168"/>
                  </a:lnTo>
                  <a:lnTo>
                    <a:pt x="19094" y="72288"/>
                  </a:lnTo>
                  <a:lnTo>
                    <a:pt x="19014" y="72408"/>
                  </a:lnTo>
                  <a:lnTo>
                    <a:pt x="18914" y="72489"/>
                  </a:lnTo>
                  <a:lnTo>
                    <a:pt x="18774" y="72549"/>
                  </a:lnTo>
                  <a:lnTo>
                    <a:pt x="18654" y="72589"/>
                  </a:lnTo>
                  <a:lnTo>
                    <a:pt x="18493" y="72609"/>
                  </a:lnTo>
                  <a:lnTo>
                    <a:pt x="18493" y="72609"/>
                  </a:lnTo>
                  <a:lnTo>
                    <a:pt x="18493" y="72609"/>
                  </a:lnTo>
                  <a:lnTo>
                    <a:pt x="18493" y="72609"/>
                  </a:lnTo>
                  <a:lnTo>
                    <a:pt x="18353" y="72589"/>
                  </a:lnTo>
                  <a:lnTo>
                    <a:pt x="18213" y="72549"/>
                  </a:lnTo>
                  <a:lnTo>
                    <a:pt x="18093" y="72489"/>
                  </a:lnTo>
                  <a:lnTo>
                    <a:pt x="17972" y="72388"/>
                  </a:lnTo>
                  <a:lnTo>
                    <a:pt x="17892" y="72288"/>
                  </a:lnTo>
                  <a:lnTo>
                    <a:pt x="17832" y="72168"/>
                  </a:lnTo>
                  <a:lnTo>
                    <a:pt x="17772" y="72028"/>
                  </a:lnTo>
                  <a:lnTo>
                    <a:pt x="17772" y="71868"/>
                  </a:lnTo>
                  <a:lnTo>
                    <a:pt x="17772" y="71868"/>
                  </a:lnTo>
                  <a:lnTo>
                    <a:pt x="17792" y="71707"/>
                  </a:lnTo>
                  <a:lnTo>
                    <a:pt x="17852" y="71547"/>
                  </a:lnTo>
                  <a:lnTo>
                    <a:pt x="17952" y="71387"/>
                  </a:lnTo>
                  <a:lnTo>
                    <a:pt x="18093" y="71266"/>
                  </a:lnTo>
                  <a:lnTo>
                    <a:pt x="18093" y="28271"/>
                  </a:lnTo>
                  <a:lnTo>
                    <a:pt x="7073" y="28271"/>
                  </a:lnTo>
                  <a:lnTo>
                    <a:pt x="7073" y="32879"/>
                  </a:lnTo>
                  <a:lnTo>
                    <a:pt x="13024" y="32879"/>
                  </a:lnTo>
                  <a:lnTo>
                    <a:pt x="13024" y="59706"/>
                  </a:lnTo>
                  <a:lnTo>
                    <a:pt x="13024" y="59706"/>
                  </a:lnTo>
                  <a:lnTo>
                    <a:pt x="13124" y="59806"/>
                  </a:lnTo>
                  <a:lnTo>
                    <a:pt x="13204" y="59906"/>
                  </a:lnTo>
                  <a:lnTo>
                    <a:pt x="13204" y="59906"/>
                  </a:lnTo>
                  <a:lnTo>
                    <a:pt x="13284" y="60027"/>
                  </a:lnTo>
                  <a:lnTo>
                    <a:pt x="13324" y="60167"/>
                  </a:lnTo>
                  <a:lnTo>
                    <a:pt x="13344" y="60307"/>
                  </a:lnTo>
                  <a:lnTo>
                    <a:pt x="13324" y="60447"/>
                  </a:lnTo>
                  <a:lnTo>
                    <a:pt x="13284" y="60588"/>
                  </a:lnTo>
                  <a:lnTo>
                    <a:pt x="13224" y="60708"/>
                  </a:lnTo>
                  <a:lnTo>
                    <a:pt x="13144" y="60808"/>
                  </a:lnTo>
                  <a:lnTo>
                    <a:pt x="13024" y="60908"/>
                  </a:lnTo>
                  <a:lnTo>
                    <a:pt x="13024" y="60908"/>
                  </a:lnTo>
                  <a:lnTo>
                    <a:pt x="12923" y="60968"/>
                  </a:lnTo>
                  <a:lnTo>
                    <a:pt x="12823" y="61008"/>
                  </a:lnTo>
                  <a:lnTo>
                    <a:pt x="12723" y="61028"/>
                  </a:lnTo>
                  <a:lnTo>
                    <a:pt x="12603" y="61028"/>
                  </a:lnTo>
                  <a:lnTo>
                    <a:pt x="12603" y="61028"/>
                  </a:lnTo>
                  <a:lnTo>
                    <a:pt x="12443" y="61008"/>
                  </a:lnTo>
                  <a:lnTo>
                    <a:pt x="12282" y="60948"/>
                  </a:lnTo>
                  <a:lnTo>
                    <a:pt x="12142" y="60868"/>
                  </a:lnTo>
                  <a:lnTo>
                    <a:pt x="12022" y="60728"/>
                  </a:lnTo>
                  <a:lnTo>
                    <a:pt x="12022" y="60728"/>
                  </a:lnTo>
                  <a:lnTo>
                    <a:pt x="11942" y="60588"/>
                  </a:lnTo>
                  <a:lnTo>
                    <a:pt x="11902" y="60467"/>
                  </a:lnTo>
                  <a:lnTo>
                    <a:pt x="11882" y="60327"/>
                  </a:lnTo>
                  <a:lnTo>
                    <a:pt x="11902" y="60187"/>
                  </a:lnTo>
                  <a:lnTo>
                    <a:pt x="11942" y="60047"/>
                  </a:lnTo>
                  <a:lnTo>
                    <a:pt x="12002" y="59926"/>
                  </a:lnTo>
                  <a:lnTo>
                    <a:pt x="12082" y="59806"/>
                  </a:lnTo>
                  <a:lnTo>
                    <a:pt x="12202" y="59706"/>
                  </a:lnTo>
                  <a:lnTo>
                    <a:pt x="12202" y="33740"/>
                  </a:lnTo>
                  <a:lnTo>
                    <a:pt x="7113" y="33740"/>
                  </a:lnTo>
                  <a:lnTo>
                    <a:pt x="7113" y="39731"/>
                  </a:lnTo>
                  <a:lnTo>
                    <a:pt x="1203" y="39731"/>
                  </a:lnTo>
                  <a:lnTo>
                    <a:pt x="1203" y="48086"/>
                  </a:lnTo>
                  <a:lnTo>
                    <a:pt x="1203" y="48086"/>
                  </a:lnTo>
                  <a:lnTo>
                    <a:pt x="1323" y="48206"/>
                  </a:lnTo>
                  <a:lnTo>
                    <a:pt x="1403" y="48366"/>
                  </a:lnTo>
                  <a:lnTo>
                    <a:pt x="1463" y="48526"/>
                  </a:lnTo>
                  <a:lnTo>
                    <a:pt x="1463" y="48687"/>
                  </a:lnTo>
                  <a:lnTo>
                    <a:pt x="1463" y="48687"/>
                  </a:lnTo>
                  <a:lnTo>
                    <a:pt x="1463" y="48827"/>
                  </a:lnTo>
                  <a:lnTo>
                    <a:pt x="1463" y="48827"/>
                  </a:lnTo>
                  <a:lnTo>
                    <a:pt x="1443" y="48967"/>
                  </a:lnTo>
                  <a:lnTo>
                    <a:pt x="1383" y="49087"/>
                  </a:lnTo>
                  <a:lnTo>
                    <a:pt x="1323" y="49208"/>
                  </a:lnTo>
                  <a:lnTo>
                    <a:pt x="1223" y="49308"/>
                  </a:lnTo>
                  <a:lnTo>
                    <a:pt x="1123" y="49388"/>
                  </a:lnTo>
                  <a:lnTo>
                    <a:pt x="1002" y="49448"/>
                  </a:lnTo>
                  <a:lnTo>
                    <a:pt x="862" y="49488"/>
                  </a:lnTo>
                  <a:lnTo>
                    <a:pt x="742" y="49488"/>
                  </a:lnTo>
                  <a:lnTo>
                    <a:pt x="742" y="49488"/>
                  </a:lnTo>
                  <a:lnTo>
                    <a:pt x="662" y="49488"/>
                  </a:lnTo>
                  <a:lnTo>
                    <a:pt x="662" y="49488"/>
                  </a:lnTo>
                  <a:lnTo>
                    <a:pt x="522" y="49468"/>
                  </a:lnTo>
                  <a:lnTo>
                    <a:pt x="381" y="49408"/>
                  </a:lnTo>
                  <a:lnTo>
                    <a:pt x="261" y="49328"/>
                  </a:lnTo>
                  <a:lnTo>
                    <a:pt x="161" y="49228"/>
                  </a:lnTo>
                  <a:lnTo>
                    <a:pt x="101" y="49107"/>
                  </a:lnTo>
                  <a:lnTo>
                    <a:pt x="41" y="48987"/>
                  </a:lnTo>
                  <a:lnTo>
                    <a:pt x="1" y="48847"/>
                  </a:lnTo>
                  <a:lnTo>
                    <a:pt x="1" y="48687"/>
                  </a:lnTo>
                  <a:lnTo>
                    <a:pt x="1" y="48687"/>
                  </a:lnTo>
                  <a:lnTo>
                    <a:pt x="21" y="48506"/>
                  </a:lnTo>
                  <a:lnTo>
                    <a:pt x="101" y="48346"/>
                  </a:lnTo>
                  <a:lnTo>
                    <a:pt x="201" y="48206"/>
                  </a:lnTo>
                  <a:lnTo>
                    <a:pt x="321" y="48086"/>
                  </a:lnTo>
                  <a:lnTo>
                    <a:pt x="321" y="38909"/>
                  </a:lnTo>
                  <a:lnTo>
                    <a:pt x="6232" y="38909"/>
                  </a:lnTo>
                  <a:lnTo>
                    <a:pt x="6232" y="28271"/>
                  </a:lnTo>
                  <a:lnTo>
                    <a:pt x="2766" y="2827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5"/>
            <p:cNvSpPr/>
            <p:nvPr/>
          </p:nvSpPr>
          <p:spPr>
            <a:xfrm>
              <a:off x="3515225" y="899775"/>
              <a:ext cx="1621875" cy="3337925"/>
            </a:xfrm>
            <a:custGeom>
              <a:rect b="b" l="l" r="r" t="t"/>
              <a:pathLst>
                <a:path extrusionOk="0" fill="none" h="133517" w="64875">
                  <a:moveTo>
                    <a:pt x="7754" y="1"/>
                  </a:moveTo>
                  <a:lnTo>
                    <a:pt x="7754" y="1"/>
                  </a:lnTo>
                  <a:lnTo>
                    <a:pt x="7353" y="1"/>
                  </a:lnTo>
                  <a:lnTo>
                    <a:pt x="6952" y="41"/>
                  </a:lnTo>
                  <a:lnTo>
                    <a:pt x="6572" y="81"/>
                  </a:lnTo>
                  <a:lnTo>
                    <a:pt x="6191" y="141"/>
                  </a:lnTo>
                  <a:lnTo>
                    <a:pt x="5830" y="241"/>
                  </a:lnTo>
                  <a:lnTo>
                    <a:pt x="5450" y="341"/>
                  </a:lnTo>
                  <a:lnTo>
                    <a:pt x="5089" y="462"/>
                  </a:lnTo>
                  <a:lnTo>
                    <a:pt x="4749" y="602"/>
                  </a:lnTo>
                  <a:lnTo>
                    <a:pt x="4408" y="762"/>
                  </a:lnTo>
                  <a:lnTo>
                    <a:pt x="4067" y="922"/>
                  </a:lnTo>
                  <a:lnTo>
                    <a:pt x="3747" y="1103"/>
                  </a:lnTo>
                  <a:lnTo>
                    <a:pt x="3426" y="1303"/>
                  </a:lnTo>
                  <a:lnTo>
                    <a:pt x="3126" y="1523"/>
                  </a:lnTo>
                  <a:lnTo>
                    <a:pt x="2845" y="1764"/>
                  </a:lnTo>
                  <a:lnTo>
                    <a:pt x="2565" y="2004"/>
                  </a:lnTo>
                  <a:lnTo>
                    <a:pt x="2284" y="2245"/>
                  </a:lnTo>
                  <a:lnTo>
                    <a:pt x="2024" y="2525"/>
                  </a:lnTo>
                  <a:lnTo>
                    <a:pt x="1783" y="2806"/>
                  </a:lnTo>
                  <a:lnTo>
                    <a:pt x="1563" y="3086"/>
                  </a:lnTo>
                  <a:lnTo>
                    <a:pt x="1343" y="3387"/>
                  </a:lnTo>
                  <a:lnTo>
                    <a:pt x="1142" y="3707"/>
                  </a:lnTo>
                  <a:lnTo>
                    <a:pt x="942" y="4028"/>
                  </a:lnTo>
                  <a:lnTo>
                    <a:pt x="782" y="4368"/>
                  </a:lnTo>
                  <a:lnTo>
                    <a:pt x="621" y="4709"/>
                  </a:lnTo>
                  <a:lnTo>
                    <a:pt x="481" y="5050"/>
                  </a:lnTo>
                  <a:lnTo>
                    <a:pt x="361" y="5410"/>
                  </a:lnTo>
                  <a:lnTo>
                    <a:pt x="261" y="5791"/>
                  </a:lnTo>
                  <a:lnTo>
                    <a:pt x="160" y="6152"/>
                  </a:lnTo>
                  <a:lnTo>
                    <a:pt x="100" y="6532"/>
                  </a:lnTo>
                  <a:lnTo>
                    <a:pt x="40" y="6913"/>
                  </a:lnTo>
                  <a:lnTo>
                    <a:pt x="20" y="7314"/>
                  </a:lnTo>
                  <a:lnTo>
                    <a:pt x="0" y="7714"/>
                  </a:lnTo>
                  <a:lnTo>
                    <a:pt x="0" y="7714"/>
                  </a:lnTo>
                  <a:lnTo>
                    <a:pt x="0" y="7734"/>
                  </a:lnTo>
                  <a:lnTo>
                    <a:pt x="0" y="7734"/>
                  </a:lnTo>
                  <a:lnTo>
                    <a:pt x="0" y="7754"/>
                  </a:lnTo>
                  <a:lnTo>
                    <a:pt x="0" y="15208"/>
                  </a:lnTo>
                  <a:lnTo>
                    <a:pt x="0" y="15208"/>
                  </a:lnTo>
                  <a:lnTo>
                    <a:pt x="221" y="15488"/>
                  </a:lnTo>
                  <a:lnTo>
                    <a:pt x="441" y="15809"/>
                  </a:lnTo>
                  <a:lnTo>
                    <a:pt x="661" y="16209"/>
                  </a:lnTo>
                  <a:lnTo>
                    <a:pt x="741" y="16430"/>
                  </a:lnTo>
                  <a:lnTo>
                    <a:pt x="842" y="16670"/>
                  </a:lnTo>
                  <a:lnTo>
                    <a:pt x="922" y="16951"/>
                  </a:lnTo>
                  <a:lnTo>
                    <a:pt x="1002" y="17231"/>
                  </a:lnTo>
                  <a:lnTo>
                    <a:pt x="1062" y="17532"/>
                  </a:lnTo>
                  <a:lnTo>
                    <a:pt x="1122" y="17852"/>
                  </a:lnTo>
                  <a:lnTo>
                    <a:pt x="1162" y="18193"/>
                  </a:lnTo>
                  <a:lnTo>
                    <a:pt x="1202" y="18553"/>
                  </a:lnTo>
                  <a:lnTo>
                    <a:pt x="1222" y="18934"/>
                  </a:lnTo>
                  <a:lnTo>
                    <a:pt x="1222" y="19355"/>
                  </a:lnTo>
                  <a:lnTo>
                    <a:pt x="1222" y="19355"/>
                  </a:lnTo>
                  <a:lnTo>
                    <a:pt x="1222" y="19976"/>
                  </a:lnTo>
                  <a:lnTo>
                    <a:pt x="1162" y="20657"/>
                  </a:lnTo>
                  <a:lnTo>
                    <a:pt x="1082" y="21399"/>
                  </a:lnTo>
                  <a:lnTo>
                    <a:pt x="962" y="22180"/>
                  </a:lnTo>
                  <a:lnTo>
                    <a:pt x="782" y="23021"/>
                  </a:lnTo>
                  <a:lnTo>
                    <a:pt x="581" y="23923"/>
                  </a:lnTo>
                  <a:lnTo>
                    <a:pt x="321" y="24885"/>
                  </a:lnTo>
                  <a:lnTo>
                    <a:pt x="0" y="25906"/>
                  </a:lnTo>
                  <a:lnTo>
                    <a:pt x="0" y="31116"/>
                  </a:lnTo>
                  <a:lnTo>
                    <a:pt x="0" y="31116"/>
                  </a:lnTo>
                  <a:lnTo>
                    <a:pt x="321" y="32338"/>
                  </a:lnTo>
                  <a:lnTo>
                    <a:pt x="701" y="33540"/>
                  </a:lnTo>
                  <a:lnTo>
                    <a:pt x="701" y="33540"/>
                  </a:lnTo>
                  <a:lnTo>
                    <a:pt x="1002" y="33620"/>
                  </a:lnTo>
                  <a:lnTo>
                    <a:pt x="1282" y="33720"/>
                  </a:lnTo>
                  <a:lnTo>
                    <a:pt x="1543" y="33820"/>
                  </a:lnTo>
                  <a:lnTo>
                    <a:pt x="1783" y="33921"/>
                  </a:lnTo>
                  <a:lnTo>
                    <a:pt x="2004" y="34041"/>
                  </a:lnTo>
                  <a:lnTo>
                    <a:pt x="2204" y="34181"/>
                  </a:lnTo>
                  <a:lnTo>
                    <a:pt x="2384" y="34321"/>
                  </a:lnTo>
                  <a:lnTo>
                    <a:pt x="2545" y="34462"/>
                  </a:lnTo>
                  <a:lnTo>
                    <a:pt x="9677" y="34462"/>
                  </a:lnTo>
                  <a:lnTo>
                    <a:pt x="9677" y="34462"/>
                  </a:lnTo>
                  <a:lnTo>
                    <a:pt x="9697" y="34462"/>
                  </a:lnTo>
                  <a:lnTo>
                    <a:pt x="9697" y="34462"/>
                  </a:lnTo>
                  <a:lnTo>
                    <a:pt x="9818" y="34482"/>
                  </a:lnTo>
                  <a:lnTo>
                    <a:pt x="9818" y="34482"/>
                  </a:lnTo>
                  <a:lnTo>
                    <a:pt x="10018" y="34522"/>
                  </a:lnTo>
                  <a:lnTo>
                    <a:pt x="10218" y="34602"/>
                  </a:lnTo>
                  <a:lnTo>
                    <a:pt x="10399" y="34702"/>
                  </a:lnTo>
                  <a:lnTo>
                    <a:pt x="10539" y="34842"/>
                  </a:lnTo>
                  <a:lnTo>
                    <a:pt x="10659" y="35003"/>
                  </a:lnTo>
                  <a:lnTo>
                    <a:pt x="10759" y="35203"/>
                  </a:lnTo>
                  <a:lnTo>
                    <a:pt x="10819" y="35403"/>
                  </a:lnTo>
                  <a:lnTo>
                    <a:pt x="10839" y="35604"/>
                  </a:lnTo>
                  <a:lnTo>
                    <a:pt x="10839" y="35604"/>
                  </a:lnTo>
                  <a:lnTo>
                    <a:pt x="10819" y="35724"/>
                  </a:lnTo>
                  <a:lnTo>
                    <a:pt x="9978" y="44499"/>
                  </a:lnTo>
                  <a:lnTo>
                    <a:pt x="9938" y="45020"/>
                  </a:lnTo>
                  <a:lnTo>
                    <a:pt x="12322" y="45020"/>
                  </a:lnTo>
                  <a:lnTo>
                    <a:pt x="12322" y="45621"/>
                  </a:lnTo>
                  <a:lnTo>
                    <a:pt x="10198" y="45621"/>
                  </a:lnTo>
                  <a:lnTo>
                    <a:pt x="10198" y="46663"/>
                  </a:lnTo>
                  <a:lnTo>
                    <a:pt x="12102" y="46663"/>
                  </a:lnTo>
                  <a:lnTo>
                    <a:pt x="12102" y="47244"/>
                  </a:lnTo>
                  <a:lnTo>
                    <a:pt x="10198" y="47244"/>
                  </a:lnTo>
                  <a:lnTo>
                    <a:pt x="10198" y="48346"/>
                  </a:lnTo>
                  <a:lnTo>
                    <a:pt x="12422" y="48346"/>
                  </a:lnTo>
                  <a:lnTo>
                    <a:pt x="12422" y="48967"/>
                  </a:lnTo>
                  <a:lnTo>
                    <a:pt x="9557" y="48967"/>
                  </a:lnTo>
                  <a:lnTo>
                    <a:pt x="9016" y="54517"/>
                  </a:lnTo>
                  <a:lnTo>
                    <a:pt x="9016" y="54517"/>
                  </a:lnTo>
                  <a:lnTo>
                    <a:pt x="9016" y="54517"/>
                  </a:lnTo>
                  <a:lnTo>
                    <a:pt x="7293" y="72569"/>
                  </a:lnTo>
                  <a:lnTo>
                    <a:pt x="6832" y="72569"/>
                  </a:lnTo>
                  <a:lnTo>
                    <a:pt x="6832" y="72569"/>
                  </a:lnTo>
                  <a:lnTo>
                    <a:pt x="7013" y="73711"/>
                  </a:lnTo>
                  <a:lnTo>
                    <a:pt x="7193" y="74853"/>
                  </a:lnTo>
                  <a:lnTo>
                    <a:pt x="7353" y="76015"/>
                  </a:lnTo>
                  <a:lnTo>
                    <a:pt x="7493" y="77177"/>
                  </a:lnTo>
                  <a:lnTo>
                    <a:pt x="7634" y="78319"/>
                  </a:lnTo>
                  <a:lnTo>
                    <a:pt x="7754" y="79481"/>
                  </a:lnTo>
                  <a:lnTo>
                    <a:pt x="7854" y="80643"/>
                  </a:lnTo>
                  <a:lnTo>
                    <a:pt x="7954" y="81805"/>
                  </a:lnTo>
                  <a:lnTo>
                    <a:pt x="8034" y="82967"/>
                  </a:lnTo>
                  <a:lnTo>
                    <a:pt x="8115" y="84129"/>
                  </a:lnTo>
                  <a:lnTo>
                    <a:pt x="8175" y="85291"/>
                  </a:lnTo>
                  <a:lnTo>
                    <a:pt x="8215" y="86453"/>
                  </a:lnTo>
                  <a:lnTo>
                    <a:pt x="8255" y="87615"/>
                  </a:lnTo>
                  <a:lnTo>
                    <a:pt x="8275" y="88777"/>
                  </a:lnTo>
                  <a:lnTo>
                    <a:pt x="8295" y="89940"/>
                  </a:lnTo>
                  <a:lnTo>
                    <a:pt x="8295" y="91102"/>
                  </a:lnTo>
                  <a:lnTo>
                    <a:pt x="7433" y="113040"/>
                  </a:lnTo>
                  <a:lnTo>
                    <a:pt x="7433" y="113321"/>
                  </a:lnTo>
                  <a:lnTo>
                    <a:pt x="7433" y="113321"/>
                  </a:lnTo>
                  <a:lnTo>
                    <a:pt x="7393" y="114563"/>
                  </a:lnTo>
                  <a:lnTo>
                    <a:pt x="7393" y="115805"/>
                  </a:lnTo>
                  <a:lnTo>
                    <a:pt x="7433" y="117027"/>
                  </a:lnTo>
                  <a:lnTo>
                    <a:pt x="7493" y="118270"/>
                  </a:lnTo>
                  <a:lnTo>
                    <a:pt x="7594" y="119492"/>
                  </a:lnTo>
                  <a:lnTo>
                    <a:pt x="7714" y="120714"/>
                  </a:lnTo>
                  <a:lnTo>
                    <a:pt x="7854" y="121936"/>
                  </a:lnTo>
                  <a:lnTo>
                    <a:pt x="8034" y="123158"/>
                  </a:lnTo>
                  <a:lnTo>
                    <a:pt x="8034" y="123158"/>
                  </a:lnTo>
                  <a:lnTo>
                    <a:pt x="8255" y="124541"/>
                  </a:lnTo>
                  <a:lnTo>
                    <a:pt x="8255" y="124541"/>
                  </a:lnTo>
                  <a:lnTo>
                    <a:pt x="8495" y="126484"/>
                  </a:lnTo>
                  <a:lnTo>
                    <a:pt x="8716" y="128648"/>
                  </a:lnTo>
                  <a:lnTo>
                    <a:pt x="8956" y="131012"/>
                  </a:lnTo>
                  <a:lnTo>
                    <a:pt x="9156" y="133516"/>
                  </a:lnTo>
                  <a:lnTo>
                    <a:pt x="57121" y="133516"/>
                  </a:lnTo>
                  <a:lnTo>
                    <a:pt x="57121" y="133516"/>
                  </a:lnTo>
                  <a:lnTo>
                    <a:pt x="57522" y="133496"/>
                  </a:lnTo>
                  <a:lnTo>
                    <a:pt x="57922" y="133476"/>
                  </a:lnTo>
                  <a:lnTo>
                    <a:pt x="58303" y="133416"/>
                  </a:lnTo>
                  <a:lnTo>
                    <a:pt x="58684" y="133356"/>
                  </a:lnTo>
                  <a:lnTo>
                    <a:pt x="59064" y="133256"/>
                  </a:lnTo>
                  <a:lnTo>
                    <a:pt x="59425" y="133156"/>
                  </a:lnTo>
                  <a:lnTo>
                    <a:pt x="59786" y="133036"/>
                  </a:lnTo>
                  <a:lnTo>
                    <a:pt x="60146" y="132895"/>
                  </a:lnTo>
                  <a:lnTo>
                    <a:pt x="60487" y="132755"/>
                  </a:lnTo>
                  <a:lnTo>
                    <a:pt x="60808" y="132575"/>
                  </a:lnTo>
                  <a:lnTo>
                    <a:pt x="61148" y="132395"/>
                  </a:lnTo>
                  <a:lnTo>
                    <a:pt x="61449" y="132194"/>
                  </a:lnTo>
                  <a:lnTo>
                    <a:pt x="61749" y="131974"/>
                  </a:lnTo>
                  <a:lnTo>
                    <a:pt x="62050" y="131733"/>
                  </a:lnTo>
                  <a:lnTo>
                    <a:pt x="62330" y="131493"/>
                  </a:lnTo>
                  <a:lnTo>
                    <a:pt x="62611" y="131232"/>
                  </a:lnTo>
                  <a:lnTo>
                    <a:pt x="62851" y="130972"/>
                  </a:lnTo>
                  <a:lnTo>
                    <a:pt x="63112" y="130691"/>
                  </a:lnTo>
                  <a:lnTo>
                    <a:pt x="63332" y="130391"/>
                  </a:lnTo>
                  <a:lnTo>
                    <a:pt x="63552" y="130090"/>
                  </a:lnTo>
                  <a:lnTo>
                    <a:pt x="63753" y="129790"/>
                  </a:lnTo>
                  <a:lnTo>
                    <a:pt x="63933" y="129449"/>
                  </a:lnTo>
                  <a:lnTo>
                    <a:pt x="64113" y="129129"/>
                  </a:lnTo>
                  <a:lnTo>
                    <a:pt x="64274" y="128788"/>
                  </a:lnTo>
                  <a:lnTo>
                    <a:pt x="64394" y="128428"/>
                  </a:lnTo>
                  <a:lnTo>
                    <a:pt x="64534" y="128067"/>
                  </a:lnTo>
                  <a:lnTo>
                    <a:pt x="64634" y="127706"/>
                  </a:lnTo>
                  <a:lnTo>
                    <a:pt x="64714" y="127326"/>
                  </a:lnTo>
                  <a:lnTo>
                    <a:pt x="64795" y="126945"/>
                  </a:lnTo>
                  <a:lnTo>
                    <a:pt x="64835" y="126564"/>
                  </a:lnTo>
                  <a:lnTo>
                    <a:pt x="64855" y="126164"/>
                  </a:lnTo>
                  <a:lnTo>
                    <a:pt x="64875" y="125763"/>
                  </a:lnTo>
                  <a:lnTo>
                    <a:pt x="64875" y="7754"/>
                  </a:lnTo>
                  <a:lnTo>
                    <a:pt x="64875" y="7754"/>
                  </a:lnTo>
                  <a:lnTo>
                    <a:pt x="64855" y="7354"/>
                  </a:lnTo>
                  <a:lnTo>
                    <a:pt x="64835" y="6973"/>
                  </a:lnTo>
                  <a:lnTo>
                    <a:pt x="64795" y="6592"/>
                  </a:lnTo>
                  <a:lnTo>
                    <a:pt x="64714" y="6212"/>
                  </a:lnTo>
                  <a:lnTo>
                    <a:pt x="64634" y="5831"/>
                  </a:lnTo>
                  <a:lnTo>
                    <a:pt x="64534" y="5470"/>
                  </a:lnTo>
                  <a:lnTo>
                    <a:pt x="64414" y="5110"/>
                  </a:lnTo>
                  <a:lnTo>
                    <a:pt x="64274" y="4749"/>
                  </a:lnTo>
                  <a:lnTo>
                    <a:pt x="64113" y="4409"/>
                  </a:lnTo>
                  <a:lnTo>
                    <a:pt x="63933" y="4068"/>
                  </a:lnTo>
                  <a:lnTo>
                    <a:pt x="63753" y="3747"/>
                  </a:lnTo>
                  <a:lnTo>
                    <a:pt x="63552" y="3447"/>
                  </a:lnTo>
                  <a:lnTo>
                    <a:pt x="63332" y="3126"/>
                  </a:lnTo>
                  <a:lnTo>
                    <a:pt x="63112" y="2846"/>
                  </a:lnTo>
                  <a:lnTo>
                    <a:pt x="62871" y="2565"/>
                  </a:lnTo>
                  <a:lnTo>
                    <a:pt x="62611" y="2285"/>
                  </a:lnTo>
                  <a:lnTo>
                    <a:pt x="62350" y="2044"/>
                  </a:lnTo>
                  <a:lnTo>
                    <a:pt x="62070" y="1784"/>
                  </a:lnTo>
                  <a:lnTo>
                    <a:pt x="61769" y="1563"/>
                  </a:lnTo>
                  <a:lnTo>
                    <a:pt x="61469" y="1343"/>
                  </a:lnTo>
                  <a:lnTo>
                    <a:pt x="61148" y="1143"/>
                  </a:lnTo>
                  <a:lnTo>
                    <a:pt x="60828" y="962"/>
                  </a:lnTo>
                  <a:lnTo>
                    <a:pt x="60507" y="782"/>
                  </a:lnTo>
                  <a:lnTo>
                    <a:pt x="60166" y="622"/>
                  </a:lnTo>
                  <a:lnTo>
                    <a:pt x="59806" y="482"/>
                  </a:lnTo>
                  <a:lnTo>
                    <a:pt x="59445" y="361"/>
                  </a:lnTo>
                  <a:lnTo>
                    <a:pt x="59085" y="261"/>
                  </a:lnTo>
                  <a:lnTo>
                    <a:pt x="58704" y="181"/>
                  </a:lnTo>
                  <a:lnTo>
                    <a:pt x="58323" y="101"/>
                  </a:lnTo>
                  <a:lnTo>
                    <a:pt x="57942" y="61"/>
                  </a:lnTo>
                  <a:lnTo>
                    <a:pt x="57542" y="21"/>
                  </a:lnTo>
                  <a:lnTo>
                    <a:pt x="57141" y="21"/>
                  </a:lnTo>
                  <a:lnTo>
                    <a:pt x="44318" y="21"/>
                  </a:lnTo>
                  <a:lnTo>
                    <a:pt x="44318" y="21"/>
                  </a:lnTo>
                  <a:lnTo>
                    <a:pt x="44318" y="21"/>
                  </a:lnTo>
                  <a:lnTo>
                    <a:pt x="44318" y="21"/>
                  </a:lnTo>
                  <a:lnTo>
                    <a:pt x="44158" y="21"/>
                  </a:lnTo>
                  <a:lnTo>
                    <a:pt x="43998" y="41"/>
                  </a:lnTo>
                  <a:lnTo>
                    <a:pt x="43858" y="81"/>
                  </a:lnTo>
                  <a:lnTo>
                    <a:pt x="43717" y="121"/>
                  </a:lnTo>
                  <a:lnTo>
                    <a:pt x="43577" y="181"/>
                  </a:lnTo>
                  <a:lnTo>
                    <a:pt x="43457" y="261"/>
                  </a:lnTo>
                  <a:lnTo>
                    <a:pt x="43337" y="341"/>
                  </a:lnTo>
                  <a:lnTo>
                    <a:pt x="43216" y="421"/>
                  </a:lnTo>
                  <a:lnTo>
                    <a:pt x="43116" y="522"/>
                  </a:lnTo>
                  <a:lnTo>
                    <a:pt x="43016" y="642"/>
                  </a:lnTo>
                  <a:lnTo>
                    <a:pt x="42936" y="762"/>
                  </a:lnTo>
                  <a:lnTo>
                    <a:pt x="42856" y="882"/>
                  </a:lnTo>
                  <a:lnTo>
                    <a:pt x="42796" y="1003"/>
                  </a:lnTo>
                  <a:lnTo>
                    <a:pt x="42736" y="1143"/>
                  </a:lnTo>
                  <a:lnTo>
                    <a:pt x="42696" y="1303"/>
                  </a:lnTo>
                  <a:lnTo>
                    <a:pt x="42656" y="1443"/>
                  </a:lnTo>
                  <a:lnTo>
                    <a:pt x="42615" y="1844"/>
                  </a:lnTo>
                  <a:lnTo>
                    <a:pt x="42615" y="1844"/>
                  </a:lnTo>
                  <a:lnTo>
                    <a:pt x="42535" y="2225"/>
                  </a:lnTo>
                  <a:lnTo>
                    <a:pt x="42435" y="2585"/>
                  </a:lnTo>
                  <a:lnTo>
                    <a:pt x="42315" y="2926"/>
                  </a:lnTo>
                  <a:lnTo>
                    <a:pt x="42155" y="3267"/>
                  </a:lnTo>
                  <a:lnTo>
                    <a:pt x="41974" y="3587"/>
                  </a:lnTo>
                  <a:lnTo>
                    <a:pt x="41754" y="3868"/>
                  </a:lnTo>
                  <a:lnTo>
                    <a:pt x="41513" y="4148"/>
                  </a:lnTo>
                  <a:lnTo>
                    <a:pt x="41253" y="4388"/>
                  </a:lnTo>
                  <a:lnTo>
                    <a:pt x="40973" y="4609"/>
                  </a:lnTo>
                  <a:lnTo>
                    <a:pt x="40672" y="4829"/>
                  </a:lnTo>
                  <a:lnTo>
                    <a:pt x="40351" y="4990"/>
                  </a:lnTo>
                  <a:lnTo>
                    <a:pt x="40031" y="5150"/>
                  </a:lnTo>
                  <a:lnTo>
                    <a:pt x="39670" y="5250"/>
                  </a:lnTo>
                  <a:lnTo>
                    <a:pt x="39310" y="5350"/>
                  </a:lnTo>
                  <a:lnTo>
                    <a:pt x="38949" y="5390"/>
                  </a:lnTo>
                  <a:lnTo>
                    <a:pt x="38568" y="5410"/>
                  </a:lnTo>
                  <a:lnTo>
                    <a:pt x="26367" y="5410"/>
                  </a:lnTo>
                  <a:lnTo>
                    <a:pt x="26367" y="5410"/>
                  </a:lnTo>
                  <a:lnTo>
                    <a:pt x="25986" y="5390"/>
                  </a:lnTo>
                  <a:lnTo>
                    <a:pt x="25625" y="5350"/>
                  </a:lnTo>
                  <a:lnTo>
                    <a:pt x="25265" y="5250"/>
                  </a:lnTo>
                  <a:lnTo>
                    <a:pt x="24904" y="5150"/>
                  </a:lnTo>
                  <a:lnTo>
                    <a:pt x="24584" y="4990"/>
                  </a:lnTo>
                  <a:lnTo>
                    <a:pt x="24263" y="4829"/>
                  </a:lnTo>
                  <a:lnTo>
                    <a:pt x="23962" y="4609"/>
                  </a:lnTo>
                  <a:lnTo>
                    <a:pt x="23682" y="4388"/>
                  </a:lnTo>
                  <a:lnTo>
                    <a:pt x="23422" y="4148"/>
                  </a:lnTo>
                  <a:lnTo>
                    <a:pt x="23181" y="3868"/>
                  </a:lnTo>
                  <a:lnTo>
                    <a:pt x="22961" y="3587"/>
                  </a:lnTo>
                  <a:lnTo>
                    <a:pt x="22780" y="3267"/>
                  </a:lnTo>
                  <a:lnTo>
                    <a:pt x="22620" y="2926"/>
                  </a:lnTo>
                  <a:lnTo>
                    <a:pt x="22480" y="2585"/>
                  </a:lnTo>
                  <a:lnTo>
                    <a:pt x="22380" y="2225"/>
                  </a:lnTo>
                  <a:lnTo>
                    <a:pt x="22320" y="1844"/>
                  </a:lnTo>
                  <a:lnTo>
                    <a:pt x="22280" y="1443"/>
                  </a:lnTo>
                  <a:lnTo>
                    <a:pt x="22280" y="1443"/>
                  </a:lnTo>
                  <a:lnTo>
                    <a:pt x="22239" y="1303"/>
                  </a:lnTo>
                  <a:lnTo>
                    <a:pt x="22199" y="1143"/>
                  </a:lnTo>
                  <a:lnTo>
                    <a:pt x="22159" y="1003"/>
                  </a:lnTo>
                  <a:lnTo>
                    <a:pt x="22079" y="862"/>
                  </a:lnTo>
                  <a:lnTo>
                    <a:pt x="21999" y="742"/>
                  </a:lnTo>
                  <a:lnTo>
                    <a:pt x="21919" y="622"/>
                  </a:lnTo>
                  <a:lnTo>
                    <a:pt x="21819" y="522"/>
                  </a:lnTo>
                  <a:lnTo>
                    <a:pt x="21719" y="401"/>
                  </a:lnTo>
                  <a:lnTo>
                    <a:pt x="21598" y="321"/>
                  </a:lnTo>
                  <a:lnTo>
                    <a:pt x="21478" y="241"/>
                  </a:lnTo>
                  <a:lnTo>
                    <a:pt x="21338" y="161"/>
                  </a:lnTo>
                  <a:lnTo>
                    <a:pt x="21218" y="101"/>
                  </a:lnTo>
                  <a:lnTo>
                    <a:pt x="21077" y="61"/>
                  </a:lnTo>
                  <a:lnTo>
                    <a:pt x="20917" y="21"/>
                  </a:lnTo>
                  <a:lnTo>
                    <a:pt x="20777" y="1"/>
                  </a:lnTo>
                  <a:lnTo>
                    <a:pt x="20617" y="1"/>
                  </a:lnTo>
                  <a:lnTo>
                    <a:pt x="20617" y="1"/>
                  </a:lnTo>
                  <a:lnTo>
                    <a:pt x="20617" y="1"/>
                  </a:lnTo>
                  <a:lnTo>
                    <a:pt x="7774" y="1"/>
                  </a:lnTo>
                  <a:lnTo>
                    <a:pt x="7774" y="1"/>
                  </a:lnTo>
                  <a:lnTo>
                    <a:pt x="77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5"/>
            <p:cNvSpPr/>
            <p:nvPr/>
          </p:nvSpPr>
          <p:spPr>
            <a:xfrm>
              <a:off x="4202925" y="908300"/>
              <a:ext cx="49125" cy="49100"/>
            </a:xfrm>
            <a:custGeom>
              <a:rect b="b" l="l" r="r" t="t"/>
              <a:pathLst>
                <a:path extrusionOk="0" h="1964" w="1965">
                  <a:moveTo>
                    <a:pt x="982" y="0"/>
                  </a:moveTo>
                  <a:lnTo>
                    <a:pt x="782" y="20"/>
                  </a:lnTo>
                  <a:lnTo>
                    <a:pt x="602" y="80"/>
                  </a:lnTo>
                  <a:lnTo>
                    <a:pt x="422" y="181"/>
                  </a:lnTo>
                  <a:lnTo>
                    <a:pt x="281" y="301"/>
                  </a:lnTo>
                  <a:lnTo>
                    <a:pt x="161" y="441"/>
                  </a:lnTo>
                  <a:lnTo>
                    <a:pt x="81" y="601"/>
                  </a:lnTo>
                  <a:lnTo>
                    <a:pt x="21" y="802"/>
                  </a:lnTo>
                  <a:lnTo>
                    <a:pt x="1" y="1002"/>
                  </a:lnTo>
                  <a:lnTo>
                    <a:pt x="21" y="1182"/>
                  </a:lnTo>
                  <a:lnTo>
                    <a:pt x="81" y="1383"/>
                  </a:lnTo>
                  <a:lnTo>
                    <a:pt x="181" y="1543"/>
                  </a:lnTo>
                  <a:lnTo>
                    <a:pt x="301" y="1683"/>
                  </a:lnTo>
                  <a:lnTo>
                    <a:pt x="442" y="1804"/>
                  </a:lnTo>
                  <a:lnTo>
                    <a:pt x="602" y="1904"/>
                  </a:lnTo>
                  <a:lnTo>
                    <a:pt x="782" y="1944"/>
                  </a:lnTo>
                  <a:lnTo>
                    <a:pt x="982" y="1964"/>
                  </a:lnTo>
                  <a:lnTo>
                    <a:pt x="1183" y="1944"/>
                  </a:lnTo>
                  <a:lnTo>
                    <a:pt x="1383" y="1884"/>
                  </a:lnTo>
                  <a:lnTo>
                    <a:pt x="1543" y="1804"/>
                  </a:lnTo>
                  <a:lnTo>
                    <a:pt x="1684" y="1683"/>
                  </a:lnTo>
                  <a:lnTo>
                    <a:pt x="1804" y="1523"/>
                  </a:lnTo>
                  <a:lnTo>
                    <a:pt x="1904" y="1363"/>
                  </a:lnTo>
                  <a:lnTo>
                    <a:pt x="1944" y="1182"/>
                  </a:lnTo>
                  <a:lnTo>
                    <a:pt x="1964" y="982"/>
                  </a:lnTo>
                  <a:lnTo>
                    <a:pt x="1944" y="782"/>
                  </a:lnTo>
                  <a:lnTo>
                    <a:pt x="1884" y="601"/>
                  </a:lnTo>
                  <a:lnTo>
                    <a:pt x="1804" y="441"/>
                  </a:lnTo>
                  <a:lnTo>
                    <a:pt x="1684" y="281"/>
                  </a:lnTo>
                  <a:lnTo>
                    <a:pt x="1543" y="161"/>
                  </a:lnTo>
                  <a:lnTo>
                    <a:pt x="1363" y="80"/>
                  </a:lnTo>
                  <a:lnTo>
                    <a:pt x="1183" y="20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0B0F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5"/>
            <p:cNvSpPr/>
            <p:nvPr/>
          </p:nvSpPr>
          <p:spPr>
            <a:xfrm>
              <a:off x="4202925" y="908300"/>
              <a:ext cx="49125" cy="49100"/>
            </a:xfrm>
            <a:custGeom>
              <a:rect b="b" l="l" r="r" t="t"/>
              <a:pathLst>
                <a:path extrusionOk="0" fill="none" h="1964" w="1965">
                  <a:moveTo>
                    <a:pt x="982" y="0"/>
                  </a:moveTo>
                  <a:lnTo>
                    <a:pt x="982" y="0"/>
                  </a:lnTo>
                  <a:lnTo>
                    <a:pt x="982" y="0"/>
                  </a:lnTo>
                  <a:lnTo>
                    <a:pt x="782" y="20"/>
                  </a:lnTo>
                  <a:lnTo>
                    <a:pt x="602" y="80"/>
                  </a:lnTo>
                  <a:lnTo>
                    <a:pt x="422" y="181"/>
                  </a:lnTo>
                  <a:lnTo>
                    <a:pt x="281" y="301"/>
                  </a:lnTo>
                  <a:lnTo>
                    <a:pt x="161" y="441"/>
                  </a:lnTo>
                  <a:lnTo>
                    <a:pt x="81" y="601"/>
                  </a:lnTo>
                  <a:lnTo>
                    <a:pt x="21" y="802"/>
                  </a:lnTo>
                  <a:lnTo>
                    <a:pt x="1" y="1002"/>
                  </a:lnTo>
                  <a:lnTo>
                    <a:pt x="1" y="1002"/>
                  </a:lnTo>
                  <a:lnTo>
                    <a:pt x="21" y="1182"/>
                  </a:lnTo>
                  <a:lnTo>
                    <a:pt x="81" y="1383"/>
                  </a:lnTo>
                  <a:lnTo>
                    <a:pt x="181" y="1543"/>
                  </a:lnTo>
                  <a:lnTo>
                    <a:pt x="301" y="1683"/>
                  </a:lnTo>
                  <a:lnTo>
                    <a:pt x="442" y="1804"/>
                  </a:lnTo>
                  <a:lnTo>
                    <a:pt x="602" y="1904"/>
                  </a:lnTo>
                  <a:lnTo>
                    <a:pt x="782" y="1944"/>
                  </a:lnTo>
                  <a:lnTo>
                    <a:pt x="982" y="1964"/>
                  </a:lnTo>
                  <a:lnTo>
                    <a:pt x="982" y="1964"/>
                  </a:lnTo>
                  <a:lnTo>
                    <a:pt x="982" y="1964"/>
                  </a:lnTo>
                  <a:lnTo>
                    <a:pt x="982" y="1964"/>
                  </a:lnTo>
                  <a:lnTo>
                    <a:pt x="1183" y="1944"/>
                  </a:lnTo>
                  <a:lnTo>
                    <a:pt x="1383" y="1884"/>
                  </a:lnTo>
                  <a:lnTo>
                    <a:pt x="1543" y="1804"/>
                  </a:lnTo>
                  <a:lnTo>
                    <a:pt x="1684" y="1683"/>
                  </a:lnTo>
                  <a:lnTo>
                    <a:pt x="1804" y="1523"/>
                  </a:lnTo>
                  <a:lnTo>
                    <a:pt x="1904" y="1363"/>
                  </a:lnTo>
                  <a:lnTo>
                    <a:pt x="1944" y="1182"/>
                  </a:lnTo>
                  <a:lnTo>
                    <a:pt x="1964" y="982"/>
                  </a:lnTo>
                  <a:lnTo>
                    <a:pt x="1964" y="982"/>
                  </a:lnTo>
                  <a:lnTo>
                    <a:pt x="1944" y="782"/>
                  </a:lnTo>
                  <a:lnTo>
                    <a:pt x="1884" y="601"/>
                  </a:lnTo>
                  <a:lnTo>
                    <a:pt x="1804" y="441"/>
                  </a:lnTo>
                  <a:lnTo>
                    <a:pt x="1684" y="281"/>
                  </a:lnTo>
                  <a:lnTo>
                    <a:pt x="1543" y="161"/>
                  </a:lnTo>
                  <a:lnTo>
                    <a:pt x="1363" y="80"/>
                  </a:lnTo>
                  <a:lnTo>
                    <a:pt x="1183" y="20"/>
                  </a:lnTo>
                  <a:lnTo>
                    <a:pt x="98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5"/>
            <p:cNvSpPr/>
            <p:nvPr/>
          </p:nvSpPr>
          <p:spPr>
            <a:xfrm>
              <a:off x="4317625" y="908300"/>
              <a:ext cx="132775" cy="49100"/>
            </a:xfrm>
            <a:custGeom>
              <a:rect b="b" l="l" r="r" t="t"/>
              <a:pathLst>
                <a:path extrusionOk="0" h="1964" w="5311">
                  <a:moveTo>
                    <a:pt x="963" y="0"/>
                  </a:moveTo>
                  <a:lnTo>
                    <a:pt x="782" y="20"/>
                  </a:lnTo>
                  <a:lnTo>
                    <a:pt x="582" y="80"/>
                  </a:lnTo>
                  <a:lnTo>
                    <a:pt x="422" y="161"/>
                  </a:lnTo>
                  <a:lnTo>
                    <a:pt x="281" y="281"/>
                  </a:lnTo>
                  <a:lnTo>
                    <a:pt x="161" y="441"/>
                  </a:lnTo>
                  <a:lnTo>
                    <a:pt x="61" y="601"/>
                  </a:lnTo>
                  <a:lnTo>
                    <a:pt x="21" y="782"/>
                  </a:lnTo>
                  <a:lnTo>
                    <a:pt x="1" y="982"/>
                  </a:lnTo>
                  <a:lnTo>
                    <a:pt x="21" y="1182"/>
                  </a:lnTo>
                  <a:lnTo>
                    <a:pt x="61" y="1363"/>
                  </a:lnTo>
                  <a:lnTo>
                    <a:pt x="161" y="1523"/>
                  </a:lnTo>
                  <a:lnTo>
                    <a:pt x="281" y="1663"/>
                  </a:lnTo>
                  <a:lnTo>
                    <a:pt x="422" y="1783"/>
                  </a:lnTo>
                  <a:lnTo>
                    <a:pt x="582" y="1884"/>
                  </a:lnTo>
                  <a:lnTo>
                    <a:pt x="782" y="1944"/>
                  </a:lnTo>
                  <a:lnTo>
                    <a:pt x="963" y="1964"/>
                  </a:lnTo>
                  <a:lnTo>
                    <a:pt x="4329" y="1964"/>
                  </a:lnTo>
                  <a:lnTo>
                    <a:pt x="4529" y="1944"/>
                  </a:lnTo>
                  <a:lnTo>
                    <a:pt x="4709" y="1884"/>
                  </a:lnTo>
                  <a:lnTo>
                    <a:pt x="4889" y="1783"/>
                  </a:lnTo>
                  <a:lnTo>
                    <a:pt x="5030" y="1663"/>
                  </a:lnTo>
                  <a:lnTo>
                    <a:pt x="5150" y="1523"/>
                  </a:lnTo>
                  <a:lnTo>
                    <a:pt x="5230" y="1363"/>
                  </a:lnTo>
                  <a:lnTo>
                    <a:pt x="5290" y="1182"/>
                  </a:lnTo>
                  <a:lnTo>
                    <a:pt x="5310" y="982"/>
                  </a:lnTo>
                  <a:lnTo>
                    <a:pt x="5290" y="782"/>
                  </a:lnTo>
                  <a:lnTo>
                    <a:pt x="5230" y="601"/>
                  </a:lnTo>
                  <a:lnTo>
                    <a:pt x="5150" y="441"/>
                  </a:lnTo>
                  <a:lnTo>
                    <a:pt x="5030" y="281"/>
                  </a:lnTo>
                  <a:lnTo>
                    <a:pt x="4889" y="161"/>
                  </a:lnTo>
                  <a:lnTo>
                    <a:pt x="4709" y="80"/>
                  </a:lnTo>
                  <a:lnTo>
                    <a:pt x="4529" y="20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0B0F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5"/>
            <p:cNvSpPr/>
            <p:nvPr/>
          </p:nvSpPr>
          <p:spPr>
            <a:xfrm>
              <a:off x="4317625" y="908300"/>
              <a:ext cx="132775" cy="49100"/>
            </a:xfrm>
            <a:custGeom>
              <a:rect b="b" l="l" r="r" t="t"/>
              <a:pathLst>
                <a:path extrusionOk="0" fill="none" h="1964" w="5311">
                  <a:moveTo>
                    <a:pt x="4329" y="0"/>
                  </a:moveTo>
                  <a:lnTo>
                    <a:pt x="963" y="0"/>
                  </a:lnTo>
                  <a:lnTo>
                    <a:pt x="963" y="0"/>
                  </a:lnTo>
                  <a:lnTo>
                    <a:pt x="782" y="20"/>
                  </a:lnTo>
                  <a:lnTo>
                    <a:pt x="582" y="80"/>
                  </a:lnTo>
                  <a:lnTo>
                    <a:pt x="422" y="161"/>
                  </a:lnTo>
                  <a:lnTo>
                    <a:pt x="281" y="281"/>
                  </a:lnTo>
                  <a:lnTo>
                    <a:pt x="161" y="441"/>
                  </a:lnTo>
                  <a:lnTo>
                    <a:pt x="61" y="601"/>
                  </a:lnTo>
                  <a:lnTo>
                    <a:pt x="21" y="782"/>
                  </a:lnTo>
                  <a:lnTo>
                    <a:pt x="1" y="982"/>
                  </a:lnTo>
                  <a:lnTo>
                    <a:pt x="1" y="982"/>
                  </a:lnTo>
                  <a:lnTo>
                    <a:pt x="21" y="1182"/>
                  </a:lnTo>
                  <a:lnTo>
                    <a:pt x="61" y="1363"/>
                  </a:lnTo>
                  <a:lnTo>
                    <a:pt x="161" y="1523"/>
                  </a:lnTo>
                  <a:lnTo>
                    <a:pt x="281" y="1663"/>
                  </a:lnTo>
                  <a:lnTo>
                    <a:pt x="422" y="1783"/>
                  </a:lnTo>
                  <a:lnTo>
                    <a:pt x="582" y="1884"/>
                  </a:lnTo>
                  <a:lnTo>
                    <a:pt x="782" y="1944"/>
                  </a:lnTo>
                  <a:lnTo>
                    <a:pt x="963" y="1964"/>
                  </a:lnTo>
                  <a:lnTo>
                    <a:pt x="4329" y="1964"/>
                  </a:lnTo>
                  <a:lnTo>
                    <a:pt x="4329" y="1964"/>
                  </a:lnTo>
                  <a:lnTo>
                    <a:pt x="4529" y="1944"/>
                  </a:lnTo>
                  <a:lnTo>
                    <a:pt x="4709" y="1884"/>
                  </a:lnTo>
                  <a:lnTo>
                    <a:pt x="4889" y="1783"/>
                  </a:lnTo>
                  <a:lnTo>
                    <a:pt x="5030" y="1663"/>
                  </a:lnTo>
                  <a:lnTo>
                    <a:pt x="5150" y="1523"/>
                  </a:lnTo>
                  <a:lnTo>
                    <a:pt x="5230" y="1363"/>
                  </a:lnTo>
                  <a:lnTo>
                    <a:pt x="5290" y="1182"/>
                  </a:lnTo>
                  <a:lnTo>
                    <a:pt x="5310" y="982"/>
                  </a:lnTo>
                  <a:lnTo>
                    <a:pt x="5310" y="982"/>
                  </a:lnTo>
                  <a:lnTo>
                    <a:pt x="5290" y="782"/>
                  </a:lnTo>
                  <a:lnTo>
                    <a:pt x="5230" y="601"/>
                  </a:lnTo>
                  <a:lnTo>
                    <a:pt x="5150" y="441"/>
                  </a:lnTo>
                  <a:lnTo>
                    <a:pt x="5030" y="281"/>
                  </a:lnTo>
                  <a:lnTo>
                    <a:pt x="4889" y="161"/>
                  </a:lnTo>
                  <a:lnTo>
                    <a:pt x="4709" y="80"/>
                  </a:lnTo>
                  <a:lnTo>
                    <a:pt x="4529" y="20"/>
                  </a:lnTo>
                  <a:lnTo>
                    <a:pt x="432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5"/>
            <p:cNvSpPr/>
            <p:nvPr/>
          </p:nvSpPr>
          <p:spPr>
            <a:xfrm>
              <a:off x="3650450" y="1008975"/>
              <a:ext cx="26075" cy="26075"/>
            </a:xfrm>
            <a:custGeom>
              <a:rect b="b" l="l" r="r" t="t"/>
              <a:pathLst>
                <a:path extrusionOk="0" h="1043" w="1043">
                  <a:moveTo>
                    <a:pt x="1" y="0"/>
                  </a:moveTo>
                  <a:lnTo>
                    <a:pt x="1" y="1042"/>
                  </a:lnTo>
                  <a:lnTo>
                    <a:pt x="1043" y="1042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5"/>
            <p:cNvSpPr/>
            <p:nvPr/>
          </p:nvSpPr>
          <p:spPr>
            <a:xfrm>
              <a:off x="3702050" y="983425"/>
              <a:ext cx="26075" cy="51625"/>
            </a:xfrm>
            <a:custGeom>
              <a:rect b="b" l="l" r="r" t="t"/>
              <a:pathLst>
                <a:path extrusionOk="0" h="2065" w="1043">
                  <a:moveTo>
                    <a:pt x="0" y="1"/>
                  </a:moveTo>
                  <a:lnTo>
                    <a:pt x="0" y="1022"/>
                  </a:lnTo>
                  <a:lnTo>
                    <a:pt x="0" y="2064"/>
                  </a:lnTo>
                  <a:lnTo>
                    <a:pt x="1042" y="2064"/>
                  </a:lnTo>
                  <a:lnTo>
                    <a:pt x="1042" y="1022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5"/>
            <p:cNvSpPr/>
            <p:nvPr/>
          </p:nvSpPr>
          <p:spPr>
            <a:xfrm>
              <a:off x="3754150" y="957375"/>
              <a:ext cx="26050" cy="77675"/>
            </a:xfrm>
            <a:custGeom>
              <a:rect b="b" l="l" r="r" t="t"/>
              <a:pathLst>
                <a:path extrusionOk="0" h="3107" w="1042">
                  <a:moveTo>
                    <a:pt x="0" y="1"/>
                  </a:moveTo>
                  <a:lnTo>
                    <a:pt x="0" y="1043"/>
                  </a:lnTo>
                  <a:lnTo>
                    <a:pt x="0" y="2064"/>
                  </a:lnTo>
                  <a:lnTo>
                    <a:pt x="0" y="3106"/>
                  </a:lnTo>
                  <a:lnTo>
                    <a:pt x="1042" y="3106"/>
                  </a:lnTo>
                  <a:lnTo>
                    <a:pt x="1042" y="2064"/>
                  </a:lnTo>
                  <a:lnTo>
                    <a:pt x="1042" y="1043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5"/>
            <p:cNvSpPr/>
            <p:nvPr/>
          </p:nvSpPr>
          <p:spPr>
            <a:xfrm>
              <a:off x="4857575" y="958875"/>
              <a:ext cx="127750" cy="76175"/>
            </a:xfrm>
            <a:custGeom>
              <a:rect b="b" l="l" r="r" t="t"/>
              <a:pathLst>
                <a:path extrusionOk="0" h="3047" w="5110">
                  <a:moveTo>
                    <a:pt x="2525" y="762"/>
                  </a:moveTo>
                  <a:lnTo>
                    <a:pt x="2566" y="2285"/>
                  </a:lnTo>
                  <a:lnTo>
                    <a:pt x="1003" y="2285"/>
                  </a:lnTo>
                  <a:lnTo>
                    <a:pt x="1003" y="762"/>
                  </a:lnTo>
                  <a:close/>
                  <a:moveTo>
                    <a:pt x="502" y="1"/>
                  </a:moveTo>
                  <a:lnTo>
                    <a:pt x="502" y="762"/>
                  </a:lnTo>
                  <a:lnTo>
                    <a:pt x="1" y="762"/>
                  </a:lnTo>
                  <a:lnTo>
                    <a:pt x="1" y="2285"/>
                  </a:lnTo>
                  <a:lnTo>
                    <a:pt x="502" y="2285"/>
                  </a:lnTo>
                  <a:lnTo>
                    <a:pt x="502" y="3046"/>
                  </a:lnTo>
                  <a:lnTo>
                    <a:pt x="5110" y="3046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5"/>
            <p:cNvSpPr/>
            <p:nvPr/>
          </p:nvSpPr>
          <p:spPr>
            <a:xfrm>
              <a:off x="4180400" y="1320025"/>
              <a:ext cx="286525" cy="240950"/>
            </a:xfrm>
            <a:custGeom>
              <a:rect b="b" l="l" r="r" t="t"/>
              <a:pathLst>
                <a:path extrusionOk="0" h="9638" w="11461">
                  <a:moveTo>
                    <a:pt x="5530" y="0"/>
                  </a:moveTo>
                  <a:lnTo>
                    <a:pt x="5229" y="20"/>
                  </a:lnTo>
                  <a:lnTo>
                    <a:pt x="4949" y="40"/>
                  </a:lnTo>
                  <a:lnTo>
                    <a:pt x="4668" y="101"/>
                  </a:lnTo>
                  <a:lnTo>
                    <a:pt x="4388" y="161"/>
                  </a:lnTo>
                  <a:lnTo>
                    <a:pt x="4107" y="221"/>
                  </a:lnTo>
                  <a:lnTo>
                    <a:pt x="3847" y="321"/>
                  </a:lnTo>
                  <a:lnTo>
                    <a:pt x="3566" y="421"/>
                  </a:lnTo>
                  <a:lnTo>
                    <a:pt x="3326" y="521"/>
                  </a:lnTo>
                  <a:lnTo>
                    <a:pt x="3066" y="642"/>
                  </a:lnTo>
                  <a:lnTo>
                    <a:pt x="2825" y="782"/>
                  </a:lnTo>
                  <a:lnTo>
                    <a:pt x="2585" y="922"/>
                  </a:lnTo>
                  <a:lnTo>
                    <a:pt x="2364" y="1082"/>
                  </a:lnTo>
                  <a:lnTo>
                    <a:pt x="2144" y="1263"/>
                  </a:lnTo>
                  <a:lnTo>
                    <a:pt x="1924" y="1423"/>
                  </a:lnTo>
                  <a:lnTo>
                    <a:pt x="1723" y="1623"/>
                  </a:lnTo>
                  <a:lnTo>
                    <a:pt x="1543" y="1824"/>
                  </a:lnTo>
                  <a:lnTo>
                    <a:pt x="1363" y="2024"/>
                  </a:lnTo>
                  <a:lnTo>
                    <a:pt x="1182" y="2244"/>
                  </a:lnTo>
                  <a:lnTo>
                    <a:pt x="1022" y="2465"/>
                  </a:lnTo>
                  <a:lnTo>
                    <a:pt x="862" y="2685"/>
                  </a:lnTo>
                  <a:lnTo>
                    <a:pt x="721" y="2926"/>
                  </a:lnTo>
                  <a:lnTo>
                    <a:pt x="601" y="3166"/>
                  </a:lnTo>
                  <a:lnTo>
                    <a:pt x="481" y="3426"/>
                  </a:lnTo>
                  <a:lnTo>
                    <a:pt x="381" y="3687"/>
                  </a:lnTo>
                  <a:lnTo>
                    <a:pt x="281" y="3947"/>
                  </a:lnTo>
                  <a:lnTo>
                    <a:pt x="201" y="4208"/>
                  </a:lnTo>
                  <a:lnTo>
                    <a:pt x="140" y="4488"/>
                  </a:lnTo>
                  <a:lnTo>
                    <a:pt x="80" y="4769"/>
                  </a:lnTo>
                  <a:lnTo>
                    <a:pt x="40" y="5049"/>
                  </a:lnTo>
                  <a:lnTo>
                    <a:pt x="0" y="5350"/>
                  </a:lnTo>
                  <a:lnTo>
                    <a:pt x="0" y="5630"/>
                  </a:lnTo>
                  <a:lnTo>
                    <a:pt x="0" y="5931"/>
                  </a:lnTo>
                  <a:lnTo>
                    <a:pt x="0" y="9637"/>
                  </a:lnTo>
                  <a:lnTo>
                    <a:pt x="1543" y="9637"/>
                  </a:lnTo>
                  <a:lnTo>
                    <a:pt x="1543" y="5931"/>
                  </a:lnTo>
                  <a:lnTo>
                    <a:pt x="1543" y="5590"/>
                  </a:lnTo>
                  <a:lnTo>
                    <a:pt x="1583" y="5170"/>
                  </a:lnTo>
                  <a:lnTo>
                    <a:pt x="1663" y="4749"/>
                  </a:lnTo>
                  <a:lnTo>
                    <a:pt x="1783" y="4348"/>
                  </a:lnTo>
                  <a:lnTo>
                    <a:pt x="1924" y="3967"/>
                  </a:lnTo>
                  <a:lnTo>
                    <a:pt x="2124" y="3607"/>
                  </a:lnTo>
                  <a:lnTo>
                    <a:pt x="2344" y="3266"/>
                  </a:lnTo>
                  <a:lnTo>
                    <a:pt x="2605" y="2966"/>
                  </a:lnTo>
                  <a:lnTo>
                    <a:pt x="2885" y="2665"/>
                  </a:lnTo>
                  <a:lnTo>
                    <a:pt x="3186" y="2405"/>
                  </a:lnTo>
                  <a:lnTo>
                    <a:pt x="3526" y="2184"/>
                  </a:lnTo>
                  <a:lnTo>
                    <a:pt x="3887" y="1984"/>
                  </a:lnTo>
                  <a:lnTo>
                    <a:pt x="4248" y="1824"/>
                  </a:lnTo>
                  <a:lnTo>
                    <a:pt x="4648" y="1703"/>
                  </a:lnTo>
                  <a:lnTo>
                    <a:pt x="5049" y="1623"/>
                  </a:lnTo>
                  <a:lnTo>
                    <a:pt x="5470" y="1563"/>
                  </a:lnTo>
                  <a:lnTo>
                    <a:pt x="5911" y="1563"/>
                  </a:lnTo>
                  <a:lnTo>
                    <a:pt x="6331" y="1603"/>
                  </a:lnTo>
                  <a:lnTo>
                    <a:pt x="6752" y="1683"/>
                  </a:lnTo>
                  <a:lnTo>
                    <a:pt x="7133" y="1804"/>
                  </a:lnTo>
                  <a:lnTo>
                    <a:pt x="7513" y="1964"/>
                  </a:lnTo>
                  <a:lnTo>
                    <a:pt x="7874" y="2144"/>
                  </a:lnTo>
                  <a:lnTo>
                    <a:pt x="8215" y="2385"/>
                  </a:lnTo>
                  <a:lnTo>
                    <a:pt x="8535" y="2625"/>
                  </a:lnTo>
                  <a:lnTo>
                    <a:pt x="8816" y="2906"/>
                  </a:lnTo>
                  <a:lnTo>
                    <a:pt x="9076" y="3226"/>
                  </a:lnTo>
                  <a:lnTo>
                    <a:pt x="9297" y="3547"/>
                  </a:lnTo>
                  <a:lnTo>
                    <a:pt x="9497" y="3907"/>
                  </a:lnTo>
                  <a:lnTo>
                    <a:pt x="9657" y="4288"/>
                  </a:lnTo>
                  <a:lnTo>
                    <a:pt x="9777" y="4669"/>
                  </a:lnTo>
                  <a:lnTo>
                    <a:pt x="9878" y="5069"/>
                  </a:lnTo>
                  <a:lnTo>
                    <a:pt x="9918" y="5490"/>
                  </a:lnTo>
                  <a:lnTo>
                    <a:pt x="9918" y="5931"/>
                  </a:lnTo>
                  <a:lnTo>
                    <a:pt x="9918" y="9637"/>
                  </a:lnTo>
                  <a:lnTo>
                    <a:pt x="11460" y="9637"/>
                  </a:lnTo>
                  <a:lnTo>
                    <a:pt x="11460" y="5931"/>
                  </a:lnTo>
                  <a:lnTo>
                    <a:pt x="11460" y="5530"/>
                  </a:lnTo>
                  <a:lnTo>
                    <a:pt x="11440" y="5230"/>
                  </a:lnTo>
                  <a:lnTo>
                    <a:pt x="11420" y="4949"/>
                  </a:lnTo>
                  <a:lnTo>
                    <a:pt x="11360" y="4669"/>
                  </a:lnTo>
                  <a:lnTo>
                    <a:pt x="11300" y="4388"/>
                  </a:lnTo>
                  <a:lnTo>
                    <a:pt x="11240" y="4108"/>
                  </a:lnTo>
                  <a:lnTo>
                    <a:pt x="11140" y="3827"/>
                  </a:lnTo>
                  <a:lnTo>
                    <a:pt x="11040" y="3567"/>
                  </a:lnTo>
                  <a:lnTo>
                    <a:pt x="10939" y="3306"/>
                  </a:lnTo>
                  <a:lnTo>
                    <a:pt x="10819" y="3066"/>
                  </a:lnTo>
                  <a:lnTo>
                    <a:pt x="10679" y="2825"/>
                  </a:lnTo>
                  <a:lnTo>
                    <a:pt x="10539" y="2585"/>
                  </a:lnTo>
                  <a:lnTo>
                    <a:pt x="10378" y="2365"/>
                  </a:lnTo>
                  <a:lnTo>
                    <a:pt x="10198" y="2144"/>
                  </a:lnTo>
                  <a:lnTo>
                    <a:pt x="10038" y="1924"/>
                  </a:lnTo>
                  <a:lnTo>
                    <a:pt x="9838" y="1723"/>
                  </a:lnTo>
                  <a:lnTo>
                    <a:pt x="9637" y="1543"/>
                  </a:lnTo>
                  <a:lnTo>
                    <a:pt x="9437" y="1363"/>
                  </a:lnTo>
                  <a:lnTo>
                    <a:pt x="9216" y="1183"/>
                  </a:lnTo>
                  <a:lnTo>
                    <a:pt x="8996" y="1022"/>
                  </a:lnTo>
                  <a:lnTo>
                    <a:pt x="8776" y="862"/>
                  </a:lnTo>
                  <a:lnTo>
                    <a:pt x="8535" y="722"/>
                  </a:lnTo>
                  <a:lnTo>
                    <a:pt x="8295" y="601"/>
                  </a:lnTo>
                  <a:lnTo>
                    <a:pt x="8034" y="481"/>
                  </a:lnTo>
                  <a:lnTo>
                    <a:pt x="7774" y="361"/>
                  </a:lnTo>
                  <a:lnTo>
                    <a:pt x="7513" y="281"/>
                  </a:lnTo>
                  <a:lnTo>
                    <a:pt x="7253" y="201"/>
                  </a:lnTo>
                  <a:lnTo>
                    <a:pt x="6972" y="121"/>
                  </a:lnTo>
                  <a:lnTo>
                    <a:pt x="6692" y="81"/>
                  </a:lnTo>
                  <a:lnTo>
                    <a:pt x="6411" y="40"/>
                  </a:lnTo>
                  <a:lnTo>
                    <a:pt x="61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5"/>
            <p:cNvSpPr/>
            <p:nvPr/>
          </p:nvSpPr>
          <p:spPr>
            <a:xfrm>
              <a:off x="4142325" y="1525375"/>
              <a:ext cx="363175" cy="299575"/>
            </a:xfrm>
            <a:custGeom>
              <a:rect b="b" l="l" r="r" t="t"/>
              <a:pathLst>
                <a:path extrusionOk="0" h="11983" w="14527">
                  <a:moveTo>
                    <a:pt x="7373" y="3327"/>
                  </a:moveTo>
                  <a:lnTo>
                    <a:pt x="7494" y="3347"/>
                  </a:lnTo>
                  <a:lnTo>
                    <a:pt x="7634" y="3387"/>
                  </a:lnTo>
                  <a:lnTo>
                    <a:pt x="7774" y="3427"/>
                  </a:lnTo>
                  <a:lnTo>
                    <a:pt x="7894" y="3487"/>
                  </a:lnTo>
                  <a:lnTo>
                    <a:pt x="8015" y="3567"/>
                  </a:lnTo>
                  <a:lnTo>
                    <a:pt x="8135" y="3647"/>
                  </a:lnTo>
                  <a:lnTo>
                    <a:pt x="8255" y="3727"/>
                  </a:lnTo>
                  <a:lnTo>
                    <a:pt x="8335" y="3848"/>
                  </a:lnTo>
                  <a:lnTo>
                    <a:pt x="8435" y="3948"/>
                  </a:lnTo>
                  <a:lnTo>
                    <a:pt x="8495" y="4068"/>
                  </a:lnTo>
                  <a:lnTo>
                    <a:pt x="8556" y="4188"/>
                  </a:lnTo>
                  <a:lnTo>
                    <a:pt x="8616" y="4309"/>
                  </a:lnTo>
                  <a:lnTo>
                    <a:pt x="8636" y="4449"/>
                  </a:lnTo>
                  <a:lnTo>
                    <a:pt x="8656" y="4589"/>
                  </a:lnTo>
                  <a:lnTo>
                    <a:pt x="8676" y="4709"/>
                  </a:lnTo>
                  <a:lnTo>
                    <a:pt x="8676" y="4849"/>
                  </a:lnTo>
                  <a:lnTo>
                    <a:pt x="8656" y="4990"/>
                  </a:lnTo>
                  <a:lnTo>
                    <a:pt x="8616" y="5130"/>
                  </a:lnTo>
                  <a:lnTo>
                    <a:pt x="8576" y="5250"/>
                  </a:lnTo>
                  <a:lnTo>
                    <a:pt x="8516" y="5390"/>
                  </a:lnTo>
                  <a:lnTo>
                    <a:pt x="8455" y="5511"/>
                  </a:lnTo>
                  <a:lnTo>
                    <a:pt x="8355" y="5631"/>
                  </a:lnTo>
                  <a:lnTo>
                    <a:pt x="8255" y="5751"/>
                  </a:lnTo>
                  <a:lnTo>
                    <a:pt x="8155" y="5851"/>
                  </a:lnTo>
                  <a:lnTo>
                    <a:pt x="8015" y="5931"/>
                  </a:lnTo>
                  <a:lnTo>
                    <a:pt x="8015" y="5951"/>
                  </a:lnTo>
                  <a:lnTo>
                    <a:pt x="8015" y="7875"/>
                  </a:lnTo>
                  <a:lnTo>
                    <a:pt x="8015" y="8035"/>
                  </a:lnTo>
                  <a:lnTo>
                    <a:pt x="7955" y="8175"/>
                  </a:lnTo>
                  <a:lnTo>
                    <a:pt x="7894" y="8296"/>
                  </a:lnTo>
                  <a:lnTo>
                    <a:pt x="7794" y="8416"/>
                  </a:lnTo>
                  <a:lnTo>
                    <a:pt x="7694" y="8516"/>
                  </a:lnTo>
                  <a:lnTo>
                    <a:pt x="7554" y="8576"/>
                  </a:lnTo>
                  <a:lnTo>
                    <a:pt x="7414" y="8616"/>
                  </a:lnTo>
                  <a:lnTo>
                    <a:pt x="7253" y="8636"/>
                  </a:lnTo>
                  <a:lnTo>
                    <a:pt x="7113" y="8616"/>
                  </a:lnTo>
                  <a:lnTo>
                    <a:pt x="6953" y="8576"/>
                  </a:lnTo>
                  <a:lnTo>
                    <a:pt x="6833" y="8516"/>
                  </a:lnTo>
                  <a:lnTo>
                    <a:pt x="6712" y="8416"/>
                  </a:lnTo>
                  <a:lnTo>
                    <a:pt x="6632" y="8296"/>
                  </a:lnTo>
                  <a:lnTo>
                    <a:pt x="6552" y="8175"/>
                  </a:lnTo>
                  <a:lnTo>
                    <a:pt x="6512" y="8035"/>
                  </a:lnTo>
                  <a:lnTo>
                    <a:pt x="6492" y="7875"/>
                  </a:lnTo>
                  <a:lnTo>
                    <a:pt x="6492" y="5931"/>
                  </a:lnTo>
                  <a:lnTo>
                    <a:pt x="6372" y="5851"/>
                  </a:lnTo>
                  <a:lnTo>
                    <a:pt x="6272" y="5751"/>
                  </a:lnTo>
                  <a:lnTo>
                    <a:pt x="6171" y="5651"/>
                  </a:lnTo>
                  <a:lnTo>
                    <a:pt x="6091" y="5551"/>
                  </a:lnTo>
                  <a:lnTo>
                    <a:pt x="6011" y="5431"/>
                  </a:lnTo>
                  <a:lnTo>
                    <a:pt x="5951" y="5310"/>
                  </a:lnTo>
                  <a:lnTo>
                    <a:pt x="5911" y="5170"/>
                  </a:lnTo>
                  <a:lnTo>
                    <a:pt x="5871" y="5050"/>
                  </a:lnTo>
                  <a:lnTo>
                    <a:pt x="5851" y="4910"/>
                  </a:lnTo>
                  <a:lnTo>
                    <a:pt x="5851" y="4769"/>
                  </a:lnTo>
                  <a:lnTo>
                    <a:pt x="5851" y="4649"/>
                  </a:lnTo>
                  <a:lnTo>
                    <a:pt x="5871" y="4509"/>
                  </a:lnTo>
                  <a:lnTo>
                    <a:pt x="5891" y="4369"/>
                  </a:lnTo>
                  <a:lnTo>
                    <a:pt x="5931" y="4228"/>
                  </a:lnTo>
                  <a:lnTo>
                    <a:pt x="5991" y="4108"/>
                  </a:lnTo>
                  <a:lnTo>
                    <a:pt x="6071" y="3988"/>
                  </a:lnTo>
                  <a:lnTo>
                    <a:pt x="6151" y="3868"/>
                  </a:lnTo>
                  <a:lnTo>
                    <a:pt x="6252" y="3748"/>
                  </a:lnTo>
                  <a:lnTo>
                    <a:pt x="6352" y="3667"/>
                  </a:lnTo>
                  <a:lnTo>
                    <a:pt x="6452" y="3587"/>
                  </a:lnTo>
                  <a:lnTo>
                    <a:pt x="6572" y="3507"/>
                  </a:lnTo>
                  <a:lnTo>
                    <a:pt x="6692" y="3447"/>
                  </a:lnTo>
                  <a:lnTo>
                    <a:pt x="6833" y="3407"/>
                  </a:lnTo>
                  <a:lnTo>
                    <a:pt x="6953" y="3367"/>
                  </a:lnTo>
                  <a:lnTo>
                    <a:pt x="7093" y="3347"/>
                  </a:lnTo>
                  <a:lnTo>
                    <a:pt x="7233" y="3327"/>
                  </a:lnTo>
                  <a:close/>
                  <a:moveTo>
                    <a:pt x="0" y="1"/>
                  </a:moveTo>
                  <a:lnTo>
                    <a:pt x="0" y="11982"/>
                  </a:lnTo>
                  <a:lnTo>
                    <a:pt x="14526" y="11982"/>
                  </a:lnTo>
                  <a:lnTo>
                    <a:pt x="145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5"/>
            <p:cNvSpPr/>
            <p:nvPr/>
          </p:nvSpPr>
          <p:spPr>
            <a:xfrm>
              <a:off x="3990550" y="2450025"/>
              <a:ext cx="653675" cy="435775"/>
            </a:xfrm>
            <a:custGeom>
              <a:rect b="b" l="l" r="r" t="t"/>
              <a:pathLst>
                <a:path extrusionOk="0" h="17431" w="26147">
                  <a:moveTo>
                    <a:pt x="2425" y="0"/>
                  </a:moveTo>
                  <a:lnTo>
                    <a:pt x="2165" y="40"/>
                  </a:lnTo>
                  <a:lnTo>
                    <a:pt x="1904" y="120"/>
                  </a:lnTo>
                  <a:lnTo>
                    <a:pt x="1664" y="201"/>
                  </a:lnTo>
                  <a:lnTo>
                    <a:pt x="1423" y="321"/>
                  </a:lnTo>
                  <a:lnTo>
                    <a:pt x="1203" y="461"/>
                  </a:lnTo>
                  <a:lnTo>
                    <a:pt x="982" y="601"/>
                  </a:lnTo>
                  <a:lnTo>
                    <a:pt x="802" y="782"/>
                  </a:lnTo>
                  <a:lnTo>
                    <a:pt x="622" y="982"/>
                  </a:lnTo>
                  <a:lnTo>
                    <a:pt x="462" y="1182"/>
                  </a:lnTo>
                  <a:lnTo>
                    <a:pt x="341" y="1403"/>
                  </a:lnTo>
                  <a:lnTo>
                    <a:pt x="221" y="1643"/>
                  </a:lnTo>
                  <a:lnTo>
                    <a:pt x="121" y="1884"/>
                  </a:lnTo>
                  <a:lnTo>
                    <a:pt x="61" y="2144"/>
                  </a:lnTo>
                  <a:lnTo>
                    <a:pt x="21" y="2425"/>
                  </a:lnTo>
                  <a:lnTo>
                    <a:pt x="1" y="2685"/>
                  </a:lnTo>
                  <a:lnTo>
                    <a:pt x="1" y="14726"/>
                  </a:lnTo>
                  <a:lnTo>
                    <a:pt x="21" y="15007"/>
                  </a:lnTo>
                  <a:lnTo>
                    <a:pt x="61" y="15267"/>
                  </a:lnTo>
                  <a:lnTo>
                    <a:pt x="121" y="15528"/>
                  </a:lnTo>
                  <a:lnTo>
                    <a:pt x="221" y="15768"/>
                  </a:lnTo>
                  <a:lnTo>
                    <a:pt x="341" y="16008"/>
                  </a:lnTo>
                  <a:lnTo>
                    <a:pt x="462" y="16229"/>
                  </a:lnTo>
                  <a:lnTo>
                    <a:pt x="622" y="16449"/>
                  </a:lnTo>
                  <a:lnTo>
                    <a:pt x="802" y="16630"/>
                  </a:lnTo>
                  <a:lnTo>
                    <a:pt x="982" y="16810"/>
                  </a:lnTo>
                  <a:lnTo>
                    <a:pt x="1203" y="16970"/>
                  </a:lnTo>
                  <a:lnTo>
                    <a:pt x="1423" y="17090"/>
                  </a:lnTo>
                  <a:lnTo>
                    <a:pt x="1664" y="17211"/>
                  </a:lnTo>
                  <a:lnTo>
                    <a:pt x="1904" y="17311"/>
                  </a:lnTo>
                  <a:lnTo>
                    <a:pt x="2165" y="17371"/>
                  </a:lnTo>
                  <a:lnTo>
                    <a:pt x="2425" y="17411"/>
                  </a:lnTo>
                  <a:lnTo>
                    <a:pt x="2706" y="17431"/>
                  </a:lnTo>
                  <a:lnTo>
                    <a:pt x="23462" y="17431"/>
                  </a:lnTo>
                  <a:lnTo>
                    <a:pt x="23723" y="17411"/>
                  </a:lnTo>
                  <a:lnTo>
                    <a:pt x="24003" y="17371"/>
                  </a:lnTo>
                  <a:lnTo>
                    <a:pt x="24264" y="17311"/>
                  </a:lnTo>
                  <a:lnTo>
                    <a:pt x="24504" y="17211"/>
                  </a:lnTo>
                  <a:lnTo>
                    <a:pt x="24744" y="17090"/>
                  </a:lnTo>
                  <a:lnTo>
                    <a:pt x="24965" y="16970"/>
                  </a:lnTo>
                  <a:lnTo>
                    <a:pt x="25165" y="16810"/>
                  </a:lnTo>
                  <a:lnTo>
                    <a:pt x="25366" y="16630"/>
                  </a:lnTo>
                  <a:lnTo>
                    <a:pt x="25546" y="16449"/>
                  </a:lnTo>
                  <a:lnTo>
                    <a:pt x="25686" y="16229"/>
                  </a:lnTo>
                  <a:lnTo>
                    <a:pt x="25826" y="16008"/>
                  </a:lnTo>
                  <a:lnTo>
                    <a:pt x="25947" y="15768"/>
                  </a:lnTo>
                  <a:lnTo>
                    <a:pt x="26027" y="15528"/>
                  </a:lnTo>
                  <a:lnTo>
                    <a:pt x="26107" y="15267"/>
                  </a:lnTo>
                  <a:lnTo>
                    <a:pt x="26147" y="15007"/>
                  </a:lnTo>
                  <a:lnTo>
                    <a:pt x="26147" y="14726"/>
                  </a:lnTo>
                  <a:lnTo>
                    <a:pt x="26147" y="2685"/>
                  </a:lnTo>
                  <a:lnTo>
                    <a:pt x="26147" y="2425"/>
                  </a:lnTo>
                  <a:lnTo>
                    <a:pt x="26107" y="2144"/>
                  </a:lnTo>
                  <a:lnTo>
                    <a:pt x="26027" y="1884"/>
                  </a:lnTo>
                  <a:lnTo>
                    <a:pt x="25947" y="1643"/>
                  </a:lnTo>
                  <a:lnTo>
                    <a:pt x="25826" y="1403"/>
                  </a:lnTo>
                  <a:lnTo>
                    <a:pt x="25686" y="1182"/>
                  </a:lnTo>
                  <a:lnTo>
                    <a:pt x="25546" y="982"/>
                  </a:lnTo>
                  <a:lnTo>
                    <a:pt x="25366" y="782"/>
                  </a:lnTo>
                  <a:lnTo>
                    <a:pt x="25165" y="601"/>
                  </a:lnTo>
                  <a:lnTo>
                    <a:pt x="24965" y="461"/>
                  </a:lnTo>
                  <a:lnTo>
                    <a:pt x="24744" y="321"/>
                  </a:lnTo>
                  <a:lnTo>
                    <a:pt x="24504" y="201"/>
                  </a:lnTo>
                  <a:lnTo>
                    <a:pt x="24264" y="120"/>
                  </a:lnTo>
                  <a:lnTo>
                    <a:pt x="24003" y="40"/>
                  </a:lnTo>
                  <a:lnTo>
                    <a:pt x="237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5"/>
            <p:cNvSpPr/>
            <p:nvPr/>
          </p:nvSpPr>
          <p:spPr>
            <a:xfrm>
              <a:off x="3990550" y="2450025"/>
              <a:ext cx="653675" cy="435775"/>
            </a:xfrm>
            <a:custGeom>
              <a:rect b="b" l="l" r="r" t="t"/>
              <a:pathLst>
                <a:path extrusionOk="0" fill="none" h="17431" w="26147">
                  <a:moveTo>
                    <a:pt x="2706" y="0"/>
                  </a:moveTo>
                  <a:lnTo>
                    <a:pt x="23462" y="0"/>
                  </a:lnTo>
                  <a:lnTo>
                    <a:pt x="23462" y="0"/>
                  </a:lnTo>
                  <a:lnTo>
                    <a:pt x="23723" y="0"/>
                  </a:lnTo>
                  <a:lnTo>
                    <a:pt x="24003" y="40"/>
                  </a:lnTo>
                  <a:lnTo>
                    <a:pt x="24264" y="120"/>
                  </a:lnTo>
                  <a:lnTo>
                    <a:pt x="24504" y="201"/>
                  </a:lnTo>
                  <a:lnTo>
                    <a:pt x="24744" y="321"/>
                  </a:lnTo>
                  <a:lnTo>
                    <a:pt x="24965" y="461"/>
                  </a:lnTo>
                  <a:lnTo>
                    <a:pt x="25165" y="601"/>
                  </a:lnTo>
                  <a:lnTo>
                    <a:pt x="25366" y="782"/>
                  </a:lnTo>
                  <a:lnTo>
                    <a:pt x="25546" y="982"/>
                  </a:lnTo>
                  <a:lnTo>
                    <a:pt x="25686" y="1182"/>
                  </a:lnTo>
                  <a:lnTo>
                    <a:pt x="25826" y="1403"/>
                  </a:lnTo>
                  <a:lnTo>
                    <a:pt x="25947" y="1643"/>
                  </a:lnTo>
                  <a:lnTo>
                    <a:pt x="26027" y="1884"/>
                  </a:lnTo>
                  <a:lnTo>
                    <a:pt x="26107" y="2144"/>
                  </a:lnTo>
                  <a:lnTo>
                    <a:pt x="26147" y="2425"/>
                  </a:lnTo>
                  <a:lnTo>
                    <a:pt x="26147" y="2685"/>
                  </a:lnTo>
                  <a:lnTo>
                    <a:pt x="26147" y="14726"/>
                  </a:lnTo>
                  <a:lnTo>
                    <a:pt x="26147" y="14726"/>
                  </a:lnTo>
                  <a:lnTo>
                    <a:pt x="26147" y="15007"/>
                  </a:lnTo>
                  <a:lnTo>
                    <a:pt x="26107" y="15267"/>
                  </a:lnTo>
                  <a:lnTo>
                    <a:pt x="26027" y="15528"/>
                  </a:lnTo>
                  <a:lnTo>
                    <a:pt x="25947" y="15768"/>
                  </a:lnTo>
                  <a:lnTo>
                    <a:pt x="25826" y="16008"/>
                  </a:lnTo>
                  <a:lnTo>
                    <a:pt x="25686" y="16229"/>
                  </a:lnTo>
                  <a:lnTo>
                    <a:pt x="25546" y="16449"/>
                  </a:lnTo>
                  <a:lnTo>
                    <a:pt x="25366" y="16630"/>
                  </a:lnTo>
                  <a:lnTo>
                    <a:pt x="25165" y="16810"/>
                  </a:lnTo>
                  <a:lnTo>
                    <a:pt x="24965" y="16970"/>
                  </a:lnTo>
                  <a:lnTo>
                    <a:pt x="24744" y="17090"/>
                  </a:lnTo>
                  <a:lnTo>
                    <a:pt x="24504" y="17211"/>
                  </a:lnTo>
                  <a:lnTo>
                    <a:pt x="24264" y="17311"/>
                  </a:lnTo>
                  <a:lnTo>
                    <a:pt x="24003" y="17371"/>
                  </a:lnTo>
                  <a:lnTo>
                    <a:pt x="23723" y="17411"/>
                  </a:lnTo>
                  <a:lnTo>
                    <a:pt x="23462" y="17431"/>
                  </a:lnTo>
                  <a:lnTo>
                    <a:pt x="2706" y="17431"/>
                  </a:lnTo>
                  <a:lnTo>
                    <a:pt x="2706" y="17431"/>
                  </a:lnTo>
                  <a:lnTo>
                    <a:pt x="2425" y="17411"/>
                  </a:lnTo>
                  <a:lnTo>
                    <a:pt x="2165" y="17371"/>
                  </a:lnTo>
                  <a:lnTo>
                    <a:pt x="1904" y="17311"/>
                  </a:lnTo>
                  <a:lnTo>
                    <a:pt x="1664" y="17211"/>
                  </a:lnTo>
                  <a:lnTo>
                    <a:pt x="1423" y="17090"/>
                  </a:lnTo>
                  <a:lnTo>
                    <a:pt x="1203" y="16970"/>
                  </a:lnTo>
                  <a:lnTo>
                    <a:pt x="982" y="16810"/>
                  </a:lnTo>
                  <a:lnTo>
                    <a:pt x="802" y="16630"/>
                  </a:lnTo>
                  <a:lnTo>
                    <a:pt x="622" y="16449"/>
                  </a:lnTo>
                  <a:lnTo>
                    <a:pt x="462" y="16229"/>
                  </a:lnTo>
                  <a:lnTo>
                    <a:pt x="341" y="16008"/>
                  </a:lnTo>
                  <a:lnTo>
                    <a:pt x="221" y="15768"/>
                  </a:lnTo>
                  <a:lnTo>
                    <a:pt x="121" y="15528"/>
                  </a:lnTo>
                  <a:lnTo>
                    <a:pt x="61" y="15267"/>
                  </a:lnTo>
                  <a:lnTo>
                    <a:pt x="21" y="15007"/>
                  </a:lnTo>
                  <a:lnTo>
                    <a:pt x="1" y="14726"/>
                  </a:lnTo>
                  <a:lnTo>
                    <a:pt x="1" y="2685"/>
                  </a:lnTo>
                  <a:lnTo>
                    <a:pt x="1" y="2685"/>
                  </a:lnTo>
                  <a:lnTo>
                    <a:pt x="21" y="2425"/>
                  </a:lnTo>
                  <a:lnTo>
                    <a:pt x="61" y="2144"/>
                  </a:lnTo>
                  <a:lnTo>
                    <a:pt x="121" y="1884"/>
                  </a:lnTo>
                  <a:lnTo>
                    <a:pt x="221" y="1643"/>
                  </a:lnTo>
                  <a:lnTo>
                    <a:pt x="341" y="1403"/>
                  </a:lnTo>
                  <a:lnTo>
                    <a:pt x="462" y="1182"/>
                  </a:lnTo>
                  <a:lnTo>
                    <a:pt x="622" y="982"/>
                  </a:lnTo>
                  <a:lnTo>
                    <a:pt x="802" y="782"/>
                  </a:lnTo>
                  <a:lnTo>
                    <a:pt x="982" y="601"/>
                  </a:lnTo>
                  <a:lnTo>
                    <a:pt x="1203" y="461"/>
                  </a:lnTo>
                  <a:lnTo>
                    <a:pt x="1423" y="321"/>
                  </a:lnTo>
                  <a:lnTo>
                    <a:pt x="1664" y="201"/>
                  </a:lnTo>
                  <a:lnTo>
                    <a:pt x="1904" y="120"/>
                  </a:lnTo>
                  <a:lnTo>
                    <a:pt x="2165" y="40"/>
                  </a:lnTo>
                  <a:lnTo>
                    <a:pt x="2425" y="0"/>
                  </a:lnTo>
                  <a:lnTo>
                    <a:pt x="270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5"/>
            <p:cNvSpPr/>
            <p:nvPr/>
          </p:nvSpPr>
          <p:spPr>
            <a:xfrm>
              <a:off x="3990550" y="2524650"/>
              <a:ext cx="653675" cy="115725"/>
            </a:xfrm>
            <a:custGeom>
              <a:rect b="b" l="l" r="r" t="t"/>
              <a:pathLst>
                <a:path extrusionOk="0" h="4629" w="26147">
                  <a:moveTo>
                    <a:pt x="1" y="0"/>
                  </a:moveTo>
                  <a:lnTo>
                    <a:pt x="1" y="4629"/>
                  </a:lnTo>
                  <a:lnTo>
                    <a:pt x="26147" y="4629"/>
                  </a:lnTo>
                  <a:lnTo>
                    <a:pt x="26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5"/>
            <p:cNvSpPr/>
            <p:nvPr/>
          </p:nvSpPr>
          <p:spPr>
            <a:xfrm>
              <a:off x="4054675" y="2781600"/>
              <a:ext cx="320575" cy="51625"/>
            </a:xfrm>
            <a:custGeom>
              <a:rect b="b" l="l" r="r" t="t"/>
              <a:pathLst>
                <a:path extrusionOk="0" h="2065" w="12823">
                  <a:moveTo>
                    <a:pt x="1022" y="1"/>
                  </a:moveTo>
                  <a:lnTo>
                    <a:pt x="822" y="21"/>
                  </a:lnTo>
                  <a:lnTo>
                    <a:pt x="621" y="81"/>
                  </a:lnTo>
                  <a:lnTo>
                    <a:pt x="441" y="181"/>
                  </a:lnTo>
                  <a:lnTo>
                    <a:pt x="301" y="301"/>
                  </a:lnTo>
                  <a:lnTo>
                    <a:pt x="181" y="461"/>
                  </a:lnTo>
                  <a:lnTo>
                    <a:pt x="80" y="642"/>
                  </a:lnTo>
                  <a:lnTo>
                    <a:pt x="20" y="822"/>
                  </a:lnTo>
                  <a:lnTo>
                    <a:pt x="0" y="1022"/>
                  </a:lnTo>
                  <a:lnTo>
                    <a:pt x="20" y="1243"/>
                  </a:lnTo>
                  <a:lnTo>
                    <a:pt x="80" y="1423"/>
                  </a:lnTo>
                  <a:lnTo>
                    <a:pt x="181" y="1603"/>
                  </a:lnTo>
                  <a:lnTo>
                    <a:pt x="301" y="1764"/>
                  </a:lnTo>
                  <a:lnTo>
                    <a:pt x="441" y="1884"/>
                  </a:lnTo>
                  <a:lnTo>
                    <a:pt x="621" y="1984"/>
                  </a:lnTo>
                  <a:lnTo>
                    <a:pt x="822" y="2044"/>
                  </a:lnTo>
                  <a:lnTo>
                    <a:pt x="1022" y="2064"/>
                  </a:lnTo>
                  <a:lnTo>
                    <a:pt x="11801" y="2064"/>
                  </a:lnTo>
                  <a:lnTo>
                    <a:pt x="12001" y="2044"/>
                  </a:lnTo>
                  <a:lnTo>
                    <a:pt x="12202" y="1984"/>
                  </a:lnTo>
                  <a:lnTo>
                    <a:pt x="12362" y="1884"/>
                  </a:lnTo>
                  <a:lnTo>
                    <a:pt x="12522" y="1764"/>
                  </a:lnTo>
                  <a:lnTo>
                    <a:pt x="12643" y="1603"/>
                  </a:lnTo>
                  <a:lnTo>
                    <a:pt x="12743" y="1423"/>
                  </a:lnTo>
                  <a:lnTo>
                    <a:pt x="12803" y="1243"/>
                  </a:lnTo>
                  <a:lnTo>
                    <a:pt x="12823" y="1022"/>
                  </a:lnTo>
                  <a:lnTo>
                    <a:pt x="12803" y="822"/>
                  </a:lnTo>
                  <a:lnTo>
                    <a:pt x="12743" y="642"/>
                  </a:lnTo>
                  <a:lnTo>
                    <a:pt x="12643" y="461"/>
                  </a:lnTo>
                  <a:lnTo>
                    <a:pt x="12522" y="301"/>
                  </a:lnTo>
                  <a:lnTo>
                    <a:pt x="12362" y="181"/>
                  </a:lnTo>
                  <a:lnTo>
                    <a:pt x="12202" y="81"/>
                  </a:lnTo>
                  <a:lnTo>
                    <a:pt x="12001" y="21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rgbClr val="FADE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5"/>
            <p:cNvSpPr/>
            <p:nvPr/>
          </p:nvSpPr>
          <p:spPr>
            <a:xfrm>
              <a:off x="4054675" y="2781600"/>
              <a:ext cx="320575" cy="51625"/>
            </a:xfrm>
            <a:custGeom>
              <a:rect b="b" l="l" r="r" t="t"/>
              <a:pathLst>
                <a:path extrusionOk="0" fill="none" h="2065" w="12823">
                  <a:moveTo>
                    <a:pt x="11801" y="1"/>
                  </a:moveTo>
                  <a:lnTo>
                    <a:pt x="1022" y="1"/>
                  </a:lnTo>
                  <a:lnTo>
                    <a:pt x="1022" y="1"/>
                  </a:lnTo>
                  <a:lnTo>
                    <a:pt x="822" y="21"/>
                  </a:lnTo>
                  <a:lnTo>
                    <a:pt x="621" y="81"/>
                  </a:lnTo>
                  <a:lnTo>
                    <a:pt x="441" y="181"/>
                  </a:lnTo>
                  <a:lnTo>
                    <a:pt x="301" y="301"/>
                  </a:lnTo>
                  <a:lnTo>
                    <a:pt x="181" y="461"/>
                  </a:lnTo>
                  <a:lnTo>
                    <a:pt x="80" y="642"/>
                  </a:lnTo>
                  <a:lnTo>
                    <a:pt x="20" y="822"/>
                  </a:lnTo>
                  <a:lnTo>
                    <a:pt x="0" y="1022"/>
                  </a:lnTo>
                  <a:lnTo>
                    <a:pt x="0" y="1022"/>
                  </a:lnTo>
                  <a:lnTo>
                    <a:pt x="20" y="1243"/>
                  </a:lnTo>
                  <a:lnTo>
                    <a:pt x="80" y="1423"/>
                  </a:lnTo>
                  <a:lnTo>
                    <a:pt x="181" y="1603"/>
                  </a:lnTo>
                  <a:lnTo>
                    <a:pt x="301" y="1764"/>
                  </a:lnTo>
                  <a:lnTo>
                    <a:pt x="441" y="1884"/>
                  </a:lnTo>
                  <a:lnTo>
                    <a:pt x="621" y="1984"/>
                  </a:lnTo>
                  <a:lnTo>
                    <a:pt x="822" y="2044"/>
                  </a:lnTo>
                  <a:lnTo>
                    <a:pt x="1022" y="2064"/>
                  </a:lnTo>
                  <a:lnTo>
                    <a:pt x="11801" y="2064"/>
                  </a:lnTo>
                  <a:lnTo>
                    <a:pt x="11801" y="2064"/>
                  </a:lnTo>
                  <a:lnTo>
                    <a:pt x="12001" y="2044"/>
                  </a:lnTo>
                  <a:lnTo>
                    <a:pt x="12202" y="1984"/>
                  </a:lnTo>
                  <a:lnTo>
                    <a:pt x="12362" y="1884"/>
                  </a:lnTo>
                  <a:lnTo>
                    <a:pt x="12522" y="1764"/>
                  </a:lnTo>
                  <a:lnTo>
                    <a:pt x="12643" y="1603"/>
                  </a:lnTo>
                  <a:lnTo>
                    <a:pt x="12743" y="1423"/>
                  </a:lnTo>
                  <a:lnTo>
                    <a:pt x="12803" y="1243"/>
                  </a:lnTo>
                  <a:lnTo>
                    <a:pt x="12823" y="1022"/>
                  </a:lnTo>
                  <a:lnTo>
                    <a:pt x="12823" y="1022"/>
                  </a:lnTo>
                  <a:lnTo>
                    <a:pt x="12803" y="822"/>
                  </a:lnTo>
                  <a:lnTo>
                    <a:pt x="12743" y="642"/>
                  </a:lnTo>
                  <a:lnTo>
                    <a:pt x="12643" y="461"/>
                  </a:lnTo>
                  <a:lnTo>
                    <a:pt x="12522" y="301"/>
                  </a:lnTo>
                  <a:lnTo>
                    <a:pt x="12362" y="181"/>
                  </a:lnTo>
                  <a:lnTo>
                    <a:pt x="12202" y="81"/>
                  </a:lnTo>
                  <a:lnTo>
                    <a:pt x="12001" y="21"/>
                  </a:lnTo>
                  <a:lnTo>
                    <a:pt x="1180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5"/>
            <p:cNvSpPr/>
            <p:nvPr/>
          </p:nvSpPr>
          <p:spPr>
            <a:xfrm>
              <a:off x="4490450" y="2743025"/>
              <a:ext cx="89675" cy="89700"/>
            </a:xfrm>
            <a:custGeom>
              <a:rect b="b" l="l" r="r" t="t"/>
              <a:pathLst>
                <a:path extrusionOk="0" h="3588" w="3587">
                  <a:moveTo>
                    <a:pt x="1202" y="1"/>
                  </a:moveTo>
                  <a:lnTo>
                    <a:pt x="1062" y="21"/>
                  </a:lnTo>
                  <a:lnTo>
                    <a:pt x="942" y="61"/>
                  </a:lnTo>
                  <a:lnTo>
                    <a:pt x="822" y="101"/>
                  </a:lnTo>
                  <a:lnTo>
                    <a:pt x="701" y="161"/>
                  </a:lnTo>
                  <a:lnTo>
                    <a:pt x="601" y="221"/>
                  </a:lnTo>
                  <a:lnTo>
                    <a:pt x="481" y="301"/>
                  </a:lnTo>
                  <a:lnTo>
                    <a:pt x="401" y="382"/>
                  </a:lnTo>
                  <a:lnTo>
                    <a:pt x="301" y="482"/>
                  </a:lnTo>
                  <a:lnTo>
                    <a:pt x="240" y="582"/>
                  </a:lnTo>
                  <a:lnTo>
                    <a:pt x="160" y="702"/>
                  </a:lnTo>
                  <a:lnTo>
                    <a:pt x="100" y="802"/>
                  </a:lnTo>
                  <a:lnTo>
                    <a:pt x="60" y="943"/>
                  </a:lnTo>
                  <a:lnTo>
                    <a:pt x="40" y="1063"/>
                  </a:lnTo>
                  <a:lnTo>
                    <a:pt x="20" y="1203"/>
                  </a:lnTo>
                  <a:lnTo>
                    <a:pt x="0" y="1323"/>
                  </a:lnTo>
                  <a:lnTo>
                    <a:pt x="0" y="2245"/>
                  </a:lnTo>
                  <a:lnTo>
                    <a:pt x="20" y="2385"/>
                  </a:lnTo>
                  <a:lnTo>
                    <a:pt x="40" y="2525"/>
                  </a:lnTo>
                  <a:lnTo>
                    <a:pt x="60" y="2646"/>
                  </a:lnTo>
                  <a:lnTo>
                    <a:pt x="100" y="2766"/>
                  </a:lnTo>
                  <a:lnTo>
                    <a:pt x="160" y="2886"/>
                  </a:lnTo>
                  <a:lnTo>
                    <a:pt x="240" y="3006"/>
                  </a:lnTo>
                  <a:lnTo>
                    <a:pt x="301" y="3106"/>
                  </a:lnTo>
                  <a:lnTo>
                    <a:pt x="401" y="3187"/>
                  </a:lnTo>
                  <a:lnTo>
                    <a:pt x="481" y="3287"/>
                  </a:lnTo>
                  <a:lnTo>
                    <a:pt x="601" y="3367"/>
                  </a:lnTo>
                  <a:lnTo>
                    <a:pt x="701" y="3427"/>
                  </a:lnTo>
                  <a:lnTo>
                    <a:pt x="822" y="3487"/>
                  </a:lnTo>
                  <a:lnTo>
                    <a:pt x="942" y="3527"/>
                  </a:lnTo>
                  <a:lnTo>
                    <a:pt x="1062" y="3567"/>
                  </a:lnTo>
                  <a:lnTo>
                    <a:pt x="1202" y="3587"/>
                  </a:lnTo>
                  <a:lnTo>
                    <a:pt x="2404" y="3587"/>
                  </a:lnTo>
                  <a:lnTo>
                    <a:pt x="2525" y="3567"/>
                  </a:lnTo>
                  <a:lnTo>
                    <a:pt x="2665" y="3527"/>
                  </a:lnTo>
                  <a:lnTo>
                    <a:pt x="2785" y="3487"/>
                  </a:lnTo>
                  <a:lnTo>
                    <a:pt x="2905" y="3427"/>
                  </a:lnTo>
                  <a:lnTo>
                    <a:pt x="3005" y="3367"/>
                  </a:lnTo>
                  <a:lnTo>
                    <a:pt x="3106" y="3287"/>
                  </a:lnTo>
                  <a:lnTo>
                    <a:pt x="3206" y="3187"/>
                  </a:lnTo>
                  <a:lnTo>
                    <a:pt x="3286" y="3106"/>
                  </a:lnTo>
                  <a:lnTo>
                    <a:pt x="3366" y="3006"/>
                  </a:lnTo>
                  <a:lnTo>
                    <a:pt x="3426" y="2886"/>
                  </a:lnTo>
                  <a:lnTo>
                    <a:pt x="3486" y="2766"/>
                  </a:lnTo>
                  <a:lnTo>
                    <a:pt x="3526" y="2646"/>
                  </a:lnTo>
                  <a:lnTo>
                    <a:pt x="3566" y="2525"/>
                  </a:lnTo>
                  <a:lnTo>
                    <a:pt x="3586" y="2385"/>
                  </a:lnTo>
                  <a:lnTo>
                    <a:pt x="3586" y="2245"/>
                  </a:lnTo>
                  <a:lnTo>
                    <a:pt x="3586" y="1323"/>
                  </a:lnTo>
                  <a:lnTo>
                    <a:pt x="3586" y="1203"/>
                  </a:lnTo>
                  <a:lnTo>
                    <a:pt x="3566" y="1063"/>
                  </a:lnTo>
                  <a:lnTo>
                    <a:pt x="3526" y="943"/>
                  </a:lnTo>
                  <a:lnTo>
                    <a:pt x="3486" y="802"/>
                  </a:lnTo>
                  <a:lnTo>
                    <a:pt x="3426" y="702"/>
                  </a:lnTo>
                  <a:lnTo>
                    <a:pt x="3366" y="582"/>
                  </a:lnTo>
                  <a:lnTo>
                    <a:pt x="3286" y="482"/>
                  </a:lnTo>
                  <a:lnTo>
                    <a:pt x="3206" y="382"/>
                  </a:lnTo>
                  <a:lnTo>
                    <a:pt x="3106" y="301"/>
                  </a:lnTo>
                  <a:lnTo>
                    <a:pt x="3005" y="221"/>
                  </a:lnTo>
                  <a:lnTo>
                    <a:pt x="2905" y="161"/>
                  </a:lnTo>
                  <a:lnTo>
                    <a:pt x="2785" y="101"/>
                  </a:lnTo>
                  <a:lnTo>
                    <a:pt x="2665" y="61"/>
                  </a:lnTo>
                  <a:lnTo>
                    <a:pt x="2525" y="21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rgbClr val="FADE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5"/>
            <p:cNvSpPr/>
            <p:nvPr/>
          </p:nvSpPr>
          <p:spPr>
            <a:xfrm>
              <a:off x="4490450" y="2743025"/>
              <a:ext cx="89675" cy="89700"/>
            </a:xfrm>
            <a:custGeom>
              <a:rect b="b" l="l" r="r" t="t"/>
              <a:pathLst>
                <a:path extrusionOk="0" fill="none" h="3588" w="3587">
                  <a:moveTo>
                    <a:pt x="2264" y="1"/>
                  </a:moveTo>
                  <a:lnTo>
                    <a:pt x="1342" y="1"/>
                  </a:lnTo>
                  <a:lnTo>
                    <a:pt x="1342" y="1"/>
                  </a:lnTo>
                  <a:lnTo>
                    <a:pt x="1202" y="1"/>
                  </a:lnTo>
                  <a:lnTo>
                    <a:pt x="1062" y="21"/>
                  </a:lnTo>
                  <a:lnTo>
                    <a:pt x="942" y="61"/>
                  </a:lnTo>
                  <a:lnTo>
                    <a:pt x="822" y="101"/>
                  </a:lnTo>
                  <a:lnTo>
                    <a:pt x="701" y="161"/>
                  </a:lnTo>
                  <a:lnTo>
                    <a:pt x="601" y="221"/>
                  </a:lnTo>
                  <a:lnTo>
                    <a:pt x="481" y="301"/>
                  </a:lnTo>
                  <a:lnTo>
                    <a:pt x="401" y="382"/>
                  </a:lnTo>
                  <a:lnTo>
                    <a:pt x="301" y="482"/>
                  </a:lnTo>
                  <a:lnTo>
                    <a:pt x="240" y="582"/>
                  </a:lnTo>
                  <a:lnTo>
                    <a:pt x="160" y="702"/>
                  </a:lnTo>
                  <a:lnTo>
                    <a:pt x="100" y="802"/>
                  </a:lnTo>
                  <a:lnTo>
                    <a:pt x="60" y="943"/>
                  </a:lnTo>
                  <a:lnTo>
                    <a:pt x="40" y="1063"/>
                  </a:lnTo>
                  <a:lnTo>
                    <a:pt x="20" y="1203"/>
                  </a:lnTo>
                  <a:lnTo>
                    <a:pt x="0" y="1323"/>
                  </a:lnTo>
                  <a:lnTo>
                    <a:pt x="0" y="2245"/>
                  </a:lnTo>
                  <a:lnTo>
                    <a:pt x="0" y="2245"/>
                  </a:lnTo>
                  <a:lnTo>
                    <a:pt x="20" y="2385"/>
                  </a:lnTo>
                  <a:lnTo>
                    <a:pt x="40" y="2525"/>
                  </a:lnTo>
                  <a:lnTo>
                    <a:pt x="60" y="2646"/>
                  </a:lnTo>
                  <a:lnTo>
                    <a:pt x="100" y="2766"/>
                  </a:lnTo>
                  <a:lnTo>
                    <a:pt x="160" y="2886"/>
                  </a:lnTo>
                  <a:lnTo>
                    <a:pt x="240" y="3006"/>
                  </a:lnTo>
                  <a:lnTo>
                    <a:pt x="301" y="3106"/>
                  </a:lnTo>
                  <a:lnTo>
                    <a:pt x="401" y="3187"/>
                  </a:lnTo>
                  <a:lnTo>
                    <a:pt x="481" y="3287"/>
                  </a:lnTo>
                  <a:lnTo>
                    <a:pt x="601" y="3367"/>
                  </a:lnTo>
                  <a:lnTo>
                    <a:pt x="701" y="3427"/>
                  </a:lnTo>
                  <a:lnTo>
                    <a:pt x="822" y="3487"/>
                  </a:lnTo>
                  <a:lnTo>
                    <a:pt x="942" y="3527"/>
                  </a:lnTo>
                  <a:lnTo>
                    <a:pt x="1062" y="3567"/>
                  </a:lnTo>
                  <a:lnTo>
                    <a:pt x="1202" y="3587"/>
                  </a:lnTo>
                  <a:lnTo>
                    <a:pt x="1342" y="3587"/>
                  </a:lnTo>
                  <a:lnTo>
                    <a:pt x="2264" y="3587"/>
                  </a:lnTo>
                  <a:lnTo>
                    <a:pt x="2264" y="3587"/>
                  </a:lnTo>
                  <a:lnTo>
                    <a:pt x="2404" y="3587"/>
                  </a:lnTo>
                  <a:lnTo>
                    <a:pt x="2525" y="3567"/>
                  </a:lnTo>
                  <a:lnTo>
                    <a:pt x="2665" y="3527"/>
                  </a:lnTo>
                  <a:lnTo>
                    <a:pt x="2785" y="3487"/>
                  </a:lnTo>
                  <a:lnTo>
                    <a:pt x="2905" y="3427"/>
                  </a:lnTo>
                  <a:lnTo>
                    <a:pt x="3005" y="3367"/>
                  </a:lnTo>
                  <a:lnTo>
                    <a:pt x="3106" y="3287"/>
                  </a:lnTo>
                  <a:lnTo>
                    <a:pt x="3206" y="3187"/>
                  </a:lnTo>
                  <a:lnTo>
                    <a:pt x="3286" y="3106"/>
                  </a:lnTo>
                  <a:lnTo>
                    <a:pt x="3366" y="3006"/>
                  </a:lnTo>
                  <a:lnTo>
                    <a:pt x="3426" y="2886"/>
                  </a:lnTo>
                  <a:lnTo>
                    <a:pt x="3486" y="2766"/>
                  </a:lnTo>
                  <a:lnTo>
                    <a:pt x="3526" y="2646"/>
                  </a:lnTo>
                  <a:lnTo>
                    <a:pt x="3566" y="2525"/>
                  </a:lnTo>
                  <a:lnTo>
                    <a:pt x="3586" y="2385"/>
                  </a:lnTo>
                  <a:lnTo>
                    <a:pt x="3586" y="2245"/>
                  </a:lnTo>
                  <a:lnTo>
                    <a:pt x="3586" y="1323"/>
                  </a:lnTo>
                  <a:lnTo>
                    <a:pt x="3586" y="1323"/>
                  </a:lnTo>
                  <a:lnTo>
                    <a:pt x="3586" y="1203"/>
                  </a:lnTo>
                  <a:lnTo>
                    <a:pt x="3566" y="1063"/>
                  </a:lnTo>
                  <a:lnTo>
                    <a:pt x="3526" y="943"/>
                  </a:lnTo>
                  <a:lnTo>
                    <a:pt x="3486" y="802"/>
                  </a:lnTo>
                  <a:lnTo>
                    <a:pt x="3426" y="702"/>
                  </a:lnTo>
                  <a:lnTo>
                    <a:pt x="3366" y="582"/>
                  </a:lnTo>
                  <a:lnTo>
                    <a:pt x="3286" y="482"/>
                  </a:lnTo>
                  <a:lnTo>
                    <a:pt x="3206" y="382"/>
                  </a:lnTo>
                  <a:lnTo>
                    <a:pt x="3106" y="301"/>
                  </a:lnTo>
                  <a:lnTo>
                    <a:pt x="3005" y="221"/>
                  </a:lnTo>
                  <a:lnTo>
                    <a:pt x="2905" y="161"/>
                  </a:lnTo>
                  <a:lnTo>
                    <a:pt x="2785" y="101"/>
                  </a:lnTo>
                  <a:lnTo>
                    <a:pt x="2665" y="61"/>
                  </a:lnTo>
                  <a:lnTo>
                    <a:pt x="2525" y="21"/>
                  </a:lnTo>
                  <a:lnTo>
                    <a:pt x="2404" y="1"/>
                  </a:lnTo>
                  <a:lnTo>
                    <a:pt x="226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5"/>
            <p:cNvSpPr/>
            <p:nvPr/>
          </p:nvSpPr>
          <p:spPr>
            <a:xfrm>
              <a:off x="3861325" y="2314275"/>
              <a:ext cx="924150" cy="1815225"/>
            </a:xfrm>
            <a:custGeom>
              <a:rect b="b" l="l" r="r" t="t"/>
              <a:pathLst>
                <a:path extrusionOk="0" h="72609" w="36966">
                  <a:moveTo>
                    <a:pt x="34381" y="1042"/>
                  </a:moveTo>
                  <a:lnTo>
                    <a:pt x="34542" y="1063"/>
                  </a:lnTo>
                  <a:lnTo>
                    <a:pt x="34682" y="1103"/>
                  </a:lnTo>
                  <a:lnTo>
                    <a:pt x="34822" y="1163"/>
                  </a:lnTo>
                  <a:lnTo>
                    <a:pt x="34962" y="1223"/>
                  </a:lnTo>
                  <a:lnTo>
                    <a:pt x="35083" y="1303"/>
                  </a:lnTo>
                  <a:lnTo>
                    <a:pt x="35203" y="1383"/>
                  </a:lnTo>
                  <a:lnTo>
                    <a:pt x="35303" y="1483"/>
                  </a:lnTo>
                  <a:lnTo>
                    <a:pt x="35403" y="1583"/>
                  </a:lnTo>
                  <a:lnTo>
                    <a:pt x="35483" y="1704"/>
                  </a:lnTo>
                  <a:lnTo>
                    <a:pt x="35563" y="1824"/>
                  </a:lnTo>
                  <a:lnTo>
                    <a:pt x="35624" y="1964"/>
                  </a:lnTo>
                  <a:lnTo>
                    <a:pt x="35684" y="2104"/>
                  </a:lnTo>
                  <a:lnTo>
                    <a:pt x="35724" y="2245"/>
                  </a:lnTo>
                  <a:lnTo>
                    <a:pt x="35744" y="2385"/>
                  </a:lnTo>
                  <a:lnTo>
                    <a:pt x="35744" y="2545"/>
                  </a:lnTo>
                  <a:lnTo>
                    <a:pt x="35744" y="25726"/>
                  </a:lnTo>
                  <a:lnTo>
                    <a:pt x="35744" y="25886"/>
                  </a:lnTo>
                  <a:lnTo>
                    <a:pt x="35724" y="26047"/>
                  </a:lnTo>
                  <a:lnTo>
                    <a:pt x="35684" y="26187"/>
                  </a:lnTo>
                  <a:lnTo>
                    <a:pt x="35624" y="26327"/>
                  </a:lnTo>
                  <a:lnTo>
                    <a:pt x="35563" y="26447"/>
                  </a:lnTo>
                  <a:lnTo>
                    <a:pt x="35483" y="26588"/>
                  </a:lnTo>
                  <a:lnTo>
                    <a:pt x="35403" y="26688"/>
                  </a:lnTo>
                  <a:lnTo>
                    <a:pt x="35303" y="26808"/>
                  </a:lnTo>
                  <a:lnTo>
                    <a:pt x="35203" y="26908"/>
                  </a:lnTo>
                  <a:lnTo>
                    <a:pt x="35083" y="26988"/>
                  </a:lnTo>
                  <a:lnTo>
                    <a:pt x="34962" y="27068"/>
                  </a:lnTo>
                  <a:lnTo>
                    <a:pt x="34822" y="27129"/>
                  </a:lnTo>
                  <a:lnTo>
                    <a:pt x="34682" y="27169"/>
                  </a:lnTo>
                  <a:lnTo>
                    <a:pt x="34542" y="27209"/>
                  </a:lnTo>
                  <a:lnTo>
                    <a:pt x="34381" y="27229"/>
                  </a:lnTo>
                  <a:lnTo>
                    <a:pt x="34241" y="27249"/>
                  </a:lnTo>
                  <a:lnTo>
                    <a:pt x="2786" y="27249"/>
                  </a:lnTo>
                  <a:lnTo>
                    <a:pt x="2625" y="27229"/>
                  </a:lnTo>
                  <a:lnTo>
                    <a:pt x="2485" y="27209"/>
                  </a:lnTo>
                  <a:lnTo>
                    <a:pt x="2345" y="27169"/>
                  </a:lnTo>
                  <a:lnTo>
                    <a:pt x="2205" y="27129"/>
                  </a:lnTo>
                  <a:lnTo>
                    <a:pt x="2064" y="27068"/>
                  </a:lnTo>
                  <a:lnTo>
                    <a:pt x="1944" y="26988"/>
                  </a:lnTo>
                  <a:lnTo>
                    <a:pt x="1824" y="26908"/>
                  </a:lnTo>
                  <a:lnTo>
                    <a:pt x="1724" y="26808"/>
                  </a:lnTo>
                  <a:lnTo>
                    <a:pt x="1623" y="26688"/>
                  </a:lnTo>
                  <a:lnTo>
                    <a:pt x="1543" y="26588"/>
                  </a:lnTo>
                  <a:lnTo>
                    <a:pt x="1463" y="26447"/>
                  </a:lnTo>
                  <a:lnTo>
                    <a:pt x="1403" y="26327"/>
                  </a:lnTo>
                  <a:lnTo>
                    <a:pt x="1343" y="26187"/>
                  </a:lnTo>
                  <a:lnTo>
                    <a:pt x="1303" y="26047"/>
                  </a:lnTo>
                  <a:lnTo>
                    <a:pt x="1283" y="25886"/>
                  </a:lnTo>
                  <a:lnTo>
                    <a:pt x="1283" y="25726"/>
                  </a:lnTo>
                  <a:lnTo>
                    <a:pt x="1283" y="2545"/>
                  </a:lnTo>
                  <a:lnTo>
                    <a:pt x="1283" y="2385"/>
                  </a:lnTo>
                  <a:lnTo>
                    <a:pt x="1303" y="2245"/>
                  </a:lnTo>
                  <a:lnTo>
                    <a:pt x="1343" y="2104"/>
                  </a:lnTo>
                  <a:lnTo>
                    <a:pt x="1403" y="1964"/>
                  </a:lnTo>
                  <a:lnTo>
                    <a:pt x="1463" y="1824"/>
                  </a:lnTo>
                  <a:lnTo>
                    <a:pt x="1543" y="1704"/>
                  </a:lnTo>
                  <a:lnTo>
                    <a:pt x="1623" y="1583"/>
                  </a:lnTo>
                  <a:lnTo>
                    <a:pt x="1724" y="1483"/>
                  </a:lnTo>
                  <a:lnTo>
                    <a:pt x="1824" y="1383"/>
                  </a:lnTo>
                  <a:lnTo>
                    <a:pt x="1944" y="1303"/>
                  </a:lnTo>
                  <a:lnTo>
                    <a:pt x="2064" y="1223"/>
                  </a:lnTo>
                  <a:lnTo>
                    <a:pt x="2205" y="1163"/>
                  </a:lnTo>
                  <a:lnTo>
                    <a:pt x="2345" y="1103"/>
                  </a:lnTo>
                  <a:lnTo>
                    <a:pt x="2485" y="1063"/>
                  </a:lnTo>
                  <a:lnTo>
                    <a:pt x="2625" y="1042"/>
                  </a:lnTo>
                  <a:close/>
                  <a:moveTo>
                    <a:pt x="2766" y="1"/>
                  </a:moveTo>
                  <a:lnTo>
                    <a:pt x="2505" y="21"/>
                  </a:lnTo>
                  <a:lnTo>
                    <a:pt x="2245" y="61"/>
                  </a:lnTo>
                  <a:lnTo>
                    <a:pt x="2004" y="121"/>
                  </a:lnTo>
                  <a:lnTo>
                    <a:pt x="1784" y="201"/>
                  </a:lnTo>
                  <a:lnTo>
                    <a:pt x="1563" y="321"/>
                  </a:lnTo>
                  <a:lnTo>
                    <a:pt x="1343" y="441"/>
                  </a:lnTo>
                  <a:lnTo>
                    <a:pt x="1143" y="582"/>
                  </a:lnTo>
                  <a:lnTo>
                    <a:pt x="962" y="762"/>
                  </a:lnTo>
                  <a:lnTo>
                    <a:pt x="802" y="942"/>
                  </a:lnTo>
                  <a:lnTo>
                    <a:pt x="662" y="1123"/>
                  </a:lnTo>
                  <a:lnTo>
                    <a:pt x="542" y="1343"/>
                  </a:lnTo>
                  <a:lnTo>
                    <a:pt x="421" y="1563"/>
                  </a:lnTo>
                  <a:lnTo>
                    <a:pt x="341" y="1784"/>
                  </a:lnTo>
                  <a:lnTo>
                    <a:pt x="281" y="2044"/>
                  </a:lnTo>
                  <a:lnTo>
                    <a:pt x="241" y="2285"/>
                  </a:lnTo>
                  <a:lnTo>
                    <a:pt x="221" y="2545"/>
                  </a:lnTo>
                  <a:lnTo>
                    <a:pt x="221" y="25726"/>
                  </a:lnTo>
                  <a:lnTo>
                    <a:pt x="241" y="25987"/>
                  </a:lnTo>
                  <a:lnTo>
                    <a:pt x="281" y="26247"/>
                  </a:lnTo>
                  <a:lnTo>
                    <a:pt x="341" y="26487"/>
                  </a:lnTo>
                  <a:lnTo>
                    <a:pt x="421" y="26728"/>
                  </a:lnTo>
                  <a:lnTo>
                    <a:pt x="542" y="26948"/>
                  </a:lnTo>
                  <a:lnTo>
                    <a:pt x="662" y="27149"/>
                  </a:lnTo>
                  <a:lnTo>
                    <a:pt x="802" y="27349"/>
                  </a:lnTo>
                  <a:lnTo>
                    <a:pt x="962" y="27529"/>
                  </a:lnTo>
                  <a:lnTo>
                    <a:pt x="1143" y="27690"/>
                  </a:lnTo>
                  <a:lnTo>
                    <a:pt x="1343" y="27830"/>
                  </a:lnTo>
                  <a:lnTo>
                    <a:pt x="1563" y="27970"/>
                  </a:lnTo>
                  <a:lnTo>
                    <a:pt x="1784" y="28070"/>
                  </a:lnTo>
                  <a:lnTo>
                    <a:pt x="2004" y="28150"/>
                  </a:lnTo>
                  <a:lnTo>
                    <a:pt x="2245" y="28210"/>
                  </a:lnTo>
                  <a:lnTo>
                    <a:pt x="2505" y="28251"/>
                  </a:lnTo>
                  <a:lnTo>
                    <a:pt x="2766" y="28271"/>
                  </a:lnTo>
                  <a:lnTo>
                    <a:pt x="6232" y="28271"/>
                  </a:lnTo>
                  <a:lnTo>
                    <a:pt x="6232" y="38909"/>
                  </a:lnTo>
                  <a:lnTo>
                    <a:pt x="321" y="38909"/>
                  </a:lnTo>
                  <a:lnTo>
                    <a:pt x="321" y="48086"/>
                  </a:lnTo>
                  <a:lnTo>
                    <a:pt x="201" y="48206"/>
                  </a:lnTo>
                  <a:lnTo>
                    <a:pt x="101" y="48346"/>
                  </a:lnTo>
                  <a:lnTo>
                    <a:pt x="21" y="48506"/>
                  </a:lnTo>
                  <a:lnTo>
                    <a:pt x="1" y="48687"/>
                  </a:lnTo>
                  <a:lnTo>
                    <a:pt x="1" y="48847"/>
                  </a:lnTo>
                  <a:lnTo>
                    <a:pt x="41" y="48987"/>
                  </a:lnTo>
                  <a:lnTo>
                    <a:pt x="101" y="49107"/>
                  </a:lnTo>
                  <a:lnTo>
                    <a:pt x="161" y="49228"/>
                  </a:lnTo>
                  <a:lnTo>
                    <a:pt x="261" y="49328"/>
                  </a:lnTo>
                  <a:lnTo>
                    <a:pt x="381" y="49408"/>
                  </a:lnTo>
                  <a:lnTo>
                    <a:pt x="522" y="49468"/>
                  </a:lnTo>
                  <a:lnTo>
                    <a:pt x="662" y="49488"/>
                  </a:lnTo>
                  <a:lnTo>
                    <a:pt x="862" y="49488"/>
                  </a:lnTo>
                  <a:lnTo>
                    <a:pt x="1002" y="49448"/>
                  </a:lnTo>
                  <a:lnTo>
                    <a:pt x="1123" y="49388"/>
                  </a:lnTo>
                  <a:lnTo>
                    <a:pt x="1223" y="49308"/>
                  </a:lnTo>
                  <a:lnTo>
                    <a:pt x="1323" y="49208"/>
                  </a:lnTo>
                  <a:lnTo>
                    <a:pt x="1383" y="49087"/>
                  </a:lnTo>
                  <a:lnTo>
                    <a:pt x="1443" y="48967"/>
                  </a:lnTo>
                  <a:lnTo>
                    <a:pt x="1463" y="48827"/>
                  </a:lnTo>
                  <a:lnTo>
                    <a:pt x="1463" y="48687"/>
                  </a:lnTo>
                  <a:lnTo>
                    <a:pt x="1463" y="48526"/>
                  </a:lnTo>
                  <a:lnTo>
                    <a:pt x="1403" y="48366"/>
                  </a:lnTo>
                  <a:lnTo>
                    <a:pt x="1323" y="48206"/>
                  </a:lnTo>
                  <a:lnTo>
                    <a:pt x="1203" y="48086"/>
                  </a:lnTo>
                  <a:lnTo>
                    <a:pt x="1203" y="39731"/>
                  </a:lnTo>
                  <a:lnTo>
                    <a:pt x="7113" y="39731"/>
                  </a:lnTo>
                  <a:lnTo>
                    <a:pt x="7113" y="33740"/>
                  </a:lnTo>
                  <a:lnTo>
                    <a:pt x="12202" y="33740"/>
                  </a:lnTo>
                  <a:lnTo>
                    <a:pt x="12202" y="59706"/>
                  </a:lnTo>
                  <a:lnTo>
                    <a:pt x="12082" y="59806"/>
                  </a:lnTo>
                  <a:lnTo>
                    <a:pt x="12002" y="59926"/>
                  </a:lnTo>
                  <a:lnTo>
                    <a:pt x="11942" y="60047"/>
                  </a:lnTo>
                  <a:lnTo>
                    <a:pt x="11902" y="60187"/>
                  </a:lnTo>
                  <a:lnTo>
                    <a:pt x="11882" y="60327"/>
                  </a:lnTo>
                  <a:lnTo>
                    <a:pt x="11902" y="60467"/>
                  </a:lnTo>
                  <a:lnTo>
                    <a:pt x="11942" y="60588"/>
                  </a:lnTo>
                  <a:lnTo>
                    <a:pt x="12022" y="60728"/>
                  </a:lnTo>
                  <a:lnTo>
                    <a:pt x="12142" y="60868"/>
                  </a:lnTo>
                  <a:lnTo>
                    <a:pt x="12282" y="60948"/>
                  </a:lnTo>
                  <a:lnTo>
                    <a:pt x="12443" y="61008"/>
                  </a:lnTo>
                  <a:lnTo>
                    <a:pt x="12603" y="61028"/>
                  </a:lnTo>
                  <a:lnTo>
                    <a:pt x="12723" y="61028"/>
                  </a:lnTo>
                  <a:lnTo>
                    <a:pt x="12823" y="61008"/>
                  </a:lnTo>
                  <a:lnTo>
                    <a:pt x="12923" y="60968"/>
                  </a:lnTo>
                  <a:lnTo>
                    <a:pt x="13024" y="60908"/>
                  </a:lnTo>
                  <a:lnTo>
                    <a:pt x="13144" y="60808"/>
                  </a:lnTo>
                  <a:lnTo>
                    <a:pt x="13224" y="60708"/>
                  </a:lnTo>
                  <a:lnTo>
                    <a:pt x="13284" y="60588"/>
                  </a:lnTo>
                  <a:lnTo>
                    <a:pt x="13324" y="60447"/>
                  </a:lnTo>
                  <a:lnTo>
                    <a:pt x="13344" y="60307"/>
                  </a:lnTo>
                  <a:lnTo>
                    <a:pt x="13324" y="60167"/>
                  </a:lnTo>
                  <a:lnTo>
                    <a:pt x="13284" y="60027"/>
                  </a:lnTo>
                  <a:lnTo>
                    <a:pt x="13204" y="59906"/>
                  </a:lnTo>
                  <a:lnTo>
                    <a:pt x="13124" y="59806"/>
                  </a:lnTo>
                  <a:lnTo>
                    <a:pt x="13024" y="59706"/>
                  </a:lnTo>
                  <a:lnTo>
                    <a:pt x="13024" y="32879"/>
                  </a:lnTo>
                  <a:lnTo>
                    <a:pt x="7073" y="32879"/>
                  </a:lnTo>
                  <a:lnTo>
                    <a:pt x="7073" y="28271"/>
                  </a:lnTo>
                  <a:lnTo>
                    <a:pt x="18093" y="28271"/>
                  </a:lnTo>
                  <a:lnTo>
                    <a:pt x="18093" y="71266"/>
                  </a:lnTo>
                  <a:lnTo>
                    <a:pt x="17952" y="71387"/>
                  </a:lnTo>
                  <a:lnTo>
                    <a:pt x="17852" y="71547"/>
                  </a:lnTo>
                  <a:lnTo>
                    <a:pt x="17792" y="71707"/>
                  </a:lnTo>
                  <a:lnTo>
                    <a:pt x="17772" y="71868"/>
                  </a:lnTo>
                  <a:lnTo>
                    <a:pt x="17772" y="72028"/>
                  </a:lnTo>
                  <a:lnTo>
                    <a:pt x="17832" y="72168"/>
                  </a:lnTo>
                  <a:lnTo>
                    <a:pt x="17892" y="72288"/>
                  </a:lnTo>
                  <a:lnTo>
                    <a:pt x="17972" y="72388"/>
                  </a:lnTo>
                  <a:lnTo>
                    <a:pt x="18093" y="72489"/>
                  </a:lnTo>
                  <a:lnTo>
                    <a:pt x="18213" y="72549"/>
                  </a:lnTo>
                  <a:lnTo>
                    <a:pt x="18353" y="72589"/>
                  </a:lnTo>
                  <a:lnTo>
                    <a:pt x="18493" y="72609"/>
                  </a:lnTo>
                  <a:lnTo>
                    <a:pt x="18654" y="72589"/>
                  </a:lnTo>
                  <a:lnTo>
                    <a:pt x="18774" y="72549"/>
                  </a:lnTo>
                  <a:lnTo>
                    <a:pt x="18914" y="72489"/>
                  </a:lnTo>
                  <a:lnTo>
                    <a:pt x="19014" y="72408"/>
                  </a:lnTo>
                  <a:lnTo>
                    <a:pt x="19094" y="72288"/>
                  </a:lnTo>
                  <a:lnTo>
                    <a:pt x="19174" y="72168"/>
                  </a:lnTo>
                  <a:lnTo>
                    <a:pt x="19215" y="72028"/>
                  </a:lnTo>
                  <a:lnTo>
                    <a:pt x="19235" y="71888"/>
                  </a:lnTo>
                  <a:lnTo>
                    <a:pt x="19215" y="71707"/>
                  </a:lnTo>
                  <a:lnTo>
                    <a:pt x="19154" y="71547"/>
                  </a:lnTo>
                  <a:lnTo>
                    <a:pt x="19034" y="71387"/>
                  </a:lnTo>
                  <a:lnTo>
                    <a:pt x="18914" y="71266"/>
                  </a:lnTo>
                  <a:lnTo>
                    <a:pt x="18914" y="47805"/>
                  </a:lnTo>
                  <a:lnTo>
                    <a:pt x="24003" y="47805"/>
                  </a:lnTo>
                  <a:lnTo>
                    <a:pt x="24003" y="60788"/>
                  </a:lnTo>
                  <a:lnTo>
                    <a:pt x="23863" y="60908"/>
                  </a:lnTo>
                  <a:lnTo>
                    <a:pt x="23763" y="61048"/>
                  </a:lnTo>
                  <a:lnTo>
                    <a:pt x="23702" y="61229"/>
                  </a:lnTo>
                  <a:lnTo>
                    <a:pt x="23682" y="61389"/>
                  </a:lnTo>
                  <a:lnTo>
                    <a:pt x="23702" y="61549"/>
                  </a:lnTo>
                  <a:lnTo>
                    <a:pt x="23743" y="61690"/>
                  </a:lnTo>
                  <a:lnTo>
                    <a:pt x="23803" y="61810"/>
                  </a:lnTo>
                  <a:lnTo>
                    <a:pt x="23883" y="61910"/>
                  </a:lnTo>
                  <a:lnTo>
                    <a:pt x="24003" y="62010"/>
                  </a:lnTo>
                  <a:lnTo>
                    <a:pt x="24123" y="62070"/>
                  </a:lnTo>
                  <a:lnTo>
                    <a:pt x="24263" y="62130"/>
                  </a:lnTo>
                  <a:lnTo>
                    <a:pt x="24564" y="62130"/>
                  </a:lnTo>
                  <a:lnTo>
                    <a:pt x="24684" y="62090"/>
                  </a:lnTo>
                  <a:lnTo>
                    <a:pt x="24824" y="62010"/>
                  </a:lnTo>
                  <a:lnTo>
                    <a:pt x="24925" y="61930"/>
                  </a:lnTo>
                  <a:lnTo>
                    <a:pt x="25005" y="61830"/>
                  </a:lnTo>
                  <a:lnTo>
                    <a:pt x="25085" y="61690"/>
                  </a:lnTo>
                  <a:lnTo>
                    <a:pt x="25125" y="61569"/>
                  </a:lnTo>
                  <a:lnTo>
                    <a:pt x="25145" y="61409"/>
                  </a:lnTo>
                  <a:lnTo>
                    <a:pt x="25125" y="61229"/>
                  </a:lnTo>
                  <a:lnTo>
                    <a:pt x="25065" y="61068"/>
                  </a:lnTo>
                  <a:lnTo>
                    <a:pt x="24945" y="60908"/>
                  </a:lnTo>
                  <a:lnTo>
                    <a:pt x="24824" y="60788"/>
                  </a:lnTo>
                  <a:lnTo>
                    <a:pt x="24824" y="46984"/>
                  </a:lnTo>
                  <a:lnTo>
                    <a:pt x="18914" y="46984"/>
                  </a:lnTo>
                  <a:lnTo>
                    <a:pt x="18914" y="28271"/>
                  </a:lnTo>
                  <a:lnTo>
                    <a:pt x="29913" y="28271"/>
                  </a:lnTo>
                  <a:lnTo>
                    <a:pt x="29913" y="32879"/>
                  </a:lnTo>
                  <a:lnTo>
                    <a:pt x="24003" y="32879"/>
                  </a:lnTo>
                  <a:lnTo>
                    <a:pt x="24003" y="38188"/>
                  </a:lnTo>
                  <a:lnTo>
                    <a:pt x="23863" y="38308"/>
                  </a:lnTo>
                  <a:lnTo>
                    <a:pt x="23763" y="38449"/>
                  </a:lnTo>
                  <a:lnTo>
                    <a:pt x="23702" y="38609"/>
                  </a:lnTo>
                  <a:lnTo>
                    <a:pt x="23682" y="38789"/>
                  </a:lnTo>
                  <a:lnTo>
                    <a:pt x="23682" y="38929"/>
                  </a:lnTo>
                  <a:lnTo>
                    <a:pt x="23723" y="39070"/>
                  </a:lnTo>
                  <a:lnTo>
                    <a:pt x="23763" y="39210"/>
                  </a:lnTo>
                  <a:lnTo>
                    <a:pt x="23843" y="39310"/>
                  </a:lnTo>
                  <a:lnTo>
                    <a:pt x="23943" y="39410"/>
                  </a:lnTo>
                  <a:lnTo>
                    <a:pt x="24063" y="39490"/>
                  </a:lnTo>
                  <a:lnTo>
                    <a:pt x="24203" y="39550"/>
                  </a:lnTo>
                  <a:lnTo>
                    <a:pt x="24344" y="39591"/>
                  </a:lnTo>
                  <a:lnTo>
                    <a:pt x="24424" y="39591"/>
                  </a:lnTo>
                  <a:lnTo>
                    <a:pt x="24544" y="39571"/>
                  </a:lnTo>
                  <a:lnTo>
                    <a:pt x="24684" y="39530"/>
                  </a:lnTo>
                  <a:lnTo>
                    <a:pt x="24804" y="39470"/>
                  </a:lnTo>
                  <a:lnTo>
                    <a:pt x="24905" y="39390"/>
                  </a:lnTo>
                  <a:lnTo>
                    <a:pt x="24985" y="39310"/>
                  </a:lnTo>
                  <a:lnTo>
                    <a:pt x="25065" y="39190"/>
                  </a:lnTo>
                  <a:lnTo>
                    <a:pt x="25125" y="39070"/>
                  </a:lnTo>
                  <a:lnTo>
                    <a:pt x="25145" y="38929"/>
                  </a:lnTo>
                  <a:lnTo>
                    <a:pt x="25145" y="38789"/>
                  </a:lnTo>
                  <a:lnTo>
                    <a:pt x="25125" y="38609"/>
                  </a:lnTo>
                  <a:lnTo>
                    <a:pt x="25065" y="38449"/>
                  </a:lnTo>
                  <a:lnTo>
                    <a:pt x="24965" y="38308"/>
                  </a:lnTo>
                  <a:lnTo>
                    <a:pt x="24824" y="38188"/>
                  </a:lnTo>
                  <a:lnTo>
                    <a:pt x="24824" y="33740"/>
                  </a:lnTo>
                  <a:lnTo>
                    <a:pt x="29913" y="33740"/>
                  </a:lnTo>
                  <a:lnTo>
                    <a:pt x="29913" y="49248"/>
                  </a:lnTo>
                  <a:lnTo>
                    <a:pt x="29793" y="49348"/>
                  </a:lnTo>
                  <a:lnTo>
                    <a:pt x="29713" y="49448"/>
                  </a:lnTo>
                  <a:lnTo>
                    <a:pt x="29653" y="49588"/>
                  </a:lnTo>
                  <a:lnTo>
                    <a:pt x="29613" y="49708"/>
                  </a:lnTo>
                  <a:lnTo>
                    <a:pt x="29593" y="49849"/>
                  </a:lnTo>
                  <a:lnTo>
                    <a:pt x="29613" y="49989"/>
                  </a:lnTo>
                  <a:lnTo>
                    <a:pt x="29653" y="50129"/>
                  </a:lnTo>
                  <a:lnTo>
                    <a:pt x="29733" y="50249"/>
                  </a:lnTo>
                  <a:lnTo>
                    <a:pt x="29853" y="50390"/>
                  </a:lnTo>
                  <a:lnTo>
                    <a:pt x="29994" y="50490"/>
                  </a:lnTo>
                  <a:lnTo>
                    <a:pt x="30154" y="50550"/>
                  </a:lnTo>
                  <a:lnTo>
                    <a:pt x="30334" y="50570"/>
                  </a:lnTo>
                  <a:lnTo>
                    <a:pt x="30434" y="50570"/>
                  </a:lnTo>
                  <a:lnTo>
                    <a:pt x="30535" y="50550"/>
                  </a:lnTo>
                  <a:lnTo>
                    <a:pt x="30635" y="50510"/>
                  </a:lnTo>
                  <a:lnTo>
                    <a:pt x="30735" y="50450"/>
                  </a:lnTo>
                  <a:lnTo>
                    <a:pt x="30855" y="50350"/>
                  </a:lnTo>
                  <a:lnTo>
                    <a:pt x="30935" y="50229"/>
                  </a:lnTo>
                  <a:lnTo>
                    <a:pt x="30995" y="50109"/>
                  </a:lnTo>
                  <a:lnTo>
                    <a:pt x="31035" y="49989"/>
                  </a:lnTo>
                  <a:lnTo>
                    <a:pt x="31055" y="49849"/>
                  </a:lnTo>
                  <a:lnTo>
                    <a:pt x="31035" y="49708"/>
                  </a:lnTo>
                  <a:lnTo>
                    <a:pt x="30995" y="49568"/>
                  </a:lnTo>
                  <a:lnTo>
                    <a:pt x="30915" y="49428"/>
                  </a:lnTo>
                  <a:lnTo>
                    <a:pt x="30835" y="49328"/>
                  </a:lnTo>
                  <a:lnTo>
                    <a:pt x="30735" y="49248"/>
                  </a:lnTo>
                  <a:lnTo>
                    <a:pt x="30735" y="42416"/>
                  </a:lnTo>
                  <a:lnTo>
                    <a:pt x="35824" y="42416"/>
                  </a:lnTo>
                  <a:lnTo>
                    <a:pt x="35824" y="55519"/>
                  </a:lnTo>
                  <a:lnTo>
                    <a:pt x="35724" y="55599"/>
                  </a:lnTo>
                  <a:lnTo>
                    <a:pt x="35624" y="55719"/>
                  </a:lnTo>
                  <a:lnTo>
                    <a:pt x="35563" y="55839"/>
                  </a:lnTo>
                  <a:lnTo>
                    <a:pt x="35523" y="55979"/>
                  </a:lnTo>
                  <a:lnTo>
                    <a:pt x="35503" y="56120"/>
                  </a:lnTo>
                  <a:lnTo>
                    <a:pt x="35523" y="56260"/>
                  </a:lnTo>
                  <a:lnTo>
                    <a:pt x="35563" y="56400"/>
                  </a:lnTo>
                  <a:lnTo>
                    <a:pt x="35644" y="56520"/>
                  </a:lnTo>
                  <a:lnTo>
                    <a:pt x="35764" y="56661"/>
                  </a:lnTo>
                  <a:lnTo>
                    <a:pt x="35904" y="56761"/>
                  </a:lnTo>
                  <a:lnTo>
                    <a:pt x="36064" y="56821"/>
                  </a:lnTo>
                  <a:lnTo>
                    <a:pt x="36245" y="56841"/>
                  </a:lnTo>
                  <a:lnTo>
                    <a:pt x="36345" y="56821"/>
                  </a:lnTo>
                  <a:lnTo>
                    <a:pt x="36445" y="56801"/>
                  </a:lnTo>
                  <a:lnTo>
                    <a:pt x="36545" y="56761"/>
                  </a:lnTo>
                  <a:lnTo>
                    <a:pt x="36645" y="56701"/>
                  </a:lnTo>
                  <a:lnTo>
                    <a:pt x="36766" y="56621"/>
                  </a:lnTo>
                  <a:lnTo>
                    <a:pt x="36846" y="56500"/>
                  </a:lnTo>
                  <a:lnTo>
                    <a:pt x="36906" y="56380"/>
                  </a:lnTo>
                  <a:lnTo>
                    <a:pt x="36946" y="56240"/>
                  </a:lnTo>
                  <a:lnTo>
                    <a:pt x="36966" y="56100"/>
                  </a:lnTo>
                  <a:lnTo>
                    <a:pt x="36946" y="55959"/>
                  </a:lnTo>
                  <a:lnTo>
                    <a:pt x="36906" y="55819"/>
                  </a:lnTo>
                  <a:lnTo>
                    <a:pt x="36826" y="55699"/>
                  </a:lnTo>
                  <a:lnTo>
                    <a:pt x="36746" y="55599"/>
                  </a:lnTo>
                  <a:lnTo>
                    <a:pt x="36645" y="55519"/>
                  </a:lnTo>
                  <a:lnTo>
                    <a:pt x="36645" y="41594"/>
                  </a:lnTo>
                  <a:lnTo>
                    <a:pt x="30735" y="41594"/>
                  </a:lnTo>
                  <a:lnTo>
                    <a:pt x="30735" y="28271"/>
                  </a:lnTo>
                  <a:lnTo>
                    <a:pt x="34201" y="28271"/>
                  </a:lnTo>
                  <a:lnTo>
                    <a:pt x="34461" y="28251"/>
                  </a:lnTo>
                  <a:lnTo>
                    <a:pt x="34722" y="28210"/>
                  </a:lnTo>
                  <a:lnTo>
                    <a:pt x="34962" y="28150"/>
                  </a:lnTo>
                  <a:lnTo>
                    <a:pt x="35203" y="28070"/>
                  </a:lnTo>
                  <a:lnTo>
                    <a:pt x="35423" y="27970"/>
                  </a:lnTo>
                  <a:lnTo>
                    <a:pt x="35624" y="27830"/>
                  </a:lnTo>
                  <a:lnTo>
                    <a:pt x="35824" y="27690"/>
                  </a:lnTo>
                  <a:lnTo>
                    <a:pt x="36004" y="27529"/>
                  </a:lnTo>
                  <a:lnTo>
                    <a:pt x="36164" y="27349"/>
                  </a:lnTo>
                  <a:lnTo>
                    <a:pt x="36305" y="27149"/>
                  </a:lnTo>
                  <a:lnTo>
                    <a:pt x="36445" y="26948"/>
                  </a:lnTo>
                  <a:lnTo>
                    <a:pt x="36545" y="26728"/>
                  </a:lnTo>
                  <a:lnTo>
                    <a:pt x="36625" y="26487"/>
                  </a:lnTo>
                  <a:lnTo>
                    <a:pt x="36685" y="26247"/>
                  </a:lnTo>
                  <a:lnTo>
                    <a:pt x="36725" y="25987"/>
                  </a:lnTo>
                  <a:lnTo>
                    <a:pt x="36746" y="25726"/>
                  </a:lnTo>
                  <a:lnTo>
                    <a:pt x="36746" y="2545"/>
                  </a:lnTo>
                  <a:lnTo>
                    <a:pt x="36725" y="2285"/>
                  </a:lnTo>
                  <a:lnTo>
                    <a:pt x="36685" y="2044"/>
                  </a:lnTo>
                  <a:lnTo>
                    <a:pt x="36625" y="1784"/>
                  </a:lnTo>
                  <a:lnTo>
                    <a:pt x="36545" y="1563"/>
                  </a:lnTo>
                  <a:lnTo>
                    <a:pt x="36445" y="1343"/>
                  </a:lnTo>
                  <a:lnTo>
                    <a:pt x="36305" y="1123"/>
                  </a:lnTo>
                  <a:lnTo>
                    <a:pt x="36164" y="942"/>
                  </a:lnTo>
                  <a:lnTo>
                    <a:pt x="36004" y="762"/>
                  </a:lnTo>
                  <a:lnTo>
                    <a:pt x="35824" y="582"/>
                  </a:lnTo>
                  <a:lnTo>
                    <a:pt x="35624" y="441"/>
                  </a:lnTo>
                  <a:lnTo>
                    <a:pt x="35423" y="321"/>
                  </a:lnTo>
                  <a:lnTo>
                    <a:pt x="35203" y="201"/>
                  </a:lnTo>
                  <a:lnTo>
                    <a:pt x="34962" y="121"/>
                  </a:lnTo>
                  <a:lnTo>
                    <a:pt x="34722" y="61"/>
                  </a:lnTo>
                  <a:lnTo>
                    <a:pt x="34461" y="21"/>
                  </a:lnTo>
                  <a:lnTo>
                    <a:pt x="34201" y="1"/>
                  </a:lnTo>
                  <a:close/>
                </a:path>
              </a:pathLst>
            </a:custGeom>
            <a:solidFill>
              <a:srgbClr val="E7D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5"/>
            <p:cNvSpPr/>
            <p:nvPr/>
          </p:nvSpPr>
          <p:spPr>
            <a:xfrm>
              <a:off x="3893375" y="2340325"/>
              <a:ext cx="861550" cy="655175"/>
            </a:xfrm>
            <a:custGeom>
              <a:rect b="b" l="l" r="r" t="t"/>
              <a:pathLst>
                <a:path extrusionOk="0" fill="none" h="26207" w="34462">
                  <a:moveTo>
                    <a:pt x="1504" y="26207"/>
                  </a:moveTo>
                  <a:lnTo>
                    <a:pt x="1504" y="26207"/>
                  </a:lnTo>
                  <a:lnTo>
                    <a:pt x="1343" y="26187"/>
                  </a:lnTo>
                  <a:lnTo>
                    <a:pt x="1203" y="26167"/>
                  </a:lnTo>
                  <a:lnTo>
                    <a:pt x="1063" y="26127"/>
                  </a:lnTo>
                  <a:lnTo>
                    <a:pt x="923" y="26087"/>
                  </a:lnTo>
                  <a:lnTo>
                    <a:pt x="782" y="26026"/>
                  </a:lnTo>
                  <a:lnTo>
                    <a:pt x="662" y="25946"/>
                  </a:lnTo>
                  <a:lnTo>
                    <a:pt x="542" y="25866"/>
                  </a:lnTo>
                  <a:lnTo>
                    <a:pt x="442" y="25766"/>
                  </a:lnTo>
                  <a:lnTo>
                    <a:pt x="341" y="25646"/>
                  </a:lnTo>
                  <a:lnTo>
                    <a:pt x="261" y="25546"/>
                  </a:lnTo>
                  <a:lnTo>
                    <a:pt x="181" y="25405"/>
                  </a:lnTo>
                  <a:lnTo>
                    <a:pt x="121" y="25285"/>
                  </a:lnTo>
                  <a:lnTo>
                    <a:pt x="61" y="25145"/>
                  </a:lnTo>
                  <a:lnTo>
                    <a:pt x="21" y="25005"/>
                  </a:lnTo>
                  <a:lnTo>
                    <a:pt x="1" y="24844"/>
                  </a:lnTo>
                  <a:lnTo>
                    <a:pt x="1" y="24684"/>
                  </a:lnTo>
                  <a:lnTo>
                    <a:pt x="1" y="1503"/>
                  </a:lnTo>
                  <a:lnTo>
                    <a:pt x="1" y="1503"/>
                  </a:lnTo>
                  <a:lnTo>
                    <a:pt x="1" y="1343"/>
                  </a:lnTo>
                  <a:lnTo>
                    <a:pt x="21" y="1203"/>
                  </a:lnTo>
                  <a:lnTo>
                    <a:pt x="61" y="1062"/>
                  </a:lnTo>
                  <a:lnTo>
                    <a:pt x="121" y="922"/>
                  </a:lnTo>
                  <a:lnTo>
                    <a:pt x="181" y="782"/>
                  </a:lnTo>
                  <a:lnTo>
                    <a:pt x="261" y="662"/>
                  </a:lnTo>
                  <a:lnTo>
                    <a:pt x="341" y="541"/>
                  </a:lnTo>
                  <a:lnTo>
                    <a:pt x="442" y="441"/>
                  </a:lnTo>
                  <a:lnTo>
                    <a:pt x="542" y="341"/>
                  </a:lnTo>
                  <a:lnTo>
                    <a:pt x="662" y="261"/>
                  </a:lnTo>
                  <a:lnTo>
                    <a:pt x="782" y="181"/>
                  </a:lnTo>
                  <a:lnTo>
                    <a:pt x="923" y="121"/>
                  </a:lnTo>
                  <a:lnTo>
                    <a:pt x="1063" y="61"/>
                  </a:lnTo>
                  <a:lnTo>
                    <a:pt x="1203" y="21"/>
                  </a:lnTo>
                  <a:lnTo>
                    <a:pt x="1343" y="0"/>
                  </a:lnTo>
                  <a:lnTo>
                    <a:pt x="1504" y="0"/>
                  </a:lnTo>
                  <a:lnTo>
                    <a:pt x="1504" y="0"/>
                  </a:lnTo>
                  <a:lnTo>
                    <a:pt x="32959" y="0"/>
                  </a:lnTo>
                  <a:lnTo>
                    <a:pt x="32959" y="0"/>
                  </a:lnTo>
                  <a:lnTo>
                    <a:pt x="33099" y="0"/>
                  </a:lnTo>
                  <a:lnTo>
                    <a:pt x="33260" y="21"/>
                  </a:lnTo>
                  <a:lnTo>
                    <a:pt x="33400" y="61"/>
                  </a:lnTo>
                  <a:lnTo>
                    <a:pt x="33540" y="121"/>
                  </a:lnTo>
                  <a:lnTo>
                    <a:pt x="33680" y="181"/>
                  </a:lnTo>
                  <a:lnTo>
                    <a:pt x="33801" y="261"/>
                  </a:lnTo>
                  <a:lnTo>
                    <a:pt x="33921" y="341"/>
                  </a:lnTo>
                  <a:lnTo>
                    <a:pt x="34021" y="441"/>
                  </a:lnTo>
                  <a:lnTo>
                    <a:pt x="34121" y="541"/>
                  </a:lnTo>
                  <a:lnTo>
                    <a:pt x="34201" y="662"/>
                  </a:lnTo>
                  <a:lnTo>
                    <a:pt x="34281" y="782"/>
                  </a:lnTo>
                  <a:lnTo>
                    <a:pt x="34342" y="922"/>
                  </a:lnTo>
                  <a:lnTo>
                    <a:pt x="34402" y="1062"/>
                  </a:lnTo>
                  <a:lnTo>
                    <a:pt x="34442" y="1203"/>
                  </a:lnTo>
                  <a:lnTo>
                    <a:pt x="34462" y="1343"/>
                  </a:lnTo>
                  <a:lnTo>
                    <a:pt x="34462" y="1503"/>
                  </a:lnTo>
                  <a:lnTo>
                    <a:pt x="34462" y="24684"/>
                  </a:lnTo>
                  <a:lnTo>
                    <a:pt x="34462" y="24684"/>
                  </a:lnTo>
                  <a:lnTo>
                    <a:pt x="34462" y="24844"/>
                  </a:lnTo>
                  <a:lnTo>
                    <a:pt x="34442" y="25005"/>
                  </a:lnTo>
                  <a:lnTo>
                    <a:pt x="34402" y="25145"/>
                  </a:lnTo>
                  <a:lnTo>
                    <a:pt x="34342" y="25285"/>
                  </a:lnTo>
                  <a:lnTo>
                    <a:pt x="34281" y="25405"/>
                  </a:lnTo>
                  <a:lnTo>
                    <a:pt x="34201" y="25546"/>
                  </a:lnTo>
                  <a:lnTo>
                    <a:pt x="34121" y="25646"/>
                  </a:lnTo>
                  <a:lnTo>
                    <a:pt x="34021" y="25766"/>
                  </a:lnTo>
                  <a:lnTo>
                    <a:pt x="33921" y="25866"/>
                  </a:lnTo>
                  <a:lnTo>
                    <a:pt x="33801" y="25946"/>
                  </a:lnTo>
                  <a:lnTo>
                    <a:pt x="33680" y="26026"/>
                  </a:lnTo>
                  <a:lnTo>
                    <a:pt x="33540" y="26087"/>
                  </a:lnTo>
                  <a:lnTo>
                    <a:pt x="33400" y="26127"/>
                  </a:lnTo>
                  <a:lnTo>
                    <a:pt x="33260" y="26167"/>
                  </a:lnTo>
                  <a:lnTo>
                    <a:pt x="33099" y="26187"/>
                  </a:lnTo>
                  <a:lnTo>
                    <a:pt x="32959" y="26207"/>
                  </a:lnTo>
                  <a:lnTo>
                    <a:pt x="1504" y="262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5"/>
            <p:cNvSpPr/>
            <p:nvPr/>
          </p:nvSpPr>
          <p:spPr>
            <a:xfrm>
              <a:off x="3861325" y="2314275"/>
              <a:ext cx="924150" cy="1815225"/>
            </a:xfrm>
            <a:custGeom>
              <a:rect b="b" l="l" r="r" t="t"/>
              <a:pathLst>
                <a:path extrusionOk="0" fill="none" h="72609" w="36966">
                  <a:moveTo>
                    <a:pt x="34201" y="1"/>
                  </a:moveTo>
                  <a:lnTo>
                    <a:pt x="2766" y="1"/>
                  </a:lnTo>
                  <a:lnTo>
                    <a:pt x="2766" y="1"/>
                  </a:lnTo>
                  <a:lnTo>
                    <a:pt x="2505" y="21"/>
                  </a:lnTo>
                  <a:lnTo>
                    <a:pt x="2245" y="61"/>
                  </a:lnTo>
                  <a:lnTo>
                    <a:pt x="2004" y="121"/>
                  </a:lnTo>
                  <a:lnTo>
                    <a:pt x="1784" y="201"/>
                  </a:lnTo>
                  <a:lnTo>
                    <a:pt x="1563" y="321"/>
                  </a:lnTo>
                  <a:lnTo>
                    <a:pt x="1343" y="441"/>
                  </a:lnTo>
                  <a:lnTo>
                    <a:pt x="1143" y="582"/>
                  </a:lnTo>
                  <a:lnTo>
                    <a:pt x="962" y="762"/>
                  </a:lnTo>
                  <a:lnTo>
                    <a:pt x="802" y="942"/>
                  </a:lnTo>
                  <a:lnTo>
                    <a:pt x="662" y="1123"/>
                  </a:lnTo>
                  <a:lnTo>
                    <a:pt x="542" y="1343"/>
                  </a:lnTo>
                  <a:lnTo>
                    <a:pt x="421" y="1563"/>
                  </a:lnTo>
                  <a:lnTo>
                    <a:pt x="341" y="1784"/>
                  </a:lnTo>
                  <a:lnTo>
                    <a:pt x="281" y="2044"/>
                  </a:lnTo>
                  <a:lnTo>
                    <a:pt x="241" y="2285"/>
                  </a:lnTo>
                  <a:lnTo>
                    <a:pt x="221" y="2545"/>
                  </a:lnTo>
                  <a:lnTo>
                    <a:pt x="221" y="25726"/>
                  </a:lnTo>
                  <a:lnTo>
                    <a:pt x="221" y="25726"/>
                  </a:lnTo>
                  <a:lnTo>
                    <a:pt x="241" y="25987"/>
                  </a:lnTo>
                  <a:lnTo>
                    <a:pt x="281" y="26247"/>
                  </a:lnTo>
                  <a:lnTo>
                    <a:pt x="341" y="26487"/>
                  </a:lnTo>
                  <a:lnTo>
                    <a:pt x="421" y="26728"/>
                  </a:lnTo>
                  <a:lnTo>
                    <a:pt x="542" y="26948"/>
                  </a:lnTo>
                  <a:lnTo>
                    <a:pt x="662" y="27149"/>
                  </a:lnTo>
                  <a:lnTo>
                    <a:pt x="802" y="27349"/>
                  </a:lnTo>
                  <a:lnTo>
                    <a:pt x="962" y="27529"/>
                  </a:lnTo>
                  <a:lnTo>
                    <a:pt x="1143" y="27690"/>
                  </a:lnTo>
                  <a:lnTo>
                    <a:pt x="1343" y="27830"/>
                  </a:lnTo>
                  <a:lnTo>
                    <a:pt x="1563" y="27970"/>
                  </a:lnTo>
                  <a:lnTo>
                    <a:pt x="1784" y="28070"/>
                  </a:lnTo>
                  <a:lnTo>
                    <a:pt x="2004" y="28150"/>
                  </a:lnTo>
                  <a:lnTo>
                    <a:pt x="2245" y="28210"/>
                  </a:lnTo>
                  <a:lnTo>
                    <a:pt x="2505" y="28251"/>
                  </a:lnTo>
                  <a:lnTo>
                    <a:pt x="2766" y="28271"/>
                  </a:lnTo>
                  <a:lnTo>
                    <a:pt x="6232" y="28271"/>
                  </a:lnTo>
                  <a:lnTo>
                    <a:pt x="6232" y="38909"/>
                  </a:lnTo>
                  <a:lnTo>
                    <a:pt x="321" y="38909"/>
                  </a:lnTo>
                  <a:lnTo>
                    <a:pt x="321" y="48086"/>
                  </a:lnTo>
                  <a:lnTo>
                    <a:pt x="321" y="48086"/>
                  </a:lnTo>
                  <a:lnTo>
                    <a:pt x="201" y="48206"/>
                  </a:lnTo>
                  <a:lnTo>
                    <a:pt x="101" y="48346"/>
                  </a:lnTo>
                  <a:lnTo>
                    <a:pt x="21" y="48506"/>
                  </a:lnTo>
                  <a:lnTo>
                    <a:pt x="1" y="48687"/>
                  </a:lnTo>
                  <a:lnTo>
                    <a:pt x="1" y="48687"/>
                  </a:lnTo>
                  <a:lnTo>
                    <a:pt x="1" y="48847"/>
                  </a:lnTo>
                  <a:lnTo>
                    <a:pt x="41" y="48987"/>
                  </a:lnTo>
                  <a:lnTo>
                    <a:pt x="101" y="49107"/>
                  </a:lnTo>
                  <a:lnTo>
                    <a:pt x="161" y="49228"/>
                  </a:lnTo>
                  <a:lnTo>
                    <a:pt x="261" y="49328"/>
                  </a:lnTo>
                  <a:lnTo>
                    <a:pt x="381" y="49408"/>
                  </a:lnTo>
                  <a:lnTo>
                    <a:pt x="522" y="49468"/>
                  </a:lnTo>
                  <a:lnTo>
                    <a:pt x="662" y="49488"/>
                  </a:lnTo>
                  <a:lnTo>
                    <a:pt x="662" y="49488"/>
                  </a:lnTo>
                  <a:lnTo>
                    <a:pt x="742" y="49488"/>
                  </a:lnTo>
                  <a:lnTo>
                    <a:pt x="742" y="49488"/>
                  </a:lnTo>
                  <a:lnTo>
                    <a:pt x="862" y="49488"/>
                  </a:lnTo>
                  <a:lnTo>
                    <a:pt x="1002" y="49448"/>
                  </a:lnTo>
                  <a:lnTo>
                    <a:pt x="1123" y="49388"/>
                  </a:lnTo>
                  <a:lnTo>
                    <a:pt x="1223" y="49308"/>
                  </a:lnTo>
                  <a:lnTo>
                    <a:pt x="1323" y="49208"/>
                  </a:lnTo>
                  <a:lnTo>
                    <a:pt x="1383" y="49087"/>
                  </a:lnTo>
                  <a:lnTo>
                    <a:pt x="1443" y="48967"/>
                  </a:lnTo>
                  <a:lnTo>
                    <a:pt x="1463" y="48827"/>
                  </a:lnTo>
                  <a:lnTo>
                    <a:pt x="1463" y="48827"/>
                  </a:lnTo>
                  <a:lnTo>
                    <a:pt x="1463" y="48687"/>
                  </a:lnTo>
                  <a:lnTo>
                    <a:pt x="1463" y="48687"/>
                  </a:lnTo>
                  <a:lnTo>
                    <a:pt x="1463" y="48526"/>
                  </a:lnTo>
                  <a:lnTo>
                    <a:pt x="1403" y="48366"/>
                  </a:lnTo>
                  <a:lnTo>
                    <a:pt x="1323" y="48206"/>
                  </a:lnTo>
                  <a:lnTo>
                    <a:pt x="1203" y="48086"/>
                  </a:lnTo>
                  <a:lnTo>
                    <a:pt x="1203" y="39731"/>
                  </a:lnTo>
                  <a:lnTo>
                    <a:pt x="7113" y="39731"/>
                  </a:lnTo>
                  <a:lnTo>
                    <a:pt x="7113" y="33740"/>
                  </a:lnTo>
                  <a:lnTo>
                    <a:pt x="12202" y="33740"/>
                  </a:lnTo>
                  <a:lnTo>
                    <a:pt x="12202" y="59706"/>
                  </a:lnTo>
                  <a:lnTo>
                    <a:pt x="12202" y="59706"/>
                  </a:lnTo>
                  <a:lnTo>
                    <a:pt x="12082" y="59806"/>
                  </a:lnTo>
                  <a:lnTo>
                    <a:pt x="12002" y="59926"/>
                  </a:lnTo>
                  <a:lnTo>
                    <a:pt x="11942" y="60047"/>
                  </a:lnTo>
                  <a:lnTo>
                    <a:pt x="11902" y="60187"/>
                  </a:lnTo>
                  <a:lnTo>
                    <a:pt x="11882" y="60327"/>
                  </a:lnTo>
                  <a:lnTo>
                    <a:pt x="11902" y="60467"/>
                  </a:lnTo>
                  <a:lnTo>
                    <a:pt x="11942" y="60588"/>
                  </a:lnTo>
                  <a:lnTo>
                    <a:pt x="12022" y="60728"/>
                  </a:lnTo>
                  <a:lnTo>
                    <a:pt x="12022" y="60728"/>
                  </a:lnTo>
                  <a:lnTo>
                    <a:pt x="12142" y="60868"/>
                  </a:lnTo>
                  <a:lnTo>
                    <a:pt x="12282" y="60948"/>
                  </a:lnTo>
                  <a:lnTo>
                    <a:pt x="12443" y="61008"/>
                  </a:lnTo>
                  <a:lnTo>
                    <a:pt x="12603" y="61028"/>
                  </a:lnTo>
                  <a:lnTo>
                    <a:pt x="12603" y="61028"/>
                  </a:lnTo>
                  <a:lnTo>
                    <a:pt x="12723" y="61028"/>
                  </a:lnTo>
                  <a:lnTo>
                    <a:pt x="12823" y="61008"/>
                  </a:lnTo>
                  <a:lnTo>
                    <a:pt x="12923" y="60968"/>
                  </a:lnTo>
                  <a:lnTo>
                    <a:pt x="13024" y="60908"/>
                  </a:lnTo>
                  <a:lnTo>
                    <a:pt x="13024" y="60908"/>
                  </a:lnTo>
                  <a:lnTo>
                    <a:pt x="13144" y="60808"/>
                  </a:lnTo>
                  <a:lnTo>
                    <a:pt x="13224" y="60708"/>
                  </a:lnTo>
                  <a:lnTo>
                    <a:pt x="13284" y="60588"/>
                  </a:lnTo>
                  <a:lnTo>
                    <a:pt x="13324" y="60447"/>
                  </a:lnTo>
                  <a:lnTo>
                    <a:pt x="13344" y="60307"/>
                  </a:lnTo>
                  <a:lnTo>
                    <a:pt x="13324" y="60167"/>
                  </a:lnTo>
                  <a:lnTo>
                    <a:pt x="13284" y="60027"/>
                  </a:lnTo>
                  <a:lnTo>
                    <a:pt x="13204" y="59906"/>
                  </a:lnTo>
                  <a:lnTo>
                    <a:pt x="13204" y="59906"/>
                  </a:lnTo>
                  <a:lnTo>
                    <a:pt x="13124" y="59806"/>
                  </a:lnTo>
                  <a:lnTo>
                    <a:pt x="13024" y="59706"/>
                  </a:lnTo>
                  <a:lnTo>
                    <a:pt x="13024" y="32879"/>
                  </a:lnTo>
                  <a:lnTo>
                    <a:pt x="7073" y="32879"/>
                  </a:lnTo>
                  <a:lnTo>
                    <a:pt x="7073" y="28271"/>
                  </a:lnTo>
                  <a:lnTo>
                    <a:pt x="18093" y="28271"/>
                  </a:lnTo>
                  <a:lnTo>
                    <a:pt x="18093" y="71266"/>
                  </a:lnTo>
                  <a:lnTo>
                    <a:pt x="18093" y="71266"/>
                  </a:lnTo>
                  <a:lnTo>
                    <a:pt x="17952" y="71387"/>
                  </a:lnTo>
                  <a:lnTo>
                    <a:pt x="17852" y="71547"/>
                  </a:lnTo>
                  <a:lnTo>
                    <a:pt x="17792" y="71707"/>
                  </a:lnTo>
                  <a:lnTo>
                    <a:pt x="17772" y="71868"/>
                  </a:lnTo>
                  <a:lnTo>
                    <a:pt x="17772" y="71868"/>
                  </a:lnTo>
                  <a:lnTo>
                    <a:pt x="17772" y="72028"/>
                  </a:lnTo>
                  <a:lnTo>
                    <a:pt x="17832" y="72168"/>
                  </a:lnTo>
                  <a:lnTo>
                    <a:pt x="17892" y="72288"/>
                  </a:lnTo>
                  <a:lnTo>
                    <a:pt x="17972" y="72388"/>
                  </a:lnTo>
                  <a:lnTo>
                    <a:pt x="18093" y="72489"/>
                  </a:lnTo>
                  <a:lnTo>
                    <a:pt x="18213" y="72549"/>
                  </a:lnTo>
                  <a:lnTo>
                    <a:pt x="18353" y="72589"/>
                  </a:lnTo>
                  <a:lnTo>
                    <a:pt x="18493" y="72609"/>
                  </a:lnTo>
                  <a:lnTo>
                    <a:pt x="18493" y="72609"/>
                  </a:lnTo>
                  <a:lnTo>
                    <a:pt x="18493" y="72609"/>
                  </a:lnTo>
                  <a:lnTo>
                    <a:pt x="18493" y="72609"/>
                  </a:lnTo>
                  <a:lnTo>
                    <a:pt x="18654" y="72589"/>
                  </a:lnTo>
                  <a:lnTo>
                    <a:pt x="18774" y="72549"/>
                  </a:lnTo>
                  <a:lnTo>
                    <a:pt x="18914" y="72489"/>
                  </a:lnTo>
                  <a:lnTo>
                    <a:pt x="19014" y="72408"/>
                  </a:lnTo>
                  <a:lnTo>
                    <a:pt x="19094" y="72288"/>
                  </a:lnTo>
                  <a:lnTo>
                    <a:pt x="19174" y="72168"/>
                  </a:lnTo>
                  <a:lnTo>
                    <a:pt x="19215" y="72028"/>
                  </a:lnTo>
                  <a:lnTo>
                    <a:pt x="19235" y="71888"/>
                  </a:lnTo>
                  <a:lnTo>
                    <a:pt x="19235" y="71888"/>
                  </a:lnTo>
                  <a:lnTo>
                    <a:pt x="19215" y="71707"/>
                  </a:lnTo>
                  <a:lnTo>
                    <a:pt x="19154" y="71547"/>
                  </a:lnTo>
                  <a:lnTo>
                    <a:pt x="19034" y="71387"/>
                  </a:lnTo>
                  <a:lnTo>
                    <a:pt x="18914" y="71266"/>
                  </a:lnTo>
                  <a:lnTo>
                    <a:pt x="18914" y="47805"/>
                  </a:lnTo>
                  <a:lnTo>
                    <a:pt x="24003" y="47805"/>
                  </a:lnTo>
                  <a:lnTo>
                    <a:pt x="24003" y="60788"/>
                  </a:lnTo>
                  <a:lnTo>
                    <a:pt x="24003" y="60788"/>
                  </a:lnTo>
                  <a:lnTo>
                    <a:pt x="23863" y="60908"/>
                  </a:lnTo>
                  <a:lnTo>
                    <a:pt x="23763" y="61048"/>
                  </a:lnTo>
                  <a:lnTo>
                    <a:pt x="23702" y="61229"/>
                  </a:lnTo>
                  <a:lnTo>
                    <a:pt x="23682" y="61389"/>
                  </a:lnTo>
                  <a:lnTo>
                    <a:pt x="23682" y="61389"/>
                  </a:lnTo>
                  <a:lnTo>
                    <a:pt x="23702" y="61549"/>
                  </a:lnTo>
                  <a:lnTo>
                    <a:pt x="23743" y="61690"/>
                  </a:lnTo>
                  <a:lnTo>
                    <a:pt x="23803" y="61810"/>
                  </a:lnTo>
                  <a:lnTo>
                    <a:pt x="23883" y="61910"/>
                  </a:lnTo>
                  <a:lnTo>
                    <a:pt x="24003" y="62010"/>
                  </a:lnTo>
                  <a:lnTo>
                    <a:pt x="24123" y="62070"/>
                  </a:lnTo>
                  <a:lnTo>
                    <a:pt x="24263" y="62130"/>
                  </a:lnTo>
                  <a:lnTo>
                    <a:pt x="24404" y="62130"/>
                  </a:lnTo>
                  <a:lnTo>
                    <a:pt x="24404" y="62130"/>
                  </a:lnTo>
                  <a:lnTo>
                    <a:pt x="24404" y="62130"/>
                  </a:lnTo>
                  <a:lnTo>
                    <a:pt x="24404" y="62130"/>
                  </a:lnTo>
                  <a:lnTo>
                    <a:pt x="24564" y="62130"/>
                  </a:lnTo>
                  <a:lnTo>
                    <a:pt x="24684" y="62090"/>
                  </a:lnTo>
                  <a:lnTo>
                    <a:pt x="24824" y="62010"/>
                  </a:lnTo>
                  <a:lnTo>
                    <a:pt x="24925" y="61930"/>
                  </a:lnTo>
                  <a:lnTo>
                    <a:pt x="25005" y="61830"/>
                  </a:lnTo>
                  <a:lnTo>
                    <a:pt x="25085" y="61690"/>
                  </a:lnTo>
                  <a:lnTo>
                    <a:pt x="25125" y="61569"/>
                  </a:lnTo>
                  <a:lnTo>
                    <a:pt x="25145" y="61409"/>
                  </a:lnTo>
                  <a:lnTo>
                    <a:pt x="25145" y="61409"/>
                  </a:lnTo>
                  <a:lnTo>
                    <a:pt x="25125" y="61229"/>
                  </a:lnTo>
                  <a:lnTo>
                    <a:pt x="25065" y="61068"/>
                  </a:lnTo>
                  <a:lnTo>
                    <a:pt x="24945" y="60908"/>
                  </a:lnTo>
                  <a:lnTo>
                    <a:pt x="24824" y="60788"/>
                  </a:lnTo>
                  <a:lnTo>
                    <a:pt x="24824" y="46984"/>
                  </a:lnTo>
                  <a:lnTo>
                    <a:pt x="18914" y="46984"/>
                  </a:lnTo>
                  <a:lnTo>
                    <a:pt x="18914" y="28271"/>
                  </a:lnTo>
                  <a:lnTo>
                    <a:pt x="29913" y="28271"/>
                  </a:lnTo>
                  <a:lnTo>
                    <a:pt x="29913" y="32879"/>
                  </a:lnTo>
                  <a:lnTo>
                    <a:pt x="24003" y="32879"/>
                  </a:lnTo>
                  <a:lnTo>
                    <a:pt x="24003" y="38188"/>
                  </a:lnTo>
                  <a:lnTo>
                    <a:pt x="24003" y="38188"/>
                  </a:lnTo>
                  <a:lnTo>
                    <a:pt x="23863" y="38308"/>
                  </a:lnTo>
                  <a:lnTo>
                    <a:pt x="23763" y="38449"/>
                  </a:lnTo>
                  <a:lnTo>
                    <a:pt x="23702" y="38609"/>
                  </a:lnTo>
                  <a:lnTo>
                    <a:pt x="23682" y="38789"/>
                  </a:lnTo>
                  <a:lnTo>
                    <a:pt x="23682" y="38789"/>
                  </a:lnTo>
                  <a:lnTo>
                    <a:pt x="23682" y="38929"/>
                  </a:lnTo>
                  <a:lnTo>
                    <a:pt x="23723" y="39070"/>
                  </a:lnTo>
                  <a:lnTo>
                    <a:pt x="23763" y="39210"/>
                  </a:lnTo>
                  <a:lnTo>
                    <a:pt x="23843" y="39310"/>
                  </a:lnTo>
                  <a:lnTo>
                    <a:pt x="23943" y="39410"/>
                  </a:lnTo>
                  <a:lnTo>
                    <a:pt x="24063" y="39490"/>
                  </a:lnTo>
                  <a:lnTo>
                    <a:pt x="24203" y="39550"/>
                  </a:lnTo>
                  <a:lnTo>
                    <a:pt x="24344" y="39591"/>
                  </a:lnTo>
                  <a:lnTo>
                    <a:pt x="24344" y="39591"/>
                  </a:lnTo>
                  <a:lnTo>
                    <a:pt x="24424" y="39591"/>
                  </a:lnTo>
                  <a:lnTo>
                    <a:pt x="24424" y="39591"/>
                  </a:lnTo>
                  <a:lnTo>
                    <a:pt x="24544" y="39571"/>
                  </a:lnTo>
                  <a:lnTo>
                    <a:pt x="24684" y="39530"/>
                  </a:lnTo>
                  <a:lnTo>
                    <a:pt x="24804" y="39470"/>
                  </a:lnTo>
                  <a:lnTo>
                    <a:pt x="24905" y="39390"/>
                  </a:lnTo>
                  <a:lnTo>
                    <a:pt x="24985" y="39310"/>
                  </a:lnTo>
                  <a:lnTo>
                    <a:pt x="25065" y="39190"/>
                  </a:lnTo>
                  <a:lnTo>
                    <a:pt x="25125" y="39070"/>
                  </a:lnTo>
                  <a:lnTo>
                    <a:pt x="25145" y="38929"/>
                  </a:lnTo>
                  <a:lnTo>
                    <a:pt x="25145" y="38929"/>
                  </a:lnTo>
                  <a:lnTo>
                    <a:pt x="25145" y="38789"/>
                  </a:lnTo>
                  <a:lnTo>
                    <a:pt x="25145" y="38789"/>
                  </a:lnTo>
                  <a:lnTo>
                    <a:pt x="25125" y="38609"/>
                  </a:lnTo>
                  <a:lnTo>
                    <a:pt x="25065" y="38449"/>
                  </a:lnTo>
                  <a:lnTo>
                    <a:pt x="24965" y="38308"/>
                  </a:lnTo>
                  <a:lnTo>
                    <a:pt x="24824" y="38188"/>
                  </a:lnTo>
                  <a:lnTo>
                    <a:pt x="24824" y="33740"/>
                  </a:lnTo>
                  <a:lnTo>
                    <a:pt x="29913" y="33740"/>
                  </a:lnTo>
                  <a:lnTo>
                    <a:pt x="29913" y="49248"/>
                  </a:lnTo>
                  <a:lnTo>
                    <a:pt x="29913" y="49248"/>
                  </a:lnTo>
                  <a:lnTo>
                    <a:pt x="29793" y="49348"/>
                  </a:lnTo>
                  <a:lnTo>
                    <a:pt x="29713" y="49448"/>
                  </a:lnTo>
                  <a:lnTo>
                    <a:pt x="29653" y="49588"/>
                  </a:lnTo>
                  <a:lnTo>
                    <a:pt x="29613" y="49708"/>
                  </a:lnTo>
                  <a:lnTo>
                    <a:pt x="29593" y="49849"/>
                  </a:lnTo>
                  <a:lnTo>
                    <a:pt x="29613" y="49989"/>
                  </a:lnTo>
                  <a:lnTo>
                    <a:pt x="29653" y="50129"/>
                  </a:lnTo>
                  <a:lnTo>
                    <a:pt x="29733" y="50249"/>
                  </a:lnTo>
                  <a:lnTo>
                    <a:pt x="29733" y="50249"/>
                  </a:lnTo>
                  <a:lnTo>
                    <a:pt x="29853" y="50390"/>
                  </a:lnTo>
                  <a:lnTo>
                    <a:pt x="29994" y="50490"/>
                  </a:lnTo>
                  <a:lnTo>
                    <a:pt x="30154" y="50550"/>
                  </a:lnTo>
                  <a:lnTo>
                    <a:pt x="30334" y="50570"/>
                  </a:lnTo>
                  <a:lnTo>
                    <a:pt x="30334" y="50570"/>
                  </a:lnTo>
                  <a:lnTo>
                    <a:pt x="30434" y="50570"/>
                  </a:lnTo>
                  <a:lnTo>
                    <a:pt x="30535" y="50550"/>
                  </a:lnTo>
                  <a:lnTo>
                    <a:pt x="30635" y="50510"/>
                  </a:lnTo>
                  <a:lnTo>
                    <a:pt x="30735" y="50450"/>
                  </a:lnTo>
                  <a:lnTo>
                    <a:pt x="30735" y="50450"/>
                  </a:lnTo>
                  <a:lnTo>
                    <a:pt x="30855" y="50350"/>
                  </a:lnTo>
                  <a:lnTo>
                    <a:pt x="30935" y="50229"/>
                  </a:lnTo>
                  <a:lnTo>
                    <a:pt x="30995" y="50109"/>
                  </a:lnTo>
                  <a:lnTo>
                    <a:pt x="31035" y="49989"/>
                  </a:lnTo>
                  <a:lnTo>
                    <a:pt x="31055" y="49849"/>
                  </a:lnTo>
                  <a:lnTo>
                    <a:pt x="31035" y="49708"/>
                  </a:lnTo>
                  <a:lnTo>
                    <a:pt x="30995" y="49568"/>
                  </a:lnTo>
                  <a:lnTo>
                    <a:pt x="30915" y="49428"/>
                  </a:lnTo>
                  <a:lnTo>
                    <a:pt x="30915" y="49428"/>
                  </a:lnTo>
                  <a:lnTo>
                    <a:pt x="30835" y="49328"/>
                  </a:lnTo>
                  <a:lnTo>
                    <a:pt x="30735" y="49248"/>
                  </a:lnTo>
                  <a:lnTo>
                    <a:pt x="30735" y="42416"/>
                  </a:lnTo>
                  <a:lnTo>
                    <a:pt x="35824" y="42416"/>
                  </a:lnTo>
                  <a:lnTo>
                    <a:pt x="35824" y="55519"/>
                  </a:lnTo>
                  <a:lnTo>
                    <a:pt x="35824" y="55519"/>
                  </a:lnTo>
                  <a:lnTo>
                    <a:pt x="35724" y="55599"/>
                  </a:lnTo>
                  <a:lnTo>
                    <a:pt x="35624" y="55719"/>
                  </a:lnTo>
                  <a:lnTo>
                    <a:pt x="35563" y="55839"/>
                  </a:lnTo>
                  <a:lnTo>
                    <a:pt x="35523" y="55979"/>
                  </a:lnTo>
                  <a:lnTo>
                    <a:pt x="35503" y="56120"/>
                  </a:lnTo>
                  <a:lnTo>
                    <a:pt x="35523" y="56260"/>
                  </a:lnTo>
                  <a:lnTo>
                    <a:pt x="35563" y="56400"/>
                  </a:lnTo>
                  <a:lnTo>
                    <a:pt x="35644" y="56520"/>
                  </a:lnTo>
                  <a:lnTo>
                    <a:pt x="35644" y="56520"/>
                  </a:lnTo>
                  <a:lnTo>
                    <a:pt x="35764" y="56661"/>
                  </a:lnTo>
                  <a:lnTo>
                    <a:pt x="35904" y="56761"/>
                  </a:lnTo>
                  <a:lnTo>
                    <a:pt x="36064" y="56821"/>
                  </a:lnTo>
                  <a:lnTo>
                    <a:pt x="36245" y="56841"/>
                  </a:lnTo>
                  <a:lnTo>
                    <a:pt x="36245" y="56841"/>
                  </a:lnTo>
                  <a:lnTo>
                    <a:pt x="36345" y="56821"/>
                  </a:lnTo>
                  <a:lnTo>
                    <a:pt x="36445" y="56801"/>
                  </a:lnTo>
                  <a:lnTo>
                    <a:pt x="36545" y="56761"/>
                  </a:lnTo>
                  <a:lnTo>
                    <a:pt x="36645" y="56701"/>
                  </a:lnTo>
                  <a:lnTo>
                    <a:pt x="36645" y="56701"/>
                  </a:lnTo>
                  <a:lnTo>
                    <a:pt x="36766" y="56621"/>
                  </a:lnTo>
                  <a:lnTo>
                    <a:pt x="36846" y="56500"/>
                  </a:lnTo>
                  <a:lnTo>
                    <a:pt x="36906" y="56380"/>
                  </a:lnTo>
                  <a:lnTo>
                    <a:pt x="36946" y="56240"/>
                  </a:lnTo>
                  <a:lnTo>
                    <a:pt x="36966" y="56100"/>
                  </a:lnTo>
                  <a:lnTo>
                    <a:pt x="36946" y="55959"/>
                  </a:lnTo>
                  <a:lnTo>
                    <a:pt x="36906" y="55819"/>
                  </a:lnTo>
                  <a:lnTo>
                    <a:pt x="36826" y="55699"/>
                  </a:lnTo>
                  <a:lnTo>
                    <a:pt x="36826" y="55699"/>
                  </a:lnTo>
                  <a:lnTo>
                    <a:pt x="36746" y="55599"/>
                  </a:lnTo>
                  <a:lnTo>
                    <a:pt x="36645" y="55519"/>
                  </a:lnTo>
                  <a:lnTo>
                    <a:pt x="36645" y="55519"/>
                  </a:lnTo>
                  <a:lnTo>
                    <a:pt x="36645" y="41594"/>
                  </a:lnTo>
                  <a:lnTo>
                    <a:pt x="30735" y="41594"/>
                  </a:lnTo>
                  <a:lnTo>
                    <a:pt x="30735" y="28271"/>
                  </a:lnTo>
                  <a:lnTo>
                    <a:pt x="34201" y="28271"/>
                  </a:lnTo>
                  <a:lnTo>
                    <a:pt x="34201" y="28271"/>
                  </a:lnTo>
                  <a:lnTo>
                    <a:pt x="34461" y="28251"/>
                  </a:lnTo>
                  <a:lnTo>
                    <a:pt x="34722" y="28210"/>
                  </a:lnTo>
                  <a:lnTo>
                    <a:pt x="34962" y="28150"/>
                  </a:lnTo>
                  <a:lnTo>
                    <a:pt x="35203" y="28070"/>
                  </a:lnTo>
                  <a:lnTo>
                    <a:pt x="35423" y="27970"/>
                  </a:lnTo>
                  <a:lnTo>
                    <a:pt x="35624" y="27830"/>
                  </a:lnTo>
                  <a:lnTo>
                    <a:pt x="35824" y="27690"/>
                  </a:lnTo>
                  <a:lnTo>
                    <a:pt x="36004" y="27529"/>
                  </a:lnTo>
                  <a:lnTo>
                    <a:pt x="36164" y="27349"/>
                  </a:lnTo>
                  <a:lnTo>
                    <a:pt x="36305" y="27149"/>
                  </a:lnTo>
                  <a:lnTo>
                    <a:pt x="36445" y="26948"/>
                  </a:lnTo>
                  <a:lnTo>
                    <a:pt x="36545" y="26728"/>
                  </a:lnTo>
                  <a:lnTo>
                    <a:pt x="36625" y="26487"/>
                  </a:lnTo>
                  <a:lnTo>
                    <a:pt x="36685" y="26247"/>
                  </a:lnTo>
                  <a:lnTo>
                    <a:pt x="36725" y="25987"/>
                  </a:lnTo>
                  <a:lnTo>
                    <a:pt x="36746" y="25726"/>
                  </a:lnTo>
                  <a:lnTo>
                    <a:pt x="36746" y="2545"/>
                  </a:lnTo>
                  <a:lnTo>
                    <a:pt x="36746" y="2545"/>
                  </a:lnTo>
                  <a:lnTo>
                    <a:pt x="36725" y="2285"/>
                  </a:lnTo>
                  <a:lnTo>
                    <a:pt x="36685" y="2044"/>
                  </a:lnTo>
                  <a:lnTo>
                    <a:pt x="36625" y="1784"/>
                  </a:lnTo>
                  <a:lnTo>
                    <a:pt x="36545" y="1563"/>
                  </a:lnTo>
                  <a:lnTo>
                    <a:pt x="36445" y="1343"/>
                  </a:lnTo>
                  <a:lnTo>
                    <a:pt x="36305" y="1123"/>
                  </a:lnTo>
                  <a:lnTo>
                    <a:pt x="36164" y="942"/>
                  </a:lnTo>
                  <a:lnTo>
                    <a:pt x="36004" y="762"/>
                  </a:lnTo>
                  <a:lnTo>
                    <a:pt x="35824" y="582"/>
                  </a:lnTo>
                  <a:lnTo>
                    <a:pt x="35624" y="441"/>
                  </a:lnTo>
                  <a:lnTo>
                    <a:pt x="35423" y="321"/>
                  </a:lnTo>
                  <a:lnTo>
                    <a:pt x="35203" y="201"/>
                  </a:lnTo>
                  <a:lnTo>
                    <a:pt x="34962" y="121"/>
                  </a:lnTo>
                  <a:lnTo>
                    <a:pt x="34722" y="61"/>
                  </a:lnTo>
                  <a:lnTo>
                    <a:pt x="34461" y="21"/>
                  </a:lnTo>
                  <a:lnTo>
                    <a:pt x="3420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5"/>
            <p:cNvSpPr/>
            <p:nvPr/>
          </p:nvSpPr>
          <p:spPr>
            <a:xfrm>
              <a:off x="3654475" y="2023775"/>
              <a:ext cx="78150" cy="101200"/>
            </a:xfrm>
            <a:custGeom>
              <a:rect b="b" l="l" r="r" t="t"/>
              <a:pathLst>
                <a:path extrusionOk="0" h="4048" w="3126">
                  <a:moveTo>
                    <a:pt x="1463" y="0"/>
                  </a:moveTo>
                  <a:lnTo>
                    <a:pt x="1222" y="20"/>
                  </a:lnTo>
                  <a:lnTo>
                    <a:pt x="1022" y="80"/>
                  </a:lnTo>
                  <a:lnTo>
                    <a:pt x="801" y="160"/>
                  </a:lnTo>
                  <a:lnTo>
                    <a:pt x="641" y="221"/>
                  </a:lnTo>
                  <a:lnTo>
                    <a:pt x="501" y="321"/>
                  </a:lnTo>
                  <a:lnTo>
                    <a:pt x="381" y="441"/>
                  </a:lnTo>
                  <a:lnTo>
                    <a:pt x="260" y="581"/>
                  </a:lnTo>
                  <a:lnTo>
                    <a:pt x="180" y="721"/>
                  </a:lnTo>
                  <a:lnTo>
                    <a:pt x="140" y="862"/>
                  </a:lnTo>
                  <a:lnTo>
                    <a:pt x="100" y="1022"/>
                  </a:lnTo>
                  <a:lnTo>
                    <a:pt x="100" y="1182"/>
                  </a:lnTo>
                  <a:lnTo>
                    <a:pt x="100" y="1342"/>
                  </a:lnTo>
                  <a:lnTo>
                    <a:pt x="140" y="1503"/>
                  </a:lnTo>
                  <a:lnTo>
                    <a:pt x="200" y="1663"/>
                  </a:lnTo>
                  <a:lnTo>
                    <a:pt x="281" y="1783"/>
                  </a:lnTo>
                  <a:lnTo>
                    <a:pt x="401" y="1903"/>
                  </a:lnTo>
                  <a:lnTo>
                    <a:pt x="501" y="1984"/>
                  </a:lnTo>
                  <a:lnTo>
                    <a:pt x="641" y="2064"/>
                  </a:lnTo>
                  <a:lnTo>
                    <a:pt x="761" y="2124"/>
                  </a:lnTo>
                  <a:lnTo>
                    <a:pt x="1122" y="2244"/>
                  </a:lnTo>
                  <a:lnTo>
                    <a:pt x="1503" y="2344"/>
                  </a:lnTo>
                  <a:lnTo>
                    <a:pt x="1783" y="2424"/>
                  </a:lnTo>
                  <a:lnTo>
                    <a:pt x="2004" y="2485"/>
                  </a:lnTo>
                  <a:lnTo>
                    <a:pt x="2164" y="2545"/>
                  </a:lnTo>
                  <a:lnTo>
                    <a:pt x="2304" y="2645"/>
                  </a:lnTo>
                  <a:lnTo>
                    <a:pt x="2364" y="2705"/>
                  </a:lnTo>
                  <a:lnTo>
                    <a:pt x="2404" y="2785"/>
                  </a:lnTo>
                  <a:lnTo>
                    <a:pt x="2424" y="2865"/>
                  </a:lnTo>
                  <a:lnTo>
                    <a:pt x="2444" y="2925"/>
                  </a:lnTo>
                  <a:lnTo>
                    <a:pt x="2424" y="3045"/>
                  </a:lnTo>
                  <a:lnTo>
                    <a:pt x="2384" y="3146"/>
                  </a:lnTo>
                  <a:lnTo>
                    <a:pt x="2304" y="3246"/>
                  </a:lnTo>
                  <a:lnTo>
                    <a:pt x="2224" y="3306"/>
                  </a:lnTo>
                  <a:lnTo>
                    <a:pt x="2064" y="3386"/>
                  </a:lnTo>
                  <a:lnTo>
                    <a:pt x="1883" y="3426"/>
                  </a:lnTo>
                  <a:lnTo>
                    <a:pt x="1703" y="3446"/>
                  </a:lnTo>
                  <a:lnTo>
                    <a:pt x="1362" y="3446"/>
                  </a:lnTo>
                  <a:lnTo>
                    <a:pt x="1182" y="3406"/>
                  </a:lnTo>
                  <a:lnTo>
                    <a:pt x="1022" y="3386"/>
                  </a:lnTo>
                  <a:lnTo>
                    <a:pt x="842" y="3326"/>
                  </a:lnTo>
                  <a:lnTo>
                    <a:pt x="701" y="3266"/>
                  </a:lnTo>
                  <a:lnTo>
                    <a:pt x="541" y="3206"/>
                  </a:lnTo>
                  <a:lnTo>
                    <a:pt x="401" y="3106"/>
                  </a:lnTo>
                  <a:lnTo>
                    <a:pt x="260" y="3025"/>
                  </a:lnTo>
                  <a:lnTo>
                    <a:pt x="0" y="3586"/>
                  </a:lnTo>
                  <a:lnTo>
                    <a:pt x="160" y="3707"/>
                  </a:lnTo>
                  <a:lnTo>
                    <a:pt x="321" y="3787"/>
                  </a:lnTo>
                  <a:lnTo>
                    <a:pt x="501" y="3867"/>
                  </a:lnTo>
                  <a:lnTo>
                    <a:pt x="681" y="3927"/>
                  </a:lnTo>
                  <a:lnTo>
                    <a:pt x="902" y="3987"/>
                  </a:lnTo>
                  <a:lnTo>
                    <a:pt x="1102" y="4027"/>
                  </a:lnTo>
                  <a:lnTo>
                    <a:pt x="1322" y="4047"/>
                  </a:lnTo>
                  <a:lnTo>
                    <a:pt x="1763" y="4047"/>
                  </a:lnTo>
                  <a:lnTo>
                    <a:pt x="1984" y="4027"/>
                  </a:lnTo>
                  <a:lnTo>
                    <a:pt x="2204" y="3967"/>
                  </a:lnTo>
                  <a:lnTo>
                    <a:pt x="2424" y="3907"/>
                  </a:lnTo>
                  <a:lnTo>
                    <a:pt x="2565" y="3827"/>
                  </a:lnTo>
                  <a:lnTo>
                    <a:pt x="2705" y="3727"/>
                  </a:lnTo>
                  <a:lnTo>
                    <a:pt x="2845" y="3606"/>
                  </a:lnTo>
                  <a:lnTo>
                    <a:pt x="2945" y="3466"/>
                  </a:lnTo>
                  <a:lnTo>
                    <a:pt x="3025" y="3346"/>
                  </a:lnTo>
                  <a:lnTo>
                    <a:pt x="3085" y="3186"/>
                  </a:lnTo>
                  <a:lnTo>
                    <a:pt x="3126" y="3045"/>
                  </a:lnTo>
                  <a:lnTo>
                    <a:pt x="3126" y="2885"/>
                  </a:lnTo>
                  <a:lnTo>
                    <a:pt x="3126" y="2725"/>
                  </a:lnTo>
                  <a:lnTo>
                    <a:pt x="3085" y="2565"/>
                  </a:lnTo>
                  <a:lnTo>
                    <a:pt x="3025" y="2404"/>
                  </a:lnTo>
                  <a:lnTo>
                    <a:pt x="2925" y="2284"/>
                  </a:lnTo>
                  <a:lnTo>
                    <a:pt x="2825" y="2164"/>
                  </a:lnTo>
                  <a:lnTo>
                    <a:pt x="2705" y="2084"/>
                  </a:lnTo>
                  <a:lnTo>
                    <a:pt x="2585" y="2004"/>
                  </a:lnTo>
                  <a:lnTo>
                    <a:pt x="2444" y="1944"/>
                  </a:lnTo>
                  <a:lnTo>
                    <a:pt x="2084" y="1823"/>
                  </a:lnTo>
                  <a:lnTo>
                    <a:pt x="1723" y="1723"/>
                  </a:lnTo>
                  <a:lnTo>
                    <a:pt x="1222" y="1583"/>
                  </a:lnTo>
                  <a:lnTo>
                    <a:pt x="1062" y="1523"/>
                  </a:lnTo>
                  <a:lnTo>
                    <a:pt x="902" y="1423"/>
                  </a:lnTo>
                  <a:lnTo>
                    <a:pt x="862" y="1363"/>
                  </a:lnTo>
                  <a:lnTo>
                    <a:pt x="821" y="1302"/>
                  </a:lnTo>
                  <a:lnTo>
                    <a:pt x="801" y="1222"/>
                  </a:lnTo>
                  <a:lnTo>
                    <a:pt x="781" y="1142"/>
                  </a:lnTo>
                  <a:lnTo>
                    <a:pt x="801" y="1022"/>
                  </a:lnTo>
                  <a:lnTo>
                    <a:pt x="842" y="922"/>
                  </a:lnTo>
                  <a:lnTo>
                    <a:pt x="902" y="822"/>
                  </a:lnTo>
                  <a:lnTo>
                    <a:pt x="1002" y="761"/>
                  </a:lnTo>
                  <a:lnTo>
                    <a:pt x="1142" y="681"/>
                  </a:lnTo>
                  <a:lnTo>
                    <a:pt x="1302" y="641"/>
                  </a:lnTo>
                  <a:lnTo>
                    <a:pt x="1483" y="601"/>
                  </a:lnTo>
                  <a:lnTo>
                    <a:pt x="1643" y="601"/>
                  </a:lnTo>
                  <a:lnTo>
                    <a:pt x="1923" y="621"/>
                  </a:lnTo>
                  <a:lnTo>
                    <a:pt x="2184" y="681"/>
                  </a:lnTo>
                  <a:lnTo>
                    <a:pt x="2464" y="781"/>
                  </a:lnTo>
                  <a:lnTo>
                    <a:pt x="2745" y="922"/>
                  </a:lnTo>
                  <a:lnTo>
                    <a:pt x="2965" y="341"/>
                  </a:lnTo>
                  <a:lnTo>
                    <a:pt x="2825" y="261"/>
                  </a:lnTo>
                  <a:lnTo>
                    <a:pt x="2665" y="180"/>
                  </a:lnTo>
                  <a:lnTo>
                    <a:pt x="2524" y="140"/>
                  </a:lnTo>
                  <a:lnTo>
                    <a:pt x="2364" y="100"/>
                  </a:lnTo>
                  <a:lnTo>
                    <a:pt x="2024" y="20"/>
                  </a:lnTo>
                  <a:lnTo>
                    <a:pt x="16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5"/>
            <p:cNvSpPr/>
            <p:nvPr/>
          </p:nvSpPr>
          <p:spPr>
            <a:xfrm>
              <a:off x="3654475" y="2023775"/>
              <a:ext cx="78150" cy="101200"/>
            </a:xfrm>
            <a:custGeom>
              <a:rect b="b" l="l" r="r" t="t"/>
              <a:pathLst>
                <a:path extrusionOk="0" fill="none" h="4048" w="3126">
                  <a:moveTo>
                    <a:pt x="681" y="3927"/>
                  </a:moveTo>
                  <a:lnTo>
                    <a:pt x="681" y="3927"/>
                  </a:lnTo>
                  <a:lnTo>
                    <a:pt x="501" y="3867"/>
                  </a:lnTo>
                  <a:lnTo>
                    <a:pt x="321" y="3787"/>
                  </a:lnTo>
                  <a:lnTo>
                    <a:pt x="160" y="3707"/>
                  </a:lnTo>
                  <a:lnTo>
                    <a:pt x="0" y="3586"/>
                  </a:lnTo>
                  <a:lnTo>
                    <a:pt x="260" y="3025"/>
                  </a:lnTo>
                  <a:lnTo>
                    <a:pt x="260" y="3025"/>
                  </a:lnTo>
                  <a:lnTo>
                    <a:pt x="401" y="3106"/>
                  </a:lnTo>
                  <a:lnTo>
                    <a:pt x="541" y="3206"/>
                  </a:lnTo>
                  <a:lnTo>
                    <a:pt x="701" y="3266"/>
                  </a:lnTo>
                  <a:lnTo>
                    <a:pt x="842" y="3326"/>
                  </a:lnTo>
                  <a:lnTo>
                    <a:pt x="842" y="3326"/>
                  </a:lnTo>
                  <a:lnTo>
                    <a:pt x="1022" y="3386"/>
                  </a:lnTo>
                  <a:lnTo>
                    <a:pt x="1182" y="3406"/>
                  </a:lnTo>
                  <a:lnTo>
                    <a:pt x="1362" y="3446"/>
                  </a:lnTo>
                  <a:lnTo>
                    <a:pt x="1543" y="3446"/>
                  </a:lnTo>
                  <a:lnTo>
                    <a:pt x="1543" y="3446"/>
                  </a:lnTo>
                  <a:lnTo>
                    <a:pt x="1703" y="3446"/>
                  </a:lnTo>
                  <a:lnTo>
                    <a:pt x="1883" y="3426"/>
                  </a:lnTo>
                  <a:lnTo>
                    <a:pt x="2064" y="3386"/>
                  </a:lnTo>
                  <a:lnTo>
                    <a:pt x="2224" y="3306"/>
                  </a:lnTo>
                  <a:lnTo>
                    <a:pt x="2224" y="3306"/>
                  </a:lnTo>
                  <a:lnTo>
                    <a:pt x="2304" y="3246"/>
                  </a:lnTo>
                  <a:lnTo>
                    <a:pt x="2384" y="3146"/>
                  </a:lnTo>
                  <a:lnTo>
                    <a:pt x="2424" y="3045"/>
                  </a:lnTo>
                  <a:lnTo>
                    <a:pt x="2444" y="2925"/>
                  </a:lnTo>
                  <a:lnTo>
                    <a:pt x="2444" y="2925"/>
                  </a:lnTo>
                  <a:lnTo>
                    <a:pt x="2424" y="2865"/>
                  </a:lnTo>
                  <a:lnTo>
                    <a:pt x="2404" y="2785"/>
                  </a:lnTo>
                  <a:lnTo>
                    <a:pt x="2364" y="2705"/>
                  </a:lnTo>
                  <a:lnTo>
                    <a:pt x="2304" y="2645"/>
                  </a:lnTo>
                  <a:lnTo>
                    <a:pt x="2304" y="2645"/>
                  </a:lnTo>
                  <a:lnTo>
                    <a:pt x="2164" y="2545"/>
                  </a:lnTo>
                  <a:lnTo>
                    <a:pt x="2004" y="2485"/>
                  </a:lnTo>
                  <a:lnTo>
                    <a:pt x="2004" y="2485"/>
                  </a:lnTo>
                  <a:lnTo>
                    <a:pt x="1783" y="2424"/>
                  </a:lnTo>
                  <a:lnTo>
                    <a:pt x="1503" y="2344"/>
                  </a:lnTo>
                  <a:lnTo>
                    <a:pt x="1503" y="2344"/>
                  </a:lnTo>
                  <a:lnTo>
                    <a:pt x="1122" y="2244"/>
                  </a:lnTo>
                  <a:lnTo>
                    <a:pt x="761" y="2124"/>
                  </a:lnTo>
                  <a:lnTo>
                    <a:pt x="761" y="2124"/>
                  </a:lnTo>
                  <a:lnTo>
                    <a:pt x="641" y="2064"/>
                  </a:lnTo>
                  <a:lnTo>
                    <a:pt x="501" y="1984"/>
                  </a:lnTo>
                  <a:lnTo>
                    <a:pt x="401" y="1903"/>
                  </a:lnTo>
                  <a:lnTo>
                    <a:pt x="281" y="1783"/>
                  </a:lnTo>
                  <a:lnTo>
                    <a:pt x="281" y="1783"/>
                  </a:lnTo>
                  <a:lnTo>
                    <a:pt x="200" y="1663"/>
                  </a:lnTo>
                  <a:lnTo>
                    <a:pt x="140" y="1503"/>
                  </a:lnTo>
                  <a:lnTo>
                    <a:pt x="100" y="1342"/>
                  </a:lnTo>
                  <a:lnTo>
                    <a:pt x="100" y="1182"/>
                  </a:lnTo>
                  <a:lnTo>
                    <a:pt x="100" y="1182"/>
                  </a:lnTo>
                  <a:lnTo>
                    <a:pt x="100" y="1022"/>
                  </a:lnTo>
                  <a:lnTo>
                    <a:pt x="140" y="862"/>
                  </a:lnTo>
                  <a:lnTo>
                    <a:pt x="180" y="721"/>
                  </a:lnTo>
                  <a:lnTo>
                    <a:pt x="260" y="581"/>
                  </a:lnTo>
                  <a:lnTo>
                    <a:pt x="260" y="581"/>
                  </a:lnTo>
                  <a:lnTo>
                    <a:pt x="381" y="441"/>
                  </a:lnTo>
                  <a:lnTo>
                    <a:pt x="501" y="321"/>
                  </a:lnTo>
                  <a:lnTo>
                    <a:pt x="641" y="221"/>
                  </a:lnTo>
                  <a:lnTo>
                    <a:pt x="801" y="160"/>
                  </a:lnTo>
                  <a:lnTo>
                    <a:pt x="801" y="160"/>
                  </a:lnTo>
                  <a:lnTo>
                    <a:pt x="1022" y="80"/>
                  </a:lnTo>
                  <a:lnTo>
                    <a:pt x="1222" y="20"/>
                  </a:lnTo>
                  <a:lnTo>
                    <a:pt x="1463" y="0"/>
                  </a:lnTo>
                  <a:lnTo>
                    <a:pt x="1683" y="0"/>
                  </a:lnTo>
                  <a:lnTo>
                    <a:pt x="1683" y="0"/>
                  </a:lnTo>
                  <a:lnTo>
                    <a:pt x="2024" y="20"/>
                  </a:lnTo>
                  <a:lnTo>
                    <a:pt x="2364" y="100"/>
                  </a:lnTo>
                  <a:lnTo>
                    <a:pt x="2364" y="100"/>
                  </a:lnTo>
                  <a:lnTo>
                    <a:pt x="2524" y="140"/>
                  </a:lnTo>
                  <a:lnTo>
                    <a:pt x="2665" y="180"/>
                  </a:lnTo>
                  <a:lnTo>
                    <a:pt x="2825" y="261"/>
                  </a:lnTo>
                  <a:lnTo>
                    <a:pt x="2965" y="341"/>
                  </a:lnTo>
                  <a:lnTo>
                    <a:pt x="2745" y="922"/>
                  </a:lnTo>
                  <a:lnTo>
                    <a:pt x="2745" y="922"/>
                  </a:lnTo>
                  <a:lnTo>
                    <a:pt x="2464" y="781"/>
                  </a:lnTo>
                  <a:lnTo>
                    <a:pt x="2184" y="681"/>
                  </a:lnTo>
                  <a:lnTo>
                    <a:pt x="2184" y="681"/>
                  </a:lnTo>
                  <a:lnTo>
                    <a:pt x="1923" y="621"/>
                  </a:lnTo>
                  <a:lnTo>
                    <a:pt x="1643" y="601"/>
                  </a:lnTo>
                  <a:lnTo>
                    <a:pt x="1643" y="601"/>
                  </a:lnTo>
                  <a:lnTo>
                    <a:pt x="1483" y="601"/>
                  </a:lnTo>
                  <a:lnTo>
                    <a:pt x="1302" y="641"/>
                  </a:lnTo>
                  <a:lnTo>
                    <a:pt x="1142" y="681"/>
                  </a:lnTo>
                  <a:lnTo>
                    <a:pt x="1002" y="761"/>
                  </a:lnTo>
                  <a:lnTo>
                    <a:pt x="1002" y="761"/>
                  </a:lnTo>
                  <a:lnTo>
                    <a:pt x="902" y="822"/>
                  </a:lnTo>
                  <a:lnTo>
                    <a:pt x="842" y="922"/>
                  </a:lnTo>
                  <a:lnTo>
                    <a:pt x="801" y="1022"/>
                  </a:lnTo>
                  <a:lnTo>
                    <a:pt x="781" y="1142"/>
                  </a:lnTo>
                  <a:lnTo>
                    <a:pt x="781" y="1142"/>
                  </a:lnTo>
                  <a:lnTo>
                    <a:pt x="801" y="1222"/>
                  </a:lnTo>
                  <a:lnTo>
                    <a:pt x="821" y="1302"/>
                  </a:lnTo>
                  <a:lnTo>
                    <a:pt x="862" y="1363"/>
                  </a:lnTo>
                  <a:lnTo>
                    <a:pt x="902" y="1423"/>
                  </a:lnTo>
                  <a:lnTo>
                    <a:pt x="902" y="1423"/>
                  </a:lnTo>
                  <a:lnTo>
                    <a:pt x="1062" y="1523"/>
                  </a:lnTo>
                  <a:lnTo>
                    <a:pt x="1222" y="1583"/>
                  </a:lnTo>
                  <a:lnTo>
                    <a:pt x="1723" y="1723"/>
                  </a:lnTo>
                  <a:lnTo>
                    <a:pt x="1723" y="1723"/>
                  </a:lnTo>
                  <a:lnTo>
                    <a:pt x="2084" y="1823"/>
                  </a:lnTo>
                  <a:lnTo>
                    <a:pt x="2444" y="1944"/>
                  </a:lnTo>
                  <a:lnTo>
                    <a:pt x="2444" y="1944"/>
                  </a:lnTo>
                  <a:lnTo>
                    <a:pt x="2585" y="2004"/>
                  </a:lnTo>
                  <a:lnTo>
                    <a:pt x="2705" y="2084"/>
                  </a:lnTo>
                  <a:lnTo>
                    <a:pt x="2825" y="2164"/>
                  </a:lnTo>
                  <a:lnTo>
                    <a:pt x="2925" y="2284"/>
                  </a:lnTo>
                  <a:lnTo>
                    <a:pt x="2925" y="2284"/>
                  </a:lnTo>
                  <a:lnTo>
                    <a:pt x="3025" y="2404"/>
                  </a:lnTo>
                  <a:lnTo>
                    <a:pt x="3085" y="2565"/>
                  </a:lnTo>
                  <a:lnTo>
                    <a:pt x="3126" y="2725"/>
                  </a:lnTo>
                  <a:lnTo>
                    <a:pt x="3126" y="2885"/>
                  </a:lnTo>
                  <a:lnTo>
                    <a:pt x="3126" y="2885"/>
                  </a:lnTo>
                  <a:lnTo>
                    <a:pt x="3126" y="3045"/>
                  </a:lnTo>
                  <a:lnTo>
                    <a:pt x="3085" y="3186"/>
                  </a:lnTo>
                  <a:lnTo>
                    <a:pt x="3025" y="3346"/>
                  </a:lnTo>
                  <a:lnTo>
                    <a:pt x="2945" y="3466"/>
                  </a:lnTo>
                  <a:lnTo>
                    <a:pt x="2945" y="3466"/>
                  </a:lnTo>
                  <a:lnTo>
                    <a:pt x="2845" y="3606"/>
                  </a:lnTo>
                  <a:lnTo>
                    <a:pt x="2705" y="3727"/>
                  </a:lnTo>
                  <a:lnTo>
                    <a:pt x="2565" y="3827"/>
                  </a:lnTo>
                  <a:lnTo>
                    <a:pt x="2424" y="3907"/>
                  </a:lnTo>
                  <a:lnTo>
                    <a:pt x="2424" y="3907"/>
                  </a:lnTo>
                  <a:lnTo>
                    <a:pt x="2204" y="3967"/>
                  </a:lnTo>
                  <a:lnTo>
                    <a:pt x="1984" y="4027"/>
                  </a:lnTo>
                  <a:lnTo>
                    <a:pt x="1763" y="4047"/>
                  </a:lnTo>
                  <a:lnTo>
                    <a:pt x="1543" y="4047"/>
                  </a:lnTo>
                  <a:lnTo>
                    <a:pt x="1543" y="4047"/>
                  </a:lnTo>
                  <a:lnTo>
                    <a:pt x="1322" y="4047"/>
                  </a:lnTo>
                  <a:lnTo>
                    <a:pt x="1102" y="4027"/>
                  </a:lnTo>
                  <a:lnTo>
                    <a:pt x="902" y="3987"/>
                  </a:lnTo>
                  <a:lnTo>
                    <a:pt x="681" y="392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5"/>
            <p:cNvSpPr/>
            <p:nvPr/>
          </p:nvSpPr>
          <p:spPr>
            <a:xfrm>
              <a:off x="3751625" y="2025275"/>
              <a:ext cx="74175" cy="98700"/>
            </a:xfrm>
            <a:custGeom>
              <a:rect b="b" l="l" r="r" t="t"/>
              <a:pathLst>
                <a:path extrusionOk="0" h="3948" w="2967">
                  <a:moveTo>
                    <a:pt x="1" y="0"/>
                  </a:moveTo>
                  <a:lnTo>
                    <a:pt x="1" y="3947"/>
                  </a:lnTo>
                  <a:lnTo>
                    <a:pt x="2966" y="3947"/>
                  </a:lnTo>
                  <a:lnTo>
                    <a:pt x="2966" y="3326"/>
                  </a:lnTo>
                  <a:lnTo>
                    <a:pt x="742" y="3326"/>
                  </a:lnTo>
                  <a:lnTo>
                    <a:pt x="742" y="2224"/>
                  </a:lnTo>
                  <a:lnTo>
                    <a:pt x="2646" y="2224"/>
                  </a:lnTo>
                  <a:lnTo>
                    <a:pt x="2646" y="1643"/>
                  </a:lnTo>
                  <a:lnTo>
                    <a:pt x="742" y="1643"/>
                  </a:lnTo>
                  <a:lnTo>
                    <a:pt x="742" y="601"/>
                  </a:lnTo>
                  <a:lnTo>
                    <a:pt x="2866" y="601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5"/>
            <p:cNvSpPr/>
            <p:nvPr/>
          </p:nvSpPr>
          <p:spPr>
            <a:xfrm>
              <a:off x="3751625" y="2025275"/>
              <a:ext cx="74175" cy="98700"/>
            </a:xfrm>
            <a:custGeom>
              <a:rect b="b" l="l" r="r" t="t"/>
              <a:pathLst>
                <a:path extrusionOk="0" fill="none" h="3948" w="2967">
                  <a:moveTo>
                    <a:pt x="2966" y="3326"/>
                  </a:moveTo>
                  <a:lnTo>
                    <a:pt x="2966" y="3947"/>
                  </a:lnTo>
                  <a:lnTo>
                    <a:pt x="1" y="3947"/>
                  </a:lnTo>
                  <a:lnTo>
                    <a:pt x="1" y="0"/>
                  </a:lnTo>
                  <a:lnTo>
                    <a:pt x="2866" y="0"/>
                  </a:lnTo>
                  <a:lnTo>
                    <a:pt x="2866" y="601"/>
                  </a:lnTo>
                  <a:lnTo>
                    <a:pt x="742" y="601"/>
                  </a:lnTo>
                  <a:lnTo>
                    <a:pt x="742" y="1643"/>
                  </a:lnTo>
                  <a:lnTo>
                    <a:pt x="2646" y="1643"/>
                  </a:lnTo>
                  <a:lnTo>
                    <a:pt x="2646" y="2224"/>
                  </a:lnTo>
                  <a:lnTo>
                    <a:pt x="742" y="2224"/>
                  </a:lnTo>
                  <a:lnTo>
                    <a:pt x="742" y="3326"/>
                  </a:lnTo>
                  <a:lnTo>
                    <a:pt x="2966" y="33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5"/>
            <p:cNvSpPr/>
            <p:nvPr/>
          </p:nvSpPr>
          <p:spPr>
            <a:xfrm>
              <a:off x="3838800" y="2024275"/>
              <a:ext cx="92175" cy="100200"/>
            </a:xfrm>
            <a:custGeom>
              <a:rect b="b" l="l" r="r" t="t"/>
              <a:pathLst>
                <a:path extrusionOk="0" h="4008" w="3687">
                  <a:moveTo>
                    <a:pt x="2104" y="0"/>
                  </a:moveTo>
                  <a:lnTo>
                    <a:pt x="1823" y="20"/>
                  </a:lnTo>
                  <a:lnTo>
                    <a:pt x="1563" y="80"/>
                  </a:lnTo>
                  <a:lnTo>
                    <a:pt x="1282" y="160"/>
                  </a:lnTo>
                  <a:lnTo>
                    <a:pt x="1022" y="281"/>
                  </a:lnTo>
                  <a:lnTo>
                    <a:pt x="801" y="421"/>
                  </a:lnTo>
                  <a:lnTo>
                    <a:pt x="601" y="581"/>
                  </a:lnTo>
                  <a:lnTo>
                    <a:pt x="421" y="782"/>
                  </a:lnTo>
                  <a:lnTo>
                    <a:pt x="281" y="1002"/>
                  </a:lnTo>
                  <a:lnTo>
                    <a:pt x="160" y="1242"/>
                  </a:lnTo>
                  <a:lnTo>
                    <a:pt x="80" y="1503"/>
                  </a:lnTo>
                  <a:lnTo>
                    <a:pt x="20" y="1763"/>
                  </a:lnTo>
                  <a:lnTo>
                    <a:pt x="0" y="2024"/>
                  </a:lnTo>
                  <a:lnTo>
                    <a:pt x="20" y="2284"/>
                  </a:lnTo>
                  <a:lnTo>
                    <a:pt x="80" y="2545"/>
                  </a:lnTo>
                  <a:lnTo>
                    <a:pt x="160" y="2805"/>
                  </a:lnTo>
                  <a:lnTo>
                    <a:pt x="281" y="3046"/>
                  </a:lnTo>
                  <a:lnTo>
                    <a:pt x="421" y="3266"/>
                  </a:lnTo>
                  <a:lnTo>
                    <a:pt x="601" y="3466"/>
                  </a:lnTo>
                  <a:lnTo>
                    <a:pt x="801" y="3627"/>
                  </a:lnTo>
                  <a:lnTo>
                    <a:pt x="1022" y="3767"/>
                  </a:lnTo>
                  <a:lnTo>
                    <a:pt x="1282" y="3887"/>
                  </a:lnTo>
                  <a:lnTo>
                    <a:pt x="1543" y="3967"/>
                  </a:lnTo>
                  <a:lnTo>
                    <a:pt x="1823" y="4007"/>
                  </a:lnTo>
                  <a:lnTo>
                    <a:pt x="2344" y="4007"/>
                  </a:lnTo>
                  <a:lnTo>
                    <a:pt x="2565" y="3967"/>
                  </a:lnTo>
                  <a:lnTo>
                    <a:pt x="2785" y="3927"/>
                  </a:lnTo>
                  <a:lnTo>
                    <a:pt x="3005" y="3847"/>
                  </a:lnTo>
                  <a:lnTo>
                    <a:pt x="3186" y="3747"/>
                  </a:lnTo>
                  <a:lnTo>
                    <a:pt x="3366" y="3647"/>
                  </a:lnTo>
                  <a:lnTo>
                    <a:pt x="3526" y="3506"/>
                  </a:lnTo>
                  <a:lnTo>
                    <a:pt x="3687" y="3346"/>
                  </a:lnTo>
                  <a:lnTo>
                    <a:pt x="3206" y="2905"/>
                  </a:lnTo>
                  <a:lnTo>
                    <a:pt x="3106" y="3005"/>
                  </a:lnTo>
                  <a:lnTo>
                    <a:pt x="2985" y="3106"/>
                  </a:lnTo>
                  <a:lnTo>
                    <a:pt x="2865" y="3186"/>
                  </a:lnTo>
                  <a:lnTo>
                    <a:pt x="2725" y="3246"/>
                  </a:lnTo>
                  <a:lnTo>
                    <a:pt x="2585" y="3306"/>
                  </a:lnTo>
                  <a:lnTo>
                    <a:pt x="2444" y="3346"/>
                  </a:lnTo>
                  <a:lnTo>
                    <a:pt x="2304" y="3366"/>
                  </a:lnTo>
                  <a:lnTo>
                    <a:pt x="1964" y="3366"/>
                  </a:lnTo>
                  <a:lnTo>
                    <a:pt x="1783" y="3326"/>
                  </a:lnTo>
                  <a:lnTo>
                    <a:pt x="1603" y="3266"/>
                  </a:lnTo>
                  <a:lnTo>
                    <a:pt x="1423" y="3186"/>
                  </a:lnTo>
                  <a:lnTo>
                    <a:pt x="1282" y="3086"/>
                  </a:lnTo>
                  <a:lnTo>
                    <a:pt x="1142" y="2985"/>
                  </a:lnTo>
                  <a:lnTo>
                    <a:pt x="1022" y="2845"/>
                  </a:lnTo>
                  <a:lnTo>
                    <a:pt x="922" y="2705"/>
                  </a:lnTo>
                  <a:lnTo>
                    <a:pt x="842" y="2525"/>
                  </a:lnTo>
                  <a:lnTo>
                    <a:pt x="781" y="2364"/>
                  </a:lnTo>
                  <a:lnTo>
                    <a:pt x="761" y="2184"/>
                  </a:lnTo>
                  <a:lnTo>
                    <a:pt x="741" y="2004"/>
                  </a:lnTo>
                  <a:lnTo>
                    <a:pt x="761" y="1843"/>
                  </a:lnTo>
                  <a:lnTo>
                    <a:pt x="781" y="1663"/>
                  </a:lnTo>
                  <a:lnTo>
                    <a:pt x="842" y="1483"/>
                  </a:lnTo>
                  <a:lnTo>
                    <a:pt x="922" y="1322"/>
                  </a:lnTo>
                  <a:lnTo>
                    <a:pt x="1022" y="1182"/>
                  </a:lnTo>
                  <a:lnTo>
                    <a:pt x="1142" y="1042"/>
                  </a:lnTo>
                  <a:lnTo>
                    <a:pt x="1282" y="922"/>
                  </a:lnTo>
                  <a:lnTo>
                    <a:pt x="1423" y="822"/>
                  </a:lnTo>
                  <a:lnTo>
                    <a:pt x="1603" y="741"/>
                  </a:lnTo>
                  <a:lnTo>
                    <a:pt x="1783" y="701"/>
                  </a:lnTo>
                  <a:lnTo>
                    <a:pt x="1964" y="661"/>
                  </a:lnTo>
                  <a:lnTo>
                    <a:pt x="2304" y="661"/>
                  </a:lnTo>
                  <a:lnTo>
                    <a:pt x="2444" y="681"/>
                  </a:lnTo>
                  <a:lnTo>
                    <a:pt x="2585" y="721"/>
                  </a:lnTo>
                  <a:lnTo>
                    <a:pt x="2725" y="761"/>
                  </a:lnTo>
                  <a:lnTo>
                    <a:pt x="2865" y="842"/>
                  </a:lnTo>
                  <a:lnTo>
                    <a:pt x="2985" y="922"/>
                  </a:lnTo>
                  <a:lnTo>
                    <a:pt x="3106" y="1002"/>
                  </a:lnTo>
                  <a:lnTo>
                    <a:pt x="3206" y="1122"/>
                  </a:lnTo>
                  <a:lnTo>
                    <a:pt x="3687" y="681"/>
                  </a:lnTo>
                  <a:lnTo>
                    <a:pt x="3526" y="521"/>
                  </a:lnTo>
                  <a:lnTo>
                    <a:pt x="3366" y="381"/>
                  </a:lnTo>
                  <a:lnTo>
                    <a:pt x="3186" y="281"/>
                  </a:lnTo>
                  <a:lnTo>
                    <a:pt x="3005" y="180"/>
                  </a:lnTo>
                  <a:lnTo>
                    <a:pt x="2785" y="100"/>
                  </a:lnTo>
                  <a:lnTo>
                    <a:pt x="2565" y="60"/>
                  </a:lnTo>
                  <a:lnTo>
                    <a:pt x="2344" y="20"/>
                  </a:lnTo>
                  <a:lnTo>
                    <a:pt x="21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5"/>
            <p:cNvSpPr/>
            <p:nvPr/>
          </p:nvSpPr>
          <p:spPr>
            <a:xfrm>
              <a:off x="3946475" y="2025275"/>
              <a:ext cx="85675" cy="100200"/>
            </a:xfrm>
            <a:custGeom>
              <a:rect b="b" l="l" r="r" t="t"/>
              <a:pathLst>
                <a:path extrusionOk="0" h="4008" w="3427">
                  <a:moveTo>
                    <a:pt x="21" y="0"/>
                  </a:moveTo>
                  <a:lnTo>
                    <a:pt x="21" y="2224"/>
                  </a:lnTo>
                  <a:lnTo>
                    <a:pt x="1" y="2404"/>
                  </a:lnTo>
                  <a:lnTo>
                    <a:pt x="21" y="2585"/>
                  </a:lnTo>
                  <a:lnTo>
                    <a:pt x="61" y="2745"/>
                  </a:lnTo>
                  <a:lnTo>
                    <a:pt x="101" y="2925"/>
                  </a:lnTo>
                  <a:lnTo>
                    <a:pt x="181" y="3086"/>
                  </a:lnTo>
                  <a:lnTo>
                    <a:pt x="261" y="3246"/>
                  </a:lnTo>
                  <a:lnTo>
                    <a:pt x="361" y="3406"/>
                  </a:lnTo>
                  <a:lnTo>
                    <a:pt x="461" y="3546"/>
                  </a:lnTo>
                  <a:lnTo>
                    <a:pt x="441" y="3546"/>
                  </a:lnTo>
                  <a:lnTo>
                    <a:pt x="582" y="3667"/>
                  </a:lnTo>
                  <a:lnTo>
                    <a:pt x="722" y="3747"/>
                  </a:lnTo>
                  <a:lnTo>
                    <a:pt x="882" y="3827"/>
                  </a:lnTo>
                  <a:lnTo>
                    <a:pt x="1042" y="3887"/>
                  </a:lnTo>
                  <a:lnTo>
                    <a:pt x="1203" y="3947"/>
                  </a:lnTo>
                  <a:lnTo>
                    <a:pt x="1363" y="3987"/>
                  </a:lnTo>
                  <a:lnTo>
                    <a:pt x="1543" y="4007"/>
                  </a:lnTo>
                  <a:lnTo>
                    <a:pt x="1884" y="4007"/>
                  </a:lnTo>
                  <a:lnTo>
                    <a:pt x="2044" y="3987"/>
                  </a:lnTo>
                  <a:lnTo>
                    <a:pt x="2205" y="3947"/>
                  </a:lnTo>
                  <a:lnTo>
                    <a:pt x="2365" y="3887"/>
                  </a:lnTo>
                  <a:lnTo>
                    <a:pt x="2525" y="3827"/>
                  </a:lnTo>
                  <a:lnTo>
                    <a:pt x="2685" y="3747"/>
                  </a:lnTo>
                  <a:lnTo>
                    <a:pt x="2846" y="3667"/>
                  </a:lnTo>
                  <a:lnTo>
                    <a:pt x="2986" y="3546"/>
                  </a:lnTo>
                  <a:lnTo>
                    <a:pt x="3086" y="3406"/>
                  </a:lnTo>
                  <a:lnTo>
                    <a:pt x="3186" y="3266"/>
                  </a:lnTo>
                  <a:lnTo>
                    <a:pt x="3266" y="3106"/>
                  </a:lnTo>
                  <a:lnTo>
                    <a:pt x="3347" y="2945"/>
                  </a:lnTo>
                  <a:lnTo>
                    <a:pt x="3387" y="2765"/>
                  </a:lnTo>
                  <a:lnTo>
                    <a:pt x="3427" y="2585"/>
                  </a:lnTo>
                  <a:lnTo>
                    <a:pt x="3427" y="2404"/>
                  </a:lnTo>
                  <a:lnTo>
                    <a:pt x="3427" y="2224"/>
                  </a:lnTo>
                  <a:lnTo>
                    <a:pt x="3427" y="0"/>
                  </a:lnTo>
                  <a:lnTo>
                    <a:pt x="2745" y="0"/>
                  </a:lnTo>
                  <a:lnTo>
                    <a:pt x="2745" y="2184"/>
                  </a:lnTo>
                  <a:lnTo>
                    <a:pt x="2725" y="2465"/>
                  </a:lnTo>
                  <a:lnTo>
                    <a:pt x="2685" y="2705"/>
                  </a:lnTo>
                  <a:lnTo>
                    <a:pt x="2605" y="2905"/>
                  </a:lnTo>
                  <a:lnTo>
                    <a:pt x="2505" y="3066"/>
                  </a:lnTo>
                  <a:lnTo>
                    <a:pt x="2425" y="3126"/>
                  </a:lnTo>
                  <a:lnTo>
                    <a:pt x="2365" y="3186"/>
                  </a:lnTo>
                  <a:lnTo>
                    <a:pt x="2185" y="3286"/>
                  </a:lnTo>
                  <a:lnTo>
                    <a:pt x="1984" y="3326"/>
                  </a:lnTo>
                  <a:lnTo>
                    <a:pt x="1744" y="3346"/>
                  </a:lnTo>
                  <a:lnTo>
                    <a:pt x="1503" y="3326"/>
                  </a:lnTo>
                  <a:lnTo>
                    <a:pt x="1303" y="3286"/>
                  </a:lnTo>
                  <a:lnTo>
                    <a:pt x="1143" y="3186"/>
                  </a:lnTo>
                  <a:lnTo>
                    <a:pt x="1063" y="3126"/>
                  </a:lnTo>
                  <a:lnTo>
                    <a:pt x="1002" y="3066"/>
                  </a:lnTo>
                  <a:lnTo>
                    <a:pt x="882" y="2905"/>
                  </a:lnTo>
                  <a:lnTo>
                    <a:pt x="802" y="2705"/>
                  </a:lnTo>
                  <a:lnTo>
                    <a:pt x="762" y="2465"/>
                  </a:lnTo>
                  <a:lnTo>
                    <a:pt x="742" y="2184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4058675" y="2024775"/>
              <a:ext cx="84675" cy="99200"/>
            </a:xfrm>
            <a:custGeom>
              <a:rect b="b" l="l" r="r" t="t"/>
              <a:pathLst>
                <a:path extrusionOk="0" h="3968" w="3387">
                  <a:moveTo>
                    <a:pt x="1784" y="641"/>
                  </a:moveTo>
                  <a:lnTo>
                    <a:pt x="1984" y="661"/>
                  </a:lnTo>
                  <a:lnTo>
                    <a:pt x="2164" y="741"/>
                  </a:lnTo>
                  <a:lnTo>
                    <a:pt x="2325" y="842"/>
                  </a:lnTo>
                  <a:lnTo>
                    <a:pt x="2345" y="862"/>
                  </a:lnTo>
                  <a:lnTo>
                    <a:pt x="2445" y="982"/>
                  </a:lnTo>
                  <a:lnTo>
                    <a:pt x="2525" y="1122"/>
                  </a:lnTo>
                  <a:lnTo>
                    <a:pt x="2565" y="1282"/>
                  </a:lnTo>
                  <a:lnTo>
                    <a:pt x="2565" y="1443"/>
                  </a:lnTo>
                  <a:lnTo>
                    <a:pt x="2545" y="1583"/>
                  </a:lnTo>
                  <a:lnTo>
                    <a:pt x="2505" y="1743"/>
                  </a:lnTo>
                  <a:lnTo>
                    <a:pt x="2425" y="1884"/>
                  </a:lnTo>
                  <a:lnTo>
                    <a:pt x="2325" y="2004"/>
                  </a:lnTo>
                  <a:lnTo>
                    <a:pt x="2164" y="2104"/>
                  </a:lnTo>
                  <a:lnTo>
                    <a:pt x="1984" y="2164"/>
                  </a:lnTo>
                  <a:lnTo>
                    <a:pt x="1784" y="2204"/>
                  </a:lnTo>
                  <a:lnTo>
                    <a:pt x="742" y="2204"/>
                  </a:lnTo>
                  <a:lnTo>
                    <a:pt x="742" y="641"/>
                  </a:lnTo>
                  <a:close/>
                  <a:moveTo>
                    <a:pt x="1" y="0"/>
                  </a:moveTo>
                  <a:lnTo>
                    <a:pt x="1" y="3947"/>
                  </a:lnTo>
                  <a:lnTo>
                    <a:pt x="742" y="3947"/>
                  </a:lnTo>
                  <a:lnTo>
                    <a:pt x="742" y="2805"/>
                  </a:lnTo>
                  <a:lnTo>
                    <a:pt x="1784" y="2805"/>
                  </a:lnTo>
                  <a:lnTo>
                    <a:pt x="2585" y="3967"/>
                  </a:lnTo>
                  <a:lnTo>
                    <a:pt x="3387" y="3947"/>
                  </a:lnTo>
                  <a:lnTo>
                    <a:pt x="2465" y="2665"/>
                  </a:lnTo>
                  <a:lnTo>
                    <a:pt x="2645" y="2585"/>
                  </a:lnTo>
                  <a:lnTo>
                    <a:pt x="2826" y="2465"/>
                  </a:lnTo>
                  <a:lnTo>
                    <a:pt x="2966" y="2324"/>
                  </a:lnTo>
                  <a:lnTo>
                    <a:pt x="3086" y="2184"/>
                  </a:lnTo>
                  <a:lnTo>
                    <a:pt x="3186" y="2004"/>
                  </a:lnTo>
                  <a:lnTo>
                    <a:pt x="3266" y="1803"/>
                  </a:lnTo>
                  <a:lnTo>
                    <a:pt x="3306" y="1603"/>
                  </a:lnTo>
                  <a:lnTo>
                    <a:pt x="3306" y="1403"/>
                  </a:lnTo>
                  <a:lnTo>
                    <a:pt x="3306" y="1222"/>
                  </a:lnTo>
                  <a:lnTo>
                    <a:pt x="3266" y="1022"/>
                  </a:lnTo>
                  <a:lnTo>
                    <a:pt x="3206" y="842"/>
                  </a:lnTo>
                  <a:lnTo>
                    <a:pt x="3106" y="661"/>
                  </a:lnTo>
                  <a:lnTo>
                    <a:pt x="2986" y="501"/>
                  </a:lnTo>
                  <a:lnTo>
                    <a:pt x="2846" y="381"/>
                  </a:lnTo>
                  <a:lnTo>
                    <a:pt x="2685" y="261"/>
                  </a:lnTo>
                  <a:lnTo>
                    <a:pt x="2525" y="181"/>
                  </a:lnTo>
                  <a:lnTo>
                    <a:pt x="2305" y="100"/>
                  </a:lnTo>
                  <a:lnTo>
                    <a:pt x="2084" y="40"/>
                  </a:lnTo>
                  <a:lnTo>
                    <a:pt x="1864" y="20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4161850" y="2025275"/>
              <a:ext cx="74175" cy="98700"/>
            </a:xfrm>
            <a:custGeom>
              <a:rect b="b" l="l" r="r" t="t"/>
              <a:pathLst>
                <a:path extrusionOk="0" h="3948" w="2967">
                  <a:moveTo>
                    <a:pt x="1" y="0"/>
                  </a:moveTo>
                  <a:lnTo>
                    <a:pt x="1" y="3947"/>
                  </a:lnTo>
                  <a:lnTo>
                    <a:pt x="2966" y="3947"/>
                  </a:lnTo>
                  <a:lnTo>
                    <a:pt x="2966" y="3326"/>
                  </a:lnTo>
                  <a:lnTo>
                    <a:pt x="742" y="3326"/>
                  </a:lnTo>
                  <a:lnTo>
                    <a:pt x="742" y="2224"/>
                  </a:lnTo>
                  <a:lnTo>
                    <a:pt x="2646" y="2224"/>
                  </a:lnTo>
                  <a:lnTo>
                    <a:pt x="2646" y="1643"/>
                  </a:lnTo>
                  <a:lnTo>
                    <a:pt x="742" y="1643"/>
                  </a:lnTo>
                  <a:lnTo>
                    <a:pt x="742" y="601"/>
                  </a:lnTo>
                  <a:lnTo>
                    <a:pt x="2846" y="601"/>
                  </a:lnTo>
                  <a:lnTo>
                    <a:pt x="2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4295100" y="2025775"/>
              <a:ext cx="82675" cy="98700"/>
            </a:xfrm>
            <a:custGeom>
              <a:rect b="b" l="l" r="r" t="t"/>
              <a:pathLst>
                <a:path extrusionOk="0" h="3948" w="3307">
                  <a:moveTo>
                    <a:pt x="1783" y="621"/>
                  </a:moveTo>
                  <a:lnTo>
                    <a:pt x="1984" y="641"/>
                  </a:lnTo>
                  <a:lnTo>
                    <a:pt x="2164" y="722"/>
                  </a:lnTo>
                  <a:lnTo>
                    <a:pt x="2324" y="822"/>
                  </a:lnTo>
                  <a:lnTo>
                    <a:pt x="2364" y="862"/>
                  </a:lnTo>
                  <a:lnTo>
                    <a:pt x="2465" y="982"/>
                  </a:lnTo>
                  <a:lnTo>
                    <a:pt x="2525" y="1122"/>
                  </a:lnTo>
                  <a:lnTo>
                    <a:pt x="2565" y="1283"/>
                  </a:lnTo>
                  <a:lnTo>
                    <a:pt x="2585" y="1423"/>
                  </a:lnTo>
                  <a:lnTo>
                    <a:pt x="2565" y="1583"/>
                  </a:lnTo>
                  <a:lnTo>
                    <a:pt x="2505" y="1723"/>
                  </a:lnTo>
                  <a:lnTo>
                    <a:pt x="2425" y="1864"/>
                  </a:lnTo>
                  <a:lnTo>
                    <a:pt x="2324" y="1984"/>
                  </a:lnTo>
                  <a:lnTo>
                    <a:pt x="2304" y="1964"/>
                  </a:lnTo>
                  <a:lnTo>
                    <a:pt x="2164" y="2064"/>
                  </a:lnTo>
                  <a:lnTo>
                    <a:pt x="1984" y="2124"/>
                  </a:lnTo>
                  <a:lnTo>
                    <a:pt x="1803" y="2164"/>
                  </a:lnTo>
                  <a:lnTo>
                    <a:pt x="1623" y="2184"/>
                  </a:lnTo>
                  <a:lnTo>
                    <a:pt x="742" y="2184"/>
                  </a:lnTo>
                  <a:lnTo>
                    <a:pt x="742" y="621"/>
                  </a:lnTo>
                  <a:close/>
                  <a:moveTo>
                    <a:pt x="0" y="0"/>
                  </a:moveTo>
                  <a:lnTo>
                    <a:pt x="0" y="3947"/>
                  </a:lnTo>
                  <a:lnTo>
                    <a:pt x="742" y="3947"/>
                  </a:lnTo>
                  <a:lnTo>
                    <a:pt x="742" y="2805"/>
                  </a:lnTo>
                  <a:lnTo>
                    <a:pt x="1623" y="2805"/>
                  </a:lnTo>
                  <a:lnTo>
                    <a:pt x="1864" y="2785"/>
                  </a:lnTo>
                  <a:lnTo>
                    <a:pt x="2084" y="2765"/>
                  </a:lnTo>
                  <a:lnTo>
                    <a:pt x="2304" y="2705"/>
                  </a:lnTo>
                  <a:lnTo>
                    <a:pt x="2525" y="2645"/>
                  </a:lnTo>
                  <a:lnTo>
                    <a:pt x="2685" y="2545"/>
                  </a:lnTo>
                  <a:lnTo>
                    <a:pt x="2845" y="2425"/>
                  </a:lnTo>
                  <a:lnTo>
                    <a:pt x="2986" y="2304"/>
                  </a:lnTo>
                  <a:lnTo>
                    <a:pt x="3106" y="2144"/>
                  </a:lnTo>
                  <a:lnTo>
                    <a:pt x="3206" y="1964"/>
                  </a:lnTo>
                  <a:lnTo>
                    <a:pt x="3266" y="1783"/>
                  </a:lnTo>
                  <a:lnTo>
                    <a:pt x="3306" y="1603"/>
                  </a:lnTo>
                  <a:lnTo>
                    <a:pt x="3306" y="1403"/>
                  </a:lnTo>
                  <a:lnTo>
                    <a:pt x="3306" y="1202"/>
                  </a:lnTo>
                  <a:lnTo>
                    <a:pt x="3266" y="1002"/>
                  </a:lnTo>
                  <a:lnTo>
                    <a:pt x="3206" y="822"/>
                  </a:lnTo>
                  <a:lnTo>
                    <a:pt x="3106" y="641"/>
                  </a:lnTo>
                  <a:lnTo>
                    <a:pt x="2986" y="501"/>
                  </a:lnTo>
                  <a:lnTo>
                    <a:pt x="2845" y="361"/>
                  </a:lnTo>
                  <a:lnTo>
                    <a:pt x="2685" y="241"/>
                  </a:lnTo>
                  <a:lnTo>
                    <a:pt x="2525" y="161"/>
                  </a:lnTo>
                  <a:lnTo>
                    <a:pt x="2304" y="80"/>
                  </a:lnTo>
                  <a:lnTo>
                    <a:pt x="2084" y="40"/>
                  </a:lnTo>
                  <a:lnTo>
                    <a:pt x="18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5"/>
            <p:cNvSpPr/>
            <p:nvPr/>
          </p:nvSpPr>
          <p:spPr>
            <a:xfrm>
              <a:off x="4377250" y="2025275"/>
              <a:ext cx="107200" cy="98700"/>
            </a:xfrm>
            <a:custGeom>
              <a:rect b="b" l="l" r="r" t="t"/>
              <a:pathLst>
                <a:path extrusionOk="0" h="3948" w="4288">
                  <a:moveTo>
                    <a:pt x="2124" y="721"/>
                  </a:moveTo>
                  <a:lnTo>
                    <a:pt x="2885" y="2445"/>
                  </a:lnTo>
                  <a:lnTo>
                    <a:pt x="1403" y="2445"/>
                  </a:lnTo>
                  <a:lnTo>
                    <a:pt x="2124" y="721"/>
                  </a:lnTo>
                  <a:close/>
                  <a:moveTo>
                    <a:pt x="1783" y="0"/>
                  </a:moveTo>
                  <a:lnTo>
                    <a:pt x="0" y="3947"/>
                  </a:lnTo>
                  <a:lnTo>
                    <a:pt x="761" y="3947"/>
                  </a:lnTo>
                  <a:lnTo>
                    <a:pt x="1142" y="3026"/>
                  </a:lnTo>
                  <a:lnTo>
                    <a:pt x="3126" y="3026"/>
                  </a:lnTo>
                  <a:lnTo>
                    <a:pt x="3506" y="3947"/>
                  </a:lnTo>
                  <a:lnTo>
                    <a:pt x="4288" y="3947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5"/>
            <p:cNvSpPr/>
            <p:nvPr/>
          </p:nvSpPr>
          <p:spPr>
            <a:xfrm>
              <a:off x="4476425" y="2024775"/>
              <a:ext cx="95675" cy="98200"/>
            </a:xfrm>
            <a:custGeom>
              <a:rect b="b" l="l" r="r" t="t"/>
              <a:pathLst>
                <a:path extrusionOk="0" h="3928" w="3827">
                  <a:moveTo>
                    <a:pt x="0" y="0"/>
                  </a:moveTo>
                  <a:lnTo>
                    <a:pt x="1543" y="2565"/>
                  </a:lnTo>
                  <a:lnTo>
                    <a:pt x="1543" y="3927"/>
                  </a:lnTo>
                  <a:lnTo>
                    <a:pt x="2284" y="3927"/>
                  </a:lnTo>
                  <a:lnTo>
                    <a:pt x="2284" y="2565"/>
                  </a:lnTo>
                  <a:lnTo>
                    <a:pt x="3827" y="0"/>
                  </a:lnTo>
                  <a:lnTo>
                    <a:pt x="3106" y="0"/>
                  </a:lnTo>
                  <a:lnTo>
                    <a:pt x="1944" y="1924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4583600" y="2025275"/>
              <a:ext cx="107725" cy="98700"/>
            </a:xfrm>
            <a:custGeom>
              <a:rect b="b" l="l" r="r" t="t"/>
              <a:pathLst>
                <a:path extrusionOk="0" h="3948" w="4309">
                  <a:moveTo>
                    <a:pt x="1" y="0"/>
                  </a:moveTo>
                  <a:lnTo>
                    <a:pt x="1" y="3947"/>
                  </a:lnTo>
                  <a:lnTo>
                    <a:pt x="682" y="3947"/>
                  </a:lnTo>
                  <a:lnTo>
                    <a:pt x="682" y="1363"/>
                  </a:lnTo>
                  <a:lnTo>
                    <a:pt x="1964" y="3486"/>
                  </a:lnTo>
                  <a:lnTo>
                    <a:pt x="2305" y="3486"/>
                  </a:lnTo>
                  <a:lnTo>
                    <a:pt x="3587" y="1323"/>
                  </a:lnTo>
                  <a:lnTo>
                    <a:pt x="3587" y="3947"/>
                  </a:lnTo>
                  <a:lnTo>
                    <a:pt x="4308" y="3947"/>
                  </a:lnTo>
                  <a:lnTo>
                    <a:pt x="4308" y="0"/>
                  </a:lnTo>
                  <a:lnTo>
                    <a:pt x="3707" y="0"/>
                  </a:lnTo>
                  <a:lnTo>
                    <a:pt x="2164" y="2605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4717350" y="2025275"/>
              <a:ext cx="74150" cy="98700"/>
            </a:xfrm>
            <a:custGeom>
              <a:rect b="b" l="l" r="r" t="t"/>
              <a:pathLst>
                <a:path extrusionOk="0" h="3948" w="2966">
                  <a:moveTo>
                    <a:pt x="0" y="0"/>
                  </a:moveTo>
                  <a:lnTo>
                    <a:pt x="0" y="3947"/>
                  </a:lnTo>
                  <a:lnTo>
                    <a:pt x="2965" y="3947"/>
                  </a:lnTo>
                  <a:lnTo>
                    <a:pt x="2965" y="3326"/>
                  </a:lnTo>
                  <a:lnTo>
                    <a:pt x="741" y="3326"/>
                  </a:lnTo>
                  <a:lnTo>
                    <a:pt x="741" y="2224"/>
                  </a:lnTo>
                  <a:lnTo>
                    <a:pt x="2645" y="2224"/>
                  </a:lnTo>
                  <a:lnTo>
                    <a:pt x="2645" y="1643"/>
                  </a:lnTo>
                  <a:lnTo>
                    <a:pt x="741" y="1643"/>
                  </a:lnTo>
                  <a:lnTo>
                    <a:pt x="741" y="601"/>
                  </a:lnTo>
                  <a:lnTo>
                    <a:pt x="2885" y="601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5"/>
            <p:cNvSpPr/>
            <p:nvPr/>
          </p:nvSpPr>
          <p:spPr>
            <a:xfrm>
              <a:off x="4812000" y="2025275"/>
              <a:ext cx="87675" cy="98700"/>
            </a:xfrm>
            <a:custGeom>
              <a:rect b="b" l="l" r="r" t="t"/>
              <a:pathLst>
                <a:path extrusionOk="0" h="3948" w="3507">
                  <a:moveTo>
                    <a:pt x="1" y="0"/>
                  </a:moveTo>
                  <a:lnTo>
                    <a:pt x="1" y="3947"/>
                  </a:lnTo>
                  <a:lnTo>
                    <a:pt x="722" y="3947"/>
                  </a:lnTo>
                  <a:lnTo>
                    <a:pt x="722" y="1262"/>
                  </a:lnTo>
                  <a:lnTo>
                    <a:pt x="2906" y="3947"/>
                  </a:lnTo>
                  <a:lnTo>
                    <a:pt x="3507" y="3947"/>
                  </a:lnTo>
                  <a:lnTo>
                    <a:pt x="3507" y="0"/>
                  </a:lnTo>
                  <a:lnTo>
                    <a:pt x="2786" y="0"/>
                  </a:lnTo>
                  <a:lnTo>
                    <a:pt x="2786" y="2665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5"/>
            <p:cNvSpPr/>
            <p:nvPr/>
          </p:nvSpPr>
          <p:spPr>
            <a:xfrm>
              <a:off x="4913175" y="2025275"/>
              <a:ext cx="84175" cy="98700"/>
            </a:xfrm>
            <a:custGeom>
              <a:rect b="b" l="l" r="r" t="t"/>
              <a:pathLst>
                <a:path extrusionOk="0" h="3948" w="3367">
                  <a:moveTo>
                    <a:pt x="1" y="0"/>
                  </a:moveTo>
                  <a:lnTo>
                    <a:pt x="1" y="621"/>
                  </a:lnTo>
                  <a:lnTo>
                    <a:pt x="1323" y="621"/>
                  </a:lnTo>
                  <a:lnTo>
                    <a:pt x="1323" y="3947"/>
                  </a:lnTo>
                  <a:lnTo>
                    <a:pt x="2045" y="3947"/>
                  </a:lnTo>
                  <a:lnTo>
                    <a:pt x="2045" y="621"/>
                  </a:lnTo>
                  <a:lnTo>
                    <a:pt x="3367" y="621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3968525" y="238125"/>
              <a:ext cx="717775" cy="240425"/>
            </a:xfrm>
            <a:custGeom>
              <a:rect b="b" l="l" r="r" t="t"/>
              <a:pathLst>
                <a:path extrusionOk="0" h="9617" w="28711">
                  <a:moveTo>
                    <a:pt x="14346" y="0"/>
                  </a:moveTo>
                  <a:lnTo>
                    <a:pt x="13624" y="20"/>
                  </a:lnTo>
                  <a:lnTo>
                    <a:pt x="12903" y="60"/>
                  </a:lnTo>
                  <a:lnTo>
                    <a:pt x="12202" y="140"/>
                  </a:lnTo>
                  <a:lnTo>
                    <a:pt x="11501" y="240"/>
                  </a:lnTo>
                  <a:lnTo>
                    <a:pt x="10819" y="361"/>
                  </a:lnTo>
                  <a:lnTo>
                    <a:pt x="10138" y="501"/>
                  </a:lnTo>
                  <a:lnTo>
                    <a:pt x="9477" y="681"/>
                  </a:lnTo>
                  <a:lnTo>
                    <a:pt x="8816" y="882"/>
                  </a:lnTo>
                  <a:lnTo>
                    <a:pt x="8195" y="1082"/>
                  </a:lnTo>
                  <a:lnTo>
                    <a:pt x="7574" y="1322"/>
                  </a:lnTo>
                  <a:lnTo>
                    <a:pt x="6973" y="1583"/>
                  </a:lnTo>
                  <a:lnTo>
                    <a:pt x="6391" y="1843"/>
                  </a:lnTo>
                  <a:lnTo>
                    <a:pt x="5830" y="2124"/>
                  </a:lnTo>
                  <a:lnTo>
                    <a:pt x="5290" y="2424"/>
                  </a:lnTo>
                  <a:lnTo>
                    <a:pt x="4749" y="2725"/>
                  </a:lnTo>
                  <a:lnTo>
                    <a:pt x="4248" y="3045"/>
                  </a:lnTo>
                  <a:lnTo>
                    <a:pt x="3767" y="3386"/>
                  </a:lnTo>
                  <a:lnTo>
                    <a:pt x="3326" y="3727"/>
                  </a:lnTo>
                  <a:lnTo>
                    <a:pt x="2885" y="4067"/>
                  </a:lnTo>
                  <a:lnTo>
                    <a:pt x="2485" y="4408"/>
                  </a:lnTo>
                  <a:lnTo>
                    <a:pt x="2104" y="4768"/>
                  </a:lnTo>
                  <a:lnTo>
                    <a:pt x="1763" y="5129"/>
                  </a:lnTo>
                  <a:lnTo>
                    <a:pt x="1443" y="5490"/>
                  </a:lnTo>
                  <a:lnTo>
                    <a:pt x="1142" y="5850"/>
                  </a:lnTo>
                  <a:lnTo>
                    <a:pt x="882" y="6211"/>
                  </a:lnTo>
                  <a:lnTo>
                    <a:pt x="641" y="6572"/>
                  </a:lnTo>
                  <a:lnTo>
                    <a:pt x="461" y="6912"/>
                  </a:lnTo>
                  <a:lnTo>
                    <a:pt x="281" y="7273"/>
                  </a:lnTo>
                  <a:lnTo>
                    <a:pt x="160" y="7613"/>
                  </a:lnTo>
                  <a:lnTo>
                    <a:pt x="60" y="7934"/>
                  </a:lnTo>
                  <a:lnTo>
                    <a:pt x="0" y="8275"/>
                  </a:lnTo>
                  <a:lnTo>
                    <a:pt x="0" y="8575"/>
                  </a:lnTo>
                  <a:lnTo>
                    <a:pt x="20" y="8796"/>
                  </a:lnTo>
                  <a:lnTo>
                    <a:pt x="80" y="8976"/>
                  </a:lnTo>
                  <a:lnTo>
                    <a:pt x="160" y="9156"/>
                  </a:lnTo>
                  <a:lnTo>
                    <a:pt x="301" y="9316"/>
                  </a:lnTo>
                  <a:lnTo>
                    <a:pt x="441" y="9437"/>
                  </a:lnTo>
                  <a:lnTo>
                    <a:pt x="621" y="9537"/>
                  </a:lnTo>
                  <a:lnTo>
                    <a:pt x="802" y="9597"/>
                  </a:lnTo>
                  <a:lnTo>
                    <a:pt x="1022" y="9617"/>
                  </a:lnTo>
                  <a:lnTo>
                    <a:pt x="1222" y="9597"/>
                  </a:lnTo>
                  <a:lnTo>
                    <a:pt x="1423" y="9537"/>
                  </a:lnTo>
                  <a:lnTo>
                    <a:pt x="1583" y="9437"/>
                  </a:lnTo>
                  <a:lnTo>
                    <a:pt x="1743" y="9316"/>
                  </a:lnTo>
                  <a:lnTo>
                    <a:pt x="1863" y="9156"/>
                  </a:lnTo>
                  <a:lnTo>
                    <a:pt x="1964" y="8976"/>
                  </a:lnTo>
                  <a:lnTo>
                    <a:pt x="2024" y="8796"/>
                  </a:lnTo>
                  <a:lnTo>
                    <a:pt x="2044" y="8575"/>
                  </a:lnTo>
                  <a:lnTo>
                    <a:pt x="2064" y="8395"/>
                  </a:lnTo>
                  <a:lnTo>
                    <a:pt x="2104" y="8215"/>
                  </a:lnTo>
                  <a:lnTo>
                    <a:pt x="2184" y="7994"/>
                  </a:lnTo>
                  <a:lnTo>
                    <a:pt x="2284" y="7774"/>
                  </a:lnTo>
                  <a:lnTo>
                    <a:pt x="2424" y="7533"/>
                  </a:lnTo>
                  <a:lnTo>
                    <a:pt x="2585" y="7293"/>
                  </a:lnTo>
                  <a:lnTo>
                    <a:pt x="2785" y="7052"/>
                  </a:lnTo>
                  <a:lnTo>
                    <a:pt x="3006" y="6792"/>
                  </a:lnTo>
                  <a:lnTo>
                    <a:pt x="3246" y="6532"/>
                  </a:lnTo>
                  <a:lnTo>
                    <a:pt x="3526" y="6251"/>
                  </a:lnTo>
                  <a:lnTo>
                    <a:pt x="3807" y="5991"/>
                  </a:lnTo>
                  <a:lnTo>
                    <a:pt x="4127" y="5710"/>
                  </a:lnTo>
                  <a:lnTo>
                    <a:pt x="4468" y="5430"/>
                  </a:lnTo>
                  <a:lnTo>
                    <a:pt x="4829" y="5169"/>
                  </a:lnTo>
                  <a:lnTo>
                    <a:pt x="5229" y="4889"/>
                  </a:lnTo>
                  <a:lnTo>
                    <a:pt x="5630" y="4628"/>
                  </a:lnTo>
                  <a:lnTo>
                    <a:pt x="6051" y="4368"/>
                  </a:lnTo>
                  <a:lnTo>
                    <a:pt x="6512" y="4107"/>
                  </a:lnTo>
                  <a:lnTo>
                    <a:pt x="6973" y="3867"/>
                  </a:lnTo>
                  <a:lnTo>
                    <a:pt x="7453" y="3626"/>
                  </a:lnTo>
                  <a:lnTo>
                    <a:pt x="7954" y="3406"/>
                  </a:lnTo>
                  <a:lnTo>
                    <a:pt x="8455" y="3186"/>
                  </a:lnTo>
                  <a:lnTo>
                    <a:pt x="8996" y="2985"/>
                  </a:lnTo>
                  <a:lnTo>
                    <a:pt x="9537" y="2805"/>
                  </a:lnTo>
                  <a:lnTo>
                    <a:pt x="10098" y="2645"/>
                  </a:lnTo>
                  <a:lnTo>
                    <a:pt x="10679" y="2484"/>
                  </a:lnTo>
                  <a:lnTo>
                    <a:pt x="11260" y="2364"/>
                  </a:lnTo>
                  <a:lnTo>
                    <a:pt x="11861" y="2244"/>
                  </a:lnTo>
                  <a:lnTo>
                    <a:pt x="12462" y="2164"/>
                  </a:lnTo>
                  <a:lnTo>
                    <a:pt x="13083" y="2104"/>
                  </a:lnTo>
                  <a:lnTo>
                    <a:pt x="13704" y="2064"/>
                  </a:lnTo>
                  <a:lnTo>
                    <a:pt x="14346" y="2044"/>
                  </a:lnTo>
                  <a:lnTo>
                    <a:pt x="15007" y="2064"/>
                  </a:lnTo>
                  <a:lnTo>
                    <a:pt x="15648" y="2104"/>
                  </a:lnTo>
                  <a:lnTo>
                    <a:pt x="16289" y="2164"/>
                  </a:lnTo>
                  <a:lnTo>
                    <a:pt x="16910" y="2244"/>
                  </a:lnTo>
                  <a:lnTo>
                    <a:pt x="17531" y="2364"/>
                  </a:lnTo>
                  <a:lnTo>
                    <a:pt x="18112" y="2484"/>
                  </a:lnTo>
                  <a:lnTo>
                    <a:pt x="18693" y="2625"/>
                  </a:lnTo>
                  <a:lnTo>
                    <a:pt x="19254" y="2805"/>
                  </a:lnTo>
                  <a:lnTo>
                    <a:pt x="19815" y="2985"/>
                  </a:lnTo>
                  <a:lnTo>
                    <a:pt x="20336" y="3166"/>
                  </a:lnTo>
                  <a:lnTo>
                    <a:pt x="20857" y="3386"/>
                  </a:lnTo>
                  <a:lnTo>
                    <a:pt x="21358" y="3606"/>
                  </a:lnTo>
                  <a:lnTo>
                    <a:pt x="21839" y="3827"/>
                  </a:lnTo>
                  <a:lnTo>
                    <a:pt x="22300" y="4087"/>
                  </a:lnTo>
                  <a:lnTo>
                    <a:pt x="22740" y="4328"/>
                  </a:lnTo>
                  <a:lnTo>
                    <a:pt x="23161" y="4588"/>
                  </a:lnTo>
                  <a:lnTo>
                    <a:pt x="23562" y="4849"/>
                  </a:lnTo>
                  <a:lnTo>
                    <a:pt x="23942" y="5109"/>
                  </a:lnTo>
                  <a:lnTo>
                    <a:pt x="24303" y="5390"/>
                  </a:lnTo>
                  <a:lnTo>
                    <a:pt x="24624" y="5650"/>
                  </a:lnTo>
                  <a:lnTo>
                    <a:pt x="24944" y="5930"/>
                  </a:lnTo>
                  <a:lnTo>
                    <a:pt x="25225" y="6211"/>
                  </a:lnTo>
                  <a:lnTo>
                    <a:pt x="25485" y="6471"/>
                  </a:lnTo>
                  <a:lnTo>
                    <a:pt x="25726" y="6732"/>
                  </a:lnTo>
                  <a:lnTo>
                    <a:pt x="25946" y="6992"/>
                  </a:lnTo>
                  <a:lnTo>
                    <a:pt x="26126" y="7253"/>
                  </a:lnTo>
                  <a:lnTo>
                    <a:pt x="26287" y="7513"/>
                  </a:lnTo>
                  <a:lnTo>
                    <a:pt x="26407" y="7734"/>
                  </a:lnTo>
                  <a:lnTo>
                    <a:pt x="26527" y="7974"/>
                  </a:lnTo>
                  <a:lnTo>
                    <a:pt x="26587" y="8194"/>
                  </a:lnTo>
                  <a:lnTo>
                    <a:pt x="26627" y="8395"/>
                  </a:lnTo>
                  <a:lnTo>
                    <a:pt x="26647" y="8575"/>
                  </a:lnTo>
                  <a:lnTo>
                    <a:pt x="26667" y="8796"/>
                  </a:lnTo>
                  <a:lnTo>
                    <a:pt x="26727" y="8976"/>
                  </a:lnTo>
                  <a:lnTo>
                    <a:pt x="26828" y="9156"/>
                  </a:lnTo>
                  <a:lnTo>
                    <a:pt x="26948" y="9316"/>
                  </a:lnTo>
                  <a:lnTo>
                    <a:pt x="27108" y="9437"/>
                  </a:lnTo>
                  <a:lnTo>
                    <a:pt x="27268" y="9537"/>
                  </a:lnTo>
                  <a:lnTo>
                    <a:pt x="27469" y="9597"/>
                  </a:lnTo>
                  <a:lnTo>
                    <a:pt x="27669" y="9617"/>
                  </a:lnTo>
                  <a:lnTo>
                    <a:pt x="27889" y="9597"/>
                  </a:lnTo>
                  <a:lnTo>
                    <a:pt x="28070" y="9537"/>
                  </a:lnTo>
                  <a:lnTo>
                    <a:pt x="28250" y="9437"/>
                  </a:lnTo>
                  <a:lnTo>
                    <a:pt x="28410" y="9316"/>
                  </a:lnTo>
                  <a:lnTo>
                    <a:pt x="28531" y="9156"/>
                  </a:lnTo>
                  <a:lnTo>
                    <a:pt x="28631" y="8976"/>
                  </a:lnTo>
                  <a:lnTo>
                    <a:pt x="28691" y="8796"/>
                  </a:lnTo>
                  <a:lnTo>
                    <a:pt x="28711" y="8575"/>
                  </a:lnTo>
                  <a:lnTo>
                    <a:pt x="28691" y="8255"/>
                  </a:lnTo>
                  <a:lnTo>
                    <a:pt x="28631" y="7934"/>
                  </a:lnTo>
                  <a:lnTo>
                    <a:pt x="28531" y="7593"/>
                  </a:lnTo>
                  <a:lnTo>
                    <a:pt x="28410" y="7233"/>
                  </a:lnTo>
                  <a:lnTo>
                    <a:pt x="28250" y="6892"/>
                  </a:lnTo>
                  <a:lnTo>
                    <a:pt x="28050" y="6532"/>
                  </a:lnTo>
                  <a:lnTo>
                    <a:pt x="27829" y="6171"/>
                  </a:lnTo>
                  <a:lnTo>
                    <a:pt x="27569" y="5810"/>
                  </a:lnTo>
                  <a:lnTo>
                    <a:pt x="27288" y="5450"/>
                  </a:lnTo>
                  <a:lnTo>
                    <a:pt x="26968" y="5089"/>
                  </a:lnTo>
                  <a:lnTo>
                    <a:pt x="26627" y="4728"/>
                  </a:lnTo>
                  <a:lnTo>
                    <a:pt x="26247" y="4368"/>
                  </a:lnTo>
                  <a:lnTo>
                    <a:pt x="25846" y="4027"/>
                  </a:lnTo>
                  <a:lnTo>
                    <a:pt x="25425" y="3687"/>
                  </a:lnTo>
                  <a:lnTo>
                    <a:pt x="24984" y="3346"/>
                  </a:lnTo>
                  <a:lnTo>
                    <a:pt x="24503" y="3025"/>
                  </a:lnTo>
                  <a:lnTo>
                    <a:pt x="24003" y="2705"/>
                  </a:lnTo>
                  <a:lnTo>
                    <a:pt x="23482" y="2404"/>
                  </a:lnTo>
                  <a:lnTo>
                    <a:pt x="22941" y="2104"/>
                  </a:lnTo>
                  <a:lnTo>
                    <a:pt x="22380" y="1823"/>
                  </a:lnTo>
                  <a:lnTo>
                    <a:pt x="21799" y="1563"/>
                  </a:lnTo>
                  <a:lnTo>
                    <a:pt x="21198" y="1302"/>
                  </a:lnTo>
                  <a:lnTo>
                    <a:pt x="20577" y="1082"/>
                  </a:lnTo>
                  <a:lnTo>
                    <a:pt x="19935" y="862"/>
                  </a:lnTo>
                  <a:lnTo>
                    <a:pt x="19294" y="661"/>
                  </a:lnTo>
                  <a:lnTo>
                    <a:pt x="18613" y="501"/>
                  </a:lnTo>
                  <a:lnTo>
                    <a:pt x="17932" y="361"/>
                  </a:lnTo>
                  <a:lnTo>
                    <a:pt x="17251" y="220"/>
                  </a:lnTo>
                  <a:lnTo>
                    <a:pt x="16529" y="120"/>
                  </a:lnTo>
                  <a:lnTo>
                    <a:pt x="15808" y="60"/>
                  </a:lnTo>
                  <a:lnTo>
                    <a:pt x="15087" y="20"/>
                  </a:lnTo>
                  <a:lnTo>
                    <a:pt x="143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5"/>
            <p:cNvSpPr/>
            <p:nvPr/>
          </p:nvSpPr>
          <p:spPr>
            <a:xfrm>
              <a:off x="4062175" y="420925"/>
              <a:ext cx="530475" cy="186875"/>
            </a:xfrm>
            <a:custGeom>
              <a:rect b="b" l="l" r="r" t="t"/>
              <a:pathLst>
                <a:path extrusionOk="0" h="7475" w="21219">
                  <a:moveTo>
                    <a:pt x="10600" y="1"/>
                  </a:moveTo>
                  <a:lnTo>
                    <a:pt x="10079" y="21"/>
                  </a:lnTo>
                  <a:lnTo>
                    <a:pt x="9538" y="61"/>
                  </a:lnTo>
                  <a:lnTo>
                    <a:pt x="9017" y="101"/>
                  </a:lnTo>
                  <a:lnTo>
                    <a:pt x="8496" y="181"/>
                  </a:lnTo>
                  <a:lnTo>
                    <a:pt x="7995" y="281"/>
                  </a:lnTo>
                  <a:lnTo>
                    <a:pt x="7494" y="382"/>
                  </a:lnTo>
                  <a:lnTo>
                    <a:pt x="7013" y="522"/>
                  </a:lnTo>
                  <a:lnTo>
                    <a:pt x="6532" y="662"/>
                  </a:lnTo>
                  <a:lnTo>
                    <a:pt x="6052" y="822"/>
                  </a:lnTo>
                  <a:lnTo>
                    <a:pt x="5611" y="1003"/>
                  </a:lnTo>
                  <a:lnTo>
                    <a:pt x="5150" y="1183"/>
                  </a:lnTo>
                  <a:lnTo>
                    <a:pt x="4729" y="1383"/>
                  </a:lnTo>
                  <a:lnTo>
                    <a:pt x="4308" y="1604"/>
                  </a:lnTo>
                  <a:lnTo>
                    <a:pt x="3908" y="1824"/>
                  </a:lnTo>
                  <a:lnTo>
                    <a:pt x="3527" y="2065"/>
                  </a:lnTo>
                  <a:lnTo>
                    <a:pt x="3146" y="2305"/>
                  </a:lnTo>
                  <a:lnTo>
                    <a:pt x="2806" y="2545"/>
                  </a:lnTo>
                  <a:lnTo>
                    <a:pt x="2465" y="2806"/>
                  </a:lnTo>
                  <a:lnTo>
                    <a:pt x="2145" y="3066"/>
                  </a:lnTo>
                  <a:lnTo>
                    <a:pt x="1844" y="3327"/>
                  </a:lnTo>
                  <a:lnTo>
                    <a:pt x="1564" y="3587"/>
                  </a:lnTo>
                  <a:lnTo>
                    <a:pt x="1303" y="3848"/>
                  </a:lnTo>
                  <a:lnTo>
                    <a:pt x="1063" y="4128"/>
                  </a:lnTo>
                  <a:lnTo>
                    <a:pt x="862" y="4389"/>
                  </a:lnTo>
                  <a:lnTo>
                    <a:pt x="662" y="4669"/>
                  </a:lnTo>
                  <a:lnTo>
                    <a:pt x="482" y="4930"/>
                  </a:lnTo>
                  <a:lnTo>
                    <a:pt x="341" y="5190"/>
                  </a:lnTo>
                  <a:lnTo>
                    <a:pt x="221" y="5471"/>
                  </a:lnTo>
                  <a:lnTo>
                    <a:pt x="121" y="5711"/>
                  </a:lnTo>
                  <a:lnTo>
                    <a:pt x="61" y="5971"/>
                  </a:lnTo>
                  <a:lnTo>
                    <a:pt x="21" y="6212"/>
                  </a:lnTo>
                  <a:lnTo>
                    <a:pt x="1" y="6452"/>
                  </a:lnTo>
                  <a:lnTo>
                    <a:pt x="21" y="6653"/>
                  </a:lnTo>
                  <a:lnTo>
                    <a:pt x="81" y="6853"/>
                  </a:lnTo>
                  <a:lnTo>
                    <a:pt x="181" y="7033"/>
                  </a:lnTo>
                  <a:lnTo>
                    <a:pt x="301" y="7174"/>
                  </a:lnTo>
                  <a:lnTo>
                    <a:pt x="462" y="7294"/>
                  </a:lnTo>
                  <a:lnTo>
                    <a:pt x="622" y="7394"/>
                  </a:lnTo>
                  <a:lnTo>
                    <a:pt x="822" y="7454"/>
                  </a:lnTo>
                  <a:lnTo>
                    <a:pt x="1023" y="7474"/>
                  </a:lnTo>
                  <a:lnTo>
                    <a:pt x="1243" y="7454"/>
                  </a:lnTo>
                  <a:lnTo>
                    <a:pt x="1423" y="7394"/>
                  </a:lnTo>
                  <a:lnTo>
                    <a:pt x="1604" y="7294"/>
                  </a:lnTo>
                  <a:lnTo>
                    <a:pt x="1764" y="7174"/>
                  </a:lnTo>
                  <a:lnTo>
                    <a:pt x="1884" y="7033"/>
                  </a:lnTo>
                  <a:lnTo>
                    <a:pt x="1984" y="6853"/>
                  </a:lnTo>
                  <a:lnTo>
                    <a:pt x="2044" y="6653"/>
                  </a:lnTo>
                  <a:lnTo>
                    <a:pt x="2064" y="6452"/>
                  </a:lnTo>
                  <a:lnTo>
                    <a:pt x="2064" y="6352"/>
                  </a:lnTo>
                  <a:lnTo>
                    <a:pt x="2105" y="6232"/>
                  </a:lnTo>
                  <a:lnTo>
                    <a:pt x="2145" y="6112"/>
                  </a:lnTo>
                  <a:lnTo>
                    <a:pt x="2225" y="5971"/>
                  </a:lnTo>
                  <a:lnTo>
                    <a:pt x="2425" y="5671"/>
                  </a:lnTo>
                  <a:lnTo>
                    <a:pt x="2706" y="5330"/>
                  </a:lnTo>
                  <a:lnTo>
                    <a:pt x="3066" y="4970"/>
                  </a:lnTo>
                  <a:lnTo>
                    <a:pt x="3467" y="4609"/>
                  </a:lnTo>
                  <a:lnTo>
                    <a:pt x="3968" y="4228"/>
                  </a:lnTo>
                  <a:lnTo>
                    <a:pt x="4509" y="3868"/>
                  </a:lnTo>
                  <a:lnTo>
                    <a:pt x="5110" y="3507"/>
                  </a:lnTo>
                  <a:lnTo>
                    <a:pt x="5751" y="3167"/>
                  </a:lnTo>
                  <a:lnTo>
                    <a:pt x="6092" y="3026"/>
                  </a:lnTo>
                  <a:lnTo>
                    <a:pt x="6452" y="2866"/>
                  </a:lnTo>
                  <a:lnTo>
                    <a:pt x="6833" y="2726"/>
                  </a:lnTo>
                  <a:lnTo>
                    <a:pt x="7214" y="2606"/>
                  </a:lnTo>
                  <a:lnTo>
                    <a:pt x="7594" y="2485"/>
                  </a:lnTo>
                  <a:lnTo>
                    <a:pt x="7995" y="2365"/>
                  </a:lnTo>
                  <a:lnTo>
                    <a:pt x="8416" y="2285"/>
                  </a:lnTo>
                  <a:lnTo>
                    <a:pt x="8836" y="2205"/>
                  </a:lnTo>
                  <a:lnTo>
                    <a:pt x="9257" y="2145"/>
                  </a:lnTo>
                  <a:lnTo>
                    <a:pt x="9698" y="2105"/>
                  </a:lnTo>
                  <a:lnTo>
                    <a:pt x="10139" y="2065"/>
                  </a:lnTo>
                  <a:lnTo>
                    <a:pt x="11040" y="2065"/>
                  </a:lnTo>
                  <a:lnTo>
                    <a:pt x="11481" y="2085"/>
                  </a:lnTo>
                  <a:lnTo>
                    <a:pt x="11922" y="2145"/>
                  </a:lnTo>
                  <a:lnTo>
                    <a:pt x="12343" y="2185"/>
                  </a:lnTo>
                  <a:lnTo>
                    <a:pt x="12763" y="2265"/>
                  </a:lnTo>
                  <a:lnTo>
                    <a:pt x="13184" y="2345"/>
                  </a:lnTo>
                  <a:lnTo>
                    <a:pt x="13585" y="2445"/>
                  </a:lnTo>
                  <a:lnTo>
                    <a:pt x="13965" y="2565"/>
                  </a:lnTo>
                  <a:lnTo>
                    <a:pt x="14346" y="2686"/>
                  </a:lnTo>
                  <a:lnTo>
                    <a:pt x="14727" y="2826"/>
                  </a:lnTo>
                  <a:lnTo>
                    <a:pt x="15087" y="2966"/>
                  </a:lnTo>
                  <a:lnTo>
                    <a:pt x="15428" y="3106"/>
                  </a:lnTo>
                  <a:lnTo>
                    <a:pt x="16089" y="3427"/>
                  </a:lnTo>
                  <a:lnTo>
                    <a:pt x="16690" y="3788"/>
                  </a:lnTo>
                  <a:lnTo>
                    <a:pt x="17231" y="4128"/>
                  </a:lnTo>
                  <a:lnTo>
                    <a:pt x="17712" y="4509"/>
                  </a:lnTo>
                  <a:lnTo>
                    <a:pt x="18133" y="4870"/>
                  </a:lnTo>
                  <a:lnTo>
                    <a:pt x="18493" y="5230"/>
                  </a:lnTo>
                  <a:lnTo>
                    <a:pt x="18774" y="5571"/>
                  </a:lnTo>
                  <a:lnTo>
                    <a:pt x="18874" y="5731"/>
                  </a:lnTo>
                  <a:lnTo>
                    <a:pt x="18974" y="5891"/>
                  </a:lnTo>
                  <a:lnTo>
                    <a:pt x="19034" y="6052"/>
                  </a:lnTo>
                  <a:lnTo>
                    <a:pt x="19095" y="6192"/>
                  </a:lnTo>
                  <a:lnTo>
                    <a:pt x="19135" y="6332"/>
                  </a:lnTo>
                  <a:lnTo>
                    <a:pt x="19135" y="6452"/>
                  </a:lnTo>
                  <a:lnTo>
                    <a:pt x="19155" y="6653"/>
                  </a:lnTo>
                  <a:lnTo>
                    <a:pt x="19215" y="6853"/>
                  </a:lnTo>
                  <a:lnTo>
                    <a:pt x="19315" y="7033"/>
                  </a:lnTo>
                  <a:lnTo>
                    <a:pt x="19435" y="7174"/>
                  </a:lnTo>
                  <a:lnTo>
                    <a:pt x="19595" y="7294"/>
                  </a:lnTo>
                  <a:lnTo>
                    <a:pt x="19756" y="7394"/>
                  </a:lnTo>
                  <a:lnTo>
                    <a:pt x="19956" y="7454"/>
                  </a:lnTo>
                  <a:lnTo>
                    <a:pt x="20156" y="7474"/>
                  </a:lnTo>
                  <a:lnTo>
                    <a:pt x="20176" y="7474"/>
                  </a:lnTo>
                  <a:lnTo>
                    <a:pt x="20397" y="7454"/>
                  </a:lnTo>
                  <a:lnTo>
                    <a:pt x="20577" y="7394"/>
                  </a:lnTo>
                  <a:lnTo>
                    <a:pt x="20757" y="7294"/>
                  </a:lnTo>
                  <a:lnTo>
                    <a:pt x="20918" y="7174"/>
                  </a:lnTo>
                  <a:lnTo>
                    <a:pt x="21038" y="7033"/>
                  </a:lnTo>
                  <a:lnTo>
                    <a:pt x="21138" y="6853"/>
                  </a:lnTo>
                  <a:lnTo>
                    <a:pt x="21198" y="6653"/>
                  </a:lnTo>
                  <a:lnTo>
                    <a:pt x="21218" y="6452"/>
                  </a:lnTo>
                  <a:lnTo>
                    <a:pt x="21198" y="6192"/>
                  </a:lnTo>
                  <a:lnTo>
                    <a:pt x="21158" y="5911"/>
                  </a:lnTo>
                  <a:lnTo>
                    <a:pt x="21078" y="5631"/>
                  </a:lnTo>
                  <a:lnTo>
                    <a:pt x="20978" y="5350"/>
                  </a:lnTo>
                  <a:lnTo>
                    <a:pt x="20858" y="5090"/>
                  </a:lnTo>
                  <a:lnTo>
                    <a:pt x="20717" y="4809"/>
                  </a:lnTo>
                  <a:lnTo>
                    <a:pt x="20537" y="4529"/>
                  </a:lnTo>
                  <a:lnTo>
                    <a:pt x="20337" y="4248"/>
                  </a:lnTo>
                  <a:lnTo>
                    <a:pt x="20116" y="3968"/>
                  </a:lnTo>
                  <a:lnTo>
                    <a:pt x="19876" y="3707"/>
                  </a:lnTo>
                  <a:lnTo>
                    <a:pt x="19615" y="3427"/>
                  </a:lnTo>
                  <a:lnTo>
                    <a:pt x="19335" y="3167"/>
                  </a:lnTo>
                  <a:lnTo>
                    <a:pt x="19034" y="2906"/>
                  </a:lnTo>
                  <a:lnTo>
                    <a:pt x="18714" y="2646"/>
                  </a:lnTo>
                  <a:lnTo>
                    <a:pt x="18373" y="2405"/>
                  </a:lnTo>
                  <a:lnTo>
                    <a:pt x="18013" y="2165"/>
                  </a:lnTo>
                  <a:lnTo>
                    <a:pt x="17632" y="1924"/>
                  </a:lnTo>
                  <a:lnTo>
                    <a:pt x="17251" y="1704"/>
                  </a:lnTo>
                  <a:lnTo>
                    <a:pt x="16851" y="1504"/>
                  </a:lnTo>
                  <a:lnTo>
                    <a:pt x="16430" y="1303"/>
                  </a:lnTo>
                  <a:lnTo>
                    <a:pt x="15989" y="1103"/>
                  </a:lnTo>
                  <a:lnTo>
                    <a:pt x="15548" y="923"/>
                  </a:lnTo>
                  <a:lnTo>
                    <a:pt x="15107" y="762"/>
                  </a:lnTo>
                  <a:lnTo>
                    <a:pt x="14627" y="622"/>
                  </a:lnTo>
                  <a:lnTo>
                    <a:pt x="14146" y="482"/>
                  </a:lnTo>
                  <a:lnTo>
                    <a:pt x="13665" y="362"/>
                  </a:lnTo>
                  <a:lnTo>
                    <a:pt x="13184" y="261"/>
                  </a:lnTo>
                  <a:lnTo>
                    <a:pt x="12683" y="161"/>
                  </a:lnTo>
                  <a:lnTo>
                    <a:pt x="12162" y="101"/>
                  </a:lnTo>
                  <a:lnTo>
                    <a:pt x="11661" y="41"/>
                  </a:lnTo>
                  <a:lnTo>
                    <a:pt x="11140" y="2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5"/>
            <p:cNvSpPr/>
            <p:nvPr/>
          </p:nvSpPr>
          <p:spPr>
            <a:xfrm>
              <a:off x="4156350" y="604250"/>
              <a:ext cx="341625" cy="133775"/>
            </a:xfrm>
            <a:custGeom>
              <a:rect b="b" l="l" r="r" t="t"/>
              <a:pathLst>
                <a:path extrusionOk="0" h="5351" w="13665">
                  <a:moveTo>
                    <a:pt x="6512" y="1"/>
                  </a:moveTo>
                  <a:lnTo>
                    <a:pt x="6171" y="21"/>
                  </a:lnTo>
                  <a:lnTo>
                    <a:pt x="5851" y="61"/>
                  </a:lnTo>
                  <a:lnTo>
                    <a:pt x="5530" y="101"/>
                  </a:lnTo>
                  <a:lnTo>
                    <a:pt x="5210" y="161"/>
                  </a:lnTo>
                  <a:lnTo>
                    <a:pt x="4889" y="241"/>
                  </a:lnTo>
                  <a:lnTo>
                    <a:pt x="4268" y="402"/>
                  </a:lnTo>
                  <a:lnTo>
                    <a:pt x="3687" y="622"/>
                  </a:lnTo>
                  <a:lnTo>
                    <a:pt x="3126" y="862"/>
                  </a:lnTo>
                  <a:lnTo>
                    <a:pt x="2585" y="1143"/>
                  </a:lnTo>
                  <a:lnTo>
                    <a:pt x="2084" y="1443"/>
                  </a:lnTo>
                  <a:lnTo>
                    <a:pt x="1643" y="1764"/>
                  </a:lnTo>
                  <a:lnTo>
                    <a:pt x="1223" y="2105"/>
                  </a:lnTo>
                  <a:lnTo>
                    <a:pt x="882" y="2465"/>
                  </a:lnTo>
                  <a:lnTo>
                    <a:pt x="722" y="2646"/>
                  </a:lnTo>
                  <a:lnTo>
                    <a:pt x="561" y="2846"/>
                  </a:lnTo>
                  <a:lnTo>
                    <a:pt x="441" y="3026"/>
                  </a:lnTo>
                  <a:lnTo>
                    <a:pt x="321" y="3207"/>
                  </a:lnTo>
                  <a:lnTo>
                    <a:pt x="221" y="3387"/>
                  </a:lnTo>
                  <a:lnTo>
                    <a:pt x="141" y="3587"/>
                  </a:lnTo>
                  <a:lnTo>
                    <a:pt x="81" y="3768"/>
                  </a:lnTo>
                  <a:lnTo>
                    <a:pt x="41" y="3948"/>
                  </a:lnTo>
                  <a:lnTo>
                    <a:pt x="0" y="4128"/>
                  </a:lnTo>
                  <a:lnTo>
                    <a:pt x="0" y="4308"/>
                  </a:lnTo>
                  <a:lnTo>
                    <a:pt x="21" y="4509"/>
                  </a:lnTo>
                  <a:lnTo>
                    <a:pt x="81" y="4709"/>
                  </a:lnTo>
                  <a:lnTo>
                    <a:pt x="161" y="4889"/>
                  </a:lnTo>
                  <a:lnTo>
                    <a:pt x="301" y="5030"/>
                  </a:lnTo>
                  <a:lnTo>
                    <a:pt x="441" y="5170"/>
                  </a:lnTo>
                  <a:lnTo>
                    <a:pt x="622" y="5270"/>
                  </a:lnTo>
                  <a:lnTo>
                    <a:pt x="822" y="5330"/>
                  </a:lnTo>
                  <a:lnTo>
                    <a:pt x="1022" y="5350"/>
                  </a:lnTo>
                  <a:lnTo>
                    <a:pt x="1042" y="5350"/>
                  </a:lnTo>
                  <a:lnTo>
                    <a:pt x="1243" y="5330"/>
                  </a:lnTo>
                  <a:lnTo>
                    <a:pt x="1423" y="5270"/>
                  </a:lnTo>
                  <a:lnTo>
                    <a:pt x="1603" y="5170"/>
                  </a:lnTo>
                  <a:lnTo>
                    <a:pt x="1744" y="5050"/>
                  </a:lnTo>
                  <a:lnTo>
                    <a:pt x="1884" y="4910"/>
                  </a:lnTo>
                  <a:lnTo>
                    <a:pt x="1964" y="4729"/>
                  </a:lnTo>
                  <a:lnTo>
                    <a:pt x="2024" y="4549"/>
                  </a:lnTo>
                  <a:lnTo>
                    <a:pt x="2044" y="4329"/>
                  </a:lnTo>
                  <a:lnTo>
                    <a:pt x="2104" y="4228"/>
                  </a:lnTo>
                  <a:lnTo>
                    <a:pt x="2184" y="4088"/>
                  </a:lnTo>
                  <a:lnTo>
                    <a:pt x="2305" y="3928"/>
                  </a:lnTo>
                  <a:lnTo>
                    <a:pt x="2465" y="3747"/>
                  </a:lnTo>
                  <a:lnTo>
                    <a:pt x="2665" y="3567"/>
                  </a:lnTo>
                  <a:lnTo>
                    <a:pt x="2906" y="3367"/>
                  </a:lnTo>
                  <a:lnTo>
                    <a:pt x="3166" y="3186"/>
                  </a:lnTo>
                  <a:lnTo>
                    <a:pt x="3467" y="2986"/>
                  </a:lnTo>
                  <a:lnTo>
                    <a:pt x="3787" y="2806"/>
                  </a:lnTo>
                  <a:lnTo>
                    <a:pt x="4148" y="2625"/>
                  </a:lnTo>
                  <a:lnTo>
                    <a:pt x="4548" y="2465"/>
                  </a:lnTo>
                  <a:lnTo>
                    <a:pt x="4949" y="2325"/>
                  </a:lnTo>
                  <a:lnTo>
                    <a:pt x="5390" y="2205"/>
                  </a:lnTo>
                  <a:lnTo>
                    <a:pt x="5851" y="2125"/>
                  </a:lnTo>
                  <a:lnTo>
                    <a:pt x="6332" y="2065"/>
                  </a:lnTo>
                  <a:lnTo>
                    <a:pt x="6833" y="2044"/>
                  </a:lnTo>
                  <a:lnTo>
                    <a:pt x="7333" y="2065"/>
                  </a:lnTo>
                  <a:lnTo>
                    <a:pt x="7814" y="2125"/>
                  </a:lnTo>
                  <a:lnTo>
                    <a:pt x="8275" y="2205"/>
                  </a:lnTo>
                  <a:lnTo>
                    <a:pt x="8716" y="2325"/>
                  </a:lnTo>
                  <a:lnTo>
                    <a:pt x="9137" y="2445"/>
                  </a:lnTo>
                  <a:lnTo>
                    <a:pt x="9537" y="2605"/>
                  </a:lnTo>
                  <a:lnTo>
                    <a:pt x="9898" y="2786"/>
                  </a:lnTo>
                  <a:lnTo>
                    <a:pt x="10219" y="2966"/>
                  </a:lnTo>
                  <a:lnTo>
                    <a:pt x="10519" y="3146"/>
                  </a:lnTo>
                  <a:lnTo>
                    <a:pt x="10800" y="3327"/>
                  </a:lnTo>
                  <a:lnTo>
                    <a:pt x="11020" y="3527"/>
                  </a:lnTo>
                  <a:lnTo>
                    <a:pt x="11220" y="3707"/>
                  </a:lnTo>
                  <a:lnTo>
                    <a:pt x="11381" y="3888"/>
                  </a:lnTo>
                  <a:lnTo>
                    <a:pt x="11501" y="4048"/>
                  </a:lnTo>
                  <a:lnTo>
                    <a:pt x="11581" y="4188"/>
                  </a:lnTo>
                  <a:lnTo>
                    <a:pt x="11621" y="4308"/>
                  </a:lnTo>
                  <a:lnTo>
                    <a:pt x="11641" y="4509"/>
                  </a:lnTo>
                  <a:lnTo>
                    <a:pt x="11701" y="4709"/>
                  </a:lnTo>
                  <a:lnTo>
                    <a:pt x="11801" y="4869"/>
                  </a:lnTo>
                  <a:lnTo>
                    <a:pt x="11922" y="5030"/>
                  </a:lnTo>
                  <a:lnTo>
                    <a:pt x="12062" y="5150"/>
                  </a:lnTo>
                  <a:lnTo>
                    <a:pt x="12242" y="5250"/>
                  </a:lnTo>
                  <a:lnTo>
                    <a:pt x="12442" y="5310"/>
                  </a:lnTo>
                  <a:lnTo>
                    <a:pt x="12643" y="5330"/>
                  </a:lnTo>
                  <a:lnTo>
                    <a:pt x="12843" y="5310"/>
                  </a:lnTo>
                  <a:lnTo>
                    <a:pt x="13043" y="5250"/>
                  </a:lnTo>
                  <a:lnTo>
                    <a:pt x="13224" y="5150"/>
                  </a:lnTo>
                  <a:lnTo>
                    <a:pt x="13364" y="5030"/>
                  </a:lnTo>
                  <a:lnTo>
                    <a:pt x="13504" y="4869"/>
                  </a:lnTo>
                  <a:lnTo>
                    <a:pt x="13584" y="4709"/>
                  </a:lnTo>
                  <a:lnTo>
                    <a:pt x="13645" y="4509"/>
                  </a:lnTo>
                  <a:lnTo>
                    <a:pt x="13665" y="4308"/>
                  </a:lnTo>
                  <a:lnTo>
                    <a:pt x="13665" y="4128"/>
                  </a:lnTo>
                  <a:lnTo>
                    <a:pt x="13625" y="3928"/>
                  </a:lnTo>
                  <a:lnTo>
                    <a:pt x="13584" y="3747"/>
                  </a:lnTo>
                  <a:lnTo>
                    <a:pt x="13524" y="3567"/>
                  </a:lnTo>
                  <a:lnTo>
                    <a:pt x="13444" y="3367"/>
                  </a:lnTo>
                  <a:lnTo>
                    <a:pt x="13344" y="3186"/>
                  </a:lnTo>
                  <a:lnTo>
                    <a:pt x="13244" y="3006"/>
                  </a:lnTo>
                  <a:lnTo>
                    <a:pt x="13124" y="2806"/>
                  </a:lnTo>
                  <a:lnTo>
                    <a:pt x="12983" y="2625"/>
                  </a:lnTo>
                  <a:lnTo>
                    <a:pt x="12823" y="2445"/>
                  </a:lnTo>
                  <a:lnTo>
                    <a:pt x="12483" y="2085"/>
                  </a:lnTo>
                  <a:lnTo>
                    <a:pt x="12082" y="1744"/>
                  </a:lnTo>
                  <a:lnTo>
                    <a:pt x="11621" y="1423"/>
                  </a:lnTo>
                  <a:lnTo>
                    <a:pt x="11140" y="1123"/>
                  </a:lnTo>
                  <a:lnTo>
                    <a:pt x="10619" y="842"/>
                  </a:lnTo>
                  <a:lnTo>
                    <a:pt x="10038" y="602"/>
                  </a:lnTo>
                  <a:lnTo>
                    <a:pt x="9457" y="402"/>
                  </a:lnTo>
                  <a:lnTo>
                    <a:pt x="8836" y="221"/>
                  </a:lnTo>
                  <a:lnTo>
                    <a:pt x="8516" y="161"/>
                  </a:lnTo>
                  <a:lnTo>
                    <a:pt x="8175" y="101"/>
                  </a:lnTo>
                  <a:lnTo>
                    <a:pt x="7854" y="61"/>
                  </a:lnTo>
                  <a:lnTo>
                    <a:pt x="7514" y="21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5"/>
            <p:cNvSpPr/>
            <p:nvPr/>
          </p:nvSpPr>
          <p:spPr>
            <a:xfrm>
              <a:off x="2941200" y="2648875"/>
              <a:ext cx="502425" cy="2487400"/>
            </a:xfrm>
            <a:custGeom>
              <a:rect b="b" l="l" r="r" t="t"/>
              <a:pathLst>
                <a:path extrusionOk="0" h="99496" w="20097">
                  <a:moveTo>
                    <a:pt x="19495" y="0"/>
                  </a:moveTo>
                  <a:lnTo>
                    <a:pt x="6011" y="20"/>
                  </a:lnTo>
                  <a:lnTo>
                    <a:pt x="5330" y="3346"/>
                  </a:lnTo>
                  <a:lnTo>
                    <a:pt x="4689" y="6692"/>
                  </a:lnTo>
                  <a:lnTo>
                    <a:pt x="4068" y="10018"/>
                  </a:lnTo>
                  <a:lnTo>
                    <a:pt x="3507" y="13384"/>
                  </a:lnTo>
                  <a:lnTo>
                    <a:pt x="3006" y="16730"/>
                  </a:lnTo>
                  <a:lnTo>
                    <a:pt x="2525" y="20096"/>
                  </a:lnTo>
                  <a:lnTo>
                    <a:pt x="2084" y="23462"/>
                  </a:lnTo>
                  <a:lnTo>
                    <a:pt x="1684" y="26828"/>
                  </a:lnTo>
                  <a:lnTo>
                    <a:pt x="1343" y="30194"/>
                  </a:lnTo>
                  <a:lnTo>
                    <a:pt x="1022" y="33580"/>
                  </a:lnTo>
                  <a:lnTo>
                    <a:pt x="742" y="36966"/>
                  </a:lnTo>
                  <a:lnTo>
                    <a:pt x="522" y="40352"/>
                  </a:lnTo>
                  <a:lnTo>
                    <a:pt x="341" y="43737"/>
                  </a:lnTo>
                  <a:lnTo>
                    <a:pt x="201" y="47123"/>
                  </a:lnTo>
                  <a:lnTo>
                    <a:pt x="81" y="50529"/>
                  </a:lnTo>
                  <a:lnTo>
                    <a:pt x="21" y="53915"/>
                  </a:lnTo>
                  <a:lnTo>
                    <a:pt x="1" y="56680"/>
                  </a:lnTo>
                  <a:lnTo>
                    <a:pt x="1" y="59365"/>
                  </a:lnTo>
                  <a:lnTo>
                    <a:pt x="21" y="61970"/>
                  </a:lnTo>
                  <a:lnTo>
                    <a:pt x="61" y="64474"/>
                  </a:lnTo>
                  <a:lnTo>
                    <a:pt x="101" y="66898"/>
                  </a:lnTo>
                  <a:lnTo>
                    <a:pt x="181" y="69243"/>
                  </a:lnTo>
                  <a:lnTo>
                    <a:pt x="261" y="71507"/>
                  </a:lnTo>
                  <a:lnTo>
                    <a:pt x="341" y="73670"/>
                  </a:lnTo>
                  <a:lnTo>
                    <a:pt x="441" y="75754"/>
                  </a:lnTo>
                  <a:lnTo>
                    <a:pt x="562" y="77758"/>
                  </a:lnTo>
                  <a:lnTo>
                    <a:pt x="682" y="79681"/>
                  </a:lnTo>
                  <a:lnTo>
                    <a:pt x="802" y="81504"/>
                  </a:lnTo>
                  <a:lnTo>
                    <a:pt x="942" y="83247"/>
                  </a:lnTo>
                  <a:lnTo>
                    <a:pt x="1083" y="84890"/>
                  </a:lnTo>
                  <a:lnTo>
                    <a:pt x="1363" y="87936"/>
                  </a:lnTo>
                  <a:lnTo>
                    <a:pt x="1664" y="90640"/>
                  </a:lnTo>
                  <a:lnTo>
                    <a:pt x="1944" y="92984"/>
                  </a:lnTo>
                  <a:lnTo>
                    <a:pt x="2205" y="94968"/>
                  </a:lnTo>
                  <a:lnTo>
                    <a:pt x="2445" y="96591"/>
                  </a:lnTo>
                  <a:lnTo>
                    <a:pt x="2645" y="97853"/>
                  </a:lnTo>
                  <a:lnTo>
                    <a:pt x="2806" y="98775"/>
                  </a:lnTo>
                  <a:lnTo>
                    <a:pt x="2946" y="99496"/>
                  </a:lnTo>
                  <a:lnTo>
                    <a:pt x="9057" y="99496"/>
                  </a:lnTo>
                  <a:lnTo>
                    <a:pt x="9157" y="98394"/>
                  </a:lnTo>
                  <a:lnTo>
                    <a:pt x="9397" y="95369"/>
                  </a:lnTo>
                  <a:lnTo>
                    <a:pt x="9738" y="90841"/>
                  </a:lnTo>
                  <a:lnTo>
                    <a:pt x="9918" y="88176"/>
                  </a:lnTo>
                  <a:lnTo>
                    <a:pt x="10098" y="85271"/>
                  </a:lnTo>
                  <a:lnTo>
                    <a:pt x="10279" y="82245"/>
                  </a:lnTo>
                  <a:lnTo>
                    <a:pt x="10439" y="79100"/>
                  </a:lnTo>
                  <a:lnTo>
                    <a:pt x="10599" y="75914"/>
                  </a:lnTo>
                  <a:lnTo>
                    <a:pt x="10720" y="72749"/>
                  </a:lnTo>
                  <a:lnTo>
                    <a:pt x="10820" y="69643"/>
                  </a:lnTo>
                  <a:lnTo>
                    <a:pt x="10860" y="66658"/>
                  </a:lnTo>
                  <a:lnTo>
                    <a:pt x="10880" y="65215"/>
                  </a:lnTo>
                  <a:lnTo>
                    <a:pt x="10860" y="63833"/>
                  </a:lnTo>
                  <a:lnTo>
                    <a:pt x="10860" y="62511"/>
                  </a:lnTo>
                  <a:lnTo>
                    <a:pt x="10820" y="61248"/>
                  </a:lnTo>
                  <a:lnTo>
                    <a:pt x="10800" y="60367"/>
                  </a:lnTo>
                  <a:lnTo>
                    <a:pt x="10760" y="59525"/>
                  </a:lnTo>
                  <a:lnTo>
                    <a:pt x="10700" y="58744"/>
                  </a:lnTo>
                  <a:lnTo>
                    <a:pt x="10639" y="58003"/>
                  </a:lnTo>
                  <a:lnTo>
                    <a:pt x="10539" y="56781"/>
                  </a:lnTo>
                  <a:lnTo>
                    <a:pt x="10499" y="55558"/>
                  </a:lnTo>
                  <a:lnTo>
                    <a:pt x="10479" y="54316"/>
                  </a:lnTo>
                  <a:lnTo>
                    <a:pt x="10519" y="53094"/>
                  </a:lnTo>
                  <a:lnTo>
                    <a:pt x="10599" y="51872"/>
                  </a:lnTo>
                  <a:lnTo>
                    <a:pt x="10720" y="50650"/>
                  </a:lnTo>
                  <a:lnTo>
                    <a:pt x="10900" y="49428"/>
                  </a:lnTo>
                  <a:lnTo>
                    <a:pt x="11100" y="48205"/>
                  </a:lnTo>
                  <a:lnTo>
                    <a:pt x="14146" y="32538"/>
                  </a:lnTo>
                  <a:lnTo>
                    <a:pt x="14326" y="31616"/>
                  </a:lnTo>
                  <a:lnTo>
                    <a:pt x="14546" y="30715"/>
                  </a:lnTo>
                  <a:lnTo>
                    <a:pt x="14787" y="29813"/>
                  </a:lnTo>
                  <a:lnTo>
                    <a:pt x="15047" y="28911"/>
                  </a:lnTo>
                  <a:lnTo>
                    <a:pt x="15328" y="28010"/>
                  </a:lnTo>
                  <a:lnTo>
                    <a:pt x="15648" y="27128"/>
                  </a:lnTo>
                  <a:lnTo>
                    <a:pt x="15989" y="26247"/>
                  </a:lnTo>
                  <a:lnTo>
                    <a:pt x="16329" y="25385"/>
                  </a:lnTo>
                  <a:lnTo>
                    <a:pt x="16470" y="25065"/>
                  </a:lnTo>
                  <a:lnTo>
                    <a:pt x="16610" y="24704"/>
                  </a:lnTo>
                  <a:lnTo>
                    <a:pt x="16971" y="23742"/>
                  </a:lnTo>
                  <a:lnTo>
                    <a:pt x="17371" y="22700"/>
                  </a:lnTo>
                  <a:lnTo>
                    <a:pt x="17752" y="21558"/>
                  </a:lnTo>
                  <a:lnTo>
                    <a:pt x="18133" y="20316"/>
                  </a:lnTo>
                  <a:lnTo>
                    <a:pt x="18513" y="18994"/>
                  </a:lnTo>
                  <a:lnTo>
                    <a:pt x="18854" y="17571"/>
                  </a:lnTo>
                  <a:lnTo>
                    <a:pt x="19034" y="16850"/>
                  </a:lnTo>
                  <a:lnTo>
                    <a:pt x="19175" y="16089"/>
                  </a:lnTo>
                  <a:lnTo>
                    <a:pt x="19335" y="15327"/>
                  </a:lnTo>
                  <a:lnTo>
                    <a:pt x="19475" y="14526"/>
                  </a:lnTo>
                  <a:lnTo>
                    <a:pt x="19595" y="13725"/>
                  </a:lnTo>
                  <a:lnTo>
                    <a:pt x="19715" y="12903"/>
                  </a:lnTo>
                  <a:lnTo>
                    <a:pt x="19816" y="12062"/>
                  </a:lnTo>
                  <a:lnTo>
                    <a:pt x="19896" y="11220"/>
                  </a:lnTo>
                  <a:lnTo>
                    <a:pt x="19976" y="10339"/>
                  </a:lnTo>
                  <a:lnTo>
                    <a:pt x="20036" y="9457"/>
                  </a:lnTo>
                  <a:lnTo>
                    <a:pt x="20076" y="8575"/>
                  </a:lnTo>
                  <a:lnTo>
                    <a:pt x="20096" y="7654"/>
                  </a:lnTo>
                  <a:lnTo>
                    <a:pt x="20096" y="6732"/>
                  </a:lnTo>
                  <a:lnTo>
                    <a:pt x="20076" y="5811"/>
                  </a:lnTo>
                  <a:lnTo>
                    <a:pt x="20036" y="4869"/>
                  </a:lnTo>
                  <a:lnTo>
                    <a:pt x="19976" y="3907"/>
                  </a:lnTo>
                  <a:lnTo>
                    <a:pt x="19896" y="2945"/>
                  </a:lnTo>
                  <a:lnTo>
                    <a:pt x="19796" y="1964"/>
                  </a:lnTo>
                  <a:lnTo>
                    <a:pt x="19655" y="982"/>
                  </a:lnTo>
                  <a:lnTo>
                    <a:pt x="19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5"/>
            <p:cNvSpPr/>
            <p:nvPr/>
          </p:nvSpPr>
          <p:spPr>
            <a:xfrm>
              <a:off x="2941200" y="2648875"/>
              <a:ext cx="502425" cy="2487400"/>
            </a:xfrm>
            <a:custGeom>
              <a:rect b="b" l="l" r="r" t="t"/>
              <a:pathLst>
                <a:path extrusionOk="0" fill="none" h="99496" w="20097">
                  <a:moveTo>
                    <a:pt x="6011" y="20"/>
                  </a:moveTo>
                  <a:lnTo>
                    <a:pt x="6011" y="20"/>
                  </a:lnTo>
                  <a:lnTo>
                    <a:pt x="5330" y="3346"/>
                  </a:lnTo>
                  <a:lnTo>
                    <a:pt x="4689" y="6692"/>
                  </a:lnTo>
                  <a:lnTo>
                    <a:pt x="4068" y="10018"/>
                  </a:lnTo>
                  <a:lnTo>
                    <a:pt x="3507" y="13384"/>
                  </a:lnTo>
                  <a:lnTo>
                    <a:pt x="3006" y="16730"/>
                  </a:lnTo>
                  <a:lnTo>
                    <a:pt x="2525" y="20096"/>
                  </a:lnTo>
                  <a:lnTo>
                    <a:pt x="2084" y="23462"/>
                  </a:lnTo>
                  <a:lnTo>
                    <a:pt x="1684" y="26828"/>
                  </a:lnTo>
                  <a:lnTo>
                    <a:pt x="1343" y="30194"/>
                  </a:lnTo>
                  <a:lnTo>
                    <a:pt x="1022" y="33580"/>
                  </a:lnTo>
                  <a:lnTo>
                    <a:pt x="742" y="36966"/>
                  </a:lnTo>
                  <a:lnTo>
                    <a:pt x="522" y="40352"/>
                  </a:lnTo>
                  <a:lnTo>
                    <a:pt x="341" y="43737"/>
                  </a:lnTo>
                  <a:lnTo>
                    <a:pt x="201" y="47123"/>
                  </a:lnTo>
                  <a:lnTo>
                    <a:pt x="81" y="50529"/>
                  </a:lnTo>
                  <a:lnTo>
                    <a:pt x="21" y="53915"/>
                  </a:lnTo>
                  <a:lnTo>
                    <a:pt x="21" y="53915"/>
                  </a:lnTo>
                  <a:lnTo>
                    <a:pt x="1" y="56680"/>
                  </a:lnTo>
                  <a:lnTo>
                    <a:pt x="1" y="59365"/>
                  </a:lnTo>
                  <a:lnTo>
                    <a:pt x="21" y="61970"/>
                  </a:lnTo>
                  <a:lnTo>
                    <a:pt x="61" y="64474"/>
                  </a:lnTo>
                  <a:lnTo>
                    <a:pt x="101" y="66898"/>
                  </a:lnTo>
                  <a:lnTo>
                    <a:pt x="181" y="69243"/>
                  </a:lnTo>
                  <a:lnTo>
                    <a:pt x="261" y="71507"/>
                  </a:lnTo>
                  <a:lnTo>
                    <a:pt x="341" y="73670"/>
                  </a:lnTo>
                  <a:lnTo>
                    <a:pt x="441" y="75754"/>
                  </a:lnTo>
                  <a:lnTo>
                    <a:pt x="562" y="77758"/>
                  </a:lnTo>
                  <a:lnTo>
                    <a:pt x="682" y="79681"/>
                  </a:lnTo>
                  <a:lnTo>
                    <a:pt x="802" y="81504"/>
                  </a:lnTo>
                  <a:lnTo>
                    <a:pt x="942" y="83247"/>
                  </a:lnTo>
                  <a:lnTo>
                    <a:pt x="1083" y="84890"/>
                  </a:lnTo>
                  <a:lnTo>
                    <a:pt x="1363" y="87936"/>
                  </a:lnTo>
                  <a:lnTo>
                    <a:pt x="1664" y="90640"/>
                  </a:lnTo>
                  <a:lnTo>
                    <a:pt x="1944" y="92984"/>
                  </a:lnTo>
                  <a:lnTo>
                    <a:pt x="2205" y="94968"/>
                  </a:lnTo>
                  <a:lnTo>
                    <a:pt x="2445" y="96591"/>
                  </a:lnTo>
                  <a:lnTo>
                    <a:pt x="2645" y="97853"/>
                  </a:lnTo>
                  <a:lnTo>
                    <a:pt x="2806" y="98775"/>
                  </a:lnTo>
                  <a:lnTo>
                    <a:pt x="2946" y="99496"/>
                  </a:lnTo>
                  <a:lnTo>
                    <a:pt x="9057" y="99496"/>
                  </a:lnTo>
                  <a:lnTo>
                    <a:pt x="9057" y="99496"/>
                  </a:lnTo>
                  <a:lnTo>
                    <a:pt x="9157" y="98394"/>
                  </a:lnTo>
                  <a:lnTo>
                    <a:pt x="9397" y="95369"/>
                  </a:lnTo>
                  <a:lnTo>
                    <a:pt x="9738" y="90841"/>
                  </a:lnTo>
                  <a:lnTo>
                    <a:pt x="9918" y="88176"/>
                  </a:lnTo>
                  <a:lnTo>
                    <a:pt x="10098" y="85271"/>
                  </a:lnTo>
                  <a:lnTo>
                    <a:pt x="10279" y="82245"/>
                  </a:lnTo>
                  <a:lnTo>
                    <a:pt x="10439" y="79100"/>
                  </a:lnTo>
                  <a:lnTo>
                    <a:pt x="10599" y="75914"/>
                  </a:lnTo>
                  <a:lnTo>
                    <a:pt x="10720" y="72749"/>
                  </a:lnTo>
                  <a:lnTo>
                    <a:pt x="10820" y="69643"/>
                  </a:lnTo>
                  <a:lnTo>
                    <a:pt x="10860" y="66658"/>
                  </a:lnTo>
                  <a:lnTo>
                    <a:pt x="10880" y="65215"/>
                  </a:lnTo>
                  <a:lnTo>
                    <a:pt x="10860" y="63833"/>
                  </a:lnTo>
                  <a:lnTo>
                    <a:pt x="10860" y="62511"/>
                  </a:lnTo>
                  <a:lnTo>
                    <a:pt x="10820" y="61248"/>
                  </a:lnTo>
                  <a:lnTo>
                    <a:pt x="10820" y="61248"/>
                  </a:lnTo>
                  <a:lnTo>
                    <a:pt x="10800" y="60367"/>
                  </a:lnTo>
                  <a:lnTo>
                    <a:pt x="10760" y="59525"/>
                  </a:lnTo>
                  <a:lnTo>
                    <a:pt x="10700" y="58744"/>
                  </a:lnTo>
                  <a:lnTo>
                    <a:pt x="10639" y="58003"/>
                  </a:lnTo>
                  <a:lnTo>
                    <a:pt x="10639" y="58003"/>
                  </a:lnTo>
                  <a:lnTo>
                    <a:pt x="10539" y="56781"/>
                  </a:lnTo>
                  <a:lnTo>
                    <a:pt x="10499" y="55558"/>
                  </a:lnTo>
                  <a:lnTo>
                    <a:pt x="10479" y="54316"/>
                  </a:lnTo>
                  <a:lnTo>
                    <a:pt x="10519" y="53094"/>
                  </a:lnTo>
                  <a:lnTo>
                    <a:pt x="10599" y="51872"/>
                  </a:lnTo>
                  <a:lnTo>
                    <a:pt x="10720" y="50650"/>
                  </a:lnTo>
                  <a:lnTo>
                    <a:pt x="10900" y="49428"/>
                  </a:lnTo>
                  <a:lnTo>
                    <a:pt x="11100" y="48205"/>
                  </a:lnTo>
                  <a:lnTo>
                    <a:pt x="14146" y="32538"/>
                  </a:lnTo>
                  <a:lnTo>
                    <a:pt x="14146" y="32538"/>
                  </a:lnTo>
                  <a:lnTo>
                    <a:pt x="14326" y="31616"/>
                  </a:lnTo>
                  <a:lnTo>
                    <a:pt x="14546" y="30715"/>
                  </a:lnTo>
                  <a:lnTo>
                    <a:pt x="14787" y="29813"/>
                  </a:lnTo>
                  <a:lnTo>
                    <a:pt x="15047" y="28911"/>
                  </a:lnTo>
                  <a:lnTo>
                    <a:pt x="15328" y="28010"/>
                  </a:lnTo>
                  <a:lnTo>
                    <a:pt x="15648" y="27128"/>
                  </a:lnTo>
                  <a:lnTo>
                    <a:pt x="15989" y="26247"/>
                  </a:lnTo>
                  <a:lnTo>
                    <a:pt x="16329" y="25385"/>
                  </a:lnTo>
                  <a:lnTo>
                    <a:pt x="16329" y="25385"/>
                  </a:lnTo>
                  <a:lnTo>
                    <a:pt x="16470" y="25065"/>
                  </a:lnTo>
                  <a:lnTo>
                    <a:pt x="16610" y="24704"/>
                  </a:lnTo>
                  <a:lnTo>
                    <a:pt x="16610" y="24704"/>
                  </a:lnTo>
                  <a:lnTo>
                    <a:pt x="16971" y="23742"/>
                  </a:lnTo>
                  <a:lnTo>
                    <a:pt x="17371" y="22700"/>
                  </a:lnTo>
                  <a:lnTo>
                    <a:pt x="17752" y="21558"/>
                  </a:lnTo>
                  <a:lnTo>
                    <a:pt x="18133" y="20316"/>
                  </a:lnTo>
                  <a:lnTo>
                    <a:pt x="18513" y="18994"/>
                  </a:lnTo>
                  <a:lnTo>
                    <a:pt x="18854" y="17571"/>
                  </a:lnTo>
                  <a:lnTo>
                    <a:pt x="19034" y="16850"/>
                  </a:lnTo>
                  <a:lnTo>
                    <a:pt x="19175" y="16089"/>
                  </a:lnTo>
                  <a:lnTo>
                    <a:pt x="19335" y="15327"/>
                  </a:lnTo>
                  <a:lnTo>
                    <a:pt x="19475" y="14526"/>
                  </a:lnTo>
                  <a:lnTo>
                    <a:pt x="19595" y="13725"/>
                  </a:lnTo>
                  <a:lnTo>
                    <a:pt x="19715" y="12903"/>
                  </a:lnTo>
                  <a:lnTo>
                    <a:pt x="19816" y="12062"/>
                  </a:lnTo>
                  <a:lnTo>
                    <a:pt x="19896" y="11220"/>
                  </a:lnTo>
                  <a:lnTo>
                    <a:pt x="19976" y="10339"/>
                  </a:lnTo>
                  <a:lnTo>
                    <a:pt x="20036" y="9457"/>
                  </a:lnTo>
                  <a:lnTo>
                    <a:pt x="20076" y="8575"/>
                  </a:lnTo>
                  <a:lnTo>
                    <a:pt x="20096" y="7654"/>
                  </a:lnTo>
                  <a:lnTo>
                    <a:pt x="20096" y="6732"/>
                  </a:lnTo>
                  <a:lnTo>
                    <a:pt x="20076" y="5811"/>
                  </a:lnTo>
                  <a:lnTo>
                    <a:pt x="20036" y="4869"/>
                  </a:lnTo>
                  <a:lnTo>
                    <a:pt x="19976" y="3907"/>
                  </a:lnTo>
                  <a:lnTo>
                    <a:pt x="19896" y="2945"/>
                  </a:lnTo>
                  <a:lnTo>
                    <a:pt x="19796" y="1964"/>
                  </a:lnTo>
                  <a:lnTo>
                    <a:pt x="19655" y="982"/>
                  </a:lnTo>
                  <a:lnTo>
                    <a:pt x="19495" y="0"/>
                  </a:lnTo>
                  <a:lnTo>
                    <a:pt x="6011" y="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5"/>
            <p:cNvSpPr/>
            <p:nvPr/>
          </p:nvSpPr>
          <p:spPr>
            <a:xfrm>
              <a:off x="3316375" y="3229900"/>
              <a:ext cx="54100" cy="145775"/>
            </a:xfrm>
            <a:custGeom>
              <a:rect b="b" l="l" r="r" t="t"/>
              <a:pathLst>
                <a:path extrusionOk="0" h="5831" w="2164">
                  <a:moveTo>
                    <a:pt x="2164" y="0"/>
                  </a:moveTo>
                  <a:lnTo>
                    <a:pt x="1883" y="762"/>
                  </a:lnTo>
                  <a:lnTo>
                    <a:pt x="2164" y="20"/>
                  </a:lnTo>
                  <a:lnTo>
                    <a:pt x="2164" y="0"/>
                  </a:lnTo>
                  <a:close/>
                  <a:moveTo>
                    <a:pt x="1883" y="762"/>
                  </a:moveTo>
                  <a:lnTo>
                    <a:pt x="1603" y="1463"/>
                  </a:lnTo>
                  <a:lnTo>
                    <a:pt x="1463" y="1824"/>
                  </a:lnTo>
                  <a:lnTo>
                    <a:pt x="1603" y="1483"/>
                  </a:lnTo>
                  <a:lnTo>
                    <a:pt x="1883" y="762"/>
                  </a:lnTo>
                  <a:close/>
                  <a:moveTo>
                    <a:pt x="1463" y="1824"/>
                  </a:moveTo>
                  <a:lnTo>
                    <a:pt x="1322" y="2144"/>
                  </a:lnTo>
                  <a:lnTo>
                    <a:pt x="962" y="3046"/>
                  </a:lnTo>
                  <a:lnTo>
                    <a:pt x="621" y="3967"/>
                  </a:lnTo>
                  <a:lnTo>
                    <a:pt x="982" y="3046"/>
                  </a:lnTo>
                  <a:lnTo>
                    <a:pt x="1363" y="2144"/>
                  </a:lnTo>
                  <a:lnTo>
                    <a:pt x="1463" y="1824"/>
                  </a:lnTo>
                  <a:close/>
                  <a:moveTo>
                    <a:pt x="301" y="4889"/>
                  </a:moveTo>
                  <a:lnTo>
                    <a:pt x="0" y="5811"/>
                  </a:lnTo>
                  <a:lnTo>
                    <a:pt x="0" y="5831"/>
                  </a:lnTo>
                  <a:lnTo>
                    <a:pt x="301" y="48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5"/>
            <p:cNvSpPr/>
            <p:nvPr/>
          </p:nvSpPr>
          <p:spPr>
            <a:xfrm>
              <a:off x="3316375" y="3229900"/>
              <a:ext cx="54100" cy="145775"/>
            </a:xfrm>
            <a:custGeom>
              <a:rect b="b" l="l" r="r" t="t"/>
              <a:pathLst>
                <a:path extrusionOk="0" fill="none" h="5831" w="2164">
                  <a:moveTo>
                    <a:pt x="2164" y="0"/>
                  </a:moveTo>
                  <a:lnTo>
                    <a:pt x="2164" y="0"/>
                  </a:lnTo>
                  <a:lnTo>
                    <a:pt x="1883" y="762"/>
                  </a:lnTo>
                  <a:lnTo>
                    <a:pt x="1603" y="1463"/>
                  </a:lnTo>
                  <a:lnTo>
                    <a:pt x="1603" y="1463"/>
                  </a:lnTo>
                  <a:lnTo>
                    <a:pt x="1463" y="1824"/>
                  </a:lnTo>
                  <a:lnTo>
                    <a:pt x="1322" y="2144"/>
                  </a:lnTo>
                  <a:lnTo>
                    <a:pt x="1322" y="2144"/>
                  </a:lnTo>
                  <a:lnTo>
                    <a:pt x="962" y="3046"/>
                  </a:lnTo>
                  <a:lnTo>
                    <a:pt x="621" y="3967"/>
                  </a:lnTo>
                  <a:lnTo>
                    <a:pt x="301" y="4889"/>
                  </a:lnTo>
                  <a:lnTo>
                    <a:pt x="0" y="5811"/>
                  </a:lnTo>
                  <a:lnTo>
                    <a:pt x="0" y="5811"/>
                  </a:lnTo>
                  <a:lnTo>
                    <a:pt x="0" y="5831"/>
                  </a:lnTo>
                  <a:lnTo>
                    <a:pt x="0" y="5831"/>
                  </a:lnTo>
                  <a:lnTo>
                    <a:pt x="301" y="4889"/>
                  </a:lnTo>
                  <a:lnTo>
                    <a:pt x="621" y="3967"/>
                  </a:lnTo>
                  <a:lnTo>
                    <a:pt x="982" y="3046"/>
                  </a:lnTo>
                  <a:lnTo>
                    <a:pt x="1363" y="2144"/>
                  </a:lnTo>
                  <a:lnTo>
                    <a:pt x="1363" y="2144"/>
                  </a:lnTo>
                  <a:lnTo>
                    <a:pt x="1463" y="1824"/>
                  </a:lnTo>
                  <a:lnTo>
                    <a:pt x="1603" y="1483"/>
                  </a:lnTo>
                  <a:lnTo>
                    <a:pt x="1603" y="1483"/>
                  </a:lnTo>
                  <a:lnTo>
                    <a:pt x="1883" y="762"/>
                  </a:lnTo>
                  <a:lnTo>
                    <a:pt x="2164" y="20"/>
                  </a:lnTo>
                  <a:lnTo>
                    <a:pt x="2164" y="20"/>
                  </a:lnTo>
                  <a:lnTo>
                    <a:pt x="216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5"/>
            <p:cNvSpPr/>
            <p:nvPr/>
          </p:nvSpPr>
          <p:spPr>
            <a:xfrm>
              <a:off x="3312850" y="2864250"/>
              <a:ext cx="57625" cy="510925"/>
            </a:xfrm>
            <a:custGeom>
              <a:rect b="b" l="l" r="r" t="t"/>
              <a:pathLst>
                <a:path extrusionOk="0" h="20437" w="2305">
                  <a:moveTo>
                    <a:pt x="1283" y="0"/>
                  </a:moveTo>
                  <a:lnTo>
                    <a:pt x="1143" y="582"/>
                  </a:lnTo>
                  <a:lnTo>
                    <a:pt x="1023" y="1183"/>
                  </a:lnTo>
                  <a:lnTo>
                    <a:pt x="902" y="1824"/>
                  </a:lnTo>
                  <a:lnTo>
                    <a:pt x="782" y="2465"/>
                  </a:lnTo>
                  <a:lnTo>
                    <a:pt x="602" y="3827"/>
                  </a:lnTo>
                  <a:lnTo>
                    <a:pt x="442" y="5250"/>
                  </a:lnTo>
                  <a:lnTo>
                    <a:pt x="301" y="6712"/>
                  </a:lnTo>
                  <a:lnTo>
                    <a:pt x="201" y="8195"/>
                  </a:lnTo>
                  <a:lnTo>
                    <a:pt x="121" y="9678"/>
                  </a:lnTo>
                  <a:lnTo>
                    <a:pt x="61" y="11160"/>
                  </a:lnTo>
                  <a:lnTo>
                    <a:pt x="21" y="12603"/>
                  </a:lnTo>
                  <a:lnTo>
                    <a:pt x="1" y="14005"/>
                  </a:lnTo>
                  <a:lnTo>
                    <a:pt x="1" y="15328"/>
                  </a:lnTo>
                  <a:lnTo>
                    <a:pt x="21" y="16590"/>
                  </a:lnTo>
                  <a:lnTo>
                    <a:pt x="61" y="18794"/>
                  </a:lnTo>
                  <a:lnTo>
                    <a:pt x="141" y="20437"/>
                  </a:lnTo>
                  <a:lnTo>
                    <a:pt x="442" y="19515"/>
                  </a:lnTo>
                  <a:lnTo>
                    <a:pt x="762" y="18593"/>
                  </a:lnTo>
                  <a:lnTo>
                    <a:pt x="1103" y="17672"/>
                  </a:lnTo>
                  <a:lnTo>
                    <a:pt x="1463" y="16770"/>
                  </a:lnTo>
                  <a:lnTo>
                    <a:pt x="1604" y="16450"/>
                  </a:lnTo>
                  <a:lnTo>
                    <a:pt x="1744" y="16089"/>
                  </a:lnTo>
                  <a:lnTo>
                    <a:pt x="2024" y="15388"/>
                  </a:lnTo>
                  <a:lnTo>
                    <a:pt x="2305" y="14626"/>
                  </a:lnTo>
                  <a:lnTo>
                    <a:pt x="1964" y="10379"/>
                  </a:lnTo>
                  <a:lnTo>
                    <a:pt x="1684" y="6512"/>
                  </a:lnTo>
                  <a:lnTo>
                    <a:pt x="1463" y="3046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rgbClr val="DA9A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5"/>
            <p:cNvSpPr/>
            <p:nvPr/>
          </p:nvSpPr>
          <p:spPr>
            <a:xfrm>
              <a:off x="3312850" y="2864250"/>
              <a:ext cx="57625" cy="510925"/>
            </a:xfrm>
            <a:custGeom>
              <a:rect b="b" l="l" r="r" t="t"/>
              <a:pathLst>
                <a:path extrusionOk="0" fill="none" h="20437" w="2305">
                  <a:moveTo>
                    <a:pt x="1283" y="0"/>
                  </a:moveTo>
                  <a:lnTo>
                    <a:pt x="1283" y="0"/>
                  </a:lnTo>
                  <a:lnTo>
                    <a:pt x="1143" y="582"/>
                  </a:lnTo>
                  <a:lnTo>
                    <a:pt x="1023" y="1183"/>
                  </a:lnTo>
                  <a:lnTo>
                    <a:pt x="902" y="1824"/>
                  </a:lnTo>
                  <a:lnTo>
                    <a:pt x="782" y="2465"/>
                  </a:lnTo>
                  <a:lnTo>
                    <a:pt x="602" y="3827"/>
                  </a:lnTo>
                  <a:lnTo>
                    <a:pt x="442" y="5250"/>
                  </a:lnTo>
                  <a:lnTo>
                    <a:pt x="301" y="6712"/>
                  </a:lnTo>
                  <a:lnTo>
                    <a:pt x="201" y="8195"/>
                  </a:lnTo>
                  <a:lnTo>
                    <a:pt x="121" y="9678"/>
                  </a:lnTo>
                  <a:lnTo>
                    <a:pt x="61" y="11160"/>
                  </a:lnTo>
                  <a:lnTo>
                    <a:pt x="21" y="12603"/>
                  </a:lnTo>
                  <a:lnTo>
                    <a:pt x="1" y="14005"/>
                  </a:lnTo>
                  <a:lnTo>
                    <a:pt x="1" y="15328"/>
                  </a:lnTo>
                  <a:lnTo>
                    <a:pt x="21" y="16590"/>
                  </a:lnTo>
                  <a:lnTo>
                    <a:pt x="61" y="18794"/>
                  </a:lnTo>
                  <a:lnTo>
                    <a:pt x="141" y="20437"/>
                  </a:lnTo>
                  <a:lnTo>
                    <a:pt x="141" y="20437"/>
                  </a:lnTo>
                  <a:lnTo>
                    <a:pt x="442" y="19515"/>
                  </a:lnTo>
                  <a:lnTo>
                    <a:pt x="762" y="18593"/>
                  </a:lnTo>
                  <a:lnTo>
                    <a:pt x="1103" y="17672"/>
                  </a:lnTo>
                  <a:lnTo>
                    <a:pt x="1463" y="16770"/>
                  </a:lnTo>
                  <a:lnTo>
                    <a:pt x="1463" y="16770"/>
                  </a:lnTo>
                  <a:lnTo>
                    <a:pt x="1604" y="16450"/>
                  </a:lnTo>
                  <a:lnTo>
                    <a:pt x="1744" y="16089"/>
                  </a:lnTo>
                  <a:lnTo>
                    <a:pt x="1744" y="16089"/>
                  </a:lnTo>
                  <a:lnTo>
                    <a:pt x="2024" y="15388"/>
                  </a:lnTo>
                  <a:lnTo>
                    <a:pt x="2305" y="14626"/>
                  </a:lnTo>
                  <a:lnTo>
                    <a:pt x="2305" y="14626"/>
                  </a:lnTo>
                  <a:lnTo>
                    <a:pt x="1964" y="10379"/>
                  </a:lnTo>
                  <a:lnTo>
                    <a:pt x="1684" y="6512"/>
                  </a:lnTo>
                  <a:lnTo>
                    <a:pt x="1463" y="3046"/>
                  </a:lnTo>
                  <a:lnTo>
                    <a:pt x="12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5"/>
            <p:cNvSpPr/>
            <p:nvPr/>
          </p:nvSpPr>
          <p:spPr>
            <a:xfrm>
              <a:off x="2856550" y="5144775"/>
              <a:ext cx="347650" cy="142275"/>
            </a:xfrm>
            <a:custGeom>
              <a:rect b="b" l="l" r="r" t="t"/>
              <a:pathLst>
                <a:path extrusionOk="0" h="5691" w="13906">
                  <a:moveTo>
                    <a:pt x="7674" y="1"/>
                  </a:moveTo>
                  <a:lnTo>
                    <a:pt x="7534" y="41"/>
                  </a:lnTo>
                  <a:lnTo>
                    <a:pt x="7394" y="61"/>
                  </a:lnTo>
                  <a:lnTo>
                    <a:pt x="7233" y="121"/>
                  </a:lnTo>
                  <a:lnTo>
                    <a:pt x="7093" y="181"/>
                  </a:lnTo>
                  <a:lnTo>
                    <a:pt x="6973" y="261"/>
                  </a:lnTo>
                  <a:lnTo>
                    <a:pt x="6853" y="341"/>
                  </a:lnTo>
                  <a:lnTo>
                    <a:pt x="6292" y="842"/>
                  </a:lnTo>
                  <a:lnTo>
                    <a:pt x="5751" y="1323"/>
                  </a:lnTo>
                  <a:lnTo>
                    <a:pt x="5470" y="1543"/>
                  </a:lnTo>
                  <a:lnTo>
                    <a:pt x="5170" y="1764"/>
                  </a:lnTo>
                  <a:lnTo>
                    <a:pt x="4849" y="1984"/>
                  </a:lnTo>
                  <a:lnTo>
                    <a:pt x="4509" y="2184"/>
                  </a:lnTo>
                  <a:lnTo>
                    <a:pt x="4148" y="2365"/>
                  </a:lnTo>
                  <a:lnTo>
                    <a:pt x="3747" y="2545"/>
                  </a:lnTo>
                  <a:lnTo>
                    <a:pt x="3307" y="2725"/>
                  </a:lnTo>
                  <a:lnTo>
                    <a:pt x="2826" y="2866"/>
                  </a:lnTo>
                  <a:lnTo>
                    <a:pt x="2305" y="3026"/>
                  </a:lnTo>
                  <a:lnTo>
                    <a:pt x="1744" y="3146"/>
                  </a:lnTo>
                  <a:lnTo>
                    <a:pt x="1103" y="3246"/>
                  </a:lnTo>
                  <a:lnTo>
                    <a:pt x="421" y="3346"/>
                  </a:lnTo>
                  <a:lnTo>
                    <a:pt x="341" y="3366"/>
                  </a:lnTo>
                  <a:lnTo>
                    <a:pt x="281" y="3387"/>
                  </a:lnTo>
                  <a:lnTo>
                    <a:pt x="221" y="3427"/>
                  </a:lnTo>
                  <a:lnTo>
                    <a:pt x="161" y="3487"/>
                  </a:lnTo>
                  <a:lnTo>
                    <a:pt x="81" y="3607"/>
                  </a:lnTo>
                  <a:lnTo>
                    <a:pt x="21" y="3767"/>
                  </a:lnTo>
                  <a:lnTo>
                    <a:pt x="1" y="3948"/>
                  </a:lnTo>
                  <a:lnTo>
                    <a:pt x="1" y="4128"/>
                  </a:lnTo>
                  <a:lnTo>
                    <a:pt x="41" y="4348"/>
                  </a:lnTo>
                  <a:lnTo>
                    <a:pt x="121" y="4549"/>
                  </a:lnTo>
                  <a:lnTo>
                    <a:pt x="221" y="4769"/>
                  </a:lnTo>
                  <a:lnTo>
                    <a:pt x="361" y="4969"/>
                  </a:lnTo>
                  <a:lnTo>
                    <a:pt x="522" y="5170"/>
                  </a:lnTo>
                  <a:lnTo>
                    <a:pt x="722" y="5330"/>
                  </a:lnTo>
                  <a:lnTo>
                    <a:pt x="962" y="5470"/>
                  </a:lnTo>
                  <a:lnTo>
                    <a:pt x="1103" y="5530"/>
                  </a:lnTo>
                  <a:lnTo>
                    <a:pt x="1243" y="5590"/>
                  </a:lnTo>
                  <a:lnTo>
                    <a:pt x="1403" y="5630"/>
                  </a:lnTo>
                  <a:lnTo>
                    <a:pt x="1563" y="5651"/>
                  </a:lnTo>
                  <a:lnTo>
                    <a:pt x="1744" y="5671"/>
                  </a:lnTo>
                  <a:lnTo>
                    <a:pt x="1924" y="5691"/>
                  </a:lnTo>
                  <a:lnTo>
                    <a:pt x="2986" y="5651"/>
                  </a:lnTo>
                  <a:lnTo>
                    <a:pt x="3747" y="5610"/>
                  </a:lnTo>
                  <a:lnTo>
                    <a:pt x="4328" y="5550"/>
                  </a:lnTo>
                  <a:lnTo>
                    <a:pt x="4789" y="5490"/>
                  </a:lnTo>
                  <a:lnTo>
                    <a:pt x="5230" y="5430"/>
                  </a:lnTo>
                  <a:lnTo>
                    <a:pt x="5731" y="5370"/>
                  </a:lnTo>
                  <a:lnTo>
                    <a:pt x="6372" y="5330"/>
                  </a:lnTo>
                  <a:lnTo>
                    <a:pt x="8936" y="5330"/>
                  </a:lnTo>
                  <a:lnTo>
                    <a:pt x="10419" y="5370"/>
                  </a:lnTo>
                  <a:lnTo>
                    <a:pt x="11822" y="5430"/>
                  </a:lnTo>
                  <a:lnTo>
                    <a:pt x="13224" y="5470"/>
                  </a:lnTo>
                  <a:lnTo>
                    <a:pt x="13364" y="5470"/>
                  </a:lnTo>
                  <a:lnTo>
                    <a:pt x="13404" y="5450"/>
                  </a:lnTo>
                  <a:lnTo>
                    <a:pt x="13545" y="5410"/>
                  </a:lnTo>
                  <a:lnTo>
                    <a:pt x="13645" y="5330"/>
                  </a:lnTo>
                  <a:lnTo>
                    <a:pt x="13745" y="5250"/>
                  </a:lnTo>
                  <a:lnTo>
                    <a:pt x="13825" y="5130"/>
                  </a:lnTo>
                  <a:lnTo>
                    <a:pt x="13885" y="5009"/>
                  </a:lnTo>
                  <a:lnTo>
                    <a:pt x="13905" y="4889"/>
                  </a:lnTo>
                  <a:lnTo>
                    <a:pt x="13905" y="4749"/>
                  </a:lnTo>
                  <a:lnTo>
                    <a:pt x="13885" y="4609"/>
                  </a:lnTo>
                  <a:lnTo>
                    <a:pt x="12964" y="341"/>
                  </a:lnTo>
                  <a:lnTo>
                    <a:pt x="12944" y="261"/>
                  </a:lnTo>
                  <a:lnTo>
                    <a:pt x="12903" y="201"/>
                  </a:lnTo>
                  <a:lnTo>
                    <a:pt x="12863" y="141"/>
                  </a:lnTo>
                  <a:lnTo>
                    <a:pt x="12803" y="101"/>
                  </a:lnTo>
                  <a:lnTo>
                    <a:pt x="12743" y="61"/>
                  </a:lnTo>
                  <a:lnTo>
                    <a:pt x="12683" y="21"/>
                  </a:lnTo>
                  <a:lnTo>
                    <a:pt x="12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5"/>
            <p:cNvSpPr/>
            <p:nvPr/>
          </p:nvSpPr>
          <p:spPr>
            <a:xfrm>
              <a:off x="2856550" y="5144775"/>
              <a:ext cx="347650" cy="142275"/>
            </a:xfrm>
            <a:custGeom>
              <a:rect b="b" l="l" r="r" t="t"/>
              <a:pathLst>
                <a:path extrusionOk="0" fill="none" h="5691" w="13906">
                  <a:moveTo>
                    <a:pt x="7995" y="1"/>
                  </a:moveTo>
                  <a:lnTo>
                    <a:pt x="12543" y="1"/>
                  </a:lnTo>
                  <a:lnTo>
                    <a:pt x="12543" y="1"/>
                  </a:lnTo>
                  <a:lnTo>
                    <a:pt x="12603" y="1"/>
                  </a:lnTo>
                  <a:lnTo>
                    <a:pt x="12683" y="21"/>
                  </a:lnTo>
                  <a:lnTo>
                    <a:pt x="12743" y="61"/>
                  </a:lnTo>
                  <a:lnTo>
                    <a:pt x="12803" y="101"/>
                  </a:lnTo>
                  <a:lnTo>
                    <a:pt x="12863" y="141"/>
                  </a:lnTo>
                  <a:lnTo>
                    <a:pt x="12903" y="201"/>
                  </a:lnTo>
                  <a:lnTo>
                    <a:pt x="12944" y="261"/>
                  </a:lnTo>
                  <a:lnTo>
                    <a:pt x="12964" y="341"/>
                  </a:lnTo>
                  <a:lnTo>
                    <a:pt x="13885" y="4609"/>
                  </a:lnTo>
                  <a:lnTo>
                    <a:pt x="13885" y="4609"/>
                  </a:lnTo>
                  <a:lnTo>
                    <a:pt x="13905" y="4749"/>
                  </a:lnTo>
                  <a:lnTo>
                    <a:pt x="13905" y="4889"/>
                  </a:lnTo>
                  <a:lnTo>
                    <a:pt x="13885" y="5009"/>
                  </a:lnTo>
                  <a:lnTo>
                    <a:pt x="13825" y="5130"/>
                  </a:lnTo>
                  <a:lnTo>
                    <a:pt x="13745" y="5250"/>
                  </a:lnTo>
                  <a:lnTo>
                    <a:pt x="13645" y="5330"/>
                  </a:lnTo>
                  <a:lnTo>
                    <a:pt x="13545" y="5410"/>
                  </a:lnTo>
                  <a:lnTo>
                    <a:pt x="13404" y="5450"/>
                  </a:lnTo>
                  <a:lnTo>
                    <a:pt x="13404" y="5450"/>
                  </a:lnTo>
                  <a:lnTo>
                    <a:pt x="13364" y="5470"/>
                  </a:lnTo>
                  <a:lnTo>
                    <a:pt x="13224" y="5470"/>
                  </a:lnTo>
                  <a:lnTo>
                    <a:pt x="13224" y="5470"/>
                  </a:lnTo>
                  <a:lnTo>
                    <a:pt x="11822" y="5430"/>
                  </a:lnTo>
                  <a:lnTo>
                    <a:pt x="10419" y="5370"/>
                  </a:lnTo>
                  <a:lnTo>
                    <a:pt x="8936" y="5330"/>
                  </a:lnTo>
                  <a:lnTo>
                    <a:pt x="7274" y="5330"/>
                  </a:lnTo>
                  <a:lnTo>
                    <a:pt x="7274" y="5330"/>
                  </a:lnTo>
                  <a:lnTo>
                    <a:pt x="6372" y="5330"/>
                  </a:lnTo>
                  <a:lnTo>
                    <a:pt x="5731" y="5370"/>
                  </a:lnTo>
                  <a:lnTo>
                    <a:pt x="5230" y="5430"/>
                  </a:lnTo>
                  <a:lnTo>
                    <a:pt x="4789" y="5490"/>
                  </a:lnTo>
                  <a:lnTo>
                    <a:pt x="4328" y="5550"/>
                  </a:lnTo>
                  <a:lnTo>
                    <a:pt x="3747" y="5610"/>
                  </a:lnTo>
                  <a:lnTo>
                    <a:pt x="2986" y="5651"/>
                  </a:lnTo>
                  <a:lnTo>
                    <a:pt x="1924" y="5691"/>
                  </a:lnTo>
                  <a:lnTo>
                    <a:pt x="1924" y="5691"/>
                  </a:lnTo>
                  <a:lnTo>
                    <a:pt x="1744" y="5671"/>
                  </a:lnTo>
                  <a:lnTo>
                    <a:pt x="1563" y="5651"/>
                  </a:lnTo>
                  <a:lnTo>
                    <a:pt x="1403" y="5630"/>
                  </a:lnTo>
                  <a:lnTo>
                    <a:pt x="1243" y="5590"/>
                  </a:lnTo>
                  <a:lnTo>
                    <a:pt x="1103" y="5530"/>
                  </a:lnTo>
                  <a:lnTo>
                    <a:pt x="962" y="5470"/>
                  </a:lnTo>
                  <a:lnTo>
                    <a:pt x="722" y="5330"/>
                  </a:lnTo>
                  <a:lnTo>
                    <a:pt x="522" y="5170"/>
                  </a:lnTo>
                  <a:lnTo>
                    <a:pt x="361" y="4969"/>
                  </a:lnTo>
                  <a:lnTo>
                    <a:pt x="221" y="4769"/>
                  </a:lnTo>
                  <a:lnTo>
                    <a:pt x="121" y="4549"/>
                  </a:lnTo>
                  <a:lnTo>
                    <a:pt x="41" y="4348"/>
                  </a:lnTo>
                  <a:lnTo>
                    <a:pt x="1" y="4128"/>
                  </a:lnTo>
                  <a:lnTo>
                    <a:pt x="1" y="3948"/>
                  </a:lnTo>
                  <a:lnTo>
                    <a:pt x="21" y="3767"/>
                  </a:lnTo>
                  <a:lnTo>
                    <a:pt x="81" y="3607"/>
                  </a:lnTo>
                  <a:lnTo>
                    <a:pt x="161" y="3487"/>
                  </a:lnTo>
                  <a:lnTo>
                    <a:pt x="221" y="3427"/>
                  </a:lnTo>
                  <a:lnTo>
                    <a:pt x="281" y="3387"/>
                  </a:lnTo>
                  <a:lnTo>
                    <a:pt x="341" y="3366"/>
                  </a:lnTo>
                  <a:lnTo>
                    <a:pt x="421" y="3346"/>
                  </a:lnTo>
                  <a:lnTo>
                    <a:pt x="421" y="3346"/>
                  </a:lnTo>
                  <a:lnTo>
                    <a:pt x="1103" y="3246"/>
                  </a:lnTo>
                  <a:lnTo>
                    <a:pt x="1744" y="3146"/>
                  </a:lnTo>
                  <a:lnTo>
                    <a:pt x="2305" y="3026"/>
                  </a:lnTo>
                  <a:lnTo>
                    <a:pt x="2826" y="2866"/>
                  </a:lnTo>
                  <a:lnTo>
                    <a:pt x="3307" y="2725"/>
                  </a:lnTo>
                  <a:lnTo>
                    <a:pt x="3747" y="2545"/>
                  </a:lnTo>
                  <a:lnTo>
                    <a:pt x="4148" y="2365"/>
                  </a:lnTo>
                  <a:lnTo>
                    <a:pt x="4509" y="2184"/>
                  </a:lnTo>
                  <a:lnTo>
                    <a:pt x="4849" y="1984"/>
                  </a:lnTo>
                  <a:lnTo>
                    <a:pt x="5170" y="1764"/>
                  </a:lnTo>
                  <a:lnTo>
                    <a:pt x="5470" y="1543"/>
                  </a:lnTo>
                  <a:lnTo>
                    <a:pt x="5751" y="1323"/>
                  </a:lnTo>
                  <a:lnTo>
                    <a:pt x="6292" y="842"/>
                  </a:lnTo>
                  <a:lnTo>
                    <a:pt x="6853" y="341"/>
                  </a:lnTo>
                  <a:lnTo>
                    <a:pt x="6853" y="341"/>
                  </a:lnTo>
                  <a:lnTo>
                    <a:pt x="6973" y="261"/>
                  </a:lnTo>
                  <a:lnTo>
                    <a:pt x="7093" y="181"/>
                  </a:lnTo>
                  <a:lnTo>
                    <a:pt x="7233" y="121"/>
                  </a:lnTo>
                  <a:lnTo>
                    <a:pt x="7394" y="61"/>
                  </a:lnTo>
                  <a:lnTo>
                    <a:pt x="7534" y="41"/>
                  </a:lnTo>
                  <a:lnTo>
                    <a:pt x="7674" y="1"/>
                  </a:lnTo>
                  <a:lnTo>
                    <a:pt x="7835" y="1"/>
                  </a:lnTo>
                  <a:lnTo>
                    <a:pt x="799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5"/>
            <p:cNvSpPr/>
            <p:nvPr/>
          </p:nvSpPr>
          <p:spPr>
            <a:xfrm>
              <a:off x="2988800" y="5096700"/>
              <a:ext cx="203375" cy="61125"/>
            </a:xfrm>
            <a:custGeom>
              <a:rect b="b" l="l" r="r" t="t"/>
              <a:pathLst>
                <a:path extrusionOk="0" h="2445" w="8135">
                  <a:moveTo>
                    <a:pt x="0" y="0"/>
                  </a:moveTo>
                  <a:lnTo>
                    <a:pt x="721" y="2444"/>
                  </a:lnTo>
                  <a:lnTo>
                    <a:pt x="7894" y="2444"/>
                  </a:lnTo>
                  <a:lnTo>
                    <a:pt x="8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5"/>
            <p:cNvSpPr/>
            <p:nvPr/>
          </p:nvSpPr>
          <p:spPr>
            <a:xfrm>
              <a:off x="2988800" y="5096700"/>
              <a:ext cx="203375" cy="61125"/>
            </a:xfrm>
            <a:custGeom>
              <a:rect b="b" l="l" r="r" t="t"/>
              <a:pathLst>
                <a:path extrusionOk="0" fill="none" h="2445" w="8135">
                  <a:moveTo>
                    <a:pt x="0" y="0"/>
                  </a:moveTo>
                  <a:lnTo>
                    <a:pt x="721" y="2444"/>
                  </a:lnTo>
                  <a:lnTo>
                    <a:pt x="7894" y="2444"/>
                  </a:lnTo>
                  <a:lnTo>
                    <a:pt x="81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5"/>
            <p:cNvSpPr/>
            <p:nvPr/>
          </p:nvSpPr>
          <p:spPr>
            <a:xfrm>
              <a:off x="2988800" y="5096700"/>
              <a:ext cx="203375" cy="61125"/>
            </a:xfrm>
            <a:custGeom>
              <a:rect b="b" l="l" r="r" t="t"/>
              <a:pathLst>
                <a:path extrusionOk="0" h="2445" w="8135">
                  <a:moveTo>
                    <a:pt x="0" y="0"/>
                  </a:moveTo>
                  <a:lnTo>
                    <a:pt x="721" y="2444"/>
                  </a:lnTo>
                  <a:lnTo>
                    <a:pt x="7894" y="2444"/>
                  </a:lnTo>
                  <a:lnTo>
                    <a:pt x="8134" y="0"/>
                  </a:lnTo>
                  <a:close/>
                </a:path>
              </a:pathLst>
            </a:custGeom>
            <a:solidFill>
              <a:srgbClr val="F9D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5"/>
            <p:cNvSpPr/>
            <p:nvPr/>
          </p:nvSpPr>
          <p:spPr>
            <a:xfrm>
              <a:off x="2988800" y="5096700"/>
              <a:ext cx="203375" cy="61125"/>
            </a:xfrm>
            <a:custGeom>
              <a:rect b="b" l="l" r="r" t="t"/>
              <a:pathLst>
                <a:path extrusionOk="0" fill="none" h="2445" w="8135">
                  <a:moveTo>
                    <a:pt x="8134" y="0"/>
                  </a:moveTo>
                  <a:lnTo>
                    <a:pt x="7293" y="0"/>
                  </a:lnTo>
                  <a:lnTo>
                    <a:pt x="761" y="0"/>
                  </a:lnTo>
                  <a:lnTo>
                    <a:pt x="0" y="0"/>
                  </a:lnTo>
                  <a:lnTo>
                    <a:pt x="721" y="2444"/>
                  </a:lnTo>
                  <a:lnTo>
                    <a:pt x="7894" y="2444"/>
                  </a:lnTo>
                  <a:lnTo>
                    <a:pt x="813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5"/>
            <p:cNvSpPr/>
            <p:nvPr/>
          </p:nvSpPr>
          <p:spPr>
            <a:xfrm>
              <a:off x="3335900" y="2649375"/>
              <a:ext cx="458325" cy="2488425"/>
            </a:xfrm>
            <a:custGeom>
              <a:rect b="b" l="l" r="r" t="t"/>
              <a:pathLst>
                <a:path extrusionOk="0" h="99537" w="18333">
                  <a:moveTo>
                    <a:pt x="1" y="0"/>
                  </a:moveTo>
                  <a:lnTo>
                    <a:pt x="61" y="1964"/>
                  </a:lnTo>
                  <a:lnTo>
                    <a:pt x="161" y="4328"/>
                  </a:lnTo>
                  <a:lnTo>
                    <a:pt x="301" y="7594"/>
                  </a:lnTo>
                  <a:lnTo>
                    <a:pt x="541" y="11681"/>
                  </a:lnTo>
                  <a:lnTo>
                    <a:pt x="702" y="14025"/>
                  </a:lnTo>
                  <a:lnTo>
                    <a:pt x="862" y="16570"/>
                  </a:lnTo>
                  <a:lnTo>
                    <a:pt x="1062" y="19294"/>
                  </a:lnTo>
                  <a:lnTo>
                    <a:pt x="1283" y="22200"/>
                  </a:lnTo>
                  <a:lnTo>
                    <a:pt x="1543" y="25285"/>
                  </a:lnTo>
                  <a:lnTo>
                    <a:pt x="1844" y="28531"/>
                  </a:lnTo>
                  <a:lnTo>
                    <a:pt x="2164" y="31957"/>
                  </a:lnTo>
                  <a:lnTo>
                    <a:pt x="2505" y="35523"/>
                  </a:lnTo>
                  <a:lnTo>
                    <a:pt x="2906" y="39270"/>
                  </a:lnTo>
                  <a:lnTo>
                    <a:pt x="3326" y="43157"/>
                  </a:lnTo>
                  <a:lnTo>
                    <a:pt x="3807" y="47184"/>
                  </a:lnTo>
                  <a:lnTo>
                    <a:pt x="4308" y="51351"/>
                  </a:lnTo>
                  <a:lnTo>
                    <a:pt x="4869" y="55659"/>
                  </a:lnTo>
                  <a:lnTo>
                    <a:pt x="5450" y="60086"/>
                  </a:lnTo>
                  <a:lnTo>
                    <a:pt x="6111" y="64634"/>
                  </a:lnTo>
                  <a:lnTo>
                    <a:pt x="6793" y="69323"/>
                  </a:lnTo>
                  <a:lnTo>
                    <a:pt x="7534" y="74111"/>
                  </a:lnTo>
                  <a:lnTo>
                    <a:pt x="8335" y="79000"/>
                  </a:lnTo>
                  <a:lnTo>
                    <a:pt x="9177" y="83989"/>
                  </a:lnTo>
                  <a:lnTo>
                    <a:pt x="10078" y="89078"/>
                  </a:lnTo>
                  <a:lnTo>
                    <a:pt x="11040" y="94267"/>
                  </a:lnTo>
                  <a:lnTo>
                    <a:pt x="12062" y="99536"/>
                  </a:lnTo>
                  <a:lnTo>
                    <a:pt x="18333" y="99396"/>
                  </a:lnTo>
                  <a:lnTo>
                    <a:pt x="18113" y="94227"/>
                  </a:lnTo>
                  <a:lnTo>
                    <a:pt x="17872" y="88637"/>
                  </a:lnTo>
                  <a:lnTo>
                    <a:pt x="17531" y="81865"/>
                  </a:lnTo>
                  <a:lnTo>
                    <a:pt x="17331" y="78198"/>
                  </a:lnTo>
                  <a:lnTo>
                    <a:pt x="17111" y="74472"/>
                  </a:lnTo>
                  <a:lnTo>
                    <a:pt x="16870" y="70725"/>
                  </a:lnTo>
                  <a:lnTo>
                    <a:pt x="16610" y="67059"/>
                  </a:lnTo>
                  <a:lnTo>
                    <a:pt x="16329" y="63532"/>
                  </a:lnTo>
                  <a:lnTo>
                    <a:pt x="16049" y="60227"/>
                  </a:lnTo>
                  <a:lnTo>
                    <a:pt x="15889" y="58664"/>
                  </a:lnTo>
                  <a:lnTo>
                    <a:pt x="15748" y="57201"/>
                  </a:lnTo>
                  <a:lnTo>
                    <a:pt x="15588" y="55819"/>
                  </a:lnTo>
                  <a:lnTo>
                    <a:pt x="15428" y="54557"/>
                  </a:lnTo>
                  <a:lnTo>
                    <a:pt x="15207" y="53174"/>
                  </a:lnTo>
                  <a:lnTo>
                    <a:pt x="15027" y="51952"/>
                  </a:lnTo>
                  <a:lnTo>
                    <a:pt x="14887" y="50730"/>
                  </a:lnTo>
                  <a:lnTo>
                    <a:pt x="14767" y="49508"/>
                  </a:lnTo>
                  <a:lnTo>
                    <a:pt x="14666" y="48286"/>
                  </a:lnTo>
                  <a:lnTo>
                    <a:pt x="14606" y="47043"/>
                  </a:lnTo>
                  <a:lnTo>
                    <a:pt x="14566" y="45821"/>
                  </a:lnTo>
                  <a:lnTo>
                    <a:pt x="14566" y="44579"/>
                  </a:lnTo>
                  <a:lnTo>
                    <a:pt x="14606" y="43337"/>
                  </a:lnTo>
                  <a:lnTo>
                    <a:pt x="14606" y="43056"/>
                  </a:lnTo>
                  <a:lnTo>
                    <a:pt x="15468" y="21118"/>
                  </a:lnTo>
                  <a:lnTo>
                    <a:pt x="15468" y="19795"/>
                  </a:lnTo>
                  <a:lnTo>
                    <a:pt x="15448" y="18473"/>
                  </a:lnTo>
                  <a:lnTo>
                    <a:pt x="15408" y="17151"/>
                  </a:lnTo>
                  <a:lnTo>
                    <a:pt x="15368" y="15808"/>
                  </a:lnTo>
                  <a:lnTo>
                    <a:pt x="15308" y="14486"/>
                  </a:lnTo>
                  <a:lnTo>
                    <a:pt x="15227" y="13164"/>
                  </a:lnTo>
                  <a:lnTo>
                    <a:pt x="15127" y="11841"/>
                  </a:lnTo>
                  <a:lnTo>
                    <a:pt x="15027" y="10519"/>
                  </a:lnTo>
                  <a:lnTo>
                    <a:pt x="14887" y="9217"/>
                  </a:lnTo>
                  <a:lnTo>
                    <a:pt x="14747" y="7894"/>
                  </a:lnTo>
                  <a:lnTo>
                    <a:pt x="14586" y="6572"/>
                  </a:lnTo>
                  <a:lnTo>
                    <a:pt x="14426" y="5270"/>
                  </a:lnTo>
                  <a:lnTo>
                    <a:pt x="14226" y="3947"/>
                  </a:lnTo>
                  <a:lnTo>
                    <a:pt x="14025" y="2645"/>
                  </a:lnTo>
                  <a:lnTo>
                    <a:pt x="13805" y="1323"/>
                  </a:lnTo>
                  <a:lnTo>
                    <a:pt x="13564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5"/>
            <p:cNvSpPr/>
            <p:nvPr/>
          </p:nvSpPr>
          <p:spPr>
            <a:xfrm>
              <a:off x="3335900" y="2649375"/>
              <a:ext cx="458325" cy="2488425"/>
            </a:xfrm>
            <a:custGeom>
              <a:rect b="b" l="l" r="r" t="t"/>
              <a:pathLst>
                <a:path extrusionOk="0" fill="none" h="99537" w="18333">
                  <a:moveTo>
                    <a:pt x="1" y="0"/>
                  </a:moveTo>
                  <a:lnTo>
                    <a:pt x="1" y="0"/>
                  </a:lnTo>
                  <a:lnTo>
                    <a:pt x="61" y="1964"/>
                  </a:lnTo>
                  <a:lnTo>
                    <a:pt x="161" y="4328"/>
                  </a:lnTo>
                  <a:lnTo>
                    <a:pt x="301" y="7594"/>
                  </a:lnTo>
                  <a:lnTo>
                    <a:pt x="541" y="11681"/>
                  </a:lnTo>
                  <a:lnTo>
                    <a:pt x="702" y="14025"/>
                  </a:lnTo>
                  <a:lnTo>
                    <a:pt x="862" y="16570"/>
                  </a:lnTo>
                  <a:lnTo>
                    <a:pt x="1062" y="19294"/>
                  </a:lnTo>
                  <a:lnTo>
                    <a:pt x="1283" y="22200"/>
                  </a:lnTo>
                  <a:lnTo>
                    <a:pt x="1543" y="25285"/>
                  </a:lnTo>
                  <a:lnTo>
                    <a:pt x="1844" y="28531"/>
                  </a:lnTo>
                  <a:lnTo>
                    <a:pt x="2164" y="31957"/>
                  </a:lnTo>
                  <a:lnTo>
                    <a:pt x="2505" y="35523"/>
                  </a:lnTo>
                  <a:lnTo>
                    <a:pt x="2906" y="39270"/>
                  </a:lnTo>
                  <a:lnTo>
                    <a:pt x="3326" y="43157"/>
                  </a:lnTo>
                  <a:lnTo>
                    <a:pt x="3807" y="47184"/>
                  </a:lnTo>
                  <a:lnTo>
                    <a:pt x="4308" y="51351"/>
                  </a:lnTo>
                  <a:lnTo>
                    <a:pt x="4869" y="55659"/>
                  </a:lnTo>
                  <a:lnTo>
                    <a:pt x="5450" y="60086"/>
                  </a:lnTo>
                  <a:lnTo>
                    <a:pt x="6111" y="64634"/>
                  </a:lnTo>
                  <a:lnTo>
                    <a:pt x="6793" y="69323"/>
                  </a:lnTo>
                  <a:lnTo>
                    <a:pt x="7534" y="74111"/>
                  </a:lnTo>
                  <a:lnTo>
                    <a:pt x="8335" y="79000"/>
                  </a:lnTo>
                  <a:lnTo>
                    <a:pt x="9177" y="83989"/>
                  </a:lnTo>
                  <a:lnTo>
                    <a:pt x="10078" y="89078"/>
                  </a:lnTo>
                  <a:lnTo>
                    <a:pt x="11040" y="94267"/>
                  </a:lnTo>
                  <a:lnTo>
                    <a:pt x="12062" y="99536"/>
                  </a:lnTo>
                  <a:lnTo>
                    <a:pt x="18333" y="99396"/>
                  </a:lnTo>
                  <a:lnTo>
                    <a:pt x="18333" y="99396"/>
                  </a:lnTo>
                  <a:lnTo>
                    <a:pt x="18113" y="94227"/>
                  </a:lnTo>
                  <a:lnTo>
                    <a:pt x="17872" y="88637"/>
                  </a:lnTo>
                  <a:lnTo>
                    <a:pt x="17531" y="81865"/>
                  </a:lnTo>
                  <a:lnTo>
                    <a:pt x="17331" y="78198"/>
                  </a:lnTo>
                  <a:lnTo>
                    <a:pt x="17111" y="74472"/>
                  </a:lnTo>
                  <a:lnTo>
                    <a:pt x="16870" y="70725"/>
                  </a:lnTo>
                  <a:lnTo>
                    <a:pt x="16610" y="67059"/>
                  </a:lnTo>
                  <a:lnTo>
                    <a:pt x="16329" y="63532"/>
                  </a:lnTo>
                  <a:lnTo>
                    <a:pt x="16049" y="60227"/>
                  </a:lnTo>
                  <a:lnTo>
                    <a:pt x="15889" y="58664"/>
                  </a:lnTo>
                  <a:lnTo>
                    <a:pt x="15748" y="57201"/>
                  </a:lnTo>
                  <a:lnTo>
                    <a:pt x="15588" y="55819"/>
                  </a:lnTo>
                  <a:lnTo>
                    <a:pt x="15428" y="54557"/>
                  </a:lnTo>
                  <a:lnTo>
                    <a:pt x="15428" y="54557"/>
                  </a:lnTo>
                  <a:lnTo>
                    <a:pt x="15207" y="53174"/>
                  </a:lnTo>
                  <a:lnTo>
                    <a:pt x="15207" y="53174"/>
                  </a:lnTo>
                  <a:lnTo>
                    <a:pt x="15027" y="51952"/>
                  </a:lnTo>
                  <a:lnTo>
                    <a:pt x="14887" y="50730"/>
                  </a:lnTo>
                  <a:lnTo>
                    <a:pt x="14767" y="49508"/>
                  </a:lnTo>
                  <a:lnTo>
                    <a:pt x="14666" y="48286"/>
                  </a:lnTo>
                  <a:lnTo>
                    <a:pt x="14606" y="47043"/>
                  </a:lnTo>
                  <a:lnTo>
                    <a:pt x="14566" y="45821"/>
                  </a:lnTo>
                  <a:lnTo>
                    <a:pt x="14566" y="44579"/>
                  </a:lnTo>
                  <a:lnTo>
                    <a:pt x="14606" y="43337"/>
                  </a:lnTo>
                  <a:lnTo>
                    <a:pt x="14606" y="43056"/>
                  </a:lnTo>
                  <a:lnTo>
                    <a:pt x="15468" y="21118"/>
                  </a:lnTo>
                  <a:lnTo>
                    <a:pt x="15468" y="21118"/>
                  </a:lnTo>
                  <a:lnTo>
                    <a:pt x="15468" y="19795"/>
                  </a:lnTo>
                  <a:lnTo>
                    <a:pt x="15448" y="18473"/>
                  </a:lnTo>
                  <a:lnTo>
                    <a:pt x="15408" y="17151"/>
                  </a:lnTo>
                  <a:lnTo>
                    <a:pt x="15368" y="15808"/>
                  </a:lnTo>
                  <a:lnTo>
                    <a:pt x="15308" y="14486"/>
                  </a:lnTo>
                  <a:lnTo>
                    <a:pt x="15227" y="13164"/>
                  </a:lnTo>
                  <a:lnTo>
                    <a:pt x="15127" y="11841"/>
                  </a:lnTo>
                  <a:lnTo>
                    <a:pt x="15027" y="10519"/>
                  </a:lnTo>
                  <a:lnTo>
                    <a:pt x="14887" y="9217"/>
                  </a:lnTo>
                  <a:lnTo>
                    <a:pt x="14747" y="7894"/>
                  </a:lnTo>
                  <a:lnTo>
                    <a:pt x="14586" y="6572"/>
                  </a:lnTo>
                  <a:lnTo>
                    <a:pt x="14426" y="5270"/>
                  </a:lnTo>
                  <a:lnTo>
                    <a:pt x="14226" y="3947"/>
                  </a:lnTo>
                  <a:lnTo>
                    <a:pt x="14025" y="2645"/>
                  </a:lnTo>
                  <a:lnTo>
                    <a:pt x="13805" y="1323"/>
                  </a:lnTo>
                  <a:lnTo>
                    <a:pt x="13564" y="2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5"/>
            <p:cNvSpPr/>
            <p:nvPr/>
          </p:nvSpPr>
          <p:spPr>
            <a:xfrm>
              <a:off x="3474650" y="5144775"/>
              <a:ext cx="347625" cy="142275"/>
            </a:xfrm>
            <a:custGeom>
              <a:rect b="b" l="l" r="r" t="t"/>
              <a:pathLst>
                <a:path extrusionOk="0" h="5691" w="13905">
                  <a:moveTo>
                    <a:pt x="7674" y="1"/>
                  </a:moveTo>
                  <a:lnTo>
                    <a:pt x="7534" y="41"/>
                  </a:lnTo>
                  <a:lnTo>
                    <a:pt x="7373" y="61"/>
                  </a:lnTo>
                  <a:lnTo>
                    <a:pt x="7233" y="121"/>
                  </a:lnTo>
                  <a:lnTo>
                    <a:pt x="7093" y="181"/>
                  </a:lnTo>
                  <a:lnTo>
                    <a:pt x="6973" y="261"/>
                  </a:lnTo>
                  <a:lnTo>
                    <a:pt x="6832" y="341"/>
                  </a:lnTo>
                  <a:lnTo>
                    <a:pt x="6291" y="842"/>
                  </a:lnTo>
                  <a:lnTo>
                    <a:pt x="5750" y="1323"/>
                  </a:lnTo>
                  <a:lnTo>
                    <a:pt x="5470" y="1543"/>
                  </a:lnTo>
                  <a:lnTo>
                    <a:pt x="5169" y="1764"/>
                  </a:lnTo>
                  <a:lnTo>
                    <a:pt x="4849" y="1984"/>
                  </a:lnTo>
                  <a:lnTo>
                    <a:pt x="4508" y="2184"/>
                  </a:lnTo>
                  <a:lnTo>
                    <a:pt x="4148" y="2365"/>
                  </a:lnTo>
                  <a:lnTo>
                    <a:pt x="3747" y="2545"/>
                  </a:lnTo>
                  <a:lnTo>
                    <a:pt x="3306" y="2725"/>
                  </a:lnTo>
                  <a:lnTo>
                    <a:pt x="2825" y="2866"/>
                  </a:lnTo>
                  <a:lnTo>
                    <a:pt x="2304" y="3026"/>
                  </a:lnTo>
                  <a:lnTo>
                    <a:pt x="1723" y="3146"/>
                  </a:lnTo>
                  <a:lnTo>
                    <a:pt x="1102" y="3246"/>
                  </a:lnTo>
                  <a:lnTo>
                    <a:pt x="421" y="3346"/>
                  </a:lnTo>
                  <a:lnTo>
                    <a:pt x="341" y="3366"/>
                  </a:lnTo>
                  <a:lnTo>
                    <a:pt x="281" y="3387"/>
                  </a:lnTo>
                  <a:lnTo>
                    <a:pt x="221" y="3427"/>
                  </a:lnTo>
                  <a:lnTo>
                    <a:pt x="161" y="3487"/>
                  </a:lnTo>
                  <a:lnTo>
                    <a:pt x="80" y="3607"/>
                  </a:lnTo>
                  <a:lnTo>
                    <a:pt x="20" y="3767"/>
                  </a:lnTo>
                  <a:lnTo>
                    <a:pt x="0" y="3948"/>
                  </a:lnTo>
                  <a:lnTo>
                    <a:pt x="0" y="4128"/>
                  </a:lnTo>
                  <a:lnTo>
                    <a:pt x="40" y="4348"/>
                  </a:lnTo>
                  <a:lnTo>
                    <a:pt x="101" y="4549"/>
                  </a:lnTo>
                  <a:lnTo>
                    <a:pt x="221" y="4769"/>
                  </a:lnTo>
                  <a:lnTo>
                    <a:pt x="341" y="4969"/>
                  </a:lnTo>
                  <a:lnTo>
                    <a:pt x="521" y="5170"/>
                  </a:lnTo>
                  <a:lnTo>
                    <a:pt x="722" y="5330"/>
                  </a:lnTo>
                  <a:lnTo>
                    <a:pt x="962" y="5470"/>
                  </a:lnTo>
                  <a:lnTo>
                    <a:pt x="1102" y="5530"/>
                  </a:lnTo>
                  <a:lnTo>
                    <a:pt x="1243" y="5590"/>
                  </a:lnTo>
                  <a:lnTo>
                    <a:pt x="1403" y="5630"/>
                  </a:lnTo>
                  <a:lnTo>
                    <a:pt x="1563" y="5651"/>
                  </a:lnTo>
                  <a:lnTo>
                    <a:pt x="1723" y="5671"/>
                  </a:lnTo>
                  <a:lnTo>
                    <a:pt x="1904" y="5691"/>
                  </a:lnTo>
                  <a:lnTo>
                    <a:pt x="2966" y="5651"/>
                  </a:lnTo>
                  <a:lnTo>
                    <a:pt x="3747" y="5610"/>
                  </a:lnTo>
                  <a:lnTo>
                    <a:pt x="4328" y="5550"/>
                  </a:lnTo>
                  <a:lnTo>
                    <a:pt x="4789" y="5490"/>
                  </a:lnTo>
                  <a:lnTo>
                    <a:pt x="5210" y="5430"/>
                  </a:lnTo>
                  <a:lnTo>
                    <a:pt x="5710" y="5370"/>
                  </a:lnTo>
                  <a:lnTo>
                    <a:pt x="6372" y="5330"/>
                  </a:lnTo>
                  <a:lnTo>
                    <a:pt x="8916" y="5330"/>
                  </a:lnTo>
                  <a:lnTo>
                    <a:pt x="10419" y="5370"/>
                  </a:lnTo>
                  <a:lnTo>
                    <a:pt x="11821" y="5430"/>
                  </a:lnTo>
                  <a:lnTo>
                    <a:pt x="13204" y="5470"/>
                  </a:lnTo>
                  <a:lnTo>
                    <a:pt x="13364" y="5470"/>
                  </a:lnTo>
                  <a:lnTo>
                    <a:pt x="13404" y="5450"/>
                  </a:lnTo>
                  <a:lnTo>
                    <a:pt x="13524" y="5410"/>
                  </a:lnTo>
                  <a:lnTo>
                    <a:pt x="13644" y="5330"/>
                  </a:lnTo>
                  <a:lnTo>
                    <a:pt x="13745" y="5250"/>
                  </a:lnTo>
                  <a:lnTo>
                    <a:pt x="13825" y="5130"/>
                  </a:lnTo>
                  <a:lnTo>
                    <a:pt x="13865" y="5009"/>
                  </a:lnTo>
                  <a:lnTo>
                    <a:pt x="13905" y="4889"/>
                  </a:lnTo>
                  <a:lnTo>
                    <a:pt x="13905" y="4749"/>
                  </a:lnTo>
                  <a:lnTo>
                    <a:pt x="13885" y="4609"/>
                  </a:lnTo>
                  <a:lnTo>
                    <a:pt x="12943" y="341"/>
                  </a:lnTo>
                  <a:lnTo>
                    <a:pt x="12923" y="261"/>
                  </a:lnTo>
                  <a:lnTo>
                    <a:pt x="12883" y="201"/>
                  </a:lnTo>
                  <a:lnTo>
                    <a:pt x="12843" y="141"/>
                  </a:lnTo>
                  <a:lnTo>
                    <a:pt x="12803" y="101"/>
                  </a:lnTo>
                  <a:lnTo>
                    <a:pt x="12743" y="61"/>
                  </a:lnTo>
                  <a:lnTo>
                    <a:pt x="12683" y="21"/>
                  </a:lnTo>
                  <a:lnTo>
                    <a:pt x="12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5"/>
            <p:cNvSpPr/>
            <p:nvPr/>
          </p:nvSpPr>
          <p:spPr>
            <a:xfrm>
              <a:off x="3474650" y="5144775"/>
              <a:ext cx="347625" cy="142275"/>
            </a:xfrm>
            <a:custGeom>
              <a:rect b="b" l="l" r="r" t="t"/>
              <a:pathLst>
                <a:path extrusionOk="0" fill="none" h="5691" w="13905">
                  <a:moveTo>
                    <a:pt x="7974" y="1"/>
                  </a:moveTo>
                  <a:lnTo>
                    <a:pt x="12542" y="1"/>
                  </a:lnTo>
                  <a:lnTo>
                    <a:pt x="12542" y="1"/>
                  </a:lnTo>
                  <a:lnTo>
                    <a:pt x="12603" y="1"/>
                  </a:lnTo>
                  <a:lnTo>
                    <a:pt x="12683" y="21"/>
                  </a:lnTo>
                  <a:lnTo>
                    <a:pt x="12743" y="61"/>
                  </a:lnTo>
                  <a:lnTo>
                    <a:pt x="12803" y="101"/>
                  </a:lnTo>
                  <a:lnTo>
                    <a:pt x="12843" y="141"/>
                  </a:lnTo>
                  <a:lnTo>
                    <a:pt x="12883" y="201"/>
                  </a:lnTo>
                  <a:lnTo>
                    <a:pt x="12923" y="261"/>
                  </a:lnTo>
                  <a:lnTo>
                    <a:pt x="12943" y="341"/>
                  </a:lnTo>
                  <a:lnTo>
                    <a:pt x="13885" y="4609"/>
                  </a:lnTo>
                  <a:lnTo>
                    <a:pt x="13885" y="4609"/>
                  </a:lnTo>
                  <a:lnTo>
                    <a:pt x="13905" y="4749"/>
                  </a:lnTo>
                  <a:lnTo>
                    <a:pt x="13905" y="4889"/>
                  </a:lnTo>
                  <a:lnTo>
                    <a:pt x="13865" y="5009"/>
                  </a:lnTo>
                  <a:lnTo>
                    <a:pt x="13825" y="5130"/>
                  </a:lnTo>
                  <a:lnTo>
                    <a:pt x="13745" y="5250"/>
                  </a:lnTo>
                  <a:lnTo>
                    <a:pt x="13644" y="5330"/>
                  </a:lnTo>
                  <a:lnTo>
                    <a:pt x="13524" y="5410"/>
                  </a:lnTo>
                  <a:lnTo>
                    <a:pt x="13404" y="5450"/>
                  </a:lnTo>
                  <a:lnTo>
                    <a:pt x="13404" y="5450"/>
                  </a:lnTo>
                  <a:lnTo>
                    <a:pt x="13364" y="5470"/>
                  </a:lnTo>
                  <a:lnTo>
                    <a:pt x="13204" y="5470"/>
                  </a:lnTo>
                  <a:lnTo>
                    <a:pt x="13204" y="5470"/>
                  </a:lnTo>
                  <a:lnTo>
                    <a:pt x="11821" y="5430"/>
                  </a:lnTo>
                  <a:lnTo>
                    <a:pt x="10419" y="5370"/>
                  </a:lnTo>
                  <a:lnTo>
                    <a:pt x="8916" y="5330"/>
                  </a:lnTo>
                  <a:lnTo>
                    <a:pt x="7273" y="5330"/>
                  </a:lnTo>
                  <a:lnTo>
                    <a:pt x="7273" y="5330"/>
                  </a:lnTo>
                  <a:lnTo>
                    <a:pt x="6372" y="5330"/>
                  </a:lnTo>
                  <a:lnTo>
                    <a:pt x="5710" y="5370"/>
                  </a:lnTo>
                  <a:lnTo>
                    <a:pt x="5210" y="5430"/>
                  </a:lnTo>
                  <a:lnTo>
                    <a:pt x="4789" y="5490"/>
                  </a:lnTo>
                  <a:lnTo>
                    <a:pt x="4328" y="5550"/>
                  </a:lnTo>
                  <a:lnTo>
                    <a:pt x="3747" y="5610"/>
                  </a:lnTo>
                  <a:lnTo>
                    <a:pt x="2966" y="5651"/>
                  </a:lnTo>
                  <a:lnTo>
                    <a:pt x="1904" y="5691"/>
                  </a:lnTo>
                  <a:lnTo>
                    <a:pt x="1904" y="5691"/>
                  </a:lnTo>
                  <a:lnTo>
                    <a:pt x="1723" y="5671"/>
                  </a:lnTo>
                  <a:lnTo>
                    <a:pt x="1563" y="5651"/>
                  </a:lnTo>
                  <a:lnTo>
                    <a:pt x="1403" y="5630"/>
                  </a:lnTo>
                  <a:lnTo>
                    <a:pt x="1243" y="5590"/>
                  </a:lnTo>
                  <a:lnTo>
                    <a:pt x="1102" y="5530"/>
                  </a:lnTo>
                  <a:lnTo>
                    <a:pt x="962" y="5470"/>
                  </a:lnTo>
                  <a:lnTo>
                    <a:pt x="722" y="5330"/>
                  </a:lnTo>
                  <a:lnTo>
                    <a:pt x="521" y="5170"/>
                  </a:lnTo>
                  <a:lnTo>
                    <a:pt x="341" y="4969"/>
                  </a:lnTo>
                  <a:lnTo>
                    <a:pt x="221" y="4769"/>
                  </a:lnTo>
                  <a:lnTo>
                    <a:pt x="101" y="4549"/>
                  </a:lnTo>
                  <a:lnTo>
                    <a:pt x="40" y="4348"/>
                  </a:lnTo>
                  <a:lnTo>
                    <a:pt x="0" y="4128"/>
                  </a:lnTo>
                  <a:lnTo>
                    <a:pt x="0" y="3948"/>
                  </a:lnTo>
                  <a:lnTo>
                    <a:pt x="20" y="3767"/>
                  </a:lnTo>
                  <a:lnTo>
                    <a:pt x="80" y="3607"/>
                  </a:lnTo>
                  <a:lnTo>
                    <a:pt x="161" y="3487"/>
                  </a:lnTo>
                  <a:lnTo>
                    <a:pt x="221" y="3427"/>
                  </a:lnTo>
                  <a:lnTo>
                    <a:pt x="281" y="3387"/>
                  </a:lnTo>
                  <a:lnTo>
                    <a:pt x="341" y="3366"/>
                  </a:lnTo>
                  <a:lnTo>
                    <a:pt x="421" y="3346"/>
                  </a:lnTo>
                  <a:lnTo>
                    <a:pt x="421" y="3346"/>
                  </a:lnTo>
                  <a:lnTo>
                    <a:pt x="1102" y="3246"/>
                  </a:lnTo>
                  <a:lnTo>
                    <a:pt x="1723" y="3146"/>
                  </a:lnTo>
                  <a:lnTo>
                    <a:pt x="2304" y="3026"/>
                  </a:lnTo>
                  <a:lnTo>
                    <a:pt x="2825" y="2866"/>
                  </a:lnTo>
                  <a:lnTo>
                    <a:pt x="3306" y="2725"/>
                  </a:lnTo>
                  <a:lnTo>
                    <a:pt x="3747" y="2545"/>
                  </a:lnTo>
                  <a:lnTo>
                    <a:pt x="4148" y="2365"/>
                  </a:lnTo>
                  <a:lnTo>
                    <a:pt x="4508" y="2184"/>
                  </a:lnTo>
                  <a:lnTo>
                    <a:pt x="4849" y="1984"/>
                  </a:lnTo>
                  <a:lnTo>
                    <a:pt x="5169" y="1764"/>
                  </a:lnTo>
                  <a:lnTo>
                    <a:pt x="5470" y="1543"/>
                  </a:lnTo>
                  <a:lnTo>
                    <a:pt x="5750" y="1323"/>
                  </a:lnTo>
                  <a:lnTo>
                    <a:pt x="6291" y="842"/>
                  </a:lnTo>
                  <a:lnTo>
                    <a:pt x="6832" y="341"/>
                  </a:lnTo>
                  <a:lnTo>
                    <a:pt x="6832" y="341"/>
                  </a:lnTo>
                  <a:lnTo>
                    <a:pt x="6973" y="261"/>
                  </a:lnTo>
                  <a:lnTo>
                    <a:pt x="7093" y="181"/>
                  </a:lnTo>
                  <a:lnTo>
                    <a:pt x="7233" y="121"/>
                  </a:lnTo>
                  <a:lnTo>
                    <a:pt x="7373" y="61"/>
                  </a:lnTo>
                  <a:lnTo>
                    <a:pt x="7534" y="41"/>
                  </a:lnTo>
                  <a:lnTo>
                    <a:pt x="7674" y="1"/>
                  </a:lnTo>
                  <a:lnTo>
                    <a:pt x="7834" y="1"/>
                  </a:lnTo>
                  <a:lnTo>
                    <a:pt x="797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5"/>
            <p:cNvSpPr/>
            <p:nvPr/>
          </p:nvSpPr>
          <p:spPr>
            <a:xfrm>
              <a:off x="2879100" y="1596500"/>
              <a:ext cx="140775" cy="256000"/>
            </a:xfrm>
            <a:custGeom>
              <a:rect b="b" l="l" r="r" t="t"/>
              <a:pathLst>
                <a:path extrusionOk="0" h="10240" w="5631">
                  <a:moveTo>
                    <a:pt x="982" y="1"/>
                  </a:moveTo>
                  <a:lnTo>
                    <a:pt x="862" y="21"/>
                  </a:lnTo>
                  <a:lnTo>
                    <a:pt x="661" y="61"/>
                  </a:lnTo>
                  <a:lnTo>
                    <a:pt x="501" y="141"/>
                  </a:lnTo>
                  <a:lnTo>
                    <a:pt x="341" y="241"/>
                  </a:lnTo>
                  <a:lnTo>
                    <a:pt x="221" y="382"/>
                  </a:lnTo>
                  <a:lnTo>
                    <a:pt x="120" y="522"/>
                  </a:lnTo>
                  <a:lnTo>
                    <a:pt x="40" y="702"/>
                  </a:lnTo>
                  <a:lnTo>
                    <a:pt x="0" y="882"/>
                  </a:lnTo>
                  <a:lnTo>
                    <a:pt x="0" y="1083"/>
                  </a:lnTo>
                  <a:lnTo>
                    <a:pt x="701" y="9177"/>
                  </a:lnTo>
                  <a:lnTo>
                    <a:pt x="742" y="9398"/>
                  </a:lnTo>
                  <a:lnTo>
                    <a:pt x="822" y="9598"/>
                  </a:lnTo>
                  <a:lnTo>
                    <a:pt x="922" y="9778"/>
                  </a:lnTo>
                  <a:lnTo>
                    <a:pt x="1082" y="9918"/>
                  </a:lnTo>
                  <a:lnTo>
                    <a:pt x="1242" y="10059"/>
                  </a:lnTo>
                  <a:lnTo>
                    <a:pt x="1423" y="10159"/>
                  </a:lnTo>
                  <a:lnTo>
                    <a:pt x="1643" y="10219"/>
                  </a:lnTo>
                  <a:lnTo>
                    <a:pt x="1864" y="10239"/>
                  </a:lnTo>
                  <a:lnTo>
                    <a:pt x="4789" y="10239"/>
                  </a:lnTo>
                  <a:lnTo>
                    <a:pt x="4969" y="10199"/>
                  </a:lnTo>
                  <a:lnTo>
                    <a:pt x="5149" y="10119"/>
                  </a:lnTo>
                  <a:lnTo>
                    <a:pt x="5290" y="10019"/>
                  </a:lnTo>
                  <a:lnTo>
                    <a:pt x="5430" y="9878"/>
                  </a:lnTo>
                  <a:lnTo>
                    <a:pt x="5530" y="9738"/>
                  </a:lnTo>
                  <a:lnTo>
                    <a:pt x="5590" y="9558"/>
                  </a:lnTo>
                  <a:lnTo>
                    <a:pt x="5630" y="9378"/>
                  </a:lnTo>
                  <a:lnTo>
                    <a:pt x="5630" y="9177"/>
                  </a:lnTo>
                  <a:lnTo>
                    <a:pt x="4949" y="1083"/>
                  </a:lnTo>
                  <a:lnTo>
                    <a:pt x="4909" y="862"/>
                  </a:lnTo>
                  <a:lnTo>
                    <a:pt x="4829" y="662"/>
                  </a:lnTo>
                  <a:lnTo>
                    <a:pt x="4709" y="482"/>
                  </a:lnTo>
                  <a:lnTo>
                    <a:pt x="4568" y="322"/>
                  </a:lnTo>
                  <a:lnTo>
                    <a:pt x="4408" y="201"/>
                  </a:lnTo>
                  <a:lnTo>
                    <a:pt x="4228" y="101"/>
                  </a:lnTo>
                  <a:lnTo>
                    <a:pt x="4007" y="41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5"/>
            <p:cNvSpPr/>
            <p:nvPr/>
          </p:nvSpPr>
          <p:spPr>
            <a:xfrm>
              <a:off x="2879100" y="1596500"/>
              <a:ext cx="140775" cy="256000"/>
            </a:xfrm>
            <a:custGeom>
              <a:rect b="b" l="l" r="r" t="t"/>
              <a:pathLst>
                <a:path extrusionOk="0" fill="none" h="10240" w="5631">
                  <a:moveTo>
                    <a:pt x="4669" y="10239"/>
                  </a:moveTo>
                  <a:lnTo>
                    <a:pt x="1864" y="10239"/>
                  </a:lnTo>
                  <a:lnTo>
                    <a:pt x="1864" y="10239"/>
                  </a:lnTo>
                  <a:lnTo>
                    <a:pt x="1643" y="10219"/>
                  </a:lnTo>
                  <a:lnTo>
                    <a:pt x="1423" y="10159"/>
                  </a:lnTo>
                  <a:lnTo>
                    <a:pt x="1242" y="10059"/>
                  </a:lnTo>
                  <a:lnTo>
                    <a:pt x="1082" y="9918"/>
                  </a:lnTo>
                  <a:lnTo>
                    <a:pt x="922" y="9778"/>
                  </a:lnTo>
                  <a:lnTo>
                    <a:pt x="822" y="9598"/>
                  </a:lnTo>
                  <a:lnTo>
                    <a:pt x="742" y="9398"/>
                  </a:lnTo>
                  <a:lnTo>
                    <a:pt x="701" y="9177"/>
                  </a:lnTo>
                  <a:lnTo>
                    <a:pt x="0" y="1083"/>
                  </a:lnTo>
                  <a:lnTo>
                    <a:pt x="0" y="1083"/>
                  </a:lnTo>
                  <a:lnTo>
                    <a:pt x="0" y="882"/>
                  </a:lnTo>
                  <a:lnTo>
                    <a:pt x="40" y="702"/>
                  </a:lnTo>
                  <a:lnTo>
                    <a:pt x="120" y="522"/>
                  </a:lnTo>
                  <a:lnTo>
                    <a:pt x="221" y="382"/>
                  </a:lnTo>
                  <a:lnTo>
                    <a:pt x="341" y="241"/>
                  </a:lnTo>
                  <a:lnTo>
                    <a:pt x="501" y="141"/>
                  </a:lnTo>
                  <a:lnTo>
                    <a:pt x="661" y="61"/>
                  </a:lnTo>
                  <a:lnTo>
                    <a:pt x="862" y="21"/>
                  </a:lnTo>
                  <a:lnTo>
                    <a:pt x="862" y="21"/>
                  </a:lnTo>
                  <a:lnTo>
                    <a:pt x="982" y="1"/>
                  </a:lnTo>
                  <a:lnTo>
                    <a:pt x="3787" y="1"/>
                  </a:lnTo>
                  <a:lnTo>
                    <a:pt x="3787" y="1"/>
                  </a:lnTo>
                  <a:lnTo>
                    <a:pt x="4007" y="41"/>
                  </a:lnTo>
                  <a:lnTo>
                    <a:pt x="4228" y="101"/>
                  </a:lnTo>
                  <a:lnTo>
                    <a:pt x="4408" y="201"/>
                  </a:lnTo>
                  <a:lnTo>
                    <a:pt x="4568" y="322"/>
                  </a:lnTo>
                  <a:lnTo>
                    <a:pt x="4709" y="482"/>
                  </a:lnTo>
                  <a:lnTo>
                    <a:pt x="4829" y="662"/>
                  </a:lnTo>
                  <a:lnTo>
                    <a:pt x="4909" y="862"/>
                  </a:lnTo>
                  <a:lnTo>
                    <a:pt x="4949" y="1083"/>
                  </a:lnTo>
                  <a:lnTo>
                    <a:pt x="5630" y="9177"/>
                  </a:lnTo>
                  <a:lnTo>
                    <a:pt x="5630" y="9177"/>
                  </a:lnTo>
                  <a:lnTo>
                    <a:pt x="5630" y="9378"/>
                  </a:lnTo>
                  <a:lnTo>
                    <a:pt x="5590" y="9558"/>
                  </a:lnTo>
                  <a:lnTo>
                    <a:pt x="5530" y="9738"/>
                  </a:lnTo>
                  <a:lnTo>
                    <a:pt x="5430" y="9878"/>
                  </a:lnTo>
                  <a:lnTo>
                    <a:pt x="5290" y="10019"/>
                  </a:lnTo>
                  <a:lnTo>
                    <a:pt x="5149" y="10119"/>
                  </a:lnTo>
                  <a:lnTo>
                    <a:pt x="4969" y="10199"/>
                  </a:lnTo>
                  <a:lnTo>
                    <a:pt x="4789" y="10239"/>
                  </a:lnTo>
                  <a:lnTo>
                    <a:pt x="4789" y="10239"/>
                  </a:lnTo>
                  <a:lnTo>
                    <a:pt x="4669" y="102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5"/>
            <p:cNvSpPr/>
            <p:nvPr/>
          </p:nvSpPr>
          <p:spPr>
            <a:xfrm>
              <a:off x="2871075" y="1596500"/>
              <a:ext cx="140775" cy="256000"/>
            </a:xfrm>
            <a:custGeom>
              <a:rect b="b" l="l" r="r" t="t"/>
              <a:pathLst>
                <a:path extrusionOk="0" h="10240" w="5631">
                  <a:moveTo>
                    <a:pt x="982" y="1"/>
                  </a:moveTo>
                  <a:lnTo>
                    <a:pt x="842" y="21"/>
                  </a:lnTo>
                  <a:lnTo>
                    <a:pt x="662" y="61"/>
                  </a:lnTo>
                  <a:lnTo>
                    <a:pt x="482" y="141"/>
                  </a:lnTo>
                  <a:lnTo>
                    <a:pt x="341" y="241"/>
                  </a:lnTo>
                  <a:lnTo>
                    <a:pt x="201" y="382"/>
                  </a:lnTo>
                  <a:lnTo>
                    <a:pt x="101" y="522"/>
                  </a:lnTo>
                  <a:lnTo>
                    <a:pt x="41" y="702"/>
                  </a:lnTo>
                  <a:lnTo>
                    <a:pt x="1" y="882"/>
                  </a:lnTo>
                  <a:lnTo>
                    <a:pt x="1" y="1083"/>
                  </a:lnTo>
                  <a:lnTo>
                    <a:pt x="682" y="9177"/>
                  </a:lnTo>
                  <a:lnTo>
                    <a:pt x="722" y="9398"/>
                  </a:lnTo>
                  <a:lnTo>
                    <a:pt x="802" y="9598"/>
                  </a:lnTo>
                  <a:lnTo>
                    <a:pt x="922" y="9778"/>
                  </a:lnTo>
                  <a:lnTo>
                    <a:pt x="1063" y="9938"/>
                  </a:lnTo>
                  <a:lnTo>
                    <a:pt x="1223" y="10059"/>
                  </a:lnTo>
                  <a:lnTo>
                    <a:pt x="1423" y="10159"/>
                  </a:lnTo>
                  <a:lnTo>
                    <a:pt x="1624" y="10219"/>
                  </a:lnTo>
                  <a:lnTo>
                    <a:pt x="1844" y="10239"/>
                  </a:lnTo>
                  <a:lnTo>
                    <a:pt x="4769" y="10239"/>
                  </a:lnTo>
                  <a:lnTo>
                    <a:pt x="4969" y="10199"/>
                  </a:lnTo>
                  <a:lnTo>
                    <a:pt x="5150" y="10119"/>
                  </a:lnTo>
                  <a:lnTo>
                    <a:pt x="5290" y="10019"/>
                  </a:lnTo>
                  <a:lnTo>
                    <a:pt x="5430" y="9878"/>
                  </a:lnTo>
                  <a:lnTo>
                    <a:pt x="5530" y="9738"/>
                  </a:lnTo>
                  <a:lnTo>
                    <a:pt x="5591" y="9558"/>
                  </a:lnTo>
                  <a:lnTo>
                    <a:pt x="5631" y="9378"/>
                  </a:lnTo>
                  <a:lnTo>
                    <a:pt x="5631" y="9177"/>
                  </a:lnTo>
                  <a:lnTo>
                    <a:pt x="4949" y="1083"/>
                  </a:lnTo>
                  <a:lnTo>
                    <a:pt x="4909" y="862"/>
                  </a:lnTo>
                  <a:lnTo>
                    <a:pt x="4829" y="662"/>
                  </a:lnTo>
                  <a:lnTo>
                    <a:pt x="4709" y="482"/>
                  </a:lnTo>
                  <a:lnTo>
                    <a:pt x="4569" y="322"/>
                  </a:lnTo>
                  <a:lnTo>
                    <a:pt x="4408" y="201"/>
                  </a:lnTo>
                  <a:lnTo>
                    <a:pt x="4208" y="101"/>
                  </a:lnTo>
                  <a:lnTo>
                    <a:pt x="4008" y="41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2871075" y="1596500"/>
              <a:ext cx="140775" cy="256000"/>
            </a:xfrm>
            <a:custGeom>
              <a:rect b="b" l="l" r="r" t="t"/>
              <a:pathLst>
                <a:path extrusionOk="0" fill="none" h="10240" w="5631">
                  <a:moveTo>
                    <a:pt x="4649" y="10239"/>
                  </a:moveTo>
                  <a:lnTo>
                    <a:pt x="1844" y="10239"/>
                  </a:lnTo>
                  <a:lnTo>
                    <a:pt x="1844" y="10239"/>
                  </a:lnTo>
                  <a:lnTo>
                    <a:pt x="1624" y="10219"/>
                  </a:lnTo>
                  <a:lnTo>
                    <a:pt x="1423" y="10159"/>
                  </a:lnTo>
                  <a:lnTo>
                    <a:pt x="1223" y="10059"/>
                  </a:lnTo>
                  <a:lnTo>
                    <a:pt x="1063" y="9938"/>
                  </a:lnTo>
                  <a:lnTo>
                    <a:pt x="922" y="9778"/>
                  </a:lnTo>
                  <a:lnTo>
                    <a:pt x="802" y="9598"/>
                  </a:lnTo>
                  <a:lnTo>
                    <a:pt x="722" y="9398"/>
                  </a:lnTo>
                  <a:lnTo>
                    <a:pt x="682" y="9177"/>
                  </a:lnTo>
                  <a:lnTo>
                    <a:pt x="1" y="1083"/>
                  </a:lnTo>
                  <a:lnTo>
                    <a:pt x="1" y="1083"/>
                  </a:lnTo>
                  <a:lnTo>
                    <a:pt x="1" y="882"/>
                  </a:lnTo>
                  <a:lnTo>
                    <a:pt x="41" y="702"/>
                  </a:lnTo>
                  <a:lnTo>
                    <a:pt x="101" y="522"/>
                  </a:lnTo>
                  <a:lnTo>
                    <a:pt x="201" y="382"/>
                  </a:lnTo>
                  <a:lnTo>
                    <a:pt x="341" y="241"/>
                  </a:lnTo>
                  <a:lnTo>
                    <a:pt x="482" y="141"/>
                  </a:lnTo>
                  <a:lnTo>
                    <a:pt x="662" y="61"/>
                  </a:lnTo>
                  <a:lnTo>
                    <a:pt x="842" y="21"/>
                  </a:lnTo>
                  <a:lnTo>
                    <a:pt x="842" y="21"/>
                  </a:lnTo>
                  <a:lnTo>
                    <a:pt x="982" y="1"/>
                  </a:lnTo>
                  <a:lnTo>
                    <a:pt x="3787" y="1"/>
                  </a:lnTo>
                  <a:lnTo>
                    <a:pt x="3787" y="1"/>
                  </a:lnTo>
                  <a:lnTo>
                    <a:pt x="4008" y="41"/>
                  </a:lnTo>
                  <a:lnTo>
                    <a:pt x="4208" y="101"/>
                  </a:lnTo>
                  <a:lnTo>
                    <a:pt x="4408" y="201"/>
                  </a:lnTo>
                  <a:lnTo>
                    <a:pt x="4569" y="322"/>
                  </a:lnTo>
                  <a:lnTo>
                    <a:pt x="4709" y="482"/>
                  </a:lnTo>
                  <a:lnTo>
                    <a:pt x="4829" y="662"/>
                  </a:lnTo>
                  <a:lnTo>
                    <a:pt x="4909" y="862"/>
                  </a:lnTo>
                  <a:lnTo>
                    <a:pt x="4949" y="1083"/>
                  </a:lnTo>
                  <a:lnTo>
                    <a:pt x="5631" y="9177"/>
                  </a:lnTo>
                  <a:lnTo>
                    <a:pt x="5631" y="9177"/>
                  </a:lnTo>
                  <a:lnTo>
                    <a:pt x="5631" y="9378"/>
                  </a:lnTo>
                  <a:lnTo>
                    <a:pt x="5591" y="9558"/>
                  </a:lnTo>
                  <a:lnTo>
                    <a:pt x="5530" y="9738"/>
                  </a:lnTo>
                  <a:lnTo>
                    <a:pt x="5430" y="9878"/>
                  </a:lnTo>
                  <a:lnTo>
                    <a:pt x="5290" y="10019"/>
                  </a:lnTo>
                  <a:lnTo>
                    <a:pt x="5150" y="10119"/>
                  </a:lnTo>
                  <a:lnTo>
                    <a:pt x="4969" y="10199"/>
                  </a:lnTo>
                  <a:lnTo>
                    <a:pt x="4769" y="10239"/>
                  </a:lnTo>
                  <a:lnTo>
                    <a:pt x="4769" y="10239"/>
                  </a:lnTo>
                  <a:lnTo>
                    <a:pt x="4649" y="102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2883600" y="1609525"/>
              <a:ext cx="31075" cy="31100"/>
            </a:xfrm>
            <a:custGeom>
              <a:rect b="b" l="l" r="r" t="t"/>
              <a:pathLst>
                <a:path extrusionOk="0" h="1244" w="1243">
                  <a:moveTo>
                    <a:pt x="602" y="341"/>
                  </a:moveTo>
                  <a:lnTo>
                    <a:pt x="722" y="361"/>
                  </a:lnTo>
                  <a:lnTo>
                    <a:pt x="802" y="422"/>
                  </a:lnTo>
                  <a:lnTo>
                    <a:pt x="882" y="522"/>
                  </a:lnTo>
                  <a:lnTo>
                    <a:pt x="902" y="622"/>
                  </a:lnTo>
                  <a:lnTo>
                    <a:pt x="902" y="722"/>
                  </a:lnTo>
                  <a:lnTo>
                    <a:pt x="842" y="802"/>
                  </a:lnTo>
                  <a:lnTo>
                    <a:pt x="762" y="882"/>
                  </a:lnTo>
                  <a:lnTo>
                    <a:pt x="662" y="902"/>
                  </a:lnTo>
                  <a:lnTo>
                    <a:pt x="642" y="902"/>
                  </a:lnTo>
                  <a:lnTo>
                    <a:pt x="542" y="882"/>
                  </a:lnTo>
                  <a:lnTo>
                    <a:pt x="441" y="822"/>
                  </a:lnTo>
                  <a:lnTo>
                    <a:pt x="381" y="722"/>
                  </a:lnTo>
                  <a:lnTo>
                    <a:pt x="341" y="622"/>
                  </a:lnTo>
                  <a:lnTo>
                    <a:pt x="361" y="522"/>
                  </a:lnTo>
                  <a:lnTo>
                    <a:pt x="401" y="442"/>
                  </a:lnTo>
                  <a:lnTo>
                    <a:pt x="481" y="382"/>
                  </a:lnTo>
                  <a:lnTo>
                    <a:pt x="582" y="341"/>
                  </a:lnTo>
                  <a:close/>
                  <a:moveTo>
                    <a:pt x="501" y="1"/>
                  </a:moveTo>
                  <a:lnTo>
                    <a:pt x="401" y="21"/>
                  </a:lnTo>
                  <a:lnTo>
                    <a:pt x="301" y="61"/>
                  </a:lnTo>
                  <a:lnTo>
                    <a:pt x="201" y="121"/>
                  </a:lnTo>
                  <a:lnTo>
                    <a:pt x="121" y="201"/>
                  </a:lnTo>
                  <a:lnTo>
                    <a:pt x="61" y="301"/>
                  </a:lnTo>
                  <a:lnTo>
                    <a:pt x="21" y="402"/>
                  </a:lnTo>
                  <a:lnTo>
                    <a:pt x="1" y="502"/>
                  </a:lnTo>
                  <a:lnTo>
                    <a:pt x="1" y="622"/>
                  </a:lnTo>
                  <a:lnTo>
                    <a:pt x="21" y="742"/>
                  </a:lnTo>
                  <a:lnTo>
                    <a:pt x="81" y="862"/>
                  </a:lnTo>
                  <a:lnTo>
                    <a:pt x="141" y="963"/>
                  </a:lnTo>
                  <a:lnTo>
                    <a:pt x="221" y="1063"/>
                  </a:lnTo>
                  <a:lnTo>
                    <a:pt x="321" y="1143"/>
                  </a:lnTo>
                  <a:lnTo>
                    <a:pt x="421" y="1183"/>
                  </a:lnTo>
                  <a:lnTo>
                    <a:pt x="542" y="1223"/>
                  </a:lnTo>
                  <a:lnTo>
                    <a:pt x="682" y="1243"/>
                  </a:lnTo>
                  <a:lnTo>
                    <a:pt x="762" y="1243"/>
                  </a:lnTo>
                  <a:lnTo>
                    <a:pt x="882" y="1203"/>
                  </a:lnTo>
                  <a:lnTo>
                    <a:pt x="982" y="1163"/>
                  </a:lnTo>
                  <a:lnTo>
                    <a:pt x="1062" y="1103"/>
                  </a:lnTo>
                  <a:lnTo>
                    <a:pt x="1143" y="1023"/>
                  </a:lnTo>
                  <a:lnTo>
                    <a:pt x="1183" y="943"/>
                  </a:lnTo>
                  <a:lnTo>
                    <a:pt x="1223" y="842"/>
                  </a:lnTo>
                  <a:lnTo>
                    <a:pt x="1243" y="742"/>
                  </a:lnTo>
                  <a:lnTo>
                    <a:pt x="1243" y="622"/>
                  </a:lnTo>
                  <a:lnTo>
                    <a:pt x="1223" y="502"/>
                  </a:lnTo>
                  <a:lnTo>
                    <a:pt x="1183" y="382"/>
                  </a:lnTo>
                  <a:lnTo>
                    <a:pt x="1103" y="281"/>
                  </a:lnTo>
                  <a:lnTo>
                    <a:pt x="1022" y="181"/>
                  </a:lnTo>
                  <a:lnTo>
                    <a:pt x="922" y="101"/>
                  </a:lnTo>
                  <a:lnTo>
                    <a:pt x="822" y="41"/>
                  </a:lnTo>
                  <a:lnTo>
                    <a:pt x="702" y="21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2892125" y="1618050"/>
              <a:ext cx="14050" cy="14050"/>
            </a:xfrm>
            <a:custGeom>
              <a:rect b="b" l="l" r="r" t="t"/>
              <a:pathLst>
                <a:path extrusionOk="0" fill="none" h="562" w="562">
                  <a:moveTo>
                    <a:pt x="301" y="561"/>
                  </a:moveTo>
                  <a:lnTo>
                    <a:pt x="301" y="561"/>
                  </a:lnTo>
                  <a:lnTo>
                    <a:pt x="201" y="541"/>
                  </a:lnTo>
                  <a:lnTo>
                    <a:pt x="100" y="481"/>
                  </a:lnTo>
                  <a:lnTo>
                    <a:pt x="40" y="381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20" y="181"/>
                  </a:lnTo>
                  <a:lnTo>
                    <a:pt x="60" y="101"/>
                  </a:lnTo>
                  <a:lnTo>
                    <a:pt x="140" y="4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381" y="20"/>
                  </a:lnTo>
                  <a:lnTo>
                    <a:pt x="461" y="81"/>
                  </a:lnTo>
                  <a:lnTo>
                    <a:pt x="541" y="181"/>
                  </a:lnTo>
                  <a:lnTo>
                    <a:pt x="561" y="281"/>
                  </a:lnTo>
                  <a:lnTo>
                    <a:pt x="561" y="281"/>
                  </a:lnTo>
                  <a:lnTo>
                    <a:pt x="561" y="381"/>
                  </a:lnTo>
                  <a:lnTo>
                    <a:pt x="501" y="461"/>
                  </a:lnTo>
                  <a:lnTo>
                    <a:pt x="421" y="541"/>
                  </a:lnTo>
                  <a:lnTo>
                    <a:pt x="321" y="561"/>
                  </a:lnTo>
                  <a:lnTo>
                    <a:pt x="301" y="5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2883600" y="1609525"/>
              <a:ext cx="31075" cy="31100"/>
            </a:xfrm>
            <a:custGeom>
              <a:rect b="b" l="l" r="r" t="t"/>
              <a:pathLst>
                <a:path extrusionOk="0" fill="none" h="1244" w="1243">
                  <a:moveTo>
                    <a:pt x="562" y="1"/>
                  </a:moveTo>
                  <a:lnTo>
                    <a:pt x="562" y="1"/>
                  </a:lnTo>
                  <a:lnTo>
                    <a:pt x="501" y="1"/>
                  </a:lnTo>
                  <a:lnTo>
                    <a:pt x="501" y="1"/>
                  </a:lnTo>
                  <a:lnTo>
                    <a:pt x="401" y="21"/>
                  </a:lnTo>
                  <a:lnTo>
                    <a:pt x="301" y="61"/>
                  </a:lnTo>
                  <a:lnTo>
                    <a:pt x="201" y="121"/>
                  </a:lnTo>
                  <a:lnTo>
                    <a:pt x="121" y="201"/>
                  </a:lnTo>
                  <a:lnTo>
                    <a:pt x="61" y="301"/>
                  </a:lnTo>
                  <a:lnTo>
                    <a:pt x="21" y="402"/>
                  </a:lnTo>
                  <a:lnTo>
                    <a:pt x="1" y="502"/>
                  </a:lnTo>
                  <a:lnTo>
                    <a:pt x="1" y="622"/>
                  </a:lnTo>
                  <a:lnTo>
                    <a:pt x="1" y="622"/>
                  </a:lnTo>
                  <a:lnTo>
                    <a:pt x="21" y="742"/>
                  </a:lnTo>
                  <a:lnTo>
                    <a:pt x="81" y="862"/>
                  </a:lnTo>
                  <a:lnTo>
                    <a:pt x="141" y="963"/>
                  </a:lnTo>
                  <a:lnTo>
                    <a:pt x="221" y="1063"/>
                  </a:lnTo>
                  <a:lnTo>
                    <a:pt x="321" y="1143"/>
                  </a:lnTo>
                  <a:lnTo>
                    <a:pt x="421" y="1183"/>
                  </a:lnTo>
                  <a:lnTo>
                    <a:pt x="542" y="1223"/>
                  </a:lnTo>
                  <a:lnTo>
                    <a:pt x="682" y="1243"/>
                  </a:lnTo>
                  <a:lnTo>
                    <a:pt x="682" y="1243"/>
                  </a:lnTo>
                  <a:lnTo>
                    <a:pt x="682" y="1243"/>
                  </a:lnTo>
                  <a:lnTo>
                    <a:pt x="682" y="1243"/>
                  </a:lnTo>
                  <a:lnTo>
                    <a:pt x="702" y="1243"/>
                  </a:lnTo>
                  <a:lnTo>
                    <a:pt x="702" y="1243"/>
                  </a:lnTo>
                  <a:lnTo>
                    <a:pt x="762" y="1243"/>
                  </a:lnTo>
                  <a:lnTo>
                    <a:pt x="762" y="1243"/>
                  </a:lnTo>
                  <a:lnTo>
                    <a:pt x="882" y="1203"/>
                  </a:lnTo>
                  <a:lnTo>
                    <a:pt x="982" y="1163"/>
                  </a:lnTo>
                  <a:lnTo>
                    <a:pt x="1062" y="1103"/>
                  </a:lnTo>
                  <a:lnTo>
                    <a:pt x="1143" y="1023"/>
                  </a:lnTo>
                  <a:lnTo>
                    <a:pt x="1183" y="943"/>
                  </a:lnTo>
                  <a:lnTo>
                    <a:pt x="1223" y="842"/>
                  </a:lnTo>
                  <a:lnTo>
                    <a:pt x="1243" y="742"/>
                  </a:lnTo>
                  <a:lnTo>
                    <a:pt x="1243" y="622"/>
                  </a:lnTo>
                  <a:lnTo>
                    <a:pt x="1243" y="622"/>
                  </a:lnTo>
                  <a:lnTo>
                    <a:pt x="1223" y="502"/>
                  </a:lnTo>
                  <a:lnTo>
                    <a:pt x="1183" y="382"/>
                  </a:lnTo>
                  <a:lnTo>
                    <a:pt x="1103" y="281"/>
                  </a:lnTo>
                  <a:lnTo>
                    <a:pt x="1022" y="181"/>
                  </a:lnTo>
                  <a:lnTo>
                    <a:pt x="922" y="101"/>
                  </a:lnTo>
                  <a:lnTo>
                    <a:pt x="822" y="41"/>
                  </a:lnTo>
                  <a:lnTo>
                    <a:pt x="702" y="21"/>
                  </a:lnTo>
                  <a:lnTo>
                    <a:pt x="562" y="1"/>
                  </a:lnTo>
                  <a:lnTo>
                    <a:pt x="562" y="1"/>
                  </a:lnTo>
                  <a:lnTo>
                    <a:pt x="56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2892125" y="1618050"/>
              <a:ext cx="14050" cy="14050"/>
            </a:xfrm>
            <a:custGeom>
              <a:rect b="b" l="l" r="r" t="t"/>
              <a:pathLst>
                <a:path extrusionOk="0" h="562" w="562">
                  <a:moveTo>
                    <a:pt x="241" y="0"/>
                  </a:moveTo>
                  <a:lnTo>
                    <a:pt x="140" y="41"/>
                  </a:lnTo>
                  <a:lnTo>
                    <a:pt x="60" y="101"/>
                  </a:lnTo>
                  <a:lnTo>
                    <a:pt x="20" y="181"/>
                  </a:lnTo>
                  <a:lnTo>
                    <a:pt x="0" y="281"/>
                  </a:lnTo>
                  <a:lnTo>
                    <a:pt x="40" y="381"/>
                  </a:lnTo>
                  <a:lnTo>
                    <a:pt x="100" y="481"/>
                  </a:lnTo>
                  <a:lnTo>
                    <a:pt x="201" y="541"/>
                  </a:lnTo>
                  <a:lnTo>
                    <a:pt x="301" y="561"/>
                  </a:lnTo>
                  <a:lnTo>
                    <a:pt x="321" y="561"/>
                  </a:lnTo>
                  <a:lnTo>
                    <a:pt x="421" y="541"/>
                  </a:lnTo>
                  <a:lnTo>
                    <a:pt x="501" y="461"/>
                  </a:lnTo>
                  <a:lnTo>
                    <a:pt x="561" y="381"/>
                  </a:lnTo>
                  <a:lnTo>
                    <a:pt x="561" y="281"/>
                  </a:lnTo>
                  <a:lnTo>
                    <a:pt x="541" y="181"/>
                  </a:lnTo>
                  <a:lnTo>
                    <a:pt x="461" y="81"/>
                  </a:lnTo>
                  <a:lnTo>
                    <a:pt x="381" y="2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494E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5"/>
            <p:cNvSpPr/>
            <p:nvPr/>
          </p:nvSpPr>
          <p:spPr>
            <a:xfrm>
              <a:off x="2892125" y="1618050"/>
              <a:ext cx="14050" cy="14050"/>
            </a:xfrm>
            <a:custGeom>
              <a:rect b="b" l="l" r="r" t="t"/>
              <a:pathLst>
                <a:path extrusionOk="0" fill="none" h="562" w="562">
                  <a:moveTo>
                    <a:pt x="261" y="0"/>
                  </a:moveTo>
                  <a:lnTo>
                    <a:pt x="261" y="0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140" y="41"/>
                  </a:lnTo>
                  <a:lnTo>
                    <a:pt x="60" y="101"/>
                  </a:lnTo>
                  <a:lnTo>
                    <a:pt x="20" y="181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40" y="381"/>
                  </a:lnTo>
                  <a:lnTo>
                    <a:pt x="100" y="481"/>
                  </a:lnTo>
                  <a:lnTo>
                    <a:pt x="201" y="541"/>
                  </a:lnTo>
                  <a:lnTo>
                    <a:pt x="301" y="561"/>
                  </a:lnTo>
                  <a:lnTo>
                    <a:pt x="321" y="561"/>
                  </a:lnTo>
                  <a:lnTo>
                    <a:pt x="321" y="561"/>
                  </a:lnTo>
                  <a:lnTo>
                    <a:pt x="421" y="541"/>
                  </a:lnTo>
                  <a:lnTo>
                    <a:pt x="501" y="461"/>
                  </a:lnTo>
                  <a:lnTo>
                    <a:pt x="561" y="381"/>
                  </a:lnTo>
                  <a:lnTo>
                    <a:pt x="561" y="281"/>
                  </a:lnTo>
                  <a:lnTo>
                    <a:pt x="561" y="281"/>
                  </a:lnTo>
                  <a:lnTo>
                    <a:pt x="541" y="181"/>
                  </a:lnTo>
                  <a:lnTo>
                    <a:pt x="461" y="81"/>
                  </a:lnTo>
                  <a:lnTo>
                    <a:pt x="381" y="20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5"/>
            <p:cNvSpPr/>
            <p:nvPr/>
          </p:nvSpPr>
          <p:spPr>
            <a:xfrm>
              <a:off x="2754875" y="1773325"/>
              <a:ext cx="409250" cy="568025"/>
            </a:xfrm>
            <a:custGeom>
              <a:rect b="b" l="l" r="r" t="t"/>
              <a:pathLst>
                <a:path extrusionOk="0" h="22721" w="16370">
                  <a:moveTo>
                    <a:pt x="15227" y="0"/>
                  </a:moveTo>
                  <a:lnTo>
                    <a:pt x="15127" y="20"/>
                  </a:lnTo>
                  <a:lnTo>
                    <a:pt x="14987" y="61"/>
                  </a:lnTo>
                  <a:lnTo>
                    <a:pt x="14867" y="141"/>
                  </a:lnTo>
                  <a:lnTo>
                    <a:pt x="14446" y="642"/>
                  </a:lnTo>
                  <a:lnTo>
                    <a:pt x="14045" y="1142"/>
                  </a:lnTo>
                  <a:lnTo>
                    <a:pt x="13625" y="1643"/>
                  </a:lnTo>
                  <a:lnTo>
                    <a:pt x="13244" y="2144"/>
                  </a:lnTo>
                  <a:lnTo>
                    <a:pt x="12863" y="2665"/>
                  </a:lnTo>
                  <a:lnTo>
                    <a:pt x="12483" y="3186"/>
                  </a:lnTo>
                  <a:lnTo>
                    <a:pt x="12122" y="3727"/>
                  </a:lnTo>
                  <a:lnTo>
                    <a:pt x="11761" y="4268"/>
                  </a:lnTo>
                  <a:lnTo>
                    <a:pt x="11421" y="4809"/>
                  </a:lnTo>
                  <a:lnTo>
                    <a:pt x="11080" y="5370"/>
                  </a:lnTo>
                  <a:lnTo>
                    <a:pt x="10759" y="5931"/>
                  </a:lnTo>
                  <a:lnTo>
                    <a:pt x="10459" y="6492"/>
                  </a:lnTo>
                  <a:lnTo>
                    <a:pt x="10158" y="7073"/>
                  </a:lnTo>
                  <a:lnTo>
                    <a:pt x="9858" y="7634"/>
                  </a:lnTo>
                  <a:lnTo>
                    <a:pt x="9577" y="8235"/>
                  </a:lnTo>
                  <a:lnTo>
                    <a:pt x="9317" y="8816"/>
                  </a:lnTo>
                  <a:lnTo>
                    <a:pt x="9036" y="9397"/>
                  </a:lnTo>
                  <a:lnTo>
                    <a:pt x="8716" y="9938"/>
                  </a:lnTo>
                  <a:lnTo>
                    <a:pt x="8395" y="10479"/>
                  </a:lnTo>
                  <a:lnTo>
                    <a:pt x="8015" y="11000"/>
                  </a:lnTo>
                  <a:lnTo>
                    <a:pt x="7634" y="11501"/>
                  </a:lnTo>
                  <a:lnTo>
                    <a:pt x="7233" y="12002"/>
                  </a:lnTo>
                  <a:lnTo>
                    <a:pt x="6813" y="12462"/>
                  </a:lnTo>
                  <a:lnTo>
                    <a:pt x="6392" y="12923"/>
                  </a:lnTo>
                  <a:lnTo>
                    <a:pt x="5951" y="13364"/>
                  </a:lnTo>
                  <a:lnTo>
                    <a:pt x="5490" y="13805"/>
                  </a:lnTo>
                  <a:lnTo>
                    <a:pt x="4609" y="14646"/>
                  </a:lnTo>
                  <a:lnTo>
                    <a:pt x="2886" y="16189"/>
                  </a:lnTo>
                  <a:lnTo>
                    <a:pt x="2104" y="16930"/>
                  </a:lnTo>
                  <a:lnTo>
                    <a:pt x="1744" y="17291"/>
                  </a:lnTo>
                  <a:lnTo>
                    <a:pt x="1403" y="17652"/>
                  </a:lnTo>
                  <a:lnTo>
                    <a:pt x="1102" y="17992"/>
                  </a:lnTo>
                  <a:lnTo>
                    <a:pt x="822" y="18353"/>
                  </a:lnTo>
                  <a:lnTo>
                    <a:pt x="582" y="18693"/>
                  </a:lnTo>
                  <a:lnTo>
                    <a:pt x="381" y="19034"/>
                  </a:lnTo>
                  <a:lnTo>
                    <a:pt x="221" y="19395"/>
                  </a:lnTo>
                  <a:lnTo>
                    <a:pt x="101" y="19735"/>
                  </a:lnTo>
                  <a:lnTo>
                    <a:pt x="61" y="19916"/>
                  </a:lnTo>
                  <a:lnTo>
                    <a:pt x="41" y="20076"/>
                  </a:lnTo>
                  <a:lnTo>
                    <a:pt x="21" y="20256"/>
                  </a:lnTo>
                  <a:lnTo>
                    <a:pt x="0" y="20437"/>
                  </a:lnTo>
                  <a:lnTo>
                    <a:pt x="21" y="20617"/>
                  </a:lnTo>
                  <a:lnTo>
                    <a:pt x="41" y="20797"/>
                  </a:lnTo>
                  <a:lnTo>
                    <a:pt x="81" y="20977"/>
                  </a:lnTo>
                  <a:lnTo>
                    <a:pt x="121" y="21158"/>
                  </a:lnTo>
                  <a:lnTo>
                    <a:pt x="201" y="21338"/>
                  </a:lnTo>
                  <a:lnTo>
                    <a:pt x="281" y="21518"/>
                  </a:lnTo>
                  <a:lnTo>
                    <a:pt x="381" y="21699"/>
                  </a:lnTo>
                  <a:lnTo>
                    <a:pt x="481" y="21879"/>
                  </a:lnTo>
                  <a:lnTo>
                    <a:pt x="622" y="22059"/>
                  </a:lnTo>
                  <a:lnTo>
                    <a:pt x="742" y="22200"/>
                  </a:lnTo>
                  <a:lnTo>
                    <a:pt x="902" y="22340"/>
                  </a:lnTo>
                  <a:lnTo>
                    <a:pt x="1062" y="22460"/>
                  </a:lnTo>
                  <a:lnTo>
                    <a:pt x="1223" y="22540"/>
                  </a:lnTo>
                  <a:lnTo>
                    <a:pt x="1403" y="22620"/>
                  </a:lnTo>
                  <a:lnTo>
                    <a:pt x="1603" y="22660"/>
                  </a:lnTo>
                  <a:lnTo>
                    <a:pt x="1784" y="22701"/>
                  </a:lnTo>
                  <a:lnTo>
                    <a:pt x="2004" y="22721"/>
                  </a:lnTo>
                  <a:lnTo>
                    <a:pt x="2204" y="22721"/>
                  </a:lnTo>
                  <a:lnTo>
                    <a:pt x="2425" y="22701"/>
                  </a:lnTo>
                  <a:lnTo>
                    <a:pt x="2665" y="22660"/>
                  </a:lnTo>
                  <a:lnTo>
                    <a:pt x="2906" y="22620"/>
                  </a:lnTo>
                  <a:lnTo>
                    <a:pt x="3146" y="22560"/>
                  </a:lnTo>
                  <a:lnTo>
                    <a:pt x="3647" y="22380"/>
                  </a:lnTo>
                  <a:lnTo>
                    <a:pt x="4168" y="22160"/>
                  </a:lnTo>
                  <a:lnTo>
                    <a:pt x="4709" y="21879"/>
                  </a:lnTo>
                  <a:lnTo>
                    <a:pt x="5270" y="21558"/>
                  </a:lnTo>
                  <a:lnTo>
                    <a:pt x="5851" y="21178"/>
                  </a:lnTo>
                  <a:lnTo>
                    <a:pt x="6432" y="20777"/>
                  </a:lnTo>
                  <a:lnTo>
                    <a:pt x="7033" y="20336"/>
                  </a:lnTo>
                  <a:lnTo>
                    <a:pt x="7634" y="19876"/>
                  </a:lnTo>
                  <a:lnTo>
                    <a:pt x="8215" y="19395"/>
                  </a:lnTo>
                  <a:lnTo>
                    <a:pt x="8816" y="18874"/>
                  </a:lnTo>
                  <a:lnTo>
                    <a:pt x="9417" y="18353"/>
                  </a:lnTo>
                  <a:lnTo>
                    <a:pt x="9998" y="17812"/>
                  </a:lnTo>
                  <a:lnTo>
                    <a:pt x="10579" y="17251"/>
                  </a:lnTo>
                  <a:lnTo>
                    <a:pt x="11681" y="16149"/>
                  </a:lnTo>
                  <a:lnTo>
                    <a:pt x="12703" y="15067"/>
                  </a:lnTo>
                  <a:lnTo>
                    <a:pt x="13625" y="14045"/>
                  </a:lnTo>
                  <a:lnTo>
                    <a:pt x="14406" y="13104"/>
                  </a:lnTo>
                  <a:lnTo>
                    <a:pt x="15047" y="12282"/>
                  </a:lnTo>
                  <a:lnTo>
                    <a:pt x="15308" y="11942"/>
                  </a:lnTo>
                  <a:lnTo>
                    <a:pt x="15528" y="11621"/>
                  </a:lnTo>
                  <a:lnTo>
                    <a:pt x="15668" y="11381"/>
                  </a:lnTo>
                  <a:lnTo>
                    <a:pt x="15788" y="11120"/>
                  </a:lnTo>
                  <a:lnTo>
                    <a:pt x="15909" y="10820"/>
                  </a:lnTo>
                  <a:lnTo>
                    <a:pt x="16009" y="10519"/>
                  </a:lnTo>
                  <a:lnTo>
                    <a:pt x="16089" y="10198"/>
                  </a:lnTo>
                  <a:lnTo>
                    <a:pt x="16149" y="9858"/>
                  </a:lnTo>
                  <a:lnTo>
                    <a:pt x="16209" y="9517"/>
                  </a:lnTo>
                  <a:lnTo>
                    <a:pt x="16269" y="9137"/>
                  </a:lnTo>
                  <a:lnTo>
                    <a:pt x="16349" y="8375"/>
                  </a:lnTo>
                  <a:lnTo>
                    <a:pt x="16369" y="7594"/>
                  </a:lnTo>
                  <a:lnTo>
                    <a:pt x="16369" y="6772"/>
                  </a:lnTo>
                  <a:lnTo>
                    <a:pt x="16349" y="5951"/>
                  </a:lnTo>
                  <a:lnTo>
                    <a:pt x="16289" y="5129"/>
                  </a:lnTo>
                  <a:lnTo>
                    <a:pt x="16229" y="4308"/>
                  </a:lnTo>
                  <a:lnTo>
                    <a:pt x="16149" y="3527"/>
                  </a:lnTo>
                  <a:lnTo>
                    <a:pt x="16049" y="2785"/>
                  </a:lnTo>
                  <a:lnTo>
                    <a:pt x="15848" y="1443"/>
                  </a:lnTo>
                  <a:lnTo>
                    <a:pt x="15668" y="381"/>
                  </a:lnTo>
                  <a:lnTo>
                    <a:pt x="15648" y="281"/>
                  </a:lnTo>
                  <a:lnTo>
                    <a:pt x="15608" y="201"/>
                  </a:lnTo>
                  <a:lnTo>
                    <a:pt x="15548" y="141"/>
                  </a:lnTo>
                  <a:lnTo>
                    <a:pt x="15468" y="81"/>
                  </a:lnTo>
                  <a:lnTo>
                    <a:pt x="15388" y="41"/>
                  </a:lnTo>
                  <a:lnTo>
                    <a:pt x="15308" y="20"/>
                  </a:lnTo>
                  <a:lnTo>
                    <a:pt x="152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2754875" y="1773325"/>
              <a:ext cx="409250" cy="568025"/>
            </a:xfrm>
            <a:custGeom>
              <a:rect b="b" l="l" r="r" t="t"/>
              <a:pathLst>
                <a:path extrusionOk="0" fill="none" h="22721" w="16370">
                  <a:moveTo>
                    <a:pt x="15668" y="381"/>
                  </a:moveTo>
                  <a:lnTo>
                    <a:pt x="15668" y="381"/>
                  </a:lnTo>
                  <a:lnTo>
                    <a:pt x="15648" y="281"/>
                  </a:lnTo>
                  <a:lnTo>
                    <a:pt x="15608" y="201"/>
                  </a:lnTo>
                  <a:lnTo>
                    <a:pt x="15548" y="141"/>
                  </a:lnTo>
                  <a:lnTo>
                    <a:pt x="15468" y="81"/>
                  </a:lnTo>
                  <a:lnTo>
                    <a:pt x="15388" y="41"/>
                  </a:lnTo>
                  <a:lnTo>
                    <a:pt x="15308" y="20"/>
                  </a:lnTo>
                  <a:lnTo>
                    <a:pt x="15227" y="0"/>
                  </a:lnTo>
                  <a:lnTo>
                    <a:pt x="15127" y="20"/>
                  </a:lnTo>
                  <a:lnTo>
                    <a:pt x="15127" y="20"/>
                  </a:lnTo>
                  <a:lnTo>
                    <a:pt x="14987" y="61"/>
                  </a:lnTo>
                  <a:lnTo>
                    <a:pt x="14867" y="141"/>
                  </a:lnTo>
                  <a:lnTo>
                    <a:pt x="14867" y="141"/>
                  </a:lnTo>
                  <a:lnTo>
                    <a:pt x="14446" y="642"/>
                  </a:lnTo>
                  <a:lnTo>
                    <a:pt x="14045" y="1142"/>
                  </a:lnTo>
                  <a:lnTo>
                    <a:pt x="13625" y="1643"/>
                  </a:lnTo>
                  <a:lnTo>
                    <a:pt x="13244" y="2144"/>
                  </a:lnTo>
                  <a:lnTo>
                    <a:pt x="12863" y="2665"/>
                  </a:lnTo>
                  <a:lnTo>
                    <a:pt x="12483" y="3186"/>
                  </a:lnTo>
                  <a:lnTo>
                    <a:pt x="12122" y="3727"/>
                  </a:lnTo>
                  <a:lnTo>
                    <a:pt x="11761" y="4268"/>
                  </a:lnTo>
                  <a:lnTo>
                    <a:pt x="11421" y="4809"/>
                  </a:lnTo>
                  <a:lnTo>
                    <a:pt x="11080" y="5370"/>
                  </a:lnTo>
                  <a:lnTo>
                    <a:pt x="10759" y="5931"/>
                  </a:lnTo>
                  <a:lnTo>
                    <a:pt x="10459" y="6492"/>
                  </a:lnTo>
                  <a:lnTo>
                    <a:pt x="10158" y="7073"/>
                  </a:lnTo>
                  <a:lnTo>
                    <a:pt x="9858" y="7634"/>
                  </a:lnTo>
                  <a:lnTo>
                    <a:pt x="9577" y="8235"/>
                  </a:lnTo>
                  <a:lnTo>
                    <a:pt x="9317" y="8816"/>
                  </a:lnTo>
                  <a:lnTo>
                    <a:pt x="9317" y="8816"/>
                  </a:lnTo>
                  <a:lnTo>
                    <a:pt x="9036" y="9397"/>
                  </a:lnTo>
                  <a:lnTo>
                    <a:pt x="8716" y="9938"/>
                  </a:lnTo>
                  <a:lnTo>
                    <a:pt x="8395" y="10479"/>
                  </a:lnTo>
                  <a:lnTo>
                    <a:pt x="8015" y="11000"/>
                  </a:lnTo>
                  <a:lnTo>
                    <a:pt x="7634" y="11501"/>
                  </a:lnTo>
                  <a:lnTo>
                    <a:pt x="7233" y="12002"/>
                  </a:lnTo>
                  <a:lnTo>
                    <a:pt x="6813" y="12462"/>
                  </a:lnTo>
                  <a:lnTo>
                    <a:pt x="6392" y="12923"/>
                  </a:lnTo>
                  <a:lnTo>
                    <a:pt x="5951" y="13364"/>
                  </a:lnTo>
                  <a:lnTo>
                    <a:pt x="5490" y="13805"/>
                  </a:lnTo>
                  <a:lnTo>
                    <a:pt x="4609" y="14646"/>
                  </a:lnTo>
                  <a:lnTo>
                    <a:pt x="2886" y="16189"/>
                  </a:lnTo>
                  <a:lnTo>
                    <a:pt x="2104" y="16930"/>
                  </a:lnTo>
                  <a:lnTo>
                    <a:pt x="1744" y="17291"/>
                  </a:lnTo>
                  <a:lnTo>
                    <a:pt x="1403" y="17652"/>
                  </a:lnTo>
                  <a:lnTo>
                    <a:pt x="1102" y="17992"/>
                  </a:lnTo>
                  <a:lnTo>
                    <a:pt x="822" y="18353"/>
                  </a:lnTo>
                  <a:lnTo>
                    <a:pt x="582" y="18693"/>
                  </a:lnTo>
                  <a:lnTo>
                    <a:pt x="381" y="19034"/>
                  </a:lnTo>
                  <a:lnTo>
                    <a:pt x="221" y="19395"/>
                  </a:lnTo>
                  <a:lnTo>
                    <a:pt x="101" y="19735"/>
                  </a:lnTo>
                  <a:lnTo>
                    <a:pt x="61" y="19916"/>
                  </a:lnTo>
                  <a:lnTo>
                    <a:pt x="41" y="20076"/>
                  </a:lnTo>
                  <a:lnTo>
                    <a:pt x="21" y="20256"/>
                  </a:lnTo>
                  <a:lnTo>
                    <a:pt x="0" y="20437"/>
                  </a:lnTo>
                  <a:lnTo>
                    <a:pt x="21" y="20617"/>
                  </a:lnTo>
                  <a:lnTo>
                    <a:pt x="41" y="20797"/>
                  </a:lnTo>
                  <a:lnTo>
                    <a:pt x="81" y="20977"/>
                  </a:lnTo>
                  <a:lnTo>
                    <a:pt x="121" y="21158"/>
                  </a:lnTo>
                  <a:lnTo>
                    <a:pt x="201" y="21338"/>
                  </a:lnTo>
                  <a:lnTo>
                    <a:pt x="281" y="21518"/>
                  </a:lnTo>
                  <a:lnTo>
                    <a:pt x="381" y="21699"/>
                  </a:lnTo>
                  <a:lnTo>
                    <a:pt x="481" y="21879"/>
                  </a:lnTo>
                  <a:lnTo>
                    <a:pt x="481" y="21879"/>
                  </a:lnTo>
                  <a:lnTo>
                    <a:pt x="622" y="22059"/>
                  </a:lnTo>
                  <a:lnTo>
                    <a:pt x="742" y="22200"/>
                  </a:lnTo>
                  <a:lnTo>
                    <a:pt x="902" y="22340"/>
                  </a:lnTo>
                  <a:lnTo>
                    <a:pt x="1062" y="22460"/>
                  </a:lnTo>
                  <a:lnTo>
                    <a:pt x="1223" y="22540"/>
                  </a:lnTo>
                  <a:lnTo>
                    <a:pt x="1403" y="22620"/>
                  </a:lnTo>
                  <a:lnTo>
                    <a:pt x="1603" y="22660"/>
                  </a:lnTo>
                  <a:lnTo>
                    <a:pt x="1784" y="22701"/>
                  </a:lnTo>
                  <a:lnTo>
                    <a:pt x="2004" y="22721"/>
                  </a:lnTo>
                  <a:lnTo>
                    <a:pt x="2204" y="22721"/>
                  </a:lnTo>
                  <a:lnTo>
                    <a:pt x="2425" y="22701"/>
                  </a:lnTo>
                  <a:lnTo>
                    <a:pt x="2665" y="22660"/>
                  </a:lnTo>
                  <a:lnTo>
                    <a:pt x="2906" y="22620"/>
                  </a:lnTo>
                  <a:lnTo>
                    <a:pt x="3146" y="22560"/>
                  </a:lnTo>
                  <a:lnTo>
                    <a:pt x="3647" y="22380"/>
                  </a:lnTo>
                  <a:lnTo>
                    <a:pt x="4168" y="22160"/>
                  </a:lnTo>
                  <a:lnTo>
                    <a:pt x="4709" y="21879"/>
                  </a:lnTo>
                  <a:lnTo>
                    <a:pt x="5270" y="21558"/>
                  </a:lnTo>
                  <a:lnTo>
                    <a:pt x="5851" y="21178"/>
                  </a:lnTo>
                  <a:lnTo>
                    <a:pt x="6432" y="20777"/>
                  </a:lnTo>
                  <a:lnTo>
                    <a:pt x="7033" y="20336"/>
                  </a:lnTo>
                  <a:lnTo>
                    <a:pt x="7634" y="19876"/>
                  </a:lnTo>
                  <a:lnTo>
                    <a:pt x="8215" y="19395"/>
                  </a:lnTo>
                  <a:lnTo>
                    <a:pt x="8816" y="18874"/>
                  </a:lnTo>
                  <a:lnTo>
                    <a:pt x="9417" y="18353"/>
                  </a:lnTo>
                  <a:lnTo>
                    <a:pt x="9998" y="17812"/>
                  </a:lnTo>
                  <a:lnTo>
                    <a:pt x="10579" y="17251"/>
                  </a:lnTo>
                  <a:lnTo>
                    <a:pt x="11681" y="16149"/>
                  </a:lnTo>
                  <a:lnTo>
                    <a:pt x="12703" y="15067"/>
                  </a:lnTo>
                  <a:lnTo>
                    <a:pt x="13625" y="14045"/>
                  </a:lnTo>
                  <a:lnTo>
                    <a:pt x="14406" y="13104"/>
                  </a:lnTo>
                  <a:lnTo>
                    <a:pt x="15047" y="12282"/>
                  </a:lnTo>
                  <a:lnTo>
                    <a:pt x="15308" y="11942"/>
                  </a:lnTo>
                  <a:lnTo>
                    <a:pt x="15528" y="11621"/>
                  </a:lnTo>
                  <a:lnTo>
                    <a:pt x="15528" y="11621"/>
                  </a:lnTo>
                  <a:lnTo>
                    <a:pt x="15668" y="11381"/>
                  </a:lnTo>
                  <a:lnTo>
                    <a:pt x="15788" y="11120"/>
                  </a:lnTo>
                  <a:lnTo>
                    <a:pt x="15909" y="10820"/>
                  </a:lnTo>
                  <a:lnTo>
                    <a:pt x="16009" y="10519"/>
                  </a:lnTo>
                  <a:lnTo>
                    <a:pt x="16089" y="10198"/>
                  </a:lnTo>
                  <a:lnTo>
                    <a:pt x="16149" y="9858"/>
                  </a:lnTo>
                  <a:lnTo>
                    <a:pt x="16209" y="9517"/>
                  </a:lnTo>
                  <a:lnTo>
                    <a:pt x="16269" y="9137"/>
                  </a:lnTo>
                  <a:lnTo>
                    <a:pt x="16349" y="8375"/>
                  </a:lnTo>
                  <a:lnTo>
                    <a:pt x="16369" y="7594"/>
                  </a:lnTo>
                  <a:lnTo>
                    <a:pt x="16369" y="6772"/>
                  </a:lnTo>
                  <a:lnTo>
                    <a:pt x="16349" y="5951"/>
                  </a:lnTo>
                  <a:lnTo>
                    <a:pt x="16289" y="5129"/>
                  </a:lnTo>
                  <a:lnTo>
                    <a:pt x="16229" y="4308"/>
                  </a:lnTo>
                  <a:lnTo>
                    <a:pt x="16149" y="3527"/>
                  </a:lnTo>
                  <a:lnTo>
                    <a:pt x="16049" y="2785"/>
                  </a:lnTo>
                  <a:lnTo>
                    <a:pt x="15848" y="1443"/>
                  </a:lnTo>
                  <a:lnTo>
                    <a:pt x="15668" y="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5"/>
            <p:cNvSpPr/>
            <p:nvPr/>
          </p:nvSpPr>
          <p:spPr>
            <a:xfrm>
              <a:off x="2821000" y="2087375"/>
              <a:ext cx="101700" cy="96200"/>
            </a:xfrm>
            <a:custGeom>
              <a:rect b="b" l="l" r="r" t="t"/>
              <a:pathLst>
                <a:path extrusionOk="0" h="3848" w="4068">
                  <a:moveTo>
                    <a:pt x="4067" y="1"/>
                  </a:moveTo>
                  <a:lnTo>
                    <a:pt x="3566" y="542"/>
                  </a:lnTo>
                  <a:lnTo>
                    <a:pt x="4067" y="21"/>
                  </a:lnTo>
                  <a:lnTo>
                    <a:pt x="4067" y="1"/>
                  </a:lnTo>
                  <a:close/>
                  <a:moveTo>
                    <a:pt x="3566" y="542"/>
                  </a:moveTo>
                  <a:lnTo>
                    <a:pt x="3046" y="1042"/>
                  </a:lnTo>
                  <a:lnTo>
                    <a:pt x="2525" y="1543"/>
                  </a:lnTo>
                  <a:lnTo>
                    <a:pt x="2525" y="1543"/>
                  </a:lnTo>
                  <a:lnTo>
                    <a:pt x="3046" y="1062"/>
                  </a:lnTo>
                  <a:lnTo>
                    <a:pt x="3566" y="542"/>
                  </a:lnTo>
                  <a:close/>
                  <a:moveTo>
                    <a:pt x="2525" y="1543"/>
                  </a:moveTo>
                  <a:lnTo>
                    <a:pt x="2004" y="2024"/>
                  </a:lnTo>
                  <a:lnTo>
                    <a:pt x="982" y="2946"/>
                  </a:lnTo>
                  <a:lnTo>
                    <a:pt x="20" y="3827"/>
                  </a:lnTo>
                  <a:lnTo>
                    <a:pt x="0" y="3847"/>
                  </a:lnTo>
                  <a:lnTo>
                    <a:pt x="0" y="3847"/>
                  </a:lnTo>
                  <a:lnTo>
                    <a:pt x="982" y="2966"/>
                  </a:lnTo>
                  <a:lnTo>
                    <a:pt x="2004" y="2044"/>
                  </a:lnTo>
                  <a:lnTo>
                    <a:pt x="2525" y="15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5"/>
            <p:cNvSpPr/>
            <p:nvPr/>
          </p:nvSpPr>
          <p:spPr>
            <a:xfrm>
              <a:off x="2821000" y="2087375"/>
              <a:ext cx="101700" cy="96200"/>
            </a:xfrm>
            <a:custGeom>
              <a:rect b="b" l="l" r="r" t="t"/>
              <a:pathLst>
                <a:path extrusionOk="0" fill="none" h="3848" w="4068">
                  <a:moveTo>
                    <a:pt x="4067" y="1"/>
                  </a:moveTo>
                  <a:lnTo>
                    <a:pt x="4067" y="1"/>
                  </a:lnTo>
                  <a:lnTo>
                    <a:pt x="3566" y="542"/>
                  </a:lnTo>
                  <a:lnTo>
                    <a:pt x="3046" y="1042"/>
                  </a:lnTo>
                  <a:lnTo>
                    <a:pt x="2525" y="1543"/>
                  </a:lnTo>
                  <a:lnTo>
                    <a:pt x="2004" y="2024"/>
                  </a:lnTo>
                  <a:lnTo>
                    <a:pt x="982" y="2946"/>
                  </a:lnTo>
                  <a:lnTo>
                    <a:pt x="20" y="3827"/>
                  </a:lnTo>
                  <a:lnTo>
                    <a:pt x="0" y="3847"/>
                  </a:lnTo>
                  <a:lnTo>
                    <a:pt x="0" y="3847"/>
                  </a:lnTo>
                  <a:lnTo>
                    <a:pt x="982" y="2966"/>
                  </a:lnTo>
                  <a:lnTo>
                    <a:pt x="2004" y="2044"/>
                  </a:lnTo>
                  <a:lnTo>
                    <a:pt x="2525" y="1543"/>
                  </a:lnTo>
                  <a:lnTo>
                    <a:pt x="3046" y="1062"/>
                  </a:lnTo>
                  <a:lnTo>
                    <a:pt x="3566" y="542"/>
                  </a:lnTo>
                  <a:lnTo>
                    <a:pt x="4067" y="21"/>
                  </a:lnTo>
                  <a:lnTo>
                    <a:pt x="4067" y="21"/>
                  </a:lnTo>
                  <a:lnTo>
                    <a:pt x="406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5"/>
            <p:cNvSpPr/>
            <p:nvPr/>
          </p:nvSpPr>
          <p:spPr>
            <a:xfrm>
              <a:off x="2774400" y="2087875"/>
              <a:ext cx="158325" cy="252475"/>
            </a:xfrm>
            <a:custGeom>
              <a:rect b="b" l="l" r="r" t="t"/>
              <a:pathLst>
                <a:path extrusionOk="0" h="10099" w="6333">
                  <a:moveTo>
                    <a:pt x="5931" y="1"/>
                  </a:moveTo>
                  <a:lnTo>
                    <a:pt x="5430" y="522"/>
                  </a:lnTo>
                  <a:lnTo>
                    <a:pt x="4910" y="1042"/>
                  </a:lnTo>
                  <a:lnTo>
                    <a:pt x="4389" y="1523"/>
                  </a:lnTo>
                  <a:lnTo>
                    <a:pt x="3868" y="2024"/>
                  </a:lnTo>
                  <a:lnTo>
                    <a:pt x="2846" y="2946"/>
                  </a:lnTo>
                  <a:lnTo>
                    <a:pt x="1864" y="3827"/>
                  </a:lnTo>
                  <a:lnTo>
                    <a:pt x="1" y="7454"/>
                  </a:lnTo>
                  <a:lnTo>
                    <a:pt x="1" y="8015"/>
                  </a:lnTo>
                  <a:lnTo>
                    <a:pt x="41" y="8596"/>
                  </a:lnTo>
                  <a:lnTo>
                    <a:pt x="81" y="9157"/>
                  </a:lnTo>
                  <a:lnTo>
                    <a:pt x="141" y="9738"/>
                  </a:lnTo>
                  <a:lnTo>
                    <a:pt x="261" y="9818"/>
                  </a:lnTo>
                  <a:lnTo>
                    <a:pt x="402" y="9898"/>
                  </a:lnTo>
                  <a:lnTo>
                    <a:pt x="542" y="9958"/>
                  </a:lnTo>
                  <a:lnTo>
                    <a:pt x="682" y="9998"/>
                  </a:lnTo>
                  <a:lnTo>
                    <a:pt x="822" y="10038"/>
                  </a:lnTo>
                  <a:lnTo>
                    <a:pt x="983" y="10078"/>
                  </a:lnTo>
                  <a:lnTo>
                    <a:pt x="1303" y="10098"/>
                  </a:lnTo>
                  <a:lnTo>
                    <a:pt x="1524" y="10078"/>
                  </a:lnTo>
                  <a:lnTo>
                    <a:pt x="1744" y="10058"/>
                  </a:lnTo>
                  <a:lnTo>
                    <a:pt x="1964" y="10018"/>
                  </a:lnTo>
                  <a:lnTo>
                    <a:pt x="2185" y="9978"/>
                  </a:lnTo>
                  <a:lnTo>
                    <a:pt x="2666" y="9818"/>
                  </a:lnTo>
                  <a:lnTo>
                    <a:pt x="3166" y="9638"/>
                  </a:lnTo>
                  <a:lnTo>
                    <a:pt x="3667" y="9377"/>
                  </a:lnTo>
                  <a:lnTo>
                    <a:pt x="4208" y="9097"/>
                  </a:lnTo>
                  <a:lnTo>
                    <a:pt x="4749" y="8756"/>
                  </a:lnTo>
                  <a:lnTo>
                    <a:pt x="5310" y="8395"/>
                  </a:lnTo>
                  <a:lnTo>
                    <a:pt x="5511" y="7895"/>
                  </a:lnTo>
                  <a:lnTo>
                    <a:pt x="5691" y="7394"/>
                  </a:lnTo>
                  <a:lnTo>
                    <a:pt x="5831" y="6873"/>
                  </a:lnTo>
                  <a:lnTo>
                    <a:pt x="5971" y="6352"/>
                  </a:lnTo>
                  <a:lnTo>
                    <a:pt x="6092" y="5831"/>
                  </a:lnTo>
                  <a:lnTo>
                    <a:pt x="6172" y="5310"/>
                  </a:lnTo>
                  <a:lnTo>
                    <a:pt x="6252" y="4769"/>
                  </a:lnTo>
                  <a:lnTo>
                    <a:pt x="6312" y="4248"/>
                  </a:lnTo>
                  <a:lnTo>
                    <a:pt x="6332" y="3707"/>
                  </a:lnTo>
                  <a:lnTo>
                    <a:pt x="6332" y="3186"/>
                  </a:lnTo>
                  <a:lnTo>
                    <a:pt x="6332" y="2645"/>
                  </a:lnTo>
                  <a:lnTo>
                    <a:pt x="6292" y="2104"/>
                  </a:lnTo>
                  <a:lnTo>
                    <a:pt x="6232" y="1583"/>
                  </a:lnTo>
                  <a:lnTo>
                    <a:pt x="6152" y="1042"/>
                  </a:lnTo>
                  <a:lnTo>
                    <a:pt x="6052" y="522"/>
                  </a:lnTo>
                  <a:lnTo>
                    <a:pt x="5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5"/>
            <p:cNvSpPr/>
            <p:nvPr/>
          </p:nvSpPr>
          <p:spPr>
            <a:xfrm>
              <a:off x="2774400" y="2087875"/>
              <a:ext cx="158325" cy="252475"/>
            </a:xfrm>
            <a:custGeom>
              <a:rect b="b" l="l" r="r" t="t"/>
              <a:pathLst>
                <a:path extrusionOk="0" fill="none" h="10099" w="6333">
                  <a:moveTo>
                    <a:pt x="5931" y="1"/>
                  </a:moveTo>
                  <a:lnTo>
                    <a:pt x="5931" y="1"/>
                  </a:lnTo>
                  <a:lnTo>
                    <a:pt x="5430" y="522"/>
                  </a:lnTo>
                  <a:lnTo>
                    <a:pt x="4910" y="1042"/>
                  </a:lnTo>
                  <a:lnTo>
                    <a:pt x="4389" y="1523"/>
                  </a:lnTo>
                  <a:lnTo>
                    <a:pt x="3868" y="2024"/>
                  </a:lnTo>
                  <a:lnTo>
                    <a:pt x="2846" y="2946"/>
                  </a:lnTo>
                  <a:lnTo>
                    <a:pt x="1864" y="3827"/>
                  </a:lnTo>
                  <a:lnTo>
                    <a:pt x="1" y="7454"/>
                  </a:lnTo>
                  <a:lnTo>
                    <a:pt x="1" y="7454"/>
                  </a:lnTo>
                  <a:lnTo>
                    <a:pt x="1" y="8015"/>
                  </a:lnTo>
                  <a:lnTo>
                    <a:pt x="41" y="8596"/>
                  </a:lnTo>
                  <a:lnTo>
                    <a:pt x="81" y="9157"/>
                  </a:lnTo>
                  <a:lnTo>
                    <a:pt x="141" y="9738"/>
                  </a:lnTo>
                  <a:lnTo>
                    <a:pt x="141" y="9738"/>
                  </a:lnTo>
                  <a:lnTo>
                    <a:pt x="261" y="9818"/>
                  </a:lnTo>
                  <a:lnTo>
                    <a:pt x="402" y="9898"/>
                  </a:lnTo>
                  <a:lnTo>
                    <a:pt x="542" y="9958"/>
                  </a:lnTo>
                  <a:lnTo>
                    <a:pt x="682" y="9998"/>
                  </a:lnTo>
                  <a:lnTo>
                    <a:pt x="822" y="10038"/>
                  </a:lnTo>
                  <a:lnTo>
                    <a:pt x="983" y="10078"/>
                  </a:lnTo>
                  <a:lnTo>
                    <a:pt x="1303" y="10098"/>
                  </a:lnTo>
                  <a:lnTo>
                    <a:pt x="1303" y="10098"/>
                  </a:lnTo>
                  <a:lnTo>
                    <a:pt x="1524" y="10078"/>
                  </a:lnTo>
                  <a:lnTo>
                    <a:pt x="1744" y="10058"/>
                  </a:lnTo>
                  <a:lnTo>
                    <a:pt x="1964" y="10018"/>
                  </a:lnTo>
                  <a:lnTo>
                    <a:pt x="2185" y="9978"/>
                  </a:lnTo>
                  <a:lnTo>
                    <a:pt x="2666" y="9818"/>
                  </a:lnTo>
                  <a:lnTo>
                    <a:pt x="3166" y="9638"/>
                  </a:lnTo>
                  <a:lnTo>
                    <a:pt x="3667" y="9377"/>
                  </a:lnTo>
                  <a:lnTo>
                    <a:pt x="4208" y="9097"/>
                  </a:lnTo>
                  <a:lnTo>
                    <a:pt x="4749" y="8756"/>
                  </a:lnTo>
                  <a:lnTo>
                    <a:pt x="5310" y="8395"/>
                  </a:lnTo>
                  <a:lnTo>
                    <a:pt x="5310" y="8395"/>
                  </a:lnTo>
                  <a:lnTo>
                    <a:pt x="5511" y="7895"/>
                  </a:lnTo>
                  <a:lnTo>
                    <a:pt x="5691" y="7394"/>
                  </a:lnTo>
                  <a:lnTo>
                    <a:pt x="5831" y="6873"/>
                  </a:lnTo>
                  <a:lnTo>
                    <a:pt x="5971" y="6352"/>
                  </a:lnTo>
                  <a:lnTo>
                    <a:pt x="6092" y="5831"/>
                  </a:lnTo>
                  <a:lnTo>
                    <a:pt x="6172" y="5310"/>
                  </a:lnTo>
                  <a:lnTo>
                    <a:pt x="6252" y="4769"/>
                  </a:lnTo>
                  <a:lnTo>
                    <a:pt x="6312" y="4248"/>
                  </a:lnTo>
                  <a:lnTo>
                    <a:pt x="6332" y="3707"/>
                  </a:lnTo>
                  <a:lnTo>
                    <a:pt x="6332" y="3186"/>
                  </a:lnTo>
                  <a:lnTo>
                    <a:pt x="6332" y="2645"/>
                  </a:lnTo>
                  <a:lnTo>
                    <a:pt x="6292" y="2104"/>
                  </a:lnTo>
                  <a:lnTo>
                    <a:pt x="6232" y="1583"/>
                  </a:lnTo>
                  <a:lnTo>
                    <a:pt x="6152" y="1042"/>
                  </a:lnTo>
                  <a:lnTo>
                    <a:pt x="6052" y="522"/>
                  </a:lnTo>
                  <a:lnTo>
                    <a:pt x="593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5"/>
            <p:cNvSpPr/>
            <p:nvPr/>
          </p:nvSpPr>
          <p:spPr>
            <a:xfrm>
              <a:off x="3033875" y="1832425"/>
              <a:ext cx="85175" cy="356150"/>
            </a:xfrm>
            <a:custGeom>
              <a:rect b="b" l="l" r="r" t="t"/>
              <a:pathLst>
                <a:path extrusionOk="0" h="14246" w="3407">
                  <a:moveTo>
                    <a:pt x="3406" y="1"/>
                  </a:moveTo>
                  <a:lnTo>
                    <a:pt x="3226" y="381"/>
                  </a:lnTo>
                  <a:lnTo>
                    <a:pt x="2925" y="1163"/>
                  </a:lnTo>
                  <a:lnTo>
                    <a:pt x="2745" y="1704"/>
                  </a:lnTo>
                  <a:lnTo>
                    <a:pt x="2525" y="2325"/>
                  </a:lnTo>
                  <a:lnTo>
                    <a:pt x="2284" y="3066"/>
                  </a:lnTo>
                  <a:lnTo>
                    <a:pt x="2044" y="3887"/>
                  </a:lnTo>
                  <a:lnTo>
                    <a:pt x="1783" y="4829"/>
                  </a:lnTo>
                  <a:lnTo>
                    <a:pt x="1523" y="5871"/>
                  </a:lnTo>
                  <a:lnTo>
                    <a:pt x="1242" y="7013"/>
                  </a:lnTo>
                  <a:lnTo>
                    <a:pt x="982" y="8255"/>
                  </a:lnTo>
                  <a:lnTo>
                    <a:pt x="721" y="9598"/>
                  </a:lnTo>
                  <a:lnTo>
                    <a:pt x="461" y="11040"/>
                  </a:lnTo>
                  <a:lnTo>
                    <a:pt x="221" y="12603"/>
                  </a:lnTo>
                  <a:lnTo>
                    <a:pt x="0" y="14246"/>
                  </a:lnTo>
                  <a:lnTo>
                    <a:pt x="581" y="13685"/>
                  </a:lnTo>
                  <a:lnTo>
                    <a:pt x="1142" y="13104"/>
                  </a:lnTo>
                  <a:lnTo>
                    <a:pt x="1683" y="12503"/>
                  </a:lnTo>
                  <a:lnTo>
                    <a:pt x="2224" y="11902"/>
                  </a:lnTo>
                  <a:lnTo>
                    <a:pt x="2324" y="9778"/>
                  </a:lnTo>
                  <a:lnTo>
                    <a:pt x="2445" y="7854"/>
                  </a:lnTo>
                  <a:lnTo>
                    <a:pt x="2585" y="6111"/>
                  </a:lnTo>
                  <a:lnTo>
                    <a:pt x="2725" y="4569"/>
                  </a:lnTo>
                  <a:lnTo>
                    <a:pt x="2885" y="3186"/>
                  </a:lnTo>
                  <a:lnTo>
                    <a:pt x="3046" y="1964"/>
                  </a:lnTo>
                  <a:lnTo>
                    <a:pt x="3226" y="902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5"/>
            <p:cNvSpPr/>
            <p:nvPr/>
          </p:nvSpPr>
          <p:spPr>
            <a:xfrm>
              <a:off x="3033875" y="1832425"/>
              <a:ext cx="85175" cy="356150"/>
            </a:xfrm>
            <a:custGeom>
              <a:rect b="b" l="l" r="r" t="t"/>
              <a:pathLst>
                <a:path extrusionOk="0" fill="none" h="14246" w="3407">
                  <a:moveTo>
                    <a:pt x="3406" y="1"/>
                  </a:moveTo>
                  <a:lnTo>
                    <a:pt x="3406" y="1"/>
                  </a:lnTo>
                  <a:lnTo>
                    <a:pt x="3226" y="381"/>
                  </a:lnTo>
                  <a:lnTo>
                    <a:pt x="2925" y="1163"/>
                  </a:lnTo>
                  <a:lnTo>
                    <a:pt x="2745" y="1704"/>
                  </a:lnTo>
                  <a:lnTo>
                    <a:pt x="2525" y="2325"/>
                  </a:lnTo>
                  <a:lnTo>
                    <a:pt x="2284" y="3066"/>
                  </a:lnTo>
                  <a:lnTo>
                    <a:pt x="2044" y="3887"/>
                  </a:lnTo>
                  <a:lnTo>
                    <a:pt x="1783" y="4829"/>
                  </a:lnTo>
                  <a:lnTo>
                    <a:pt x="1523" y="5871"/>
                  </a:lnTo>
                  <a:lnTo>
                    <a:pt x="1242" y="7013"/>
                  </a:lnTo>
                  <a:lnTo>
                    <a:pt x="982" y="8255"/>
                  </a:lnTo>
                  <a:lnTo>
                    <a:pt x="721" y="9598"/>
                  </a:lnTo>
                  <a:lnTo>
                    <a:pt x="461" y="11040"/>
                  </a:lnTo>
                  <a:lnTo>
                    <a:pt x="221" y="12603"/>
                  </a:lnTo>
                  <a:lnTo>
                    <a:pt x="0" y="14246"/>
                  </a:lnTo>
                  <a:lnTo>
                    <a:pt x="0" y="14246"/>
                  </a:lnTo>
                  <a:lnTo>
                    <a:pt x="581" y="13685"/>
                  </a:lnTo>
                  <a:lnTo>
                    <a:pt x="1142" y="13104"/>
                  </a:lnTo>
                  <a:lnTo>
                    <a:pt x="1683" y="12503"/>
                  </a:lnTo>
                  <a:lnTo>
                    <a:pt x="2224" y="11902"/>
                  </a:lnTo>
                  <a:lnTo>
                    <a:pt x="2224" y="11902"/>
                  </a:lnTo>
                  <a:lnTo>
                    <a:pt x="2324" y="9778"/>
                  </a:lnTo>
                  <a:lnTo>
                    <a:pt x="2445" y="7854"/>
                  </a:lnTo>
                  <a:lnTo>
                    <a:pt x="2585" y="6111"/>
                  </a:lnTo>
                  <a:lnTo>
                    <a:pt x="2725" y="4569"/>
                  </a:lnTo>
                  <a:lnTo>
                    <a:pt x="2885" y="3186"/>
                  </a:lnTo>
                  <a:lnTo>
                    <a:pt x="3046" y="1964"/>
                  </a:lnTo>
                  <a:lnTo>
                    <a:pt x="3226" y="902"/>
                  </a:lnTo>
                  <a:lnTo>
                    <a:pt x="340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5"/>
            <p:cNvSpPr/>
            <p:nvPr/>
          </p:nvSpPr>
          <p:spPr>
            <a:xfrm>
              <a:off x="3070925" y="1761300"/>
              <a:ext cx="714800" cy="952700"/>
            </a:xfrm>
            <a:custGeom>
              <a:rect b="b" l="l" r="r" t="t"/>
              <a:pathLst>
                <a:path extrusionOk="0" h="38108" w="28592">
                  <a:moveTo>
                    <a:pt x="3928" y="1"/>
                  </a:moveTo>
                  <a:lnTo>
                    <a:pt x="3687" y="21"/>
                  </a:lnTo>
                  <a:lnTo>
                    <a:pt x="3447" y="81"/>
                  </a:lnTo>
                  <a:lnTo>
                    <a:pt x="3206" y="181"/>
                  </a:lnTo>
                  <a:lnTo>
                    <a:pt x="3006" y="301"/>
                  </a:lnTo>
                  <a:lnTo>
                    <a:pt x="2806" y="461"/>
                  </a:lnTo>
                  <a:lnTo>
                    <a:pt x="2645" y="642"/>
                  </a:lnTo>
                  <a:lnTo>
                    <a:pt x="2505" y="842"/>
                  </a:lnTo>
                  <a:lnTo>
                    <a:pt x="2405" y="1082"/>
                  </a:lnTo>
                  <a:lnTo>
                    <a:pt x="2225" y="1583"/>
                  </a:lnTo>
                  <a:lnTo>
                    <a:pt x="2064" y="2204"/>
                  </a:lnTo>
                  <a:lnTo>
                    <a:pt x="1904" y="2946"/>
                  </a:lnTo>
                  <a:lnTo>
                    <a:pt x="1724" y="3807"/>
                  </a:lnTo>
                  <a:lnTo>
                    <a:pt x="1564" y="4809"/>
                  </a:lnTo>
                  <a:lnTo>
                    <a:pt x="1423" y="5951"/>
                  </a:lnTo>
                  <a:lnTo>
                    <a:pt x="1263" y="7233"/>
                  </a:lnTo>
                  <a:lnTo>
                    <a:pt x="1123" y="8676"/>
                  </a:lnTo>
                  <a:lnTo>
                    <a:pt x="1003" y="10279"/>
                  </a:lnTo>
                  <a:lnTo>
                    <a:pt x="882" y="12042"/>
                  </a:lnTo>
                  <a:lnTo>
                    <a:pt x="782" y="13985"/>
                  </a:lnTo>
                  <a:lnTo>
                    <a:pt x="682" y="16089"/>
                  </a:lnTo>
                  <a:lnTo>
                    <a:pt x="622" y="18393"/>
                  </a:lnTo>
                  <a:lnTo>
                    <a:pt x="562" y="20897"/>
                  </a:lnTo>
                  <a:lnTo>
                    <a:pt x="542" y="23582"/>
                  </a:lnTo>
                  <a:lnTo>
                    <a:pt x="522" y="26467"/>
                  </a:lnTo>
                  <a:lnTo>
                    <a:pt x="502" y="27950"/>
                  </a:lnTo>
                  <a:lnTo>
                    <a:pt x="442" y="29733"/>
                  </a:lnTo>
                  <a:lnTo>
                    <a:pt x="361" y="31656"/>
                  </a:lnTo>
                  <a:lnTo>
                    <a:pt x="261" y="33560"/>
                  </a:lnTo>
                  <a:lnTo>
                    <a:pt x="81" y="36765"/>
                  </a:lnTo>
                  <a:lnTo>
                    <a:pt x="1" y="38108"/>
                  </a:lnTo>
                  <a:lnTo>
                    <a:pt x="25065" y="38108"/>
                  </a:lnTo>
                  <a:lnTo>
                    <a:pt x="28591" y="1263"/>
                  </a:lnTo>
                  <a:lnTo>
                    <a:pt x="28591" y="1042"/>
                  </a:lnTo>
                  <a:lnTo>
                    <a:pt x="28551" y="822"/>
                  </a:lnTo>
                  <a:lnTo>
                    <a:pt x="28471" y="602"/>
                  </a:lnTo>
                  <a:lnTo>
                    <a:pt x="28351" y="421"/>
                  </a:lnTo>
                  <a:lnTo>
                    <a:pt x="28191" y="281"/>
                  </a:lnTo>
                  <a:lnTo>
                    <a:pt x="28010" y="141"/>
                  </a:lnTo>
                  <a:lnTo>
                    <a:pt x="27810" y="61"/>
                  </a:lnTo>
                  <a:lnTo>
                    <a:pt x="27590" y="21"/>
                  </a:lnTo>
                  <a:lnTo>
                    <a:pt x="274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5"/>
            <p:cNvSpPr/>
            <p:nvPr/>
          </p:nvSpPr>
          <p:spPr>
            <a:xfrm>
              <a:off x="3070925" y="1761300"/>
              <a:ext cx="714800" cy="952700"/>
            </a:xfrm>
            <a:custGeom>
              <a:rect b="b" l="l" r="r" t="t"/>
              <a:pathLst>
                <a:path extrusionOk="0" fill="none" h="38108" w="28592">
                  <a:moveTo>
                    <a:pt x="2405" y="1082"/>
                  </a:moveTo>
                  <a:lnTo>
                    <a:pt x="2405" y="1082"/>
                  </a:lnTo>
                  <a:lnTo>
                    <a:pt x="2225" y="1583"/>
                  </a:lnTo>
                  <a:lnTo>
                    <a:pt x="2064" y="2204"/>
                  </a:lnTo>
                  <a:lnTo>
                    <a:pt x="1904" y="2946"/>
                  </a:lnTo>
                  <a:lnTo>
                    <a:pt x="1724" y="3807"/>
                  </a:lnTo>
                  <a:lnTo>
                    <a:pt x="1564" y="4809"/>
                  </a:lnTo>
                  <a:lnTo>
                    <a:pt x="1423" y="5951"/>
                  </a:lnTo>
                  <a:lnTo>
                    <a:pt x="1263" y="7233"/>
                  </a:lnTo>
                  <a:lnTo>
                    <a:pt x="1123" y="8676"/>
                  </a:lnTo>
                  <a:lnTo>
                    <a:pt x="1003" y="10279"/>
                  </a:lnTo>
                  <a:lnTo>
                    <a:pt x="882" y="12042"/>
                  </a:lnTo>
                  <a:lnTo>
                    <a:pt x="782" y="13985"/>
                  </a:lnTo>
                  <a:lnTo>
                    <a:pt x="682" y="16089"/>
                  </a:lnTo>
                  <a:lnTo>
                    <a:pt x="622" y="18393"/>
                  </a:lnTo>
                  <a:lnTo>
                    <a:pt x="562" y="20897"/>
                  </a:lnTo>
                  <a:lnTo>
                    <a:pt x="542" y="23582"/>
                  </a:lnTo>
                  <a:lnTo>
                    <a:pt x="522" y="26467"/>
                  </a:lnTo>
                  <a:lnTo>
                    <a:pt x="522" y="26467"/>
                  </a:lnTo>
                  <a:lnTo>
                    <a:pt x="502" y="27950"/>
                  </a:lnTo>
                  <a:lnTo>
                    <a:pt x="442" y="29733"/>
                  </a:lnTo>
                  <a:lnTo>
                    <a:pt x="361" y="31656"/>
                  </a:lnTo>
                  <a:lnTo>
                    <a:pt x="261" y="33560"/>
                  </a:lnTo>
                  <a:lnTo>
                    <a:pt x="81" y="36765"/>
                  </a:lnTo>
                  <a:lnTo>
                    <a:pt x="1" y="38108"/>
                  </a:lnTo>
                  <a:lnTo>
                    <a:pt x="25065" y="38108"/>
                  </a:lnTo>
                  <a:lnTo>
                    <a:pt x="28591" y="1263"/>
                  </a:lnTo>
                  <a:lnTo>
                    <a:pt x="28591" y="1263"/>
                  </a:lnTo>
                  <a:lnTo>
                    <a:pt x="28591" y="1042"/>
                  </a:lnTo>
                  <a:lnTo>
                    <a:pt x="28551" y="822"/>
                  </a:lnTo>
                  <a:lnTo>
                    <a:pt x="28471" y="602"/>
                  </a:lnTo>
                  <a:lnTo>
                    <a:pt x="28351" y="421"/>
                  </a:lnTo>
                  <a:lnTo>
                    <a:pt x="28191" y="281"/>
                  </a:lnTo>
                  <a:lnTo>
                    <a:pt x="28010" y="141"/>
                  </a:lnTo>
                  <a:lnTo>
                    <a:pt x="27810" y="61"/>
                  </a:lnTo>
                  <a:lnTo>
                    <a:pt x="27590" y="21"/>
                  </a:lnTo>
                  <a:lnTo>
                    <a:pt x="27590" y="21"/>
                  </a:lnTo>
                  <a:lnTo>
                    <a:pt x="27449" y="1"/>
                  </a:lnTo>
                  <a:lnTo>
                    <a:pt x="3928" y="1"/>
                  </a:lnTo>
                  <a:lnTo>
                    <a:pt x="3928" y="1"/>
                  </a:lnTo>
                  <a:lnTo>
                    <a:pt x="3687" y="21"/>
                  </a:lnTo>
                  <a:lnTo>
                    <a:pt x="3447" y="81"/>
                  </a:lnTo>
                  <a:lnTo>
                    <a:pt x="3206" y="181"/>
                  </a:lnTo>
                  <a:lnTo>
                    <a:pt x="3006" y="301"/>
                  </a:lnTo>
                  <a:lnTo>
                    <a:pt x="2806" y="461"/>
                  </a:lnTo>
                  <a:lnTo>
                    <a:pt x="2645" y="642"/>
                  </a:lnTo>
                  <a:lnTo>
                    <a:pt x="2505" y="842"/>
                  </a:lnTo>
                  <a:lnTo>
                    <a:pt x="2405" y="108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5"/>
            <p:cNvSpPr/>
            <p:nvPr/>
          </p:nvSpPr>
          <p:spPr>
            <a:xfrm>
              <a:off x="3070925" y="1761300"/>
              <a:ext cx="715300" cy="952700"/>
            </a:xfrm>
            <a:custGeom>
              <a:rect b="b" l="l" r="r" t="t"/>
              <a:pathLst>
                <a:path extrusionOk="0" h="38108" w="28612">
                  <a:moveTo>
                    <a:pt x="26668" y="782"/>
                  </a:moveTo>
                  <a:lnTo>
                    <a:pt x="26568" y="862"/>
                  </a:lnTo>
                  <a:lnTo>
                    <a:pt x="26448" y="962"/>
                  </a:lnTo>
                  <a:lnTo>
                    <a:pt x="26287" y="1123"/>
                  </a:lnTo>
                  <a:lnTo>
                    <a:pt x="26107" y="1343"/>
                  </a:lnTo>
                  <a:lnTo>
                    <a:pt x="25907" y="1623"/>
                  </a:lnTo>
                  <a:lnTo>
                    <a:pt x="25686" y="1964"/>
                  </a:lnTo>
                  <a:lnTo>
                    <a:pt x="25466" y="2365"/>
                  </a:lnTo>
                  <a:lnTo>
                    <a:pt x="25265" y="2866"/>
                  </a:lnTo>
                  <a:lnTo>
                    <a:pt x="25045" y="3427"/>
                  </a:lnTo>
                  <a:lnTo>
                    <a:pt x="24865" y="4068"/>
                  </a:lnTo>
                  <a:lnTo>
                    <a:pt x="24785" y="4428"/>
                  </a:lnTo>
                  <a:lnTo>
                    <a:pt x="24704" y="4809"/>
                  </a:lnTo>
                  <a:lnTo>
                    <a:pt x="24624" y="5210"/>
                  </a:lnTo>
                  <a:lnTo>
                    <a:pt x="24564" y="5651"/>
                  </a:lnTo>
                  <a:lnTo>
                    <a:pt x="24524" y="6091"/>
                  </a:lnTo>
                  <a:lnTo>
                    <a:pt x="24484" y="6572"/>
                  </a:lnTo>
                  <a:lnTo>
                    <a:pt x="24444" y="7073"/>
                  </a:lnTo>
                  <a:lnTo>
                    <a:pt x="24444" y="7614"/>
                  </a:lnTo>
                  <a:lnTo>
                    <a:pt x="24444" y="8155"/>
                  </a:lnTo>
                  <a:lnTo>
                    <a:pt x="24444" y="8756"/>
                  </a:lnTo>
                  <a:lnTo>
                    <a:pt x="24344" y="8435"/>
                  </a:lnTo>
                  <a:lnTo>
                    <a:pt x="24244" y="8135"/>
                  </a:lnTo>
                  <a:lnTo>
                    <a:pt x="24143" y="7714"/>
                  </a:lnTo>
                  <a:lnTo>
                    <a:pt x="24023" y="7233"/>
                  </a:lnTo>
                  <a:lnTo>
                    <a:pt x="23923" y="6692"/>
                  </a:lnTo>
                  <a:lnTo>
                    <a:pt x="23863" y="6091"/>
                  </a:lnTo>
                  <a:lnTo>
                    <a:pt x="23843" y="5771"/>
                  </a:lnTo>
                  <a:lnTo>
                    <a:pt x="23823" y="5450"/>
                  </a:lnTo>
                  <a:lnTo>
                    <a:pt x="23823" y="5130"/>
                  </a:lnTo>
                  <a:lnTo>
                    <a:pt x="23843" y="4789"/>
                  </a:lnTo>
                  <a:lnTo>
                    <a:pt x="23883" y="4468"/>
                  </a:lnTo>
                  <a:lnTo>
                    <a:pt x="23943" y="4128"/>
                  </a:lnTo>
                  <a:lnTo>
                    <a:pt x="24023" y="3807"/>
                  </a:lnTo>
                  <a:lnTo>
                    <a:pt x="24103" y="3467"/>
                  </a:lnTo>
                  <a:lnTo>
                    <a:pt x="24224" y="3146"/>
                  </a:lnTo>
                  <a:lnTo>
                    <a:pt x="24384" y="2826"/>
                  </a:lnTo>
                  <a:lnTo>
                    <a:pt x="24544" y="2525"/>
                  </a:lnTo>
                  <a:lnTo>
                    <a:pt x="24745" y="2225"/>
                  </a:lnTo>
                  <a:lnTo>
                    <a:pt x="24985" y="1944"/>
                  </a:lnTo>
                  <a:lnTo>
                    <a:pt x="25245" y="1684"/>
                  </a:lnTo>
                  <a:lnTo>
                    <a:pt x="25546" y="1423"/>
                  </a:lnTo>
                  <a:lnTo>
                    <a:pt x="25887" y="1183"/>
                  </a:lnTo>
                  <a:lnTo>
                    <a:pt x="26247" y="962"/>
                  </a:lnTo>
                  <a:lnTo>
                    <a:pt x="26668" y="782"/>
                  </a:lnTo>
                  <a:close/>
                  <a:moveTo>
                    <a:pt x="28117" y="6210"/>
                  </a:moveTo>
                  <a:lnTo>
                    <a:pt x="27750" y="10038"/>
                  </a:lnTo>
                  <a:lnTo>
                    <a:pt x="28130" y="6232"/>
                  </a:lnTo>
                  <a:lnTo>
                    <a:pt x="28117" y="6210"/>
                  </a:lnTo>
                  <a:close/>
                  <a:moveTo>
                    <a:pt x="3527" y="902"/>
                  </a:moveTo>
                  <a:lnTo>
                    <a:pt x="1904" y="14526"/>
                  </a:lnTo>
                  <a:lnTo>
                    <a:pt x="1844" y="13725"/>
                  </a:lnTo>
                  <a:lnTo>
                    <a:pt x="1804" y="12943"/>
                  </a:lnTo>
                  <a:lnTo>
                    <a:pt x="1764" y="12182"/>
                  </a:lnTo>
                  <a:lnTo>
                    <a:pt x="1764" y="11441"/>
                  </a:lnTo>
                  <a:lnTo>
                    <a:pt x="1764" y="10740"/>
                  </a:lnTo>
                  <a:lnTo>
                    <a:pt x="1784" y="10038"/>
                  </a:lnTo>
                  <a:lnTo>
                    <a:pt x="1804" y="9377"/>
                  </a:lnTo>
                  <a:lnTo>
                    <a:pt x="1844" y="8736"/>
                  </a:lnTo>
                  <a:lnTo>
                    <a:pt x="1944" y="7514"/>
                  </a:lnTo>
                  <a:lnTo>
                    <a:pt x="2084" y="6392"/>
                  </a:lnTo>
                  <a:lnTo>
                    <a:pt x="2265" y="5370"/>
                  </a:lnTo>
                  <a:lnTo>
                    <a:pt x="2445" y="4448"/>
                  </a:lnTo>
                  <a:lnTo>
                    <a:pt x="2625" y="3647"/>
                  </a:lnTo>
                  <a:lnTo>
                    <a:pt x="2826" y="2926"/>
                  </a:lnTo>
                  <a:lnTo>
                    <a:pt x="3006" y="2325"/>
                  </a:lnTo>
                  <a:lnTo>
                    <a:pt x="3166" y="1824"/>
                  </a:lnTo>
                  <a:lnTo>
                    <a:pt x="3327" y="1423"/>
                  </a:lnTo>
                  <a:lnTo>
                    <a:pt x="3427" y="1143"/>
                  </a:lnTo>
                  <a:lnTo>
                    <a:pt x="3527" y="902"/>
                  </a:lnTo>
                  <a:close/>
                  <a:moveTo>
                    <a:pt x="3928" y="1"/>
                  </a:moveTo>
                  <a:lnTo>
                    <a:pt x="3767" y="21"/>
                  </a:lnTo>
                  <a:lnTo>
                    <a:pt x="3587" y="41"/>
                  </a:lnTo>
                  <a:lnTo>
                    <a:pt x="3427" y="81"/>
                  </a:lnTo>
                  <a:lnTo>
                    <a:pt x="3287" y="141"/>
                  </a:lnTo>
                  <a:lnTo>
                    <a:pt x="3126" y="221"/>
                  </a:lnTo>
                  <a:lnTo>
                    <a:pt x="2986" y="301"/>
                  </a:lnTo>
                  <a:lnTo>
                    <a:pt x="2866" y="401"/>
                  </a:lnTo>
                  <a:lnTo>
                    <a:pt x="2746" y="522"/>
                  </a:lnTo>
                  <a:lnTo>
                    <a:pt x="2645" y="642"/>
                  </a:lnTo>
                  <a:lnTo>
                    <a:pt x="2545" y="782"/>
                  </a:lnTo>
                  <a:lnTo>
                    <a:pt x="2465" y="922"/>
                  </a:lnTo>
                  <a:lnTo>
                    <a:pt x="2405" y="1082"/>
                  </a:lnTo>
                  <a:lnTo>
                    <a:pt x="2285" y="1423"/>
                  </a:lnTo>
                  <a:lnTo>
                    <a:pt x="2165" y="1844"/>
                  </a:lnTo>
                  <a:lnTo>
                    <a:pt x="2044" y="2305"/>
                  </a:lnTo>
                  <a:lnTo>
                    <a:pt x="1924" y="2846"/>
                  </a:lnTo>
                  <a:lnTo>
                    <a:pt x="1784" y="3527"/>
                  </a:lnTo>
                  <a:lnTo>
                    <a:pt x="1644" y="4288"/>
                  </a:lnTo>
                  <a:lnTo>
                    <a:pt x="1523" y="5150"/>
                  </a:lnTo>
                  <a:lnTo>
                    <a:pt x="1403" y="6111"/>
                  </a:lnTo>
                  <a:lnTo>
                    <a:pt x="1283" y="7153"/>
                  </a:lnTo>
                  <a:lnTo>
                    <a:pt x="1163" y="8315"/>
                  </a:lnTo>
                  <a:lnTo>
                    <a:pt x="1043" y="9577"/>
                  </a:lnTo>
                  <a:lnTo>
                    <a:pt x="942" y="10940"/>
                  </a:lnTo>
                  <a:lnTo>
                    <a:pt x="862" y="12402"/>
                  </a:lnTo>
                  <a:lnTo>
                    <a:pt x="782" y="14005"/>
                  </a:lnTo>
                  <a:lnTo>
                    <a:pt x="702" y="15708"/>
                  </a:lnTo>
                  <a:lnTo>
                    <a:pt x="642" y="17532"/>
                  </a:lnTo>
                  <a:lnTo>
                    <a:pt x="582" y="19495"/>
                  </a:lnTo>
                  <a:lnTo>
                    <a:pt x="562" y="21579"/>
                  </a:lnTo>
                  <a:lnTo>
                    <a:pt x="542" y="23803"/>
                  </a:lnTo>
                  <a:lnTo>
                    <a:pt x="522" y="26147"/>
                  </a:lnTo>
                  <a:lnTo>
                    <a:pt x="522" y="26467"/>
                  </a:lnTo>
                  <a:lnTo>
                    <a:pt x="502" y="27950"/>
                  </a:lnTo>
                  <a:lnTo>
                    <a:pt x="442" y="29733"/>
                  </a:lnTo>
                  <a:lnTo>
                    <a:pt x="361" y="31656"/>
                  </a:lnTo>
                  <a:lnTo>
                    <a:pt x="261" y="33560"/>
                  </a:lnTo>
                  <a:lnTo>
                    <a:pt x="81" y="36765"/>
                  </a:lnTo>
                  <a:lnTo>
                    <a:pt x="1" y="38108"/>
                  </a:lnTo>
                  <a:lnTo>
                    <a:pt x="25065" y="38108"/>
                  </a:lnTo>
                  <a:lnTo>
                    <a:pt x="26788" y="20056"/>
                  </a:lnTo>
                  <a:lnTo>
                    <a:pt x="26528" y="19174"/>
                  </a:lnTo>
                  <a:lnTo>
                    <a:pt x="26287" y="18293"/>
                  </a:lnTo>
                  <a:lnTo>
                    <a:pt x="26087" y="17391"/>
                  </a:lnTo>
                  <a:lnTo>
                    <a:pt x="25887" y="16510"/>
                  </a:lnTo>
                  <a:lnTo>
                    <a:pt x="25726" y="15608"/>
                  </a:lnTo>
                  <a:lnTo>
                    <a:pt x="25586" y="14707"/>
                  </a:lnTo>
                  <a:lnTo>
                    <a:pt x="25486" y="13785"/>
                  </a:lnTo>
                  <a:lnTo>
                    <a:pt x="25386" y="12883"/>
                  </a:lnTo>
                  <a:lnTo>
                    <a:pt x="25326" y="11982"/>
                  </a:lnTo>
                  <a:lnTo>
                    <a:pt x="25285" y="11060"/>
                  </a:lnTo>
                  <a:lnTo>
                    <a:pt x="25265" y="10159"/>
                  </a:lnTo>
                  <a:lnTo>
                    <a:pt x="25285" y="9237"/>
                  </a:lnTo>
                  <a:lnTo>
                    <a:pt x="25305" y="8315"/>
                  </a:lnTo>
                  <a:lnTo>
                    <a:pt x="25386" y="7414"/>
                  </a:lnTo>
                  <a:lnTo>
                    <a:pt x="25466" y="6492"/>
                  </a:lnTo>
                  <a:lnTo>
                    <a:pt x="25566" y="5590"/>
                  </a:lnTo>
                  <a:lnTo>
                    <a:pt x="26988" y="4368"/>
                  </a:lnTo>
                  <a:lnTo>
                    <a:pt x="28117" y="6210"/>
                  </a:lnTo>
                  <a:lnTo>
                    <a:pt x="28117" y="6210"/>
                  </a:lnTo>
                  <a:lnTo>
                    <a:pt x="28591" y="1263"/>
                  </a:lnTo>
                  <a:lnTo>
                    <a:pt x="28611" y="1143"/>
                  </a:lnTo>
                  <a:lnTo>
                    <a:pt x="28591" y="942"/>
                  </a:lnTo>
                  <a:lnTo>
                    <a:pt x="28531" y="742"/>
                  </a:lnTo>
                  <a:lnTo>
                    <a:pt x="28431" y="542"/>
                  </a:lnTo>
                  <a:lnTo>
                    <a:pt x="28311" y="381"/>
                  </a:lnTo>
                  <a:lnTo>
                    <a:pt x="28171" y="241"/>
                  </a:lnTo>
                  <a:lnTo>
                    <a:pt x="27990" y="141"/>
                  </a:lnTo>
                  <a:lnTo>
                    <a:pt x="27790" y="61"/>
                  </a:lnTo>
                  <a:lnTo>
                    <a:pt x="27590" y="21"/>
                  </a:lnTo>
                  <a:lnTo>
                    <a:pt x="27469" y="1"/>
                  </a:lnTo>
                  <a:lnTo>
                    <a:pt x="20317" y="1"/>
                  </a:lnTo>
                  <a:lnTo>
                    <a:pt x="20477" y="181"/>
                  </a:lnTo>
                  <a:lnTo>
                    <a:pt x="20597" y="361"/>
                  </a:lnTo>
                  <a:lnTo>
                    <a:pt x="20717" y="542"/>
                  </a:lnTo>
                  <a:lnTo>
                    <a:pt x="20818" y="742"/>
                  </a:lnTo>
                  <a:lnTo>
                    <a:pt x="20878" y="942"/>
                  </a:lnTo>
                  <a:lnTo>
                    <a:pt x="20938" y="1143"/>
                  </a:lnTo>
                  <a:lnTo>
                    <a:pt x="20978" y="1363"/>
                  </a:lnTo>
                  <a:lnTo>
                    <a:pt x="21018" y="1563"/>
                  </a:lnTo>
                  <a:lnTo>
                    <a:pt x="21018" y="1784"/>
                  </a:lnTo>
                  <a:lnTo>
                    <a:pt x="21018" y="2004"/>
                  </a:lnTo>
                  <a:lnTo>
                    <a:pt x="20998" y="2425"/>
                  </a:lnTo>
                  <a:lnTo>
                    <a:pt x="20918" y="2846"/>
                  </a:lnTo>
                  <a:lnTo>
                    <a:pt x="20818" y="3266"/>
                  </a:lnTo>
                  <a:lnTo>
                    <a:pt x="20697" y="3647"/>
                  </a:lnTo>
                  <a:lnTo>
                    <a:pt x="20577" y="4008"/>
                  </a:lnTo>
                  <a:lnTo>
                    <a:pt x="20437" y="4328"/>
                  </a:lnTo>
                  <a:lnTo>
                    <a:pt x="20317" y="4609"/>
                  </a:lnTo>
                  <a:lnTo>
                    <a:pt x="20096" y="5029"/>
                  </a:lnTo>
                  <a:lnTo>
                    <a:pt x="20016" y="5170"/>
                  </a:lnTo>
                  <a:lnTo>
                    <a:pt x="19816" y="4989"/>
                  </a:lnTo>
                  <a:lnTo>
                    <a:pt x="19595" y="4829"/>
                  </a:lnTo>
                  <a:lnTo>
                    <a:pt x="19315" y="4629"/>
                  </a:lnTo>
                  <a:lnTo>
                    <a:pt x="18974" y="4428"/>
                  </a:lnTo>
                  <a:lnTo>
                    <a:pt x="18794" y="4328"/>
                  </a:lnTo>
                  <a:lnTo>
                    <a:pt x="18614" y="4248"/>
                  </a:lnTo>
                  <a:lnTo>
                    <a:pt x="18413" y="4168"/>
                  </a:lnTo>
                  <a:lnTo>
                    <a:pt x="18213" y="4128"/>
                  </a:lnTo>
                  <a:lnTo>
                    <a:pt x="18013" y="4088"/>
                  </a:lnTo>
                  <a:lnTo>
                    <a:pt x="17792" y="4068"/>
                  </a:lnTo>
                  <a:lnTo>
                    <a:pt x="17552" y="4088"/>
                  </a:lnTo>
                  <a:lnTo>
                    <a:pt x="17311" y="4148"/>
                  </a:lnTo>
                  <a:lnTo>
                    <a:pt x="17091" y="4248"/>
                  </a:lnTo>
                  <a:lnTo>
                    <a:pt x="16971" y="4328"/>
                  </a:lnTo>
                  <a:lnTo>
                    <a:pt x="16851" y="4408"/>
                  </a:lnTo>
                  <a:lnTo>
                    <a:pt x="16250" y="4889"/>
                  </a:lnTo>
                  <a:lnTo>
                    <a:pt x="15428" y="5470"/>
                  </a:lnTo>
                  <a:lnTo>
                    <a:pt x="13565" y="6773"/>
                  </a:lnTo>
                  <a:lnTo>
                    <a:pt x="11942" y="7874"/>
                  </a:lnTo>
                  <a:lnTo>
                    <a:pt x="11261" y="8335"/>
                  </a:lnTo>
                  <a:lnTo>
                    <a:pt x="11100" y="8095"/>
                  </a:lnTo>
                  <a:lnTo>
                    <a:pt x="10960" y="7814"/>
                  </a:lnTo>
                  <a:lnTo>
                    <a:pt x="10800" y="7494"/>
                  </a:lnTo>
                  <a:lnTo>
                    <a:pt x="10640" y="7133"/>
                  </a:lnTo>
                  <a:lnTo>
                    <a:pt x="10319" y="6372"/>
                  </a:lnTo>
                  <a:lnTo>
                    <a:pt x="10039" y="5570"/>
                  </a:lnTo>
                  <a:lnTo>
                    <a:pt x="9778" y="4829"/>
                  </a:lnTo>
                  <a:lnTo>
                    <a:pt x="9578" y="4208"/>
                  </a:lnTo>
                  <a:lnTo>
                    <a:pt x="9397" y="3627"/>
                  </a:lnTo>
                  <a:lnTo>
                    <a:pt x="9157" y="3487"/>
                  </a:lnTo>
                  <a:lnTo>
                    <a:pt x="8917" y="3407"/>
                  </a:lnTo>
                  <a:lnTo>
                    <a:pt x="8676" y="3346"/>
                  </a:lnTo>
                  <a:lnTo>
                    <a:pt x="8416" y="3326"/>
                  </a:lnTo>
                  <a:lnTo>
                    <a:pt x="8235" y="3326"/>
                  </a:lnTo>
                  <a:lnTo>
                    <a:pt x="8055" y="3367"/>
                  </a:lnTo>
                  <a:lnTo>
                    <a:pt x="7895" y="3407"/>
                  </a:lnTo>
                  <a:lnTo>
                    <a:pt x="7714" y="3467"/>
                  </a:lnTo>
                  <a:lnTo>
                    <a:pt x="7554" y="3547"/>
                  </a:lnTo>
                  <a:lnTo>
                    <a:pt x="7414" y="3647"/>
                  </a:lnTo>
                  <a:lnTo>
                    <a:pt x="7254" y="3767"/>
                  </a:lnTo>
                  <a:lnTo>
                    <a:pt x="7133" y="3887"/>
                  </a:lnTo>
                  <a:lnTo>
                    <a:pt x="7093" y="3527"/>
                  </a:lnTo>
                  <a:lnTo>
                    <a:pt x="7073" y="3186"/>
                  </a:lnTo>
                  <a:lnTo>
                    <a:pt x="7073" y="2866"/>
                  </a:lnTo>
                  <a:lnTo>
                    <a:pt x="7073" y="2545"/>
                  </a:lnTo>
                  <a:lnTo>
                    <a:pt x="7113" y="2245"/>
                  </a:lnTo>
                  <a:lnTo>
                    <a:pt x="7153" y="1984"/>
                  </a:lnTo>
                  <a:lnTo>
                    <a:pt x="7214" y="1724"/>
                  </a:lnTo>
                  <a:lnTo>
                    <a:pt x="7274" y="1463"/>
                  </a:lnTo>
                  <a:lnTo>
                    <a:pt x="7374" y="1243"/>
                  </a:lnTo>
                  <a:lnTo>
                    <a:pt x="7474" y="1022"/>
                  </a:lnTo>
                  <a:lnTo>
                    <a:pt x="7574" y="822"/>
                  </a:lnTo>
                  <a:lnTo>
                    <a:pt x="7694" y="642"/>
                  </a:lnTo>
                  <a:lnTo>
                    <a:pt x="7835" y="461"/>
                  </a:lnTo>
                  <a:lnTo>
                    <a:pt x="7975" y="301"/>
                  </a:lnTo>
                  <a:lnTo>
                    <a:pt x="8115" y="141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5"/>
            <p:cNvSpPr/>
            <p:nvPr/>
          </p:nvSpPr>
          <p:spPr>
            <a:xfrm>
              <a:off x="3070925" y="1761300"/>
              <a:ext cx="715300" cy="952700"/>
            </a:xfrm>
            <a:custGeom>
              <a:rect b="b" l="l" r="r" t="t"/>
              <a:pathLst>
                <a:path extrusionOk="0" fill="none" h="38108" w="28612">
                  <a:moveTo>
                    <a:pt x="27469" y="1"/>
                  </a:moveTo>
                  <a:lnTo>
                    <a:pt x="27469" y="1"/>
                  </a:lnTo>
                  <a:lnTo>
                    <a:pt x="27449" y="1"/>
                  </a:lnTo>
                  <a:lnTo>
                    <a:pt x="20317" y="1"/>
                  </a:lnTo>
                  <a:lnTo>
                    <a:pt x="20317" y="1"/>
                  </a:lnTo>
                  <a:lnTo>
                    <a:pt x="20477" y="181"/>
                  </a:lnTo>
                  <a:lnTo>
                    <a:pt x="20597" y="361"/>
                  </a:lnTo>
                  <a:lnTo>
                    <a:pt x="20717" y="542"/>
                  </a:lnTo>
                  <a:lnTo>
                    <a:pt x="20818" y="742"/>
                  </a:lnTo>
                  <a:lnTo>
                    <a:pt x="20878" y="942"/>
                  </a:lnTo>
                  <a:lnTo>
                    <a:pt x="20938" y="1143"/>
                  </a:lnTo>
                  <a:lnTo>
                    <a:pt x="20978" y="1363"/>
                  </a:lnTo>
                  <a:lnTo>
                    <a:pt x="21018" y="1563"/>
                  </a:lnTo>
                  <a:lnTo>
                    <a:pt x="21018" y="1784"/>
                  </a:lnTo>
                  <a:lnTo>
                    <a:pt x="21018" y="2004"/>
                  </a:lnTo>
                  <a:lnTo>
                    <a:pt x="20998" y="2425"/>
                  </a:lnTo>
                  <a:lnTo>
                    <a:pt x="20918" y="2846"/>
                  </a:lnTo>
                  <a:lnTo>
                    <a:pt x="20818" y="3266"/>
                  </a:lnTo>
                  <a:lnTo>
                    <a:pt x="20697" y="3647"/>
                  </a:lnTo>
                  <a:lnTo>
                    <a:pt x="20577" y="4008"/>
                  </a:lnTo>
                  <a:lnTo>
                    <a:pt x="20437" y="4328"/>
                  </a:lnTo>
                  <a:lnTo>
                    <a:pt x="20317" y="4609"/>
                  </a:lnTo>
                  <a:lnTo>
                    <a:pt x="20096" y="5029"/>
                  </a:lnTo>
                  <a:lnTo>
                    <a:pt x="20016" y="5170"/>
                  </a:lnTo>
                  <a:lnTo>
                    <a:pt x="20016" y="5170"/>
                  </a:lnTo>
                  <a:lnTo>
                    <a:pt x="19816" y="4989"/>
                  </a:lnTo>
                  <a:lnTo>
                    <a:pt x="19595" y="4829"/>
                  </a:lnTo>
                  <a:lnTo>
                    <a:pt x="19315" y="4629"/>
                  </a:lnTo>
                  <a:lnTo>
                    <a:pt x="18974" y="4428"/>
                  </a:lnTo>
                  <a:lnTo>
                    <a:pt x="18794" y="4328"/>
                  </a:lnTo>
                  <a:lnTo>
                    <a:pt x="18614" y="4248"/>
                  </a:lnTo>
                  <a:lnTo>
                    <a:pt x="18413" y="4168"/>
                  </a:lnTo>
                  <a:lnTo>
                    <a:pt x="18213" y="4128"/>
                  </a:lnTo>
                  <a:lnTo>
                    <a:pt x="18013" y="4088"/>
                  </a:lnTo>
                  <a:lnTo>
                    <a:pt x="17792" y="4068"/>
                  </a:lnTo>
                  <a:lnTo>
                    <a:pt x="17792" y="4068"/>
                  </a:lnTo>
                  <a:lnTo>
                    <a:pt x="17552" y="4088"/>
                  </a:lnTo>
                  <a:lnTo>
                    <a:pt x="17311" y="4148"/>
                  </a:lnTo>
                  <a:lnTo>
                    <a:pt x="17091" y="4248"/>
                  </a:lnTo>
                  <a:lnTo>
                    <a:pt x="16971" y="4328"/>
                  </a:lnTo>
                  <a:lnTo>
                    <a:pt x="16851" y="4408"/>
                  </a:lnTo>
                  <a:lnTo>
                    <a:pt x="16851" y="4408"/>
                  </a:lnTo>
                  <a:lnTo>
                    <a:pt x="16250" y="4889"/>
                  </a:lnTo>
                  <a:lnTo>
                    <a:pt x="15428" y="5470"/>
                  </a:lnTo>
                  <a:lnTo>
                    <a:pt x="13565" y="6773"/>
                  </a:lnTo>
                  <a:lnTo>
                    <a:pt x="11942" y="7874"/>
                  </a:lnTo>
                  <a:lnTo>
                    <a:pt x="11261" y="8335"/>
                  </a:lnTo>
                  <a:lnTo>
                    <a:pt x="11261" y="8335"/>
                  </a:lnTo>
                  <a:lnTo>
                    <a:pt x="11100" y="8095"/>
                  </a:lnTo>
                  <a:lnTo>
                    <a:pt x="10960" y="7814"/>
                  </a:lnTo>
                  <a:lnTo>
                    <a:pt x="10800" y="7494"/>
                  </a:lnTo>
                  <a:lnTo>
                    <a:pt x="10640" y="7133"/>
                  </a:lnTo>
                  <a:lnTo>
                    <a:pt x="10319" y="6372"/>
                  </a:lnTo>
                  <a:lnTo>
                    <a:pt x="10039" y="5570"/>
                  </a:lnTo>
                  <a:lnTo>
                    <a:pt x="9778" y="4829"/>
                  </a:lnTo>
                  <a:lnTo>
                    <a:pt x="9578" y="4208"/>
                  </a:lnTo>
                  <a:lnTo>
                    <a:pt x="9397" y="3627"/>
                  </a:lnTo>
                  <a:lnTo>
                    <a:pt x="9397" y="3627"/>
                  </a:lnTo>
                  <a:lnTo>
                    <a:pt x="9157" y="3487"/>
                  </a:lnTo>
                  <a:lnTo>
                    <a:pt x="8917" y="3407"/>
                  </a:lnTo>
                  <a:lnTo>
                    <a:pt x="8676" y="3346"/>
                  </a:lnTo>
                  <a:lnTo>
                    <a:pt x="8416" y="3326"/>
                  </a:lnTo>
                  <a:lnTo>
                    <a:pt x="8416" y="3326"/>
                  </a:lnTo>
                  <a:lnTo>
                    <a:pt x="8235" y="3326"/>
                  </a:lnTo>
                  <a:lnTo>
                    <a:pt x="8055" y="3367"/>
                  </a:lnTo>
                  <a:lnTo>
                    <a:pt x="7895" y="3407"/>
                  </a:lnTo>
                  <a:lnTo>
                    <a:pt x="7714" y="3467"/>
                  </a:lnTo>
                  <a:lnTo>
                    <a:pt x="7554" y="3547"/>
                  </a:lnTo>
                  <a:lnTo>
                    <a:pt x="7414" y="3647"/>
                  </a:lnTo>
                  <a:lnTo>
                    <a:pt x="7254" y="3767"/>
                  </a:lnTo>
                  <a:lnTo>
                    <a:pt x="7133" y="3887"/>
                  </a:lnTo>
                  <a:lnTo>
                    <a:pt x="7133" y="3887"/>
                  </a:lnTo>
                  <a:lnTo>
                    <a:pt x="7093" y="3527"/>
                  </a:lnTo>
                  <a:lnTo>
                    <a:pt x="7073" y="3186"/>
                  </a:lnTo>
                  <a:lnTo>
                    <a:pt x="7073" y="2866"/>
                  </a:lnTo>
                  <a:lnTo>
                    <a:pt x="7073" y="2545"/>
                  </a:lnTo>
                  <a:lnTo>
                    <a:pt x="7113" y="2245"/>
                  </a:lnTo>
                  <a:lnTo>
                    <a:pt x="7153" y="1984"/>
                  </a:lnTo>
                  <a:lnTo>
                    <a:pt x="7214" y="1724"/>
                  </a:lnTo>
                  <a:lnTo>
                    <a:pt x="7274" y="1463"/>
                  </a:lnTo>
                  <a:lnTo>
                    <a:pt x="7374" y="1243"/>
                  </a:lnTo>
                  <a:lnTo>
                    <a:pt x="7474" y="1022"/>
                  </a:lnTo>
                  <a:lnTo>
                    <a:pt x="7574" y="822"/>
                  </a:lnTo>
                  <a:lnTo>
                    <a:pt x="7694" y="642"/>
                  </a:lnTo>
                  <a:lnTo>
                    <a:pt x="7835" y="461"/>
                  </a:lnTo>
                  <a:lnTo>
                    <a:pt x="7975" y="301"/>
                  </a:lnTo>
                  <a:lnTo>
                    <a:pt x="8115" y="141"/>
                  </a:lnTo>
                  <a:lnTo>
                    <a:pt x="8275" y="1"/>
                  </a:lnTo>
                  <a:lnTo>
                    <a:pt x="3928" y="1"/>
                  </a:lnTo>
                  <a:lnTo>
                    <a:pt x="3928" y="1"/>
                  </a:lnTo>
                  <a:lnTo>
                    <a:pt x="3928" y="1"/>
                  </a:lnTo>
                  <a:lnTo>
                    <a:pt x="3928" y="1"/>
                  </a:lnTo>
                  <a:lnTo>
                    <a:pt x="3767" y="21"/>
                  </a:lnTo>
                  <a:lnTo>
                    <a:pt x="3587" y="41"/>
                  </a:lnTo>
                  <a:lnTo>
                    <a:pt x="3427" y="81"/>
                  </a:lnTo>
                  <a:lnTo>
                    <a:pt x="3287" y="141"/>
                  </a:lnTo>
                  <a:lnTo>
                    <a:pt x="3126" y="221"/>
                  </a:lnTo>
                  <a:lnTo>
                    <a:pt x="2986" y="301"/>
                  </a:lnTo>
                  <a:lnTo>
                    <a:pt x="2866" y="401"/>
                  </a:lnTo>
                  <a:lnTo>
                    <a:pt x="2746" y="522"/>
                  </a:lnTo>
                  <a:lnTo>
                    <a:pt x="2746" y="522"/>
                  </a:lnTo>
                  <a:lnTo>
                    <a:pt x="2645" y="642"/>
                  </a:lnTo>
                  <a:lnTo>
                    <a:pt x="2545" y="782"/>
                  </a:lnTo>
                  <a:lnTo>
                    <a:pt x="2465" y="922"/>
                  </a:lnTo>
                  <a:lnTo>
                    <a:pt x="2405" y="1082"/>
                  </a:lnTo>
                  <a:lnTo>
                    <a:pt x="2405" y="1082"/>
                  </a:lnTo>
                  <a:lnTo>
                    <a:pt x="2285" y="1423"/>
                  </a:lnTo>
                  <a:lnTo>
                    <a:pt x="2165" y="1844"/>
                  </a:lnTo>
                  <a:lnTo>
                    <a:pt x="2044" y="2305"/>
                  </a:lnTo>
                  <a:lnTo>
                    <a:pt x="1924" y="2846"/>
                  </a:lnTo>
                  <a:lnTo>
                    <a:pt x="1924" y="2846"/>
                  </a:lnTo>
                  <a:lnTo>
                    <a:pt x="1784" y="3527"/>
                  </a:lnTo>
                  <a:lnTo>
                    <a:pt x="1644" y="4288"/>
                  </a:lnTo>
                  <a:lnTo>
                    <a:pt x="1523" y="5150"/>
                  </a:lnTo>
                  <a:lnTo>
                    <a:pt x="1403" y="6111"/>
                  </a:lnTo>
                  <a:lnTo>
                    <a:pt x="1283" y="7153"/>
                  </a:lnTo>
                  <a:lnTo>
                    <a:pt x="1163" y="8315"/>
                  </a:lnTo>
                  <a:lnTo>
                    <a:pt x="1043" y="9577"/>
                  </a:lnTo>
                  <a:lnTo>
                    <a:pt x="942" y="10940"/>
                  </a:lnTo>
                  <a:lnTo>
                    <a:pt x="862" y="12402"/>
                  </a:lnTo>
                  <a:lnTo>
                    <a:pt x="782" y="14005"/>
                  </a:lnTo>
                  <a:lnTo>
                    <a:pt x="702" y="15708"/>
                  </a:lnTo>
                  <a:lnTo>
                    <a:pt x="642" y="17532"/>
                  </a:lnTo>
                  <a:lnTo>
                    <a:pt x="582" y="19495"/>
                  </a:lnTo>
                  <a:lnTo>
                    <a:pt x="562" y="21579"/>
                  </a:lnTo>
                  <a:lnTo>
                    <a:pt x="542" y="23803"/>
                  </a:lnTo>
                  <a:lnTo>
                    <a:pt x="522" y="26147"/>
                  </a:lnTo>
                  <a:lnTo>
                    <a:pt x="522" y="26147"/>
                  </a:lnTo>
                  <a:lnTo>
                    <a:pt x="522" y="26467"/>
                  </a:lnTo>
                  <a:lnTo>
                    <a:pt x="522" y="26467"/>
                  </a:lnTo>
                  <a:lnTo>
                    <a:pt x="522" y="26467"/>
                  </a:lnTo>
                  <a:lnTo>
                    <a:pt x="522" y="26467"/>
                  </a:lnTo>
                  <a:lnTo>
                    <a:pt x="502" y="27950"/>
                  </a:lnTo>
                  <a:lnTo>
                    <a:pt x="442" y="29733"/>
                  </a:lnTo>
                  <a:lnTo>
                    <a:pt x="361" y="31656"/>
                  </a:lnTo>
                  <a:lnTo>
                    <a:pt x="261" y="33560"/>
                  </a:lnTo>
                  <a:lnTo>
                    <a:pt x="81" y="36765"/>
                  </a:lnTo>
                  <a:lnTo>
                    <a:pt x="1" y="38108"/>
                  </a:lnTo>
                  <a:lnTo>
                    <a:pt x="25065" y="38108"/>
                  </a:lnTo>
                  <a:lnTo>
                    <a:pt x="26788" y="20056"/>
                  </a:lnTo>
                  <a:lnTo>
                    <a:pt x="26788" y="20056"/>
                  </a:lnTo>
                  <a:lnTo>
                    <a:pt x="26528" y="19174"/>
                  </a:lnTo>
                  <a:lnTo>
                    <a:pt x="26287" y="18293"/>
                  </a:lnTo>
                  <a:lnTo>
                    <a:pt x="26087" y="17391"/>
                  </a:lnTo>
                  <a:lnTo>
                    <a:pt x="25887" y="16510"/>
                  </a:lnTo>
                  <a:lnTo>
                    <a:pt x="25726" y="15608"/>
                  </a:lnTo>
                  <a:lnTo>
                    <a:pt x="25586" y="14707"/>
                  </a:lnTo>
                  <a:lnTo>
                    <a:pt x="25486" y="13785"/>
                  </a:lnTo>
                  <a:lnTo>
                    <a:pt x="25386" y="12883"/>
                  </a:lnTo>
                  <a:lnTo>
                    <a:pt x="25326" y="11982"/>
                  </a:lnTo>
                  <a:lnTo>
                    <a:pt x="25285" y="11060"/>
                  </a:lnTo>
                  <a:lnTo>
                    <a:pt x="25265" y="10159"/>
                  </a:lnTo>
                  <a:lnTo>
                    <a:pt x="25285" y="9237"/>
                  </a:lnTo>
                  <a:lnTo>
                    <a:pt x="25305" y="8315"/>
                  </a:lnTo>
                  <a:lnTo>
                    <a:pt x="25386" y="7414"/>
                  </a:lnTo>
                  <a:lnTo>
                    <a:pt x="25466" y="6492"/>
                  </a:lnTo>
                  <a:lnTo>
                    <a:pt x="25566" y="5590"/>
                  </a:lnTo>
                  <a:lnTo>
                    <a:pt x="26988" y="4368"/>
                  </a:lnTo>
                  <a:lnTo>
                    <a:pt x="28130" y="6232"/>
                  </a:lnTo>
                  <a:lnTo>
                    <a:pt x="27750" y="10038"/>
                  </a:lnTo>
                  <a:lnTo>
                    <a:pt x="28591" y="1263"/>
                  </a:lnTo>
                  <a:lnTo>
                    <a:pt x="28591" y="1263"/>
                  </a:lnTo>
                  <a:lnTo>
                    <a:pt x="28611" y="1143"/>
                  </a:lnTo>
                  <a:lnTo>
                    <a:pt x="28611" y="1143"/>
                  </a:lnTo>
                  <a:lnTo>
                    <a:pt x="28591" y="942"/>
                  </a:lnTo>
                  <a:lnTo>
                    <a:pt x="28531" y="742"/>
                  </a:lnTo>
                  <a:lnTo>
                    <a:pt x="28431" y="542"/>
                  </a:lnTo>
                  <a:lnTo>
                    <a:pt x="28311" y="381"/>
                  </a:lnTo>
                  <a:lnTo>
                    <a:pt x="28171" y="241"/>
                  </a:lnTo>
                  <a:lnTo>
                    <a:pt x="27990" y="141"/>
                  </a:lnTo>
                  <a:lnTo>
                    <a:pt x="27790" y="61"/>
                  </a:lnTo>
                  <a:lnTo>
                    <a:pt x="27590" y="21"/>
                  </a:lnTo>
                  <a:lnTo>
                    <a:pt x="27590" y="21"/>
                  </a:lnTo>
                  <a:lnTo>
                    <a:pt x="2746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5"/>
            <p:cNvSpPr/>
            <p:nvPr/>
          </p:nvSpPr>
          <p:spPr>
            <a:xfrm>
              <a:off x="3247750" y="1733750"/>
              <a:ext cx="348625" cy="235950"/>
            </a:xfrm>
            <a:custGeom>
              <a:rect b="b" l="l" r="r" t="t"/>
              <a:pathLst>
                <a:path extrusionOk="0" h="9438" w="13945">
                  <a:moveTo>
                    <a:pt x="9477" y="1"/>
                  </a:moveTo>
                  <a:lnTo>
                    <a:pt x="8736" y="21"/>
                  </a:lnTo>
                  <a:lnTo>
                    <a:pt x="8475" y="21"/>
                  </a:lnTo>
                  <a:lnTo>
                    <a:pt x="8195" y="41"/>
                  </a:lnTo>
                  <a:lnTo>
                    <a:pt x="7594" y="101"/>
                  </a:lnTo>
                  <a:lnTo>
                    <a:pt x="7033" y="161"/>
                  </a:lnTo>
                  <a:lnTo>
                    <a:pt x="6472" y="181"/>
                  </a:lnTo>
                  <a:lnTo>
                    <a:pt x="5911" y="181"/>
                  </a:lnTo>
                  <a:lnTo>
                    <a:pt x="5350" y="141"/>
                  </a:lnTo>
                  <a:lnTo>
                    <a:pt x="4608" y="141"/>
                  </a:lnTo>
                  <a:lnTo>
                    <a:pt x="4228" y="161"/>
                  </a:lnTo>
                  <a:lnTo>
                    <a:pt x="3807" y="181"/>
                  </a:lnTo>
                  <a:lnTo>
                    <a:pt x="3386" y="241"/>
                  </a:lnTo>
                  <a:lnTo>
                    <a:pt x="2966" y="301"/>
                  </a:lnTo>
                  <a:lnTo>
                    <a:pt x="2545" y="421"/>
                  </a:lnTo>
                  <a:lnTo>
                    <a:pt x="2124" y="562"/>
                  </a:lnTo>
                  <a:lnTo>
                    <a:pt x="1924" y="662"/>
                  </a:lnTo>
                  <a:lnTo>
                    <a:pt x="1723" y="762"/>
                  </a:lnTo>
                  <a:lnTo>
                    <a:pt x="1543" y="862"/>
                  </a:lnTo>
                  <a:lnTo>
                    <a:pt x="1363" y="982"/>
                  </a:lnTo>
                  <a:lnTo>
                    <a:pt x="1182" y="1123"/>
                  </a:lnTo>
                  <a:lnTo>
                    <a:pt x="1022" y="1263"/>
                  </a:lnTo>
                  <a:lnTo>
                    <a:pt x="862" y="1423"/>
                  </a:lnTo>
                  <a:lnTo>
                    <a:pt x="722" y="1603"/>
                  </a:lnTo>
                  <a:lnTo>
                    <a:pt x="581" y="1804"/>
                  </a:lnTo>
                  <a:lnTo>
                    <a:pt x="461" y="2004"/>
                  </a:lnTo>
                  <a:lnTo>
                    <a:pt x="341" y="2225"/>
                  </a:lnTo>
                  <a:lnTo>
                    <a:pt x="241" y="2465"/>
                  </a:lnTo>
                  <a:lnTo>
                    <a:pt x="161" y="2705"/>
                  </a:lnTo>
                  <a:lnTo>
                    <a:pt x="100" y="2986"/>
                  </a:lnTo>
                  <a:lnTo>
                    <a:pt x="40" y="3266"/>
                  </a:lnTo>
                  <a:lnTo>
                    <a:pt x="20" y="3587"/>
                  </a:lnTo>
                  <a:lnTo>
                    <a:pt x="0" y="3908"/>
                  </a:lnTo>
                  <a:lnTo>
                    <a:pt x="0" y="4248"/>
                  </a:lnTo>
                  <a:lnTo>
                    <a:pt x="20" y="4609"/>
                  </a:lnTo>
                  <a:lnTo>
                    <a:pt x="60" y="4989"/>
                  </a:lnTo>
                  <a:lnTo>
                    <a:pt x="161" y="4889"/>
                  </a:lnTo>
                  <a:lnTo>
                    <a:pt x="301" y="4789"/>
                  </a:lnTo>
                  <a:lnTo>
                    <a:pt x="421" y="4689"/>
                  </a:lnTo>
                  <a:lnTo>
                    <a:pt x="561" y="4609"/>
                  </a:lnTo>
                  <a:lnTo>
                    <a:pt x="702" y="4549"/>
                  </a:lnTo>
                  <a:lnTo>
                    <a:pt x="842" y="4509"/>
                  </a:lnTo>
                  <a:lnTo>
                    <a:pt x="982" y="4469"/>
                  </a:lnTo>
                  <a:lnTo>
                    <a:pt x="1142" y="4448"/>
                  </a:lnTo>
                  <a:lnTo>
                    <a:pt x="1303" y="4428"/>
                  </a:lnTo>
                  <a:lnTo>
                    <a:pt x="1443" y="4428"/>
                  </a:lnTo>
                  <a:lnTo>
                    <a:pt x="1603" y="4448"/>
                  </a:lnTo>
                  <a:lnTo>
                    <a:pt x="1743" y="4469"/>
                  </a:lnTo>
                  <a:lnTo>
                    <a:pt x="1904" y="4529"/>
                  </a:lnTo>
                  <a:lnTo>
                    <a:pt x="2044" y="4569"/>
                  </a:lnTo>
                  <a:lnTo>
                    <a:pt x="2184" y="4649"/>
                  </a:lnTo>
                  <a:lnTo>
                    <a:pt x="2324" y="4729"/>
                  </a:lnTo>
                  <a:lnTo>
                    <a:pt x="2505" y="5310"/>
                  </a:lnTo>
                  <a:lnTo>
                    <a:pt x="2705" y="5931"/>
                  </a:lnTo>
                  <a:lnTo>
                    <a:pt x="2966" y="6672"/>
                  </a:lnTo>
                  <a:lnTo>
                    <a:pt x="3246" y="7474"/>
                  </a:lnTo>
                  <a:lnTo>
                    <a:pt x="3567" y="8235"/>
                  </a:lnTo>
                  <a:lnTo>
                    <a:pt x="3727" y="8596"/>
                  </a:lnTo>
                  <a:lnTo>
                    <a:pt x="3887" y="8916"/>
                  </a:lnTo>
                  <a:lnTo>
                    <a:pt x="4027" y="9197"/>
                  </a:lnTo>
                  <a:lnTo>
                    <a:pt x="4188" y="9437"/>
                  </a:lnTo>
                  <a:lnTo>
                    <a:pt x="4869" y="8976"/>
                  </a:lnTo>
                  <a:lnTo>
                    <a:pt x="6492" y="7875"/>
                  </a:lnTo>
                  <a:lnTo>
                    <a:pt x="8355" y="6572"/>
                  </a:lnTo>
                  <a:lnTo>
                    <a:pt x="9177" y="5991"/>
                  </a:lnTo>
                  <a:lnTo>
                    <a:pt x="9778" y="5510"/>
                  </a:lnTo>
                  <a:lnTo>
                    <a:pt x="9898" y="5410"/>
                  </a:lnTo>
                  <a:lnTo>
                    <a:pt x="10038" y="5350"/>
                  </a:lnTo>
                  <a:lnTo>
                    <a:pt x="10158" y="5290"/>
                  </a:lnTo>
                  <a:lnTo>
                    <a:pt x="10298" y="5230"/>
                  </a:lnTo>
                  <a:lnTo>
                    <a:pt x="10419" y="5210"/>
                  </a:lnTo>
                  <a:lnTo>
                    <a:pt x="10559" y="5190"/>
                  </a:lnTo>
                  <a:lnTo>
                    <a:pt x="10819" y="5190"/>
                  </a:lnTo>
                  <a:lnTo>
                    <a:pt x="11100" y="5210"/>
                  </a:lnTo>
                  <a:lnTo>
                    <a:pt x="11360" y="5290"/>
                  </a:lnTo>
                  <a:lnTo>
                    <a:pt x="11601" y="5370"/>
                  </a:lnTo>
                  <a:lnTo>
                    <a:pt x="11841" y="5490"/>
                  </a:lnTo>
                  <a:lnTo>
                    <a:pt x="12082" y="5611"/>
                  </a:lnTo>
                  <a:lnTo>
                    <a:pt x="12282" y="5751"/>
                  </a:lnTo>
                  <a:lnTo>
                    <a:pt x="12623" y="6011"/>
                  </a:lnTo>
                  <a:lnTo>
                    <a:pt x="12863" y="6192"/>
                  </a:lnTo>
                  <a:lnTo>
                    <a:pt x="12943" y="6272"/>
                  </a:lnTo>
                  <a:lnTo>
                    <a:pt x="13103" y="5991"/>
                  </a:lnTo>
                  <a:lnTo>
                    <a:pt x="13264" y="5651"/>
                  </a:lnTo>
                  <a:lnTo>
                    <a:pt x="13444" y="5230"/>
                  </a:lnTo>
                  <a:lnTo>
                    <a:pt x="13644" y="4729"/>
                  </a:lnTo>
                  <a:lnTo>
                    <a:pt x="13725" y="4469"/>
                  </a:lnTo>
                  <a:lnTo>
                    <a:pt x="13805" y="4168"/>
                  </a:lnTo>
                  <a:lnTo>
                    <a:pt x="13865" y="3888"/>
                  </a:lnTo>
                  <a:lnTo>
                    <a:pt x="13905" y="3587"/>
                  </a:lnTo>
                  <a:lnTo>
                    <a:pt x="13945" y="3286"/>
                  </a:lnTo>
                  <a:lnTo>
                    <a:pt x="13945" y="2986"/>
                  </a:lnTo>
                  <a:lnTo>
                    <a:pt x="13945" y="2685"/>
                  </a:lnTo>
                  <a:lnTo>
                    <a:pt x="13905" y="2385"/>
                  </a:lnTo>
                  <a:lnTo>
                    <a:pt x="13825" y="2084"/>
                  </a:lnTo>
                  <a:lnTo>
                    <a:pt x="13725" y="1804"/>
                  </a:lnTo>
                  <a:lnTo>
                    <a:pt x="13584" y="1543"/>
                  </a:lnTo>
                  <a:lnTo>
                    <a:pt x="13384" y="1283"/>
                  </a:lnTo>
                  <a:lnTo>
                    <a:pt x="13164" y="1042"/>
                  </a:lnTo>
                  <a:lnTo>
                    <a:pt x="12903" y="822"/>
                  </a:lnTo>
                  <a:lnTo>
                    <a:pt x="12583" y="622"/>
                  </a:lnTo>
                  <a:lnTo>
                    <a:pt x="12202" y="441"/>
                  </a:lnTo>
                  <a:lnTo>
                    <a:pt x="11781" y="281"/>
                  </a:lnTo>
                  <a:lnTo>
                    <a:pt x="11300" y="161"/>
                  </a:lnTo>
                  <a:lnTo>
                    <a:pt x="10759" y="81"/>
                  </a:lnTo>
                  <a:lnTo>
                    <a:pt x="10158" y="21"/>
                  </a:lnTo>
                  <a:lnTo>
                    <a:pt x="9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5"/>
            <p:cNvSpPr/>
            <p:nvPr/>
          </p:nvSpPr>
          <p:spPr>
            <a:xfrm>
              <a:off x="3247750" y="1733750"/>
              <a:ext cx="348625" cy="235950"/>
            </a:xfrm>
            <a:custGeom>
              <a:rect b="b" l="l" r="r" t="t"/>
              <a:pathLst>
                <a:path extrusionOk="0" fill="none" h="9438" w="13945">
                  <a:moveTo>
                    <a:pt x="7594" y="101"/>
                  </a:moveTo>
                  <a:lnTo>
                    <a:pt x="7594" y="101"/>
                  </a:lnTo>
                  <a:lnTo>
                    <a:pt x="7033" y="161"/>
                  </a:lnTo>
                  <a:lnTo>
                    <a:pt x="6472" y="181"/>
                  </a:lnTo>
                  <a:lnTo>
                    <a:pt x="5911" y="181"/>
                  </a:lnTo>
                  <a:lnTo>
                    <a:pt x="5350" y="141"/>
                  </a:lnTo>
                  <a:lnTo>
                    <a:pt x="5350" y="141"/>
                  </a:lnTo>
                  <a:lnTo>
                    <a:pt x="4608" y="141"/>
                  </a:lnTo>
                  <a:lnTo>
                    <a:pt x="4608" y="141"/>
                  </a:lnTo>
                  <a:lnTo>
                    <a:pt x="4228" y="161"/>
                  </a:lnTo>
                  <a:lnTo>
                    <a:pt x="3807" y="181"/>
                  </a:lnTo>
                  <a:lnTo>
                    <a:pt x="3386" y="241"/>
                  </a:lnTo>
                  <a:lnTo>
                    <a:pt x="2966" y="301"/>
                  </a:lnTo>
                  <a:lnTo>
                    <a:pt x="2545" y="421"/>
                  </a:lnTo>
                  <a:lnTo>
                    <a:pt x="2124" y="562"/>
                  </a:lnTo>
                  <a:lnTo>
                    <a:pt x="1924" y="662"/>
                  </a:lnTo>
                  <a:lnTo>
                    <a:pt x="1723" y="762"/>
                  </a:lnTo>
                  <a:lnTo>
                    <a:pt x="1543" y="862"/>
                  </a:lnTo>
                  <a:lnTo>
                    <a:pt x="1363" y="982"/>
                  </a:lnTo>
                  <a:lnTo>
                    <a:pt x="1182" y="1123"/>
                  </a:lnTo>
                  <a:lnTo>
                    <a:pt x="1022" y="1263"/>
                  </a:lnTo>
                  <a:lnTo>
                    <a:pt x="862" y="1423"/>
                  </a:lnTo>
                  <a:lnTo>
                    <a:pt x="722" y="1603"/>
                  </a:lnTo>
                  <a:lnTo>
                    <a:pt x="581" y="1804"/>
                  </a:lnTo>
                  <a:lnTo>
                    <a:pt x="461" y="2004"/>
                  </a:lnTo>
                  <a:lnTo>
                    <a:pt x="341" y="2225"/>
                  </a:lnTo>
                  <a:lnTo>
                    <a:pt x="241" y="2465"/>
                  </a:lnTo>
                  <a:lnTo>
                    <a:pt x="161" y="2705"/>
                  </a:lnTo>
                  <a:lnTo>
                    <a:pt x="100" y="2986"/>
                  </a:lnTo>
                  <a:lnTo>
                    <a:pt x="40" y="3266"/>
                  </a:lnTo>
                  <a:lnTo>
                    <a:pt x="20" y="3587"/>
                  </a:lnTo>
                  <a:lnTo>
                    <a:pt x="0" y="3908"/>
                  </a:lnTo>
                  <a:lnTo>
                    <a:pt x="0" y="4248"/>
                  </a:lnTo>
                  <a:lnTo>
                    <a:pt x="20" y="4609"/>
                  </a:lnTo>
                  <a:lnTo>
                    <a:pt x="60" y="4989"/>
                  </a:lnTo>
                  <a:lnTo>
                    <a:pt x="60" y="4989"/>
                  </a:lnTo>
                  <a:lnTo>
                    <a:pt x="161" y="4889"/>
                  </a:lnTo>
                  <a:lnTo>
                    <a:pt x="301" y="4789"/>
                  </a:lnTo>
                  <a:lnTo>
                    <a:pt x="421" y="4689"/>
                  </a:lnTo>
                  <a:lnTo>
                    <a:pt x="561" y="4609"/>
                  </a:lnTo>
                  <a:lnTo>
                    <a:pt x="702" y="4549"/>
                  </a:lnTo>
                  <a:lnTo>
                    <a:pt x="842" y="4509"/>
                  </a:lnTo>
                  <a:lnTo>
                    <a:pt x="982" y="4469"/>
                  </a:lnTo>
                  <a:lnTo>
                    <a:pt x="1142" y="4448"/>
                  </a:lnTo>
                  <a:lnTo>
                    <a:pt x="1303" y="4428"/>
                  </a:lnTo>
                  <a:lnTo>
                    <a:pt x="1443" y="4428"/>
                  </a:lnTo>
                  <a:lnTo>
                    <a:pt x="1603" y="4448"/>
                  </a:lnTo>
                  <a:lnTo>
                    <a:pt x="1743" y="4469"/>
                  </a:lnTo>
                  <a:lnTo>
                    <a:pt x="1904" y="4529"/>
                  </a:lnTo>
                  <a:lnTo>
                    <a:pt x="2044" y="4569"/>
                  </a:lnTo>
                  <a:lnTo>
                    <a:pt x="2184" y="4649"/>
                  </a:lnTo>
                  <a:lnTo>
                    <a:pt x="2324" y="4729"/>
                  </a:lnTo>
                  <a:lnTo>
                    <a:pt x="2324" y="4729"/>
                  </a:lnTo>
                  <a:lnTo>
                    <a:pt x="2505" y="5310"/>
                  </a:lnTo>
                  <a:lnTo>
                    <a:pt x="2705" y="5931"/>
                  </a:lnTo>
                  <a:lnTo>
                    <a:pt x="2966" y="6672"/>
                  </a:lnTo>
                  <a:lnTo>
                    <a:pt x="3246" y="7474"/>
                  </a:lnTo>
                  <a:lnTo>
                    <a:pt x="3567" y="8235"/>
                  </a:lnTo>
                  <a:lnTo>
                    <a:pt x="3727" y="8596"/>
                  </a:lnTo>
                  <a:lnTo>
                    <a:pt x="3887" y="8916"/>
                  </a:lnTo>
                  <a:lnTo>
                    <a:pt x="4027" y="9197"/>
                  </a:lnTo>
                  <a:lnTo>
                    <a:pt x="4188" y="9437"/>
                  </a:lnTo>
                  <a:lnTo>
                    <a:pt x="4188" y="9437"/>
                  </a:lnTo>
                  <a:lnTo>
                    <a:pt x="4869" y="8976"/>
                  </a:lnTo>
                  <a:lnTo>
                    <a:pt x="6492" y="7875"/>
                  </a:lnTo>
                  <a:lnTo>
                    <a:pt x="8355" y="6572"/>
                  </a:lnTo>
                  <a:lnTo>
                    <a:pt x="9177" y="5991"/>
                  </a:lnTo>
                  <a:lnTo>
                    <a:pt x="9778" y="5510"/>
                  </a:lnTo>
                  <a:lnTo>
                    <a:pt x="9778" y="5510"/>
                  </a:lnTo>
                  <a:lnTo>
                    <a:pt x="9898" y="5410"/>
                  </a:lnTo>
                  <a:lnTo>
                    <a:pt x="10038" y="5350"/>
                  </a:lnTo>
                  <a:lnTo>
                    <a:pt x="10158" y="5290"/>
                  </a:lnTo>
                  <a:lnTo>
                    <a:pt x="10298" y="5230"/>
                  </a:lnTo>
                  <a:lnTo>
                    <a:pt x="10419" y="5210"/>
                  </a:lnTo>
                  <a:lnTo>
                    <a:pt x="10559" y="5190"/>
                  </a:lnTo>
                  <a:lnTo>
                    <a:pt x="10819" y="5190"/>
                  </a:lnTo>
                  <a:lnTo>
                    <a:pt x="11100" y="5210"/>
                  </a:lnTo>
                  <a:lnTo>
                    <a:pt x="11360" y="5290"/>
                  </a:lnTo>
                  <a:lnTo>
                    <a:pt x="11601" y="5370"/>
                  </a:lnTo>
                  <a:lnTo>
                    <a:pt x="11841" y="5490"/>
                  </a:lnTo>
                  <a:lnTo>
                    <a:pt x="12082" y="5611"/>
                  </a:lnTo>
                  <a:lnTo>
                    <a:pt x="12282" y="5751"/>
                  </a:lnTo>
                  <a:lnTo>
                    <a:pt x="12623" y="6011"/>
                  </a:lnTo>
                  <a:lnTo>
                    <a:pt x="12863" y="6192"/>
                  </a:lnTo>
                  <a:lnTo>
                    <a:pt x="12943" y="6272"/>
                  </a:lnTo>
                  <a:lnTo>
                    <a:pt x="12943" y="6272"/>
                  </a:lnTo>
                  <a:lnTo>
                    <a:pt x="13103" y="5991"/>
                  </a:lnTo>
                  <a:lnTo>
                    <a:pt x="13264" y="5651"/>
                  </a:lnTo>
                  <a:lnTo>
                    <a:pt x="13444" y="5230"/>
                  </a:lnTo>
                  <a:lnTo>
                    <a:pt x="13644" y="4729"/>
                  </a:lnTo>
                  <a:lnTo>
                    <a:pt x="13725" y="4469"/>
                  </a:lnTo>
                  <a:lnTo>
                    <a:pt x="13805" y="4168"/>
                  </a:lnTo>
                  <a:lnTo>
                    <a:pt x="13865" y="3888"/>
                  </a:lnTo>
                  <a:lnTo>
                    <a:pt x="13905" y="3587"/>
                  </a:lnTo>
                  <a:lnTo>
                    <a:pt x="13945" y="3286"/>
                  </a:lnTo>
                  <a:lnTo>
                    <a:pt x="13945" y="2986"/>
                  </a:lnTo>
                  <a:lnTo>
                    <a:pt x="13945" y="2685"/>
                  </a:lnTo>
                  <a:lnTo>
                    <a:pt x="13905" y="2385"/>
                  </a:lnTo>
                  <a:lnTo>
                    <a:pt x="13825" y="2084"/>
                  </a:lnTo>
                  <a:lnTo>
                    <a:pt x="13725" y="1804"/>
                  </a:lnTo>
                  <a:lnTo>
                    <a:pt x="13584" y="1543"/>
                  </a:lnTo>
                  <a:lnTo>
                    <a:pt x="13384" y="1283"/>
                  </a:lnTo>
                  <a:lnTo>
                    <a:pt x="13164" y="1042"/>
                  </a:lnTo>
                  <a:lnTo>
                    <a:pt x="12903" y="822"/>
                  </a:lnTo>
                  <a:lnTo>
                    <a:pt x="12583" y="622"/>
                  </a:lnTo>
                  <a:lnTo>
                    <a:pt x="12202" y="441"/>
                  </a:lnTo>
                  <a:lnTo>
                    <a:pt x="11781" y="281"/>
                  </a:lnTo>
                  <a:lnTo>
                    <a:pt x="11300" y="161"/>
                  </a:lnTo>
                  <a:lnTo>
                    <a:pt x="10759" y="81"/>
                  </a:lnTo>
                  <a:lnTo>
                    <a:pt x="10158" y="21"/>
                  </a:lnTo>
                  <a:lnTo>
                    <a:pt x="9477" y="1"/>
                  </a:lnTo>
                  <a:lnTo>
                    <a:pt x="8736" y="21"/>
                  </a:lnTo>
                  <a:lnTo>
                    <a:pt x="8736" y="21"/>
                  </a:lnTo>
                  <a:lnTo>
                    <a:pt x="8475" y="21"/>
                  </a:lnTo>
                  <a:lnTo>
                    <a:pt x="8195" y="41"/>
                  </a:lnTo>
                  <a:lnTo>
                    <a:pt x="7594" y="1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5"/>
            <p:cNvSpPr/>
            <p:nvPr/>
          </p:nvSpPr>
          <p:spPr>
            <a:xfrm>
              <a:off x="3312350" y="1745275"/>
              <a:ext cx="241950" cy="211900"/>
            </a:xfrm>
            <a:custGeom>
              <a:rect b="b" l="l" r="r" t="t"/>
              <a:pathLst>
                <a:path extrusionOk="0" h="8476" w="9678">
                  <a:moveTo>
                    <a:pt x="6673" y="0"/>
                  </a:moveTo>
                  <a:lnTo>
                    <a:pt x="6212" y="20"/>
                  </a:lnTo>
                  <a:lnTo>
                    <a:pt x="5691" y="41"/>
                  </a:lnTo>
                  <a:lnTo>
                    <a:pt x="5150" y="81"/>
                  </a:lnTo>
                  <a:lnTo>
                    <a:pt x="4569" y="141"/>
                  </a:lnTo>
                  <a:lnTo>
                    <a:pt x="4108" y="181"/>
                  </a:lnTo>
                  <a:lnTo>
                    <a:pt x="2565" y="181"/>
                  </a:lnTo>
                  <a:lnTo>
                    <a:pt x="2044" y="221"/>
                  </a:lnTo>
                  <a:lnTo>
                    <a:pt x="1804" y="261"/>
                  </a:lnTo>
                  <a:lnTo>
                    <a:pt x="1544" y="321"/>
                  </a:lnTo>
                  <a:lnTo>
                    <a:pt x="1323" y="381"/>
                  </a:lnTo>
                  <a:lnTo>
                    <a:pt x="1103" y="481"/>
                  </a:lnTo>
                  <a:lnTo>
                    <a:pt x="882" y="602"/>
                  </a:lnTo>
                  <a:lnTo>
                    <a:pt x="702" y="742"/>
                  </a:lnTo>
                  <a:lnTo>
                    <a:pt x="522" y="902"/>
                  </a:lnTo>
                  <a:lnTo>
                    <a:pt x="382" y="1102"/>
                  </a:lnTo>
                  <a:lnTo>
                    <a:pt x="241" y="1343"/>
                  </a:lnTo>
                  <a:lnTo>
                    <a:pt x="141" y="1603"/>
                  </a:lnTo>
                  <a:lnTo>
                    <a:pt x="61" y="1924"/>
                  </a:lnTo>
                  <a:lnTo>
                    <a:pt x="21" y="2264"/>
                  </a:lnTo>
                  <a:lnTo>
                    <a:pt x="1" y="2645"/>
                  </a:lnTo>
                  <a:lnTo>
                    <a:pt x="21" y="3086"/>
                  </a:lnTo>
                  <a:lnTo>
                    <a:pt x="81" y="3567"/>
                  </a:lnTo>
                  <a:lnTo>
                    <a:pt x="181" y="4108"/>
                  </a:lnTo>
                  <a:lnTo>
                    <a:pt x="301" y="4689"/>
                  </a:lnTo>
                  <a:lnTo>
                    <a:pt x="482" y="5330"/>
                  </a:lnTo>
                  <a:lnTo>
                    <a:pt x="702" y="6011"/>
                  </a:lnTo>
                  <a:lnTo>
                    <a:pt x="963" y="6772"/>
                  </a:lnTo>
                  <a:lnTo>
                    <a:pt x="1283" y="7594"/>
                  </a:lnTo>
                  <a:lnTo>
                    <a:pt x="1644" y="8475"/>
                  </a:lnTo>
                  <a:lnTo>
                    <a:pt x="2305" y="8055"/>
                  </a:lnTo>
                  <a:lnTo>
                    <a:pt x="3026" y="7574"/>
                  </a:lnTo>
                  <a:lnTo>
                    <a:pt x="3928" y="6973"/>
                  </a:lnTo>
                  <a:lnTo>
                    <a:pt x="4950" y="6251"/>
                  </a:lnTo>
                  <a:lnTo>
                    <a:pt x="6011" y="5450"/>
                  </a:lnTo>
                  <a:lnTo>
                    <a:pt x="6532" y="5029"/>
                  </a:lnTo>
                  <a:lnTo>
                    <a:pt x="7033" y="4609"/>
                  </a:lnTo>
                  <a:lnTo>
                    <a:pt x="7534" y="4188"/>
                  </a:lnTo>
                  <a:lnTo>
                    <a:pt x="7995" y="3767"/>
                  </a:lnTo>
                  <a:lnTo>
                    <a:pt x="8416" y="3346"/>
                  </a:lnTo>
                  <a:lnTo>
                    <a:pt x="8796" y="2926"/>
                  </a:lnTo>
                  <a:lnTo>
                    <a:pt x="9117" y="2525"/>
                  </a:lnTo>
                  <a:lnTo>
                    <a:pt x="9357" y="2144"/>
                  </a:lnTo>
                  <a:lnTo>
                    <a:pt x="9478" y="1944"/>
                  </a:lnTo>
                  <a:lnTo>
                    <a:pt x="9558" y="1764"/>
                  </a:lnTo>
                  <a:lnTo>
                    <a:pt x="9618" y="1603"/>
                  </a:lnTo>
                  <a:lnTo>
                    <a:pt x="9658" y="1423"/>
                  </a:lnTo>
                  <a:lnTo>
                    <a:pt x="9678" y="1263"/>
                  </a:lnTo>
                  <a:lnTo>
                    <a:pt x="9678" y="1102"/>
                  </a:lnTo>
                  <a:lnTo>
                    <a:pt x="9658" y="962"/>
                  </a:lnTo>
                  <a:lnTo>
                    <a:pt x="9598" y="822"/>
                  </a:lnTo>
                  <a:lnTo>
                    <a:pt x="9518" y="702"/>
                  </a:lnTo>
                  <a:lnTo>
                    <a:pt x="9417" y="581"/>
                  </a:lnTo>
                  <a:lnTo>
                    <a:pt x="9297" y="461"/>
                  </a:lnTo>
                  <a:lnTo>
                    <a:pt x="9137" y="361"/>
                  </a:lnTo>
                  <a:lnTo>
                    <a:pt x="8937" y="281"/>
                  </a:lnTo>
                  <a:lnTo>
                    <a:pt x="8716" y="201"/>
                  </a:lnTo>
                  <a:lnTo>
                    <a:pt x="8456" y="141"/>
                  </a:lnTo>
                  <a:lnTo>
                    <a:pt x="8175" y="81"/>
                  </a:lnTo>
                  <a:lnTo>
                    <a:pt x="7855" y="41"/>
                  </a:lnTo>
                  <a:lnTo>
                    <a:pt x="7494" y="20"/>
                  </a:lnTo>
                  <a:lnTo>
                    <a:pt x="7113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5"/>
            <p:cNvSpPr/>
            <p:nvPr/>
          </p:nvSpPr>
          <p:spPr>
            <a:xfrm>
              <a:off x="3740625" y="2012250"/>
              <a:ext cx="24050" cy="250450"/>
            </a:xfrm>
            <a:custGeom>
              <a:rect b="b" l="l" r="r" t="t"/>
              <a:pathLst>
                <a:path extrusionOk="0" h="10018" w="962">
                  <a:moveTo>
                    <a:pt x="541" y="4468"/>
                  </a:moveTo>
                  <a:lnTo>
                    <a:pt x="541" y="4468"/>
                  </a:lnTo>
                  <a:lnTo>
                    <a:pt x="0" y="10018"/>
                  </a:lnTo>
                  <a:lnTo>
                    <a:pt x="0" y="10018"/>
                  </a:lnTo>
                  <a:lnTo>
                    <a:pt x="0" y="10018"/>
                  </a:lnTo>
                  <a:lnTo>
                    <a:pt x="541" y="4468"/>
                  </a:lnTo>
                  <a:close/>
                  <a:moveTo>
                    <a:pt x="962" y="0"/>
                  </a:moveTo>
                  <a:lnTo>
                    <a:pt x="922" y="521"/>
                  </a:lnTo>
                  <a:lnTo>
                    <a:pt x="922" y="521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E3D6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5"/>
            <p:cNvSpPr/>
            <p:nvPr/>
          </p:nvSpPr>
          <p:spPr>
            <a:xfrm>
              <a:off x="3740625" y="2123950"/>
              <a:ext cx="13550" cy="138750"/>
            </a:xfrm>
            <a:custGeom>
              <a:rect b="b" l="l" r="r" t="t"/>
              <a:pathLst>
                <a:path extrusionOk="0" fill="none" h="5550" w="542">
                  <a:moveTo>
                    <a:pt x="541" y="0"/>
                  </a:moveTo>
                  <a:lnTo>
                    <a:pt x="541" y="0"/>
                  </a:lnTo>
                  <a:lnTo>
                    <a:pt x="0" y="5550"/>
                  </a:lnTo>
                  <a:lnTo>
                    <a:pt x="0" y="5550"/>
                  </a:lnTo>
                  <a:lnTo>
                    <a:pt x="0" y="5550"/>
                  </a:lnTo>
                  <a:lnTo>
                    <a:pt x="54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5"/>
            <p:cNvSpPr/>
            <p:nvPr/>
          </p:nvSpPr>
          <p:spPr>
            <a:xfrm>
              <a:off x="3763650" y="2012250"/>
              <a:ext cx="1025" cy="13050"/>
            </a:xfrm>
            <a:custGeom>
              <a:rect b="b" l="l" r="r" t="t"/>
              <a:pathLst>
                <a:path extrusionOk="0" fill="none" h="522" w="41">
                  <a:moveTo>
                    <a:pt x="41" y="0"/>
                  </a:moveTo>
                  <a:lnTo>
                    <a:pt x="1" y="521"/>
                  </a:lnTo>
                  <a:lnTo>
                    <a:pt x="1" y="521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5"/>
            <p:cNvSpPr/>
            <p:nvPr/>
          </p:nvSpPr>
          <p:spPr>
            <a:xfrm>
              <a:off x="3754150" y="2025275"/>
              <a:ext cx="9525" cy="98700"/>
            </a:xfrm>
            <a:custGeom>
              <a:rect b="b" l="l" r="r" t="t"/>
              <a:pathLst>
                <a:path extrusionOk="0" h="3948" w="381">
                  <a:moveTo>
                    <a:pt x="381" y="0"/>
                  </a:moveTo>
                  <a:lnTo>
                    <a:pt x="381" y="0"/>
                  </a:lnTo>
                  <a:lnTo>
                    <a:pt x="0" y="3947"/>
                  </a:lnTo>
                  <a:lnTo>
                    <a:pt x="0" y="3947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5"/>
            <p:cNvSpPr/>
            <p:nvPr/>
          </p:nvSpPr>
          <p:spPr>
            <a:xfrm>
              <a:off x="3754150" y="2025275"/>
              <a:ext cx="9525" cy="98700"/>
            </a:xfrm>
            <a:custGeom>
              <a:rect b="b" l="l" r="r" t="t"/>
              <a:pathLst>
                <a:path extrusionOk="0" fill="none" h="3948" w="381">
                  <a:moveTo>
                    <a:pt x="381" y="0"/>
                  </a:moveTo>
                  <a:lnTo>
                    <a:pt x="381" y="0"/>
                  </a:lnTo>
                  <a:lnTo>
                    <a:pt x="0" y="3947"/>
                  </a:lnTo>
                  <a:lnTo>
                    <a:pt x="0" y="3947"/>
                  </a:lnTo>
                  <a:lnTo>
                    <a:pt x="38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5"/>
            <p:cNvSpPr/>
            <p:nvPr/>
          </p:nvSpPr>
          <p:spPr>
            <a:xfrm>
              <a:off x="3702550" y="1870500"/>
              <a:ext cx="71650" cy="392200"/>
            </a:xfrm>
            <a:custGeom>
              <a:rect b="b" l="l" r="r" t="t"/>
              <a:pathLst>
                <a:path extrusionOk="0" h="15688" w="2866">
                  <a:moveTo>
                    <a:pt x="1723" y="0"/>
                  </a:moveTo>
                  <a:lnTo>
                    <a:pt x="301" y="1222"/>
                  </a:lnTo>
                  <a:lnTo>
                    <a:pt x="201" y="2124"/>
                  </a:lnTo>
                  <a:lnTo>
                    <a:pt x="121" y="3046"/>
                  </a:lnTo>
                  <a:lnTo>
                    <a:pt x="40" y="3947"/>
                  </a:lnTo>
                  <a:lnTo>
                    <a:pt x="20" y="4869"/>
                  </a:lnTo>
                  <a:lnTo>
                    <a:pt x="0" y="5791"/>
                  </a:lnTo>
                  <a:lnTo>
                    <a:pt x="20" y="6692"/>
                  </a:lnTo>
                  <a:lnTo>
                    <a:pt x="61" y="7614"/>
                  </a:lnTo>
                  <a:lnTo>
                    <a:pt x="121" y="8515"/>
                  </a:lnTo>
                  <a:lnTo>
                    <a:pt x="221" y="9417"/>
                  </a:lnTo>
                  <a:lnTo>
                    <a:pt x="321" y="10339"/>
                  </a:lnTo>
                  <a:lnTo>
                    <a:pt x="461" y="11240"/>
                  </a:lnTo>
                  <a:lnTo>
                    <a:pt x="622" y="12142"/>
                  </a:lnTo>
                  <a:lnTo>
                    <a:pt x="822" y="13023"/>
                  </a:lnTo>
                  <a:lnTo>
                    <a:pt x="1022" y="13925"/>
                  </a:lnTo>
                  <a:lnTo>
                    <a:pt x="1263" y="14806"/>
                  </a:lnTo>
                  <a:lnTo>
                    <a:pt x="1523" y="15688"/>
                  </a:lnTo>
                  <a:lnTo>
                    <a:pt x="2485" y="5670"/>
                  </a:lnTo>
                  <a:lnTo>
                    <a:pt x="2865" y="1864"/>
                  </a:lnTo>
                  <a:lnTo>
                    <a:pt x="1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5"/>
            <p:cNvSpPr/>
            <p:nvPr/>
          </p:nvSpPr>
          <p:spPr>
            <a:xfrm>
              <a:off x="3702550" y="1870500"/>
              <a:ext cx="71650" cy="392200"/>
            </a:xfrm>
            <a:custGeom>
              <a:rect b="b" l="l" r="r" t="t"/>
              <a:pathLst>
                <a:path extrusionOk="0" fill="none" h="15688" w="2866">
                  <a:moveTo>
                    <a:pt x="1723" y="0"/>
                  </a:moveTo>
                  <a:lnTo>
                    <a:pt x="301" y="1222"/>
                  </a:lnTo>
                  <a:lnTo>
                    <a:pt x="301" y="1222"/>
                  </a:lnTo>
                  <a:lnTo>
                    <a:pt x="201" y="2124"/>
                  </a:lnTo>
                  <a:lnTo>
                    <a:pt x="121" y="3046"/>
                  </a:lnTo>
                  <a:lnTo>
                    <a:pt x="40" y="3947"/>
                  </a:lnTo>
                  <a:lnTo>
                    <a:pt x="20" y="4869"/>
                  </a:lnTo>
                  <a:lnTo>
                    <a:pt x="0" y="5791"/>
                  </a:lnTo>
                  <a:lnTo>
                    <a:pt x="20" y="6692"/>
                  </a:lnTo>
                  <a:lnTo>
                    <a:pt x="61" y="7614"/>
                  </a:lnTo>
                  <a:lnTo>
                    <a:pt x="121" y="8515"/>
                  </a:lnTo>
                  <a:lnTo>
                    <a:pt x="221" y="9417"/>
                  </a:lnTo>
                  <a:lnTo>
                    <a:pt x="321" y="10339"/>
                  </a:lnTo>
                  <a:lnTo>
                    <a:pt x="461" y="11240"/>
                  </a:lnTo>
                  <a:lnTo>
                    <a:pt x="622" y="12142"/>
                  </a:lnTo>
                  <a:lnTo>
                    <a:pt x="822" y="13023"/>
                  </a:lnTo>
                  <a:lnTo>
                    <a:pt x="1022" y="13925"/>
                  </a:lnTo>
                  <a:lnTo>
                    <a:pt x="1263" y="14806"/>
                  </a:lnTo>
                  <a:lnTo>
                    <a:pt x="1523" y="15688"/>
                  </a:lnTo>
                  <a:lnTo>
                    <a:pt x="2485" y="5670"/>
                  </a:lnTo>
                  <a:lnTo>
                    <a:pt x="2865" y="1864"/>
                  </a:lnTo>
                  <a:lnTo>
                    <a:pt x="172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5"/>
            <p:cNvSpPr/>
            <p:nvPr/>
          </p:nvSpPr>
          <p:spPr>
            <a:xfrm>
              <a:off x="3682000" y="1980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5"/>
            <p:cNvSpPr/>
            <p:nvPr/>
          </p:nvSpPr>
          <p:spPr>
            <a:xfrm>
              <a:off x="3356950" y="1503850"/>
              <a:ext cx="187850" cy="314575"/>
            </a:xfrm>
            <a:custGeom>
              <a:rect b="b" l="l" r="r" t="t"/>
              <a:pathLst>
                <a:path extrusionOk="0" h="12583" w="7514">
                  <a:moveTo>
                    <a:pt x="5369" y="0"/>
                  </a:moveTo>
                  <a:lnTo>
                    <a:pt x="5109" y="161"/>
                  </a:lnTo>
                  <a:lnTo>
                    <a:pt x="4408" y="581"/>
                  </a:lnTo>
                  <a:lnTo>
                    <a:pt x="3947" y="882"/>
                  </a:lnTo>
                  <a:lnTo>
                    <a:pt x="3426" y="1243"/>
                  </a:lnTo>
                  <a:lnTo>
                    <a:pt x="2885" y="1643"/>
                  </a:lnTo>
                  <a:lnTo>
                    <a:pt x="2344" y="2084"/>
                  </a:lnTo>
                  <a:lnTo>
                    <a:pt x="1823" y="2565"/>
                  </a:lnTo>
                  <a:lnTo>
                    <a:pt x="1563" y="2805"/>
                  </a:lnTo>
                  <a:lnTo>
                    <a:pt x="1322" y="3066"/>
                  </a:lnTo>
                  <a:lnTo>
                    <a:pt x="1082" y="3306"/>
                  </a:lnTo>
                  <a:lnTo>
                    <a:pt x="862" y="3587"/>
                  </a:lnTo>
                  <a:lnTo>
                    <a:pt x="681" y="3847"/>
                  </a:lnTo>
                  <a:lnTo>
                    <a:pt x="501" y="4108"/>
                  </a:lnTo>
                  <a:lnTo>
                    <a:pt x="341" y="4388"/>
                  </a:lnTo>
                  <a:lnTo>
                    <a:pt x="220" y="4669"/>
                  </a:lnTo>
                  <a:lnTo>
                    <a:pt x="120" y="4929"/>
                  </a:lnTo>
                  <a:lnTo>
                    <a:pt x="40" y="5210"/>
                  </a:lnTo>
                  <a:lnTo>
                    <a:pt x="0" y="5490"/>
                  </a:lnTo>
                  <a:lnTo>
                    <a:pt x="0" y="5751"/>
                  </a:lnTo>
                  <a:lnTo>
                    <a:pt x="40" y="6031"/>
                  </a:lnTo>
                  <a:lnTo>
                    <a:pt x="120" y="6292"/>
                  </a:lnTo>
                  <a:lnTo>
                    <a:pt x="240" y="6612"/>
                  </a:lnTo>
                  <a:lnTo>
                    <a:pt x="341" y="6933"/>
                  </a:lnTo>
                  <a:lnTo>
                    <a:pt x="421" y="7253"/>
                  </a:lnTo>
                  <a:lnTo>
                    <a:pt x="481" y="7574"/>
                  </a:lnTo>
                  <a:lnTo>
                    <a:pt x="521" y="7894"/>
                  </a:lnTo>
                  <a:lnTo>
                    <a:pt x="561" y="8235"/>
                  </a:lnTo>
                  <a:lnTo>
                    <a:pt x="581" y="8556"/>
                  </a:lnTo>
                  <a:lnTo>
                    <a:pt x="581" y="8896"/>
                  </a:lnTo>
                  <a:lnTo>
                    <a:pt x="561" y="9217"/>
                  </a:lnTo>
                  <a:lnTo>
                    <a:pt x="541" y="9537"/>
                  </a:lnTo>
                  <a:lnTo>
                    <a:pt x="501" y="9878"/>
                  </a:lnTo>
                  <a:lnTo>
                    <a:pt x="441" y="10198"/>
                  </a:lnTo>
                  <a:lnTo>
                    <a:pt x="361" y="10519"/>
                  </a:lnTo>
                  <a:lnTo>
                    <a:pt x="260" y="10840"/>
                  </a:lnTo>
                  <a:lnTo>
                    <a:pt x="160" y="11160"/>
                  </a:lnTo>
                  <a:lnTo>
                    <a:pt x="40" y="11461"/>
                  </a:lnTo>
                  <a:lnTo>
                    <a:pt x="341" y="11721"/>
                  </a:lnTo>
                  <a:lnTo>
                    <a:pt x="641" y="11941"/>
                  </a:lnTo>
                  <a:lnTo>
                    <a:pt x="942" y="12122"/>
                  </a:lnTo>
                  <a:lnTo>
                    <a:pt x="1262" y="12262"/>
                  </a:lnTo>
                  <a:lnTo>
                    <a:pt x="1563" y="12382"/>
                  </a:lnTo>
                  <a:lnTo>
                    <a:pt x="1883" y="12462"/>
                  </a:lnTo>
                  <a:lnTo>
                    <a:pt x="2204" y="12543"/>
                  </a:lnTo>
                  <a:lnTo>
                    <a:pt x="2524" y="12563"/>
                  </a:lnTo>
                  <a:lnTo>
                    <a:pt x="2845" y="12583"/>
                  </a:lnTo>
                  <a:lnTo>
                    <a:pt x="3146" y="12583"/>
                  </a:lnTo>
                  <a:lnTo>
                    <a:pt x="3466" y="12563"/>
                  </a:lnTo>
                  <a:lnTo>
                    <a:pt x="3767" y="12523"/>
                  </a:lnTo>
                  <a:lnTo>
                    <a:pt x="4067" y="12462"/>
                  </a:lnTo>
                  <a:lnTo>
                    <a:pt x="4368" y="12382"/>
                  </a:lnTo>
                  <a:lnTo>
                    <a:pt x="4668" y="12302"/>
                  </a:lnTo>
                  <a:lnTo>
                    <a:pt x="4949" y="12202"/>
                  </a:lnTo>
                  <a:lnTo>
                    <a:pt x="5470" y="11982"/>
                  </a:lnTo>
                  <a:lnTo>
                    <a:pt x="5971" y="11761"/>
                  </a:lnTo>
                  <a:lnTo>
                    <a:pt x="6411" y="11521"/>
                  </a:lnTo>
                  <a:lnTo>
                    <a:pt x="6772" y="11300"/>
                  </a:lnTo>
                  <a:lnTo>
                    <a:pt x="7093" y="11100"/>
                  </a:lnTo>
                  <a:lnTo>
                    <a:pt x="7313" y="10940"/>
                  </a:lnTo>
                  <a:lnTo>
                    <a:pt x="7513" y="10779"/>
                  </a:lnTo>
                  <a:lnTo>
                    <a:pt x="7273" y="10138"/>
                  </a:lnTo>
                  <a:lnTo>
                    <a:pt x="7052" y="9477"/>
                  </a:lnTo>
                  <a:lnTo>
                    <a:pt x="6852" y="8816"/>
                  </a:lnTo>
                  <a:lnTo>
                    <a:pt x="6652" y="8155"/>
                  </a:lnTo>
                  <a:lnTo>
                    <a:pt x="6471" y="7494"/>
                  </a:lnTo>
                  <a:lnTo>
                    <a:pt x="6311" y="6812"/>
                  </a:lnTo>
                  <a:lnTo>
                    <a:pt x="6151" y="6151"/>
                  </a:lnTo>
                  <a:lnTo>
                    <a:pt x="6011" y="5470"/>
                  </a:lnTo>
                  <a:lnTo>
                    <a:pt x="5890" y="4789"/>
                  </a:lnTo>
                  <a:lnTo>
                    <a:pt x="5770" y="4108"/>
                  </a:lnTo>
                  <a:lnTo>
                    <a:pt x="5670" y="3426"/>
                  </a:lnTo>
                  <a:lnTo>
                    <a:pt x="5590" y="2745"/>
                  </a:lnTo>
                  <a:lnTo>
                    <a:pt x="5510" y="2064"/>
                  </a:lnTo>
                  <a:lnTo>
                    <a:pt x="5450" y="1383"/>
                  </a:lnTo>
                  <a:lnTo>
                    <a:pt x="5410" y="682"/>
                  </a:lnTo>
                  <a:lnTo>
                    <a:pt x="5369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5"/>
            <p:cNvSpPr/>
            <p:nvPr/>
          </p:nvSpPr>
          <p:spPr>
            <a:xfrm>
              <a:off x="3356950" y="1503850"/>
              <a:ext cx="187850" cy="314575"/>
            </a:xfrm>
            <a:custGeom>
              <a:rect b="b" l="l" r="r" t="t"/>
              <a:pathLst>
                <a:path extrusionOk="0" fill="none" h="12583" w="7514">
                  <a:moveTo>
                    <a:pt x="5369" y="0"/>
                  </a:moveTo>
                  <a:lnTo>
                    <a:pt x="5369" y="0"/>
                  </a:lnTo>
                  <a:lnTo>
                    <a:pt x="5410" y="682"/>
                  </a:lnTo>
                  <a:lnTo>
                    <a:pt x="5450" y="1383"/>
                  </a:lnTo>
                  <a:lnTo>
                    <a:pt x="5510" y="2064"/>
                  </a:lnTo>
                  <a:lnTo>
                    <a:pt x="5590" y="2745"/>
                  </a:lnTo>
                  <a:lnTo>
                    <a:pt x="5670" y="3426"/>
                  </a:lnTo>
                  <a:lnTo>
                    <a:pt x="5770" y="4108"/>
                  </a:lnTo>
                  <a:lnTo>
                    <a:pt x="5890" y="4789"/>
                  </a:lnTo>
                  <a:lnTo>
                    <a:pt x="6011" y="5470"/>
                  </a:lnTo>
                  <a:lnTo>
                    <a:pt x="6151" y="6151"/>
                  </a:lnTo>
                  <a:lnTo>
                    <a:pt x="6311" y="6812"/>
                  </a:lnTo>
                  <a:lnTo>
                    <a:pt x="6471" y="7494"/>
                  </a:lnTo>
                  <a:lnTo>
                    <a:pt x="6652" y="8155"/>
                  </a:lnTo>
                  <a:lnTo>
                    <a:pt x="6852" y="8816"/>
                  </a:lnTo>
                  <a:lnTo>
                    <a:pt x="7052" y="9477"/>
                  </a:lnTo>
                  <a:lnTo>
                    <a:pt x="7273" y="10138"/>
                  </a:lnTo>
                  <a:lnTo>
                    <a:pt x="7513" y="10779"/>
                  </a:lnTo>
                  <a:lnTo>
                    <a:pt x="7513" y="10779"/>
                  </a:lnTo>
                  <a:lnTo>
                    <a:pt x="7313" y="10940"/>
                  </a:lnTo>
                  <a:lnTo>
                    <a:pt x="7093" y="11100"/>
                  </a:lnTo>
                  <a:lnTo>
                    <a:pt x="6772" y="11300"/>
                  </a:lnTo>
                  <a:lnTo>
                    <a:pt x="6411" y="11521"/>
                  </a:lnTo>
                  <a:lnTo>
                    <a:pt x="5971" y="11761"/>
                  </a:lnTo>
                  <a:lnTo>
                    <a:pt x="5470" y="11982"/>
                  </a:lnTo>
                  <a:lnTo>
                    <a:pt x="4949" y="12202"/>
                  </a:lnTo>
                  <a:lnTo>
                    <a:pt x="4668" y="12302"/>
                  </a:lnTo>
                  <a:lnTo>
                    <a:pt x="4368" y="12382"/>
                  </a:lnTo>
                  <a:lnTo>
                    <a:pt x="4067" y="12462"/>
                  </a:lnTo>
                  <a:lnTo>
                    <a:pt x="3767" y="12523"/>
                  </a:lnTo>
                  <a:lnTo>
                    <a:pt x="3466" y="12563"/>
                  </a:lnTo>
                  <a:lnTo>
                    <a:pt x="3146" y="12583"/>
                  </a:lnTo>
                  <a:lnTo>
                    <a:pt x="2845" y="12583"/>
                  </a:lnTo>
                  <a:lnTo>
                    <a:pt x="2524" y="12563"/>
                  </a:lnTo>
                  <a:lnTo>
                    <a:pt x="2204" y="12543"/>
                  </a:lnTo>
                  <a:lnTo>
                    <a:pt x="1883" y="12462"/>
                  </a:lnTo>
                  <a:lnTo>
                    <a:pt x="1563" y="12382"/>
                  </a:lnTo>
                  <a:lnTo>
                    <a:pt x="1262" y="12262"/>
                  </a:lnTo>
                  <a:lnTo>
                    <a:pt x="942" y="12122"/>
                  </a:lnTo>
                  <a:lnTo>
                    <a:pt x="641" y="11941"/>
                  </a:lnTo>
                  <a:lnTo>
                    <a:pt x="341" y="11721"/>
                  </a:lnTo>
                  <a:lnTo>
                    <a:pt x="40" y="11461"/>
                  </a:lnTo>
                  <a:lnTo>
                    <a:pt x="40" y="11461"/>
                  </a:lnTo>
                  <a:lnTo>
                    <a:pt x="160" y="11160"/>
                  </a:lnTo>
                  <a:lnTo>
                    <a:pt x="260" y="10840"/>
                  </a:lnTo>
                  <a:lnTo>
                    <a:pt x="361" y="10519"/>
                  </a:lnTo>
                  <a:lnTo>
                    <a:pt x="441" y="10198"/>
                  </a:lnTo>
                  <a:lnTo>
                    <a:pt x="501" y="9878"/>
                  </a:lnTo>
                  <a:lnTo>
                    <a:pt x="541" y="9537"/>
                  </a:lnTo>
                  <a:lnTo>
                    <a:pt x="561" y="9217"/>
                  </a:lnTo>
                  <a:lnTo>
                    <a:pt x="581" y="8896"/>
                  </a:lnTo>
                  <a:lnTo>
                    <a:pt x="581" y="8556"/>
                  </a:lnTo>
                  <a:lnTo>
                    <a:pt x="561" y="8235"/>
                  </a:lnTo>
                  <a:lnTo>
                    <a:pt x="521" y="7894"/>
                  </a:lnTo>
                  <a:lnTo>
                    <a:pt x="481" y="7574"/>
                  </a:lnTo>
                  <a:lnTo>
                    <a:pt x="421" y="7253"/>
                  </a:lnTo>
                  <a:lnTo>
                    <a:pt x="341" y="6933"/>
                  </a:lnTo>
                  <a:lnTo>
                    <a:pt x="240" y="6612"/>
                  </a:lnTo>
                  <a:lnTo>
                    <a:pt x="120" y="6292"/>
                  </a:lnTo>
                  <a:lnTo>
                    <a:pt x="120" y="6292"/>
                  </a:lnTo>
                  <a:lnTo>
                    <a:pt x="40" y="6031"/>
                  </a:lnTo>
                  <a:lnTo>
                    <a:pt x="0" y="5751"/>
                  </a:lnTo>
                  <a:lnTo>
                    <a:pt x="0" y="5490"/>
                  </a:lnTo>
                  <a:lnTo>
                    <a:pt x="40" y="5210"/>
                  </a:lnTo>
                  <a:lnTo>
                    <a:pt x="120" y="4929"/>
                  </a:lnTo>
                  <a:lnTo>
                    <a:pt x="220" y="4669"/>
                  </a:lnTo>
                  <a:lnTo>
                    <a:pt x="341" y="4388"/>
                  </a:lnTo>
                  <a:lnTo>
                    <a:pt x="501" y="4108"/>
                  </a:lnTo>
                  <a:lnTo>
                    <a:pt x="681" y="3847"/>
                  </a:lnTo>
                  <a:lnTo>
                    <a:pt x="862" y="3587"/>
                  </a:lnTo>
                  <a:lnTo>
                    <a:pt x="1082" y="3306"/>
                  </a:lnTo>
                  <a:lnTo>
                    <a:pt x="1322" y="3066"/>
                  </a:lnTo>
                  <a:lnTo>
                    <a:pt x="1563" y="2805"/>
                  </a:lnTo>
                  <a:lnTo>
                    <a:pt x="1823" y="2565"/>
                  </a:lnTo>
                  <a:lnTo>
                    <a:pt x="2344" y="2084"/>
                  </a:lnTo>
                  <a:lnTo>
                    <a:pt x="2885" y="1643"/>
                  </a:lnTo>
                  <a:lnTo>
                    <a:pt x="3426" y="1243"/>
                  </a:lnTo>
                  <a:lnTo>
                    <a:pt x="3947" y="882"/>
                  </a:lnTo>
                  <a:lnTo>
                    <a:pt x="4408" y="581"/>
                  </a:lnTo>
                  <a:lnTo>
                    <a:pt x="5109" y="161"/>
                  </a:lnTo>
                  <a:lnTo>
                    <a:pt x="536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5"/>
            <p:cNvSpPr/>
            <p:nvPr/>
          </p:nvSpPr>
          <p:spPr>
            <a:xfrm>
              <a:off x="3370975" y="1732750"/>
              <a:ext cx="525" cy="3025"/>
            </a:xfrm>
            <a:custGeom>
              <a:rect b="b" l="l" r="r" t="t"/>
              <a:pathLst>
                <a:path extrusionOk="0" h="121" w="21">
                  <a:moveTo>
                    <a:pt x="20" y="1"/>
                  </a:moveTo>
                  <a:lnTo>
                    <a:pt x="20" y="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5"/>
            <p:cNvSpPr/>
            <p:nvPr/>
          </p:nvSpPr>
          <p:spPr>
            <a:xfrm>
              <a:off x="3370975" y="1732750"/>
              <a:ext cx="525" cy="3025"/>
            </a:xfrm>
            <a:custGeom>
              <a:rect b="b" l="l" r="r" t="t"/>
              <a:pathLst>
                <a:path extrusionOk="0" fill="none" h="121" w="21">
                  <a:moveTo>
                    <a:pt x="20" y="1"/>
                  </a:moveTo>
                  <a:lnTo>
                    <a:pt x="20" y="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5"/>
            <p:cNvSpPr/>
            <p:nvPr/>
          </p:nvSpPr>
          <p:spPr>
            <a:xfrm>
              <a:off x="3369950" y="1601525"/>
              <a:ext cx="118750" cy="134250"/>
            </a:xfrm>
            <a:custGeom>
              <a:rect b="b" l="l" r="r" t="t"/>
              <a:pathLst>
                <a:path extrusionOk="0" h="5370" w="4750">
                  <a:moveTo>
                    <a:pt x="4749" y="0"/>
                  </a:moveTo>
                  <a:lnTo>
                    <a:pt x="4569" y="441"/>
                  </a:lnTo>
                  <a:lnTo>
                    <a:pt x="4369" y="862"/>
                  </a:lnTo>
                  <a:lnTo>
                    <a:pt x="4188" y="1182"/>
                  </a:lnTo>
                  <a:lnTo>
                    <a:pt x="3988" y="1483"/>
                  </a:lnTo>
                  <a:lnTo>
                    <a:pt x="3788" y="1763"/>
                  </a:lnTo>
                  <a:lnTo>
                    <a:pt x="3567" y="2044"/>
                  </a:lnTo>
                  <a:lnTo>
                    <a:pt x="3327" y="2304"/>
                  </a:lnTo>
                  <a:lnTo>
                    <a:pt x="3066" y="2525"/>
                  </a:lnTo>
                  <a:lnTo>
                    <a:pt x="2806" y="2745"/>
                  </a:lnTo>
                  <a:lnTo>
                    <a:pt x="2525" y="2945"/>
                  </a:lnTo>
                  <a:lnTo>
                    <a:pt x="2245" y="3126"/>
                  </a:lnTo>
                  <a:lnTo>
                    <a:pt x="1944" y="3306"/>
                  </a:lnTo>
                  <a:lnTo>
                    <a:pt x="1644" y="3446"/>
                  </a:lnTo>
                  <a:lnTo>
                    <a:pt x="1323" y="3567"/>
                  </a:lnTo>
                  <a:lnTo>
                    <a:pt x="1003" y="3687"/>
                  </a:lnTo>
                  <a:lnTo>
                    <a:pt x="662" y="3767"/>
                  </a:lnTo>
                  <a:lnTo>
                    <a:pt x="342" y="3827"/>
                  </a:lnTo>
                  <a:lnTo>
                    <a:pt x="1" y="3887"/>
                  </a:lnTo>
                  <a:lnTo>
                    <a:pt x="41" y="4228"/>
                  </a:lnTo>
                  <a:lnTo>
                    <a:pt x="61" y="4568"/>
                  </a:lnTo>
                  <a:lnTo>
                    <a:pt x="61" y="4909"/>
                  </a:lnTo>
                  <a:lnTo>
                    <a:pt x="61" y="5250"/>
                  </a:lnTo>
                  <a:lnTo>
                    <a:pt x="41" y="5370"/>
                  </a:lnTo>
                  <a:lnTo>
                    <a:pt x="41" y="5370"/>
                  </a:lnTo>
                  <a:lnTo>
                    <a:pt x="362" y="5330"/>
                  </a:lnTo>
                  <a:lnTo>
                    <a:pt x="662" y="5270"/>
                  </a:lnTo>
                  <a:lnTo>
                    <a:pt x="963" y="5189"/>
                  </a:lnTo>
                  <a:lnTo>
                    <a:pt x="1223" y="5109"/>
                  </a:lnTo>
                  <a:lnTo>
                    <a:pt x="1484" y="5009"/>
                  </a:lnTo>
                  <a:lnTo>
                    <a:pt x="1744" y="4889"/>
                  </a:lnTo>
                  <a:lnTo>
                    <a:pt x="1984" y="4769"/>
                  </a:lnTo>
                  <a:lnTo>
                    <a:pt x="2205" y="4628"/>
                  </a:lnTo>
                  <a:lnTo>
                    <a:pt x="2425" y="4468"/>
                  </a:lnTo>
                  <a:lnTo>
                    <a:pt x="2626" y="4328"/>
                  </a:lnTo>
                  <a:lnTo>
                    <a:pt x="2806" y="4168"/>
                  </a:lnTo>
                  <a:lnTo>
                    <a:pt x="2986" y="3987"/>
                  </a:lnTo>
                  <a:lnTo>
                    <a:pt x="3146" y="3807"/>
                  </a:lnTo>
                  <a:lnTo>
                    <a:pt x="3307" y="3627"/>
                  </a:lnTo>
                  <a:lnTo>
                    <a:pt x="3587" y="3246"/>
                  </a:lnTo>
                  <a:lnTo>
                    <a:pt x="3848" y="2825"/>
                  </a:lnTo>
                  <a:lnTo>
                    <a:pt x="4048" y="2425"/>
                  </a:lnTo>
                  <a:lnTo>
                    <a:pt x="4228" y="2004"/>
                  </a:lnTo>
                  <a:lnTo>
                    <a:pt x="4389" y="1583"/>
                  </a:lnTo>
                  <a:lnTo>
                    <a:pt x="4509" y="1162"/>
                  </a:lnTo>
                  <a:lnTo>
                    <a:pt x="4609" y="762"/>
                  </a:lnTo>
                  <a:lnTo>
                    <a:pt x="4689" y="381"/>
                  </a:lnTo>
                  <a:lnTo>
                    <a:pt x="4749" y="0"/>
                  </a:lnTo>
                  <a:close/>
                </a:path>
              </a:pathLst>
            </a:custGeom>
            <a:solidFill>
              <a:srgbClr val="D3A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5"/>
            <p:cNvSpPr/>
            <p:nvPr/>
          </p:nvSpPr>
          <p:spPr>
            <a:xfrm>
              <a:off x="3369950" y="1601525"/>
              <a:ext cx="118750" cy="134250"/>
            </a:xfrm>
            <a:custGeom>
              <a:rect b="b" l="l" r="r" t="t"/>
              <a:pathLst>
                <a:path extrusionOk="0" fill="none" h="5370" w="4750">
                  <a:moveTo>
                    <a:pt x="4749" y="0"/>
                  </a:moveTo>
                  <a:lnTo>
                    <a:pt x="4749" y="0"/>
                  </a:lnTo>
                  <a:lnTo>
                    <a:pt x="4569" y="441"/>
                  </a:lnTo>
                  <a:lnTo>
                    <a:pt x="4369" y="862"/>
                  </a:lnTo>
                  <a:lnTo>
                    <a:pt x="4369" y="862"/>
                  </a:lnTo>
                  <a:lnTo>
                    <a:pt x="4188" y="1182"/>
                  </a:lnTo>
                  <a:lnTo>
                    <a:pt x="3988" y="1483"/>
                  </a:lnTo>
                  <a:lnTo>
                    <a:pt x="3788" y="1763"/>
                  </a:lnTo>
                  <a:lnTo>
                    <a:pt x="3567" y="2044"/>
                  </a:lnTo>
                  <a:lnTo>
                    <a:pt x="3327" y="2304"/>
                  </a:lnTo>
                  <a:lnTo>
                    <a:pt x="3066" y="2525"/>
                  </a:lnTo>
                  <a:lnTo>
                    <a:pt x="2806" y="2745"/>
                  </a:lnTo>
                  <a:lnTo>
                    <a:pt x="2525" y="2945"/>
                  </a:lnTo>
                  <a:lnTo>
                    <a:pt x="2245" y="3126"/>
                  </a:lnTo>
                  <a:lnTo>
                    <a:pt x="1944" y="3306"/>
                  </a:lnTo>
                  <a:lnTo>
                    <a:pt x="1644" y="3446"/>
                  </a:lnTo>
                  <a:lnTo>
                    <a:pt x="1323" y="3567"/>
                  </a:lnTo>
                  <a:lnTo>
                    <a:pt x="1003" y="3687"/>
                  </a:lnTo>
                  <a:lnTo>
                    <a:pt x="662" y="3767"/>
                  </a:lnTo>
                  <a:lnTo>
                    <a:pt x="342" y="3827"/>
                  </a:lnTo>
                  <a:lnTo>
                    <a:pt x="1" y="3887"/>
                  </a:lnTo>
                  <a:lnTo>
                    <a:pt x="1" y="3887"/>
                  </a:lnTo>
                  <a:lnTo>
                    <a:pt x="41" y="4228"/>
                  </a:lnTo>
                  <a:lnTo>
                    <a:pt x="61" y="4568"/>
                  </a:lnTo>
                  <a:lnTo>
                    <a:pt x="61" y="4909"/>
                  </a:lnTo>
                  <a:lnTo>
                    <a:pt x="61" y="5250"/>
                  </a:lnTo>
                  <a:lnTo>
                    <a:pt x="61" y="5250"/>
                  </a:lnTo>
                  <a:lnTo>
                    <a:pt x="41" y="5370"/>
                  </a:lnTo>
                  <a:lnTo>
                    <a:pt x="41" y="5370"/>
                  </a:lnTo>
                  <a:lnTo>
                    <a:pt x="362" y="5330"/>
                  </a:lnTo>
                  <a:lnTo>
                    <a:pt x="662" y="5270"/>
                  </a:lnTo>
                  <a:lnTo>
                    <a:pt x="963" y="5189"/>
                  </a:lnTo>
                  <a:lnTo>
                    <a:pt x="1223" y="5109"/>
                  </a:lnTo>
                  <a:lnTo>
                    <a:pt x="1484" y="5009"/>
                  </a:lnTo>
                  <a:lnTo>
                    <a:pt x="1744" y="4889"/>
                  </a:lnTo>
                  <a:lnTo>
                    <a:pt x="1984" y="4769"/>
                  </a:lnTo>
                  <a:lnTo>
                    <a:pt x="2205" y="4628"/>
                  </a:lnTo>
                  <a:lnTo>
                    <a:pt x="2425" y="4468"/>
                  </a:lnTo>
                  <a:lnTo>
                    <a:pt x="2626" y="4328"/>
                  </a:lnTo>
                  <a:lnTo>
                    <a:pt x="2806" y="4168"/>
                  </a:lnTo>
                  <a:lnTo>
                    <a:pt x="2986" y="3987"/>
                  </a:lnTo>
                  <a:lnTo>
                    <a:pt x="3146" y="3807"/>
                  </a:lnTo>
                  <a:lnTo>
                    <a:pt x="3307" y="3627"/>
                  </a:lnTo>
                  <a:lnTo>
                    <a:pt x="3587" y="3246"/>
                  </a:lnTo>
                  <a:lnTo>
                    <a:pt x="3848" y="2825"/>
                  </a:lnTo>
                  <a:lnTo>
                    <a:pt x="4048" y="2425"/>
                  </a:lnTo>
                  <a:lnTo>
                    <a:pt x="4228" y="2004"/>
                  </a:lnTo>
                  <a:lnTo>
                    <a:pt x="4389" y="1583"/>
                  </a:lnTo>
                  <a:lnTo>
                    <a:pt x="4509" y="1162"/>
                  </a:lnTo>
                  <a:lnTo>
                    <a:pt x="4609" y="762"/>
                  </a:lnTo>
                  <a:lnTo>
                    <a:pt x="4689" y="381"/>
                  </a:lnTo>
                  <a:lnTo>
                    <a:pt x="474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5"/>
            <p:cNvSpPr/>
            <p:nvPr/>
          </p:nvSpPr>
          <p:spPr>
            <a:xfrm>
              <a:off x="3155575" y="1324025"/>
              <a:ext cx="63150" cy="179850"/>
            </a:xfrm>
            <a:custGeom>
              <a:rect b="b" l="l" r="r" t="t"/>
              <a:pathLst>
                <a:path extrusionOk="0" h="7194" w="2526">
                  <a:moveTo>
                    <a:pt x="1503" y="1"/>
                  </a:moveTo>
                  <a:lnTo>
                    <a:pt x="1283" y="161"/>
                  </a:lnTo>
                  <a:lnTo>
                    <a:pt x="1083" y="321"/>
                  </a:lnTo>
                  <a:lnTo>
                    <a:pt x="902" y="502"/>
                  </a:lnTo>
                  <a:lnTo>
                    <a:pt x="742" y="702"/>
                  </a:lnTo>
                  <a:lnTo>
                    <a:pt x="582" y="902"/>
                  </a:lnTo>
                  <a:lnTo>
                    <a:pt x="462" y="1103"/>
                  </a:lnTo>
                  <a:lnTo>
                    <a:pt x="341" y="1323"/>
                  </a:lnTo>
                  <a:lnTo>
                    <a:pt x="241" y="1563"/>
                  </a:lnTo>
                  <a:lnTo>
                    <a:pt x="161" y="1804"/>
                  </a:lnTo>
                  <a:lnTo>
                    <a:pt x="101" y="2044"/>
                  </a:lnTo>
                  <a:lnTo>
                    <a:pt x="61" y="2285"/>
                  </a:lnTo>
                  <a:lnTo>
                    <a:pt x="21" y="2545"/>
                  </a:lnTo>
                  <a:lnTo>
                    <a:pt x="1" y="2786"/>
                  </a:lnTo>
                  <a:lnTo>
                    <a:pt x="1" y="3046"/>
                  </a:lnTo>
                  <a:lnTo>
                    <a:pt x="21" y="3307"/>
                  </a:lnTo>
                  <a:lnTo>
                    <a:pt x="41" y="3567"/>
                  </a:lnTo>
                  <a:lnTo>
                    <a:pt x="81" y="3827"/>
                  </a:lnTo>
                  <a:lnTo>
                    <a:pt x="141" y="4108"/>
                  </a:lnTo>
                  <a:lnTo>
                    <a:pt x="221" y="4348"/>
                  </a:lnTo>
                  <a:lnTo>
                    <a:pt x="301" y="4609"/>
                  </a:lnTo>
                  <a:lnTo>
                    <a:pt x="401" y="4869"/>
                  </a:lnTo>
                  <a:lnTo>
                    <a:pt x="522" y="5110"/>
                  </a:lnTo>
                  <a:lnTo>
                    <a:pt x="642" y="5370"/>
                  </a:lnTo>
                  <a:lnTo>
                    <a:pt x="782" y="5591"/>
                  </a:lnTo>
                  <a:lnTo>
                    <a:pt x="942" y="5831"/>
                  </a:lnTo>
                  <a:lnTo>
                    <a:pt x="1103" y="6051"/>
                  </a:lnTo>
                  <a:lnTo>
                    <a:pt x="1283" y="6272"/>
                  </a:lnTo>
                  <a:lnTo>
                    <a:pt x="1463" y="6472"/>
                  </a:lnTo>
                  <a:lnTo>
                    <a:pt x="1664" y="6672"/>
                  </a:lnTo>
                  <a:lnTo>
                    <a:pt x="1884" y="6853"/>
                  </a:lnTo>
                  <a:lnTo>
                    <a:pt x="2105" y="7033"/>
                  </a:lnTo>
                  <a:lnTo>
                    <a:pt x="2325" y="7193"/>
                  </a:lnTo>
                  <a:lnTo>
                    <a:pt x="2445" y="6352"/>
                  </a:lnTo>
                  <a:lnTo>
                    <a:pt x="2505" y="5571"/>
                  </a:lnTo>
                  <a:lnTo>
                    <a:pt x="2525" y="4829"/>
                  </a:lnTo>
                  <a:lnTo>
                    <a:pt x="2505" y="4148"/>
                  </a:lnTo>
                  <a:lnTo>
                    <a:pt x="2465" y="3507"/>
                  </a:lnTo>
                  <a:lnTo>
                    <a:pt x="2385" y="2906"/>
                  </a:lnTo>
                  <a:lnTo>
                    <a:pt x="2305" y="2365"/>
                  </a:lnTo>
                  <a:lnTo>
                    <a:pt x="2185" y="1884"/>
                  </a:lnTo>
                  <a:lnTo>
                    <a:pt x="2084" y="1443"/>
                  </a:lnTo>
                  <a:lnTo>
                    <a:pt x="1964" y="1083"/>
                  </a:lnTo>
                  <a:lnTo>
                    <a:pt x="1844" y="742"/>
                  </a:lnTo>
                  <a:lnTo>
                    <a:pt x="1744" y="482"/>
                  </a:lnTo>
                  <a:lnTo>
                    <a:pt x="1564" y="121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5"/>
            <p:cNvSpPr/>
            <p:nvPr/>
          </p:nvSpPr>
          <p:spPr>
            <a:xfrm>
              <a:off x="3155575" y="1324025"/>
              <a:ext cx="63150" cy="179850"/>
            </a:xfrm>
            <a:custGeom>
              <a:rect b="b" l="l" r="r" t="t"/>
              <a:pathLst>
                <a:path extrusionOk="0" fill="none" h="7194" w="2526">
                  <a:moveTo>
                    <a:pt x="1503" y="1"/>
                  </a:moveTo>
                  <a:lnTo>
                    <a:pt x="1503" y="1"/>
                  </a:lnTo>
                  <a:lnTo>
                    <a:pt x="1283" y="161"/>
                  </a:lnTo>
                  <a:lnTo>
                    <a:pt x="1083" y="321"/>
                  </a:lnTo>
                  <a:lnTo>
                    <a:pt x="902" y="502"/>
                  </a:lnTo>
                  <a:lnTo>
                    <a:pt x="742" y="702"/>
                  </a:lnTo>
                  <a:lnTo>
                    <a:pt x="582" y="902"/>
                  </a:lnTo>
                  <a:lnTo>
                    <a:pt x="462" y="1103"/>
                  </a:lnTo>
                  <a:lnTo>
                    <a:pt x="341" y="1323"/>
                  </a:lnTo>
                  <a:lnTo>
                    <a:pt x="241" y="1563"/>
                  </a:lnTo>
                  <a:lnTo>
                    <a:pt x="161" y="1804"/>
                  </a:lnTo>
                  <a:lnTo>
                    <a:pt x="101" y="2044"/>
                  </a:lnTo>
                  <a:lnTo>
                    <a:pt x="61" y="2285"/>
                  </a:lnTo>
                  <a:lnTo>
                    <a:pt x="21" y="2545"/>
                  </a:lnTo>
                  <a:lnTo>
                    <a:pt x="1" y="2786"/>
                  </a:lnTo>
                  <a:lnTo>
                    <a:pt x="1" y="3046"/>
                  </a:lnTo>
                  <a:lnTo>
                    <a:pt x="21" y="3307"/>
                  </a:lnTo>
                  <a:lnTo>
                    <a:pt x="41" y="3567"/>
                  </a:lnTo>
                  <a:lnTo>
                    <a:pt x="81" y="3827"/>
                  </a:lnTo>
                  <a:lnTo>
                    <a:pt x="141" y="4108"/>
                  </a:lnTo>
                  <a:lnTo>
                    <a:pt x="221" y="4348"/>
                  </a:lnTo>
                  <a:lnTo>
                    <a:pt x="301" y="4609"/>
                  </a:lnTo>
                  <a:lnTo>
                    <a:pt x="401" y="4869"/>
                  </a:lnTo>
                  <a:lnTo>
                    <a:pt x="522" y="5110"/>
                  </a:lnTo>
                  <a:lnTo>
                    <a:pt x="642" y="5370"/>
                  </a:lnTo>
                  <a:lnTo>
                    <a:pt x="782" y="5591"/>
                  </a:lnTo>
                  <a:lnTo>
                    <a:pt x="942" y="5831"/>
                  </a:lnTo>
                  <a:lnTo>
                    <a:pt x="1103" y="6051"/>
                  </a:lnTo>
                  <a:lnTo>
                    <a:pt x="1283" y="6272"/>
                  </a:lnTo>
                  <a:lnTo>
                    <a:pt x="1463" y="6472"/>
                  </a:lnTo>
                  <a:lnTo>
                    <a:pt x="1664" y="6672"/>
                  </a:lnTo>
                  <a:lnTo>
                    <a:pt x="1884" y="6853"/>
                  </a:lnTo>
                  <a:lnTo>
                    <a:pt x="2105" y="7033"/>
                  </a:lnTo>
                  <a:lnTo>
                    <a:pt x="2325" y="7193"/>
                  </a:lnTo>
                  <a:lnTo>
                    <a:pt x="2325" y="7193"/>
                  </a:lnTo>
                  <a:lnTo>
                    <a:pt x="2445" y="6352"/>
                  </a:lnTo>
                  <a:lnTo>
                    <a:pt x="2505" y="5571"/>
                  </a:lnTo>
                  <a:lnTo>
                    <a:pt x="2525" y="4829"/>
                  </a:lnTo>
                  <a:lnTo>
                    <a:pt x="2505" y="4148"/>
                  </a:lnTo>
                  <a:lnTo>
                    <a:pt x="2465" y="3507"/>
                  </a:lnTo>
                  <a:lnTo>
                    <a:pt x="2385" y="2906"/>
                  </a:lnTo>
                  <a:lnTo>
                    <a:pt x="2305" y="2365"/>
                  </a:lnTo>
                  <a:lnTo>
                    <a:pt x="2185" y="1884"/>
                  </a:lnTo>
                  <a:lnTo>
                    <a:pt x="2084" y="1443"/>
                  </a:lnTo>
                  <a:lnTo>
                    <a:pt x="1964" y="1083"/>
                  </a:lnTo>
                  <a:lnTo>
                    <a:pt x="1844" y="742"/>
                  </a:lnTo>
                  <a:lnTo>
                    <a:pt x="1744" y="482"/>
                  </a:lnTo>
                  <a:lnTo>
                    <a:pt x="1564" y="121"/>
                  </a:lnTo>
                  <a:lnTo>
                    <a:pt x="150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5"/>
            <p:cNvSpPr/>
            <p:nvPr/>
          </p:nvSpPr>
          <p:spPr>
            <a:xfrm>
              <a:off x="3155575" y="1324025"/>
              <a:ext cx="50625" cy="155800"/>
            </a:xfrm>
            <a:custGeom>
              <a:rect b="b" l="l" r="r" t="t"/>
              <a:pathLst>
                <a:path extrusionOk="0" h="6232" w="2025">
                  <a:moveTo>
                    <a:pt x="1503" y="1"/>
                  </a:moveTo>
                  <a:lnTo>
                    <a:pt x="1323" y="121"/>
                  </a:lnTo>
                  <a:lnTo>
                    <a:pt x="1143" y="261"/>
                  </a:lnTo>
                  <a:lnTo>
                    <a:pt x="983" y="421"/>
                  </a:lnTo>
                  <a:lnTo>
                    <a:pt x="842" y="582"/>
                  </a:lnTo>
                  <a:lnTo>
                    <a:pt x="702" y="742"/>
                  </a:lnTo>
                  <a:lnTo>
                    <a:pt x="582" y="922"/>
                  </a:lnTo>
                  <a:lnTo>
                    <a:pt x="462" y="1103"/>
                  </a:lnTo>
                  <a:lnTo>
                    <a:pt x="361" y="1283"/>
                  </a:lnTo>
                  <a:lnTo>
                    <a:pt x="281" y="1483"/>
                  </a:lnTo>
                  <a:lnTo>
                    <a:pt x="201" y="1664"/>
                  </a:lnTo>
                  <a:lnTo>
                    <a:pt x="141" y="1884"/>
                  </a:lnTo>
                  <a:lnTo>
                    <a:pt x="101" y="2084"/>
                  </a:lnTo>
                  <a:lnTo>
                    <a:pt x="21" y="2505"/>
                  </a:lnTo>
                  <a:lnTo>
                    <a:pt x="1" y="2946"/>
                  </a:lnTo>
                  <a:lnTo>
                    <a:pt x="21" y="3367"/>
                  </a:lnTo>
                  <a:lnTo>
                    <a:pt x="81" y="3807"/>
                  </a:lnTo>
                  <a:lnTo>
                    <a:pt x="181" y="4248"/>
                  </a:lnTo>
                  <a:lnTo>
                    <a:pt x="321" y="4669"/>
                  </a:lnTo>
                  <a:lnTo>
                    <a:pt x="502" y="5090"/>
                  </a:lnTo>
                  <a:lnTo>
                    <a:pt x="722" y="5490"/>
                  </a:lnTo>
                  <a:lnTo>
                    <a:pt x="962" y="5871"/>
                  </a:lnTo>
                  <a:lnTo>
                    <a:pt x="1243" y="6232"/>
                  </a:lnTo>
                  <a:lnTo>
                    <a:pt x="1203" y="5571"/>
                  </a:lnTo>
                  <a:lnTo>
                    <a:pt x="1203" y="4929"/>
                  </a:lnTo>
                  <a:lnTo>
                    <a:pt x="1223" y="4268"/>
                  </a:lnTo>
                  <a:lnTo>
                    <a:pt x="1303" y="3627"/>
                  </a:lnTo>
                  <a:lnTo>
                    <a:pt x="1403" y="3006"/>
                  </a:lnTo>
                  <a:lnTo>
                    <a:pt x="1483" y="2705"/>
                  </a:lnTo>
                  <a:lnTo>
                    <a:pt x="1564" y="2405"/>
                  </a:lnTo>
                  <a:lnTo>
                    <a:pt x="1664" y="2104"/>
                  </a:lnTo>
                  <a:lnTo>
                    <a:pt x="1764" y="1824"/>
                  </a:lnTo>
                  <a:lnTo>
                    <a:pt x="1884" y="1543"/>
                  </a:lnTo>
                  <a:lnTo>
                    <a:pt x="2024" y="1263"/>
                  </a:lnTo>
                  <a:lnTo>
                    <a:pt x="1824" y="722"/>
                  </a:lnTo>
                  <a:lnTo>
                    <a:pt x="1664" y="321"/>
                  </a:lnTo>
                  <a:lnTo>
                    <a:pt x="1544" y="81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5"/>
            <p:cNvSpPr/>
            <p:nvPr/>
          </p:nvSpPr>
          <p:spPr>
            <a:xfrm>
              <a:off x="3155575" y="1324025"/>
              <a:ext cx="50625" cy="155800"/>
            </a:xfrm>
            <a:custGeom>
              <a:rect b="b" l="l" r="r" t="t"/>
              <a:pathLst>
                <a:path extrusionOk="0" fill="none" h="6232" w="2025">
                  <a:moveTo>
                    <a:pt x="1503" y="1"/>
                  </a:moveTo>
                  <a:lnTo>
                    <a:pt x="1503" y="1"/>
                  </a:lnTo>
                  <a:lnTo>
                    <a:pt x="1323" y="121"/>
                  </a:lnTo>
                  <a:lnTo>
                    <a:pt x="1143" y="261"/>
                  </a:lnTo>
                  <a:lnTo>
                    <a:pt x="983" y="421"/>
                  </a:lnTo>
                  <a:lnTo>
                    <a:pt x="842" y="582"/>
                  </a:lnTo>
                  <a:lnTo>
                    <a:pt x="702" y="742"/>
                  </a:lnTo>
                  <a:lnTo>
                    <a:pt x="582" y="922"/>
                  </a:lnTo>
                  <a:lnTo>
                    <a:pt x="462" y="1103"/>
                  </a:lnTo>
                  <a:lnTo>
                    <a:pt x="361" y="1283"/>
                  </a:lnTo>
                  <a:lnTo>
                    <a:pt x="281" y="1483"/>
                  </a:lnTo>
                  <a:lnTo>
                    <a:pt x="201" y="1664"/>
                  </a:lnTo>
                  <a:lnTo>
                    <a:pt x="141" y="1884"/>
                  </a:lnTo>
                  <a:lnTo>
                    <a:pt x="101" y="2084"/>
                  </a:lnTo>
                  <a:lnTo>
                    <a:pt x="21" y="2505"/>
                  </a:lnTo>
                  <a:lnTo>
                    <a:pt x="1" y="2946"/>
                  </a:lnTo>
                  <a:lnTo>
                    <a:pt x="1" y="2946"/>
                  </a:lnTo>
                  <a:lnTo>
                    <a:pt x="21" y="3367"/>
                  </a:lnTo>
                  <a:lnTo>
                    <a:pt x="81" y="3807"/>
                  </a:lnTo>
                  <a:lnTo>
                    <a:pt x="181" y="4248"/>
                  </a:lnTo>
                  <a:lnTo>
                    <a:pt x="321" y="4669"/>
                  </a:lnTo>
                  <a:lnTo>
                    <a:pt x="502" y="5090"/>
                  </a:lnTo>
                  <a:lnTo>
                    <a:pt x="722" y="5490"/>
                  </a:lnTo>
                  <a:lnTo>
                    <a:pt x="962" y="5871"/>
                  </a:lnTo>
                  <a:lnTo>
                    <a:pt x="1243" y="6232"/>
                  </a:lnTo>
                  <a:lnTo>
                    <a:pt x="1243" y="6232"/>
                  </a:lnTo>
                  <a:lnTo>
                    <a:pt x="1203" y="5571"/>
                  </a:lnTo>
                  <a:lnTo>
                    <a:pt x="1203" y="4929"/>
                  </a:lnTo>
                  <a:lnTo>
                    <a:pt x="1223" y="4268"/>
                  </a:lnTo>
                  <a:lnTo>
                    <a:pt x="1303" y="3627"/>
                  </a:lnTo>
                  <a:lnTo>
                    <a:pt x="1403" y="3006"/>
                  </a:lnTo>
                  <a:lnTo>
                    <a:pt x="1483" y="2705"/>
                  </a:lnTo>
                  <a:lnTo>
                    <a:pt x="1564" y="2405"/>
                  </a:lnTo>
                  <a:lnTo>
                    <a:pt x="1664" y="2104"/>
                  </a:lnTo>
                  <a:lnTo>
                    <a:pt x="1764" y="1824"/>
                  </a:lnTo>
                  <a:lnTo>
                    <a:pt x="1884" y="1543"/>
                  </a:lnTo>
                  <a:lnTo>
                    <a:pt x="2024" y="1263"/>
                  </a:lnTo>
                  <a:lnTo>
                    <a:pt x="2024" y="1263"/>
                  </a:lnTo>
                  <a:lnTo>
                    <a:pt x="1824" y="722"/>
                  </a:lnTo>
                  <a:lnTo>
                    <a:pt x="1664" y="321"/>
                  </a:lnTo>
                  <a:lnTo>
                    <a:pt x="1544" y="81"/>
                  </a:lnTo>
                  <a:lnTo>
                    <a:pt x="1503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5"/>
            <p:cNvSpPr/>
            <p:nvPr/>
          </p:nvSpPr>
          <p:spPr>
            <a:xfrm>
              <a:off x="3185625" y="1275950"/>
              <a:ext cx="313600" cy="423275"/>
            </a:xfrm>
            <a:custGeom>
              <a:rect b="b" l="l" r="r" t="t"/>
              <a:pathLst>
                <a:path extrusionOk="0" h="16931" w="12544">
                  <a:moveTo>
                    <a:pt x="5791" y="0"/>
                  </a:moveTo>
                  <a:lnTo>
                    <a:pt x="5511" y="20"/>
                  </a:lnTo>
                  <a:lnTo>
                    <a:pt x="5250" y="40"/>
                  </a:lnTo>
                  <a:lnTo>
                    <a:pt x="4990" y="80"/>
                  </a:lnTo>
                  <a:lnTo>
                    <a:pt x="4709" y="141"/>
                  </a:lnTo>
                  <a:lnTo>
                    <a:pt x="4449" y="201"/>
                  </a:lnTo>
                  <a:lnTo>
                    <a:pt x="4188" y="281"/>
                  </a:lnTo>
                  <a:lnTo>
                    <a:pt x="3928" y="381"/>
                  </a:lnTo>
                  <a:lnTo>
                    <a:pt x="3667" y="481"/>
                  </a:lnTo>
                  <a:lnTo>
                    <a:pt x="3427" y="601"/>
                  </a:lnTo>
                  <a:lnTo>
                    <a:pt x="3166" y="742"/>
                  </a:lnTo>
                  <a:lnTo>
                    <a:pt x="2926" y="882"/>
                  </a:lnTo>
                  <a:lnTo>
                    <a:pt x="2706" y="1042"/>
                  </a:lnTo>
                  <a:lnTo>
                    <a:pt x="2465" y="1222"/>
                  </a:lnTo>
                  <a:lnTo>
                    <a:pt x="2245" y="1403"/>
                  </a:lnTo>
                  <a:lnTo>
                    <a:pt x="1924" y="1683"/>
                  </a:lnTo>
                  <a:lnTo>
                    <a:pt x="1644" y="1984"/>
                  </a:lnTo>
                  <a:lnTo>
                    <a:pt x="1383" y="2304"/>
                  </a:lnTo>
                  <a:lnTo>
                    <a:pt x="1143" y="2645"/>
                  </a:lnTo>
                  <a:lnTo>
                    <a:pt x="923" y="2986"/>
                  </a:lnTo>
                  <a:lnTo>
                    <a:pt x="742" y="3346"/>
                  </a:lnTo>
                  <a:lnTo>
                    <a:pt x="582" y="3727"/>
                  </a:lnTo>
                  <a:lnTo>
                    <a:pt x="422" y="4128"/>
                  </a:lnTo>
                  <a:lnTo>
                    <a:pt x="301" y="4528"/>
                  </a:lnTo>
                  <a:lnTo>
                    <a:pt x="201" y="4929"/>
                  </a:lnTo>
                  <a:lnTo>
                    <a:pt x="121" y="5350"/>
                  </a:lnTo>
                  <a:lnTo>
                    <a:pt x="61" y="5770"/>
                  </a:lnTo>
                  <a:lnTo>
                    <a:pt x="21" y="6191"/>
                  </a:lnTo>
                  <a:lnTo>
                    <a:pt x="1" y="6632"/>
                  </a:lnTo>
                  <a:lnTo>
                    <a:pt x="1" y="7073"/>
                  </a:lnTo>
                  <a:lnTo>
                    <a:pt x="1" y="7514"/>
                  </a:lnTo>
                  <a:lnTo>
                    <a:pt x="21" y="7954"/>
                  </a:lnTo>
                  <a:lnTo>
                    <a:pt x="81" y="8395"/>
                  </a:lnTo>
                  <a:lnTo>
                    <a:pt x="121" y="8836"/>
                  </a:lnTo>
                  <a:lnTo>
                    <a:pt x="201" y="9277"/>
                  </a:lnTo>
                  <a:lnTo>
                    <a:pt x="281" y="9717"/>
                  </a:lnTo>
                  <a:lnTo>
                    <a:pt x="382" y="10158"/>
                  </a:lnTo>
                  <a:lnTo>
                    <a:pt x="482" y="10579"/>
                  </a:lnTo>
                  <a:lnTo>
                    <a:pt x="602" y="11000"/>
                  </a:lnTo>
                  <a:lnTo>
                    <a:pt x="862" y="11821"/>
                  </a:lnTo>
                  <a:lnTo>
                    <a:pt x="1163" y="12603"/>
                  </a:lnTo>
                  <a:lnTo>
                    <a:pt x="1484" y="13324"/>
                  </a:lnTo>
                  <a:lnTo>
                    <a:pt x="1844" y="14005"/>
                  </a:lnTo>
                  <a:lnTo>
                    <a:pt x="2065" y="14366"/>
                  </a:lnTo>
                  <a:lnTo>
                    <a:pt x="2305" y="14706"/>
                  </a:lnTo>
                  <a:lnTo>
                    <a:pt x="2565" y="15047"/>
                  </a:lnTo>
                  <a:lnTo>
                    <a:pt x="2846" y="15347"/>
                  </a:lnTo>
                  <a:lnTo>
                    <a:pt x="3166" y="15628"/>
                  </a:lnTo>
                  <a:lnTo>
                    <a:pt x="3487" y="15888"/>
                  </a:lnTo>
                  <a:lnTo>
                    <a:pt x="3848" y="16109"/>
                  </a:lnTo>
                  <a:lnTo>
                    <a:pt x="4208" y="16309"/>
                  </a:lnTo>
                  <a:lnTo>
                    <a:pt x="4268" y="16349"/>
                  </a:lnTo>
                  <a:lnTo>
                    <a:pt x="4509" y="16469"/>
                  </a:lnTo>
                  <a:lnTo>
                    <a:pt x="4789" y="16570"/>
                  </a:lnTo>
                  <a:lnTo>
                    <a:pt x="5050" y="16670"/>
                  </a:lnTo>
                  <a:lnTo>
                    <a:pt x="5310" y="16750"/>
                  </a:lnTo>
                  <a:lnTo>
                    <a:pt x="5571" y="16810"/>
                  </a:lnTo>
                  <a:lnTo>
                    <a:pt x="5851" y="16870"/>
                  </a:lnTo>
                  <a:lnTo>
                    <a:pt x="6112" y="16910"/>
                  </a:lnTo>
                  <a:lnTo>
                    <a:pt x="6392" y="16930"/>
                  </a:lnTo>
                  <a:lnTo>
                    <a:pt x="7194" y="16930"/>
                  </a:lnTo>
                  <a:lnTo>
                    <a:pt x="7474" y="16890"/>
                  </a:lnTo>
                  <a:lnTo>
                    <a:pt x="7735" y="16850"/>
                  </a:lnTo>
                  <a:lnTo>
                    <a:pt x="7995" y="16810"/>
                  </a:lnTo>
                  <a:lnTo>
                    <a:pt x="8255" y="16730"/>
                  </a:lnTo>
                  <a:lnTo>
                    <a:pt x="8496" y="16670"/>
                  </a:lnTo>
                  <a:lnTo>
                    <a:pt x="8756" y="16570"/>
                  </a:lnTo>
                  <a:lnTo>
                    <a:pt x="8997" y="16469"/>
                  </a:lnTo>
                  <a:lnTo>
                    <a:pt x="9237" y="16349"/>
                  </a:lnTo>
                  <a:lnTo>
                    <a:pt x="9478" y="16229"/>
                  </a:lnTo>
                  <a:lnTo>
                    <a:pt x="9718" y="16089"/>
                  </a:lnTo>
                  <a:lnTo>
                    <a:pt x="9938" y="15948"/>
                  </a:lnTo>
                  <a:lnTo>
                    <a:pt x="10159" y="15788"/>
                  </a:lnTo>
                  <a:lnTo>
                    <a:pt x="10359" y="15628"/>
                  </a:lnTo>
                  <a:lnTo>
                    <a:pt x="10580" y="15448"/>
                  </a:lnTo>
                  <a:lnTo>
                    <a:pt x="10760" y="15247"/>
                  </a:lnTo>
                  <a:lnTo>
                    <a:pt x="10960" y="15047"/>
                  </a:lnTo>
                  <a:lnTo>
                    <a:pt x="11121" y="14826"/>
                  </a:lnTo>
                  <a:lnTo>
                    <a:pt x="11301" y="14606"/>
                  </a:lnTo>
                  <a:lnTo>
                    <a:pt x="11461" y="14386"/>
                  </a:lnTo>
                  <a:lnTo>
                    <a:pt x="11601" y="14145"/>
                  </a:lnTo>
                  <a:lnTo>
                    <a:pt x="11742" y="13885"/>
                  </a:lnTo>
                  <a:lnTo>
                    <a:pt x="11982" y="13364"/>
                  </a:lnTo>
                  <a:lnTo>
                    <a:pt x="12182" y="12863"/>
                  </a:lnTo>
                  <a:lnTo>
                    <a:pt x="12323" y="12342"/>
                  </a:lnTo>
                  <a:lnTo>
                    <a:pt x="12443" y="11841"/>
                  </a:lnTo>
                  <a:lnTo>
                    <a:pt x="12503" y="11340"/>
                  </a:lnTo>
                  <a:lnTo>
                    <a:pt x="12543" y="10819"/>
                  </a:lnTo>
                  <a:lnTo>
                    <a:pt x="12543" y="10278"/>
                  </a:lnTo>
                  <a:lnTo>
                    <a:pt x="12503" y="9737"/>
                  </a:lnTo>
                  <a:lnTo>
                    <a:pt x="12463" y="9177"/>
                  </a:lnTo>
                  <a:lnTo>
                    <a:pt x="12363" y="8595"/>
                  </a:lnTo>
                  <a:lnTo>
                    <a:pt x="12263" y="7994"/>
                  </a:lnTo>
                  <a:lnTo>
                    <a:pt x="12142" y="7373"/>
                  </a:lnTo>
                  <a:lnTo>
                    <a:pt x="11842" y="6031"/>
                  </a:lnTo>
                  <a:lnTo>
                    <a:pt x="11521" y="4528"/>
                  </a:lnTo>
                  <a:lnTo>
                    <a:pt x="11421" y="4168"/>
                  </a:lnTo>
                  <a:lnTo>
                    <a:pt x="11321" y="3827"/>
                  </a:lnTo>
                  <a:lnTo>
                    <a:pt x="11181" y="3466"/>
                  </a:lnTo>
                  <a:lnTo>
                    <a:pt x="11020" y="3146"/>
                  </a:lnTo>
                  <a:lnTo>
                    <a:pt x="10860" y="2825"/>
                  </a:lnTo>
                  <a:lnTo>
                    <a:pt x="10660" y="2505"/>
                  </a:lnTo>
                  <a:lnTo>
                    <a:pt x="10439" y="2204"/>
                  </a:lnTo>
                  <a:lnTo>
                    <a:pt x="10199" y="1924"/>
                  </a:lnTo>
                  <a:lnTo>
                    <a:pt x="9999" y="1703"/>
                  </a:lnTo>
                  <a:lnTo>
                    <a:pt x="9798" y="1503"/>
                  </a:lnTo>
                  <a:lnTo>
                    <a:pt x="9578" y="1323"/>
                  </a:lnTo>
                  <a:lnTo>
                    <a:pt x="9357" y="1142"/>
                  </a:lnTo>
                  <a:lnTo>
                    <a:pt x="9137" y="982"/>
                  </a:lnTo>
                  <a:lnTo>
                    <a:pt x="8897" y="822"/>
                  </a:lnTo>
                  <a:lnTo>
                    <a:pt x="8656" y="682"/>
                  </a:lnTo>
                  <a:lnTo>
                    <a:pt x="8416" y="561"/>
                  </a:lnTo>
                  <a:lnTo>
                    <a:pt x="8175" y="441"/>
                  </a:lnTo>
                  <a:lnTo>
                    <a:pt x="7915" y="341"/>
                  </a:lnTo>
                  <a:lnTo>
                    <a:pt x="7654" y="261"/>
                  </a:lnTo>
                  <a:lnTo>
                    <a:pt x="7394" y="181"/>
                  </a:lnTo>
                  <a:lnTo>
                    <a:pt x="7134" y="121"/>
                  </a:lnTo>
                  <a:lnTo>
                    <a:pt x="6873" y="80"/>
                  </a:lnTo>
                  <a:lnTo>
                    <a:pt x="6593" y="40"/>
                  </a:lnTo>
                  <a:lnTo>
                    <a:pt x="6332" y="20"/>
                  </a:lnTo>
                  <a:lnTo>
                    <a:pt x="6052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5"/>
            <p:cNvSpPr/>
            <p:nvPr/>
          </p:nvSpPr>
          <p:spPr>
            <a:xfrm>
              <a:off x="3185625" y="1275950"/>
              <a:ext cx="313600" cy="423275"/>
            </a:xfrm>
            <a:custGeom>
              <a:rect b="b" l="l" r="r" t="t"/>
              <a:pathLst>
                <a:path extrusionOk="0" fill="none" h="16931" w="12544">
                  <a:moveTo>
                    <a:pt x="11521" y="4528"/>
                  </a:moveTo>
                  <a:lnTo>
                    <a:pt x="11521" y="4528"/>
                  </a:lnTo>
                  <a:lnTo>
                    <a:pt x="11842" y="6031"/>
                  </a:lnTo>
                  <a:lnTo>
                    <a:pt x="12142" y="7373"/>
                  </a:lnTo>
                  <a:lnTo>
                    <a:pt x="12263" y="7994"/>
                  </a:lnTo>
                  <a:lnTo>
                    <a:pt x="12363" y="8595"/>
                  </a:lnTo>
                  <a:lnTo>
                    <a:pt x="12463" y="9177"/>
                  </a:lnTo>
                  <a:lnTo>
                    <a:pt x="12503" y="9737"/>
                  </a:lnTo>
                  <a:lnTo>
                    <a:pt x="12543" y="10278"/>
                  </a:lnTo>
                  <a:lnTo>
                    <a:pt x="12543" y="10819"/>
                  </a:lnTo>
                  <a:lnTo>
                    <a:pt x="12503" y="11340"/>
                  </a:lnTo>
                  <a:lnTo>
                    <a:pt x="12443" y="11841"/>
                  </a:lnTo>
                  <a:lnTo>
                    <a:pt x="12323" y="12342"/>
                  </a:lnTo>
                  <a:lnTo>
                    <a:pt x="12182" y="12863"/>
                  </a:lnTo>
                  <a:lnTo>
                    <a:pt x="11982" y="13364"/>
                  </a:lnTo>
                  <a:lnTo>
                    <a:pt x="11742" y="13885"/>
                  </a:lnTo>
                  <a:lnTo>
                    <a:pt x="11742" y="13885"/>
                  </a:lnTo>
                  <a:lnTo>
                    <a:pt x="11601" y="14145"/>
                  </a:lnTo>
                  <a:lnTo>
                    <a:pt x="11461" y="14386"/>
                  </a:lnTo>
                  <a:lnTo>
                    <a:pt x="11301" y="14606"/>
                  </a:lnTo>
                  <a:lnTo>
                    <a:pt x="11121" y="14826"/>
                  </a:lnTo>
                  <a:lnTo>
                    <a:pt x="10960" y="15047"/>
                  </a:lnTo>
                  <a:lnTo>
                    <a:pt x="10760" y="15247"/>
                  </a:lnTo>
                  <a:lnTo>
                    <a:pt x="10580" y="15448"/>
                  </a:lnTo>
                  <a:lnTo>
                    <a:pt x="10359" y="15628"/>
                  </a:lnTo>
                  <a:lnTo>
                    <a:pt x="10159" y="15788"/>
                  </a:lnTo>
                  <a:lnTo>
                    <a:pt x="9938" y="15948"/>
                  </a:lnTo>
                  <a:lnTo>
                    <a:pt x="9718" y="16089"/>
                  </a:lnTo>
                  <a:lnTo>
                    <a:pt x="9478" y="16229"/>
                  </a:lnTo>
                  <a:lnTo>
                    <a:pt x="9237" y="16349"/>
                  </a:lnTo>
                  <a:lnTo>
                    <a:pt x="8997" y="16469"/>
                  </a:lnTo>
                  <a:lnTo>
                    <a:pt x="8756" y="16570"/>
                  </a:lnTo>
                  <a:lnTo>
                    <a:pt x="8496" y="16670"/>
                  </a:lnTo>
                  <a:lnTo>
                    <a:pt x="8255" y="16730"/>
                  </a:lnTo>
                  <a:lnTo>
                    <a:pt x="7995" y="16810"/>
                  </a:lnTo>
                  <a:lnTo>
                    <a:pt x="7735" y="16850"/>
                  </a:lnTo>
                  <a:lnTo>
                    <a:pt x="7474" y="16890"/>
                  </a:lnTo>
                  <a:lnTo>
                    <a:pt x="7194" y="16930"/>
                  </a:lnTo>
                  <a:lnTo>
                    <a:pt x="6933" y="16930"/>
                  </a:lnTo>
                  <a:lnTo>
                    <a:pt x="6653" y="16930"/>
                  </a:lnTo>
                  <a:lnTo>
                    <a:pt x="6392" y="16930"/>
                  </a:lnTo>
                  <a:lnTo>
                    <a:pt x="6112" y="16910"/>
                  </a:lnTo>
                  <a:lnTo>
                    <a:pt x="5851" y="16870"/>
                  </a:lnTo>
                  <a:lnTo>
                    <a:pt x="5571" y="16810"/>
                  </a:lnTo>
                  <a:lnTo>
                    <a:pt x="5310" y="16750"/>
                  </a:lnTo>
                  <a:lnTo>
                    <a:pt x="5050" y="16670"/>
                  </a:lnTo>
                  <a:lnTo>
                    <a:pt x="4789" y="16570"/>
                  </a:lnTo>
                  <a:lnTo>
                    <a:pt x="4509" y="16469"/>
                  </a:lnTo>
                  <a:lnTo>
                    <a:pt x="4268" y="16349"/>
                  </a:lnTo>
                  <a:lnTo>
                    <a:pt x="4268" y="16349"/>
                  </a:lnTo>
                  <a:lnTo>
                    <a:pt x="4208" y="16309"/>
                  </a:lnTo>
                  <a:lnTo>
                    <a:pt x="4208" y="16309"/>
                  </a:lnTo>
                  <a:lnTo>
                    <a:pt x="3848" y="16109"/>
                  </a:lnTo>
                  <a:lnTo>
                    <a:pt x="3487" y="15888"/>
                  </a:lnTo>
                  <a:lnTo>
                    <a:pt x="3166" y="15628"/>
                  </a:lnTo>
                  <a:lnTo>
                    <a:pt x="2846" y="15347"/>
                  </a:lnTo>
                  <a:lnTo>
                    <a:pt x="2565" y="15047"/>
                  </a:lnTo>
                  <a:lnTo>
                    <a:pt x="2305" y="14706"/>
                  </a:lnTo>
                  <a:lnTo>
                    <a:pt x="2065" y="14366"/>
                  </a:lnTo>
                  <a:lnTo>
                    <a:pt x="1844" y="14005"/>
                  </a:lnTo>
                  <a:lnTo>
                    <a:pt x="1844" y="14005"/>
                  </a:lnTo>
                  <a:lnTo>
                    <a:pt x="1484" y="13324"/>
                  </a:lnTo>
                  <a:lnTo>
                    <a:pt x="1163" y="12603"/>
                  </a:lnTo>
                  <a:lnTo>
                    <a:pt x="862" y="11821"/>
                  </a:lnTo>
                  <a:lnTo>
                    <a:pt x="602" y="11000"/>
                  </a:lnTo>
                  <a:lnTo>
                    <a:pt x="482" y="10579"/>
                  </a:lnTo>
                  <a:lnTo>
                    <a:pt x="382" y="10158"/>
                  </a:lnTo>
                  <a:lnTo>
                    <a:pt x="281" y="9717"/>
                  </a:lnTo>
                  <a:lnTo>
                    <a:pt x="201" y="9277"/>
                  </a:lnTo>
                  <a:lnTo>
                    <a:pt x="121" y="8836"/>
                  </a:lnTo>
                  <a:lnTo>
                    <a:pt x="81" y="8395"/>
                  </a:lnTo>
                  <a:lnTo>
                    <a:pt x="21" y="7954"/>
                  </a:lnTo>
                  <a:lnTo>
                    <a:pt x="1" y="7514"/>
                  </a:lnTo>
                  <a:lnTo>
                    <a:pt x="1" y="7073"/>
                  </a:lnTo>
                  <a:lnTo>
                    <a:pt x="1" y="6632"/>
                  </a:lnTo>
                  <a:lnTo>
                    <a:pt x="21" y="6191"/>
                  </a:lnTo>
                  <a:lnTo>
                    <a:pt x="61" y="5770"/>
                  </a:lnTo>
                  <a:lnTo>
                    <a:pt x="121" y="5350"/>
                  </a:lnTo>
                  <a:lnTo>
                    <a:pt x="201" y="4929"/>
                  </a:lnTo>
                  <a:lnTo>
                    <a:pt x="301" y="4528"/>
                  </a:lnTo>
                  <a:lnTo>
                    <a:pt x="422" y="4128"/>
                  </a:lnTo>
                  <a:lnTo>
                    <a:pt x="582" y="3727"/>
                  </a:lnTo>
                  <a:lnTo>
                    <a:pt x="742" y="3346"/>
                  </a:lnTo>
                  <a:lnTo>
                    <a:pt x="923" y="2986"/>
                  </a:lnTo>
                  <a:lnTo>
                    <a:pt x="1143" y="2645"/>
                  </a:lnTo>
                  <a:lnTo>
                    <a:pt x="1383" y="2304"/>
                  </a:lnTo>
                  <a:lnTo>
                    <a:pt x="1644" y="1984"/>
                  </a:lnTo>
                  <a:lnTo>
                    <a:pt x="1924" y="1683"/>
                  </a:lnTo>
                  <a:lnTo>
                    <a:pt x="2245" y="1403"/>
                  </a:lnTo>
                  <a:lnTo>
                    <a:pt x="2245" y="1403"/>
                  </a:lnTo>
                  <a:lnTo>
                    <a:pt x="2465" y="1222"/>
                  </a:lnTo>
                  <a:lnTo>
                    <a:pt x="2706" y="1042"/>
                  </a:lnTo>
                  <a:lnTo>
                    <a:pt x="2926" y="882"/>
                  </a:lnTo>
                  <a:lnTo>
                    <a:pt x="3166" y="742"/>
                  </a:lnTo>
                  <a:lnTo>
                    <a:pt x="3427" y="601"/>
                  </a:lnTo>
                  <a:lnTo>
                    <a:pt x="3667" y="481"/>
                  </a:lnTo>
                  <a:lnTo>
                    <a:pt x="3928" y="381"/>
                  </a:lnTo>
                  <a:lnTo>
                    <a:pt x="4188" y="281"/>
                  </a:lnTo>
                  <a:lnTo>
                    <a:pt x="4449" y="201"/>
                  </a:lnTo>
                  <a:lnTo>
                    <a:pt x="4709" y="141"/>
                  </a:lnTo>
                  <a:lnTo>
                    <a:pt x="4990" y="80"/>
                  </a:lnTo>
                  <a:lnTo>
                    <a:pt x="5250" y="40"/>
                  </a:lnTo>
                  <a:lnTo>
                    <a:pt x="5511" y="20"/>
                  </a:lnTo>
                  <a:lnTo>
                    <a:pt x="5791" y="0"/>
                  </a:lnTo>
                  <a:lnTo>
                    <a:pt x="6052" y="0"/>
                  </a:lnTo>
                  <a:lnTo>
                    <a:pt x="6332" y="20"/>
                  </a:lnTo>
                  <a:lnTo>
                    <a:pt x="6593" y="40"/>
                  </a:lnTo>
                  <a:lnTo>
                    <a:pt x="6873" y="80"/>
                  </a:lnTo>
                  <a:lnTo>
                    <a:pt x="7134" y="121"/>
                  </a:lnTo>
                  <a:lnTo>
                    <a:pt x="7394" y="181"/>
                  </a:lnTo>
                  <a:lnTo>
                    <a:pt x="7654" y="261"/>
                  </a:lnTo>
                  <a:lnTo>
                    <a:pt x="7915" y="341"/>
                  </a:lnTo>
                  <a:lnTo>
                    <a:pt x="8175" y="441"/>
                  </a:lnTo>
                  <a:lnTo>
                    <a:pt x="8416" y="561"/>
                  </a:lnTo>
                  <a:lnTo>
                    <a:pt x="8656" y="682"/>
                  </a:lnTo>
                  <a:lnTo>
                    <a:pt x="8897" y="822"/>
                  </a:lnTo>
                  <a:lnTo>
                    <a:pt x="9137" y="982"/>
                  </a:lnTo>
                  <a:lnTo>
                    <a:pt x="9357" y="1142"/>
                  </a:lnTo>
                  <a:lnTo>
                    <a:pt x="9578" y="1323"/>
                  </a:lnTo>
                  <a:lnTo>
                    <a:pt x="9798" y="1503"/>
                  </a:lnTo>
                  <a:lnTo>
                    <a:pt x="9999" y="1703"/>
                  </a:lnTo>
                  <a:lnTo>
                    <a:pt x="10199" y="1924"/>
                  </a:lnTo>
                  <a:lnTo>
                    <a:pt x="10199" y="1924"/>
                  </a:lnTo>
                  <a:lnTo>
                    <a:pt x="10199" y="1924"/>
                  </a:lnTo>
                  <a:lnTo>
                    <a:pt x="10439" y="2204"/>
                  </a:lnTo>
                  <a:lnTo>
                    <a:pt x="10660" y="2505"/>
                  </a:lnTo>
                  <a:lnTo>
                    <a:pt x="10860" y="2825"/>
                  </a:lnTo>
                  <a:lnTo>
                    <a:pt x="11020" y="3146"/>
                  </a:lnTo>
                  <a:lnTo>
                    <a:pt x="11181" y="3466"/>
                  </a:lnTo>
                  <a:lnTo>
                    <a:pt x="11321" y="3827"/>
                  </a:lnTo>
                  <a:lnTo>
                    <a:pt x="11421" y="4168"/>
                  </a:lnTo>
                  <a:lnTo>
                    <a:pt x="11521" y="45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5"/>
            <p:cNvSpPr/>
            <p:nvPr/>
          </p:nvSpPr>
          <p:spPr>
            <a:xfrm>
              <a:off x="3306850" y="1456275"/>
              <a:ext cx="21550" cy="28575"/>
            </a:xfrm>
            <a:custGeom>
              <a:rect b="b" l="l" r="r" t="t"/>
              <a:pathLst>
                <a:path extrusionOk="0" h="1143" w="862">
                  <a:moveTo>
                    <a:pt x="181" y="0"/>
                  </a:moveTo>
                  <a:lnTo>
                    <a:pt x="121" y="60"/>
                  </a:lnTo>
                  <a:lnTo>
                    <a:pt x="61" y="120"/>
                  </a:lnTo>
                  <a:lnTo>
                    <a:pt x="21" y="220"/>
                  </a:lnTo>
                  <a:lnTo>
                    <a:pt x="0" y="321"/>
                  </a:lnTo>
                  <a:lnTo>
                    <a:pt x="0" y="421"/>
                  </a:lnTo>
                  <a:lnTo>
                    <a:pt x="0" y="561"/>
                  </a:lnTo>
                  <a:lnTo>
                    <a:pt x="41" y="681"/>
                  </a:lnTo>
                  <a:lnTo>
                    <a:pt x="81" y="781"/>
                  </a:lnTo>
                  <a:lnTo>
                    <a:pt x="141" y="882"/>
                  </a:lnTo>
                  <a:lnTo>
                    <a:pt x="201" y="962"/>
                  </a:lnTo>
                  <a:lnTo>
                    <a:pt x="261" y="1042"/>
                  </a:lnTo>
                  <a:lnTo>
                    <a:pt x="341" y="1082"/>
                  </a:lnTo>
                  <a:lnTo>
                    <a:pt x="421" y="1122"/>
                  </a:lnTo>
                  <a:lnTo>
                    <a:pt x="521" y="1142"/>
                  </a:lnTo>
                  <a:lnTo>
                    <a:pt x="602" y="1142"/>
                  </a:lnTo>
                  <a:lnTo>
                    <a:pt x="682" y="1122"/>
                  </a:lnTo>
                  <a:lnTo>
                    <a:pt x="742" y="1082"/>
                  </a:lnTo>
                  <a:lnTo>
                    <a:pt x="802" y="1022"/>
                  </a:lnTo>
                  <a:lnTo>
                    <a:pt x="842" y="922"/>
                  </a:lnTo>
                  <a:lnTo>
                    <a:pt x="862" y="821"/>
                  </a:lnTo>
                  <a:lnTo>
                    <a:pt x="862" y="701"/>
                  </a:lnTo>
                  <a:lnTo>
                    <a:pt x="842" y="581"/>
                  </a:lnTo>
                  <a:lnTo>
                    <a:pt x="822" y="461"/>
                  </a:lnTo>
                  <a:lnTo>
                    <a:pt x="782" y="341"/>
                  </a:lnTo>
                  <a:lnTo>
                    <a:pt x="742" y="240"/>
                  </a:lnTo>
                  <a:lnTo>
                    <a:pt x="682" y="160"/>
                  </a:lnTo>
                  <a:lnTo>
                    <a:pt x="602" y="100"/>
                  </a:lnTo>
                  <a:lnTo>
                    <a:pt x="521" y="60"/>
                  </a:lnTo>
                  <a:lnTo>
                    <a:pt x="441" y="2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5"/>
            <p:cNvSpPr/>
            <p:nvPr/>
          </p:nvSpPr>
          <p:spPr>
            <a:xfrm>
              <a:off x="3213675" y="1485325"/>
              <a:ext cx="21575" cy="29575"/>
            </a:xfrm>
            <a:custGeom>
              <a:rect b="b" l="l" r="r" t="t"/>
              <a:pathLst>
                <a:path extrusionOk="0" h="1183" w="863">
                  <a:moveTo>
                    <a:pt x="261" y="0"/>
                  </a:moveTo>
                  <a:lnTo>
                    <a:pt x="181" y="20"/>
                  </a:lnTo>
                  <a:lnTo>
                    <a:pt x="121" y="80"/>
                  </a:lnTo>
                  <a:lnTo>
                    <a:pt x="61" y="140"/>
                  </a:lnTo>
                  <a:lnTo>
                    <a:pt x="21" y="241"/>
                  </a:lnTo>
                  <a:lnTo>
                    <a:pt x="1" y="341"/>
                  </a:lnTo>
                  <a:lnTo>
                    <a:pt x="1" y="461"/>
                  </a:lnTo>
                  <a:lnTo>
                    <a:pt x="1" y="581"/>
                  </a:lnTo>
                  <a:lnTo>
                    <a:pt x="41" y="701"/>
                  </a:lnTo>
                  <a:lnTo>
                    <a:pt x="81" y="822"/>
                  </a:lnTo>
                  <a:lnTo>
                    <a:pt x="121" y="922"/>
                  </a:lnTo>
                  <a:lnTo>
                    <a:pt x="201" y="1002"/>
                  </a:lnTo>
                  <a:lnTo>
                    <a:pt x="261" y="1082"/>
                  </a:lnTo>
                  <a:lnTo>
                    <a:pt x="341" y="1122"/>
                  </a:lnTo>
                  <a:lnTo>
                    <a:pt x="422" y="1162"/>
                  </a:lnTo>
                  <a:lnTo>
                    <a:pt x="522" y="1182"/>
                  </a:lnTo>
                  <a:lnTo>
                    <a:pt x="682" y="1182"/>
                  </a:lnTo>
                  <a:lnTo>
                    <a:pt x="742" y="1122"/>
                  </a:lnTo>
                  <a:lnTo>
                    <a:pt x="802" y="1062"/>
                  </a:lnTo>
                  <a:lnTo>
                    <a:pt x="822" y="982"/>
                  </a:lnTo>
                  <a:lnTo>
                    <a:pt x="862" y="862"/>
                  </a:lnTo>
                  <a:lnTo>
                    <a:pt x="862" y="761"/>
                  </a:lnTo>
                  <a:lnTo>
                    <a:pt x="842" y="621"/>
                  </a:lnTo>
                  <a:lnTo>
                    <a:pt x="822" y="501"/>
                  </a:lnTo>
                  <a:lnTo>
                    <a:pt x="782" y="381"/>
                  </a:lnTo>
                  <a:lnTo>
                    <a:pt x="722" y="281"/>
                  </a:lnTo>
                  <a:lnTo>
                    <a:pt x="662" y="180"/>
                  </a:lnTo>
                  <a:lnTo>
                    <a:pt x="602" y="120"/>
                  </a:lnTo>
                  <a:lnTo>
                    <a:pt x="522" y="60"/>
                  </a:lnTo>
                  <a:lnTo>
                    <a:pt x="442" y="20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5"/>
            <p:cNvSpPr/>
            <p:nvPr/>
          </p:nvSpPr>
          <p:spPr>
            <a:xfrm>
              <a:off x="3246250" y="1492325"/>
              <a:ext cx="41600" cy="87175"/>
            </a:xfrm>
            <a:custGeom>
              <a:rect b="b" l="l" r="r" t="t"/>
              <a:pathLst>
                <a:path extrusionOk="0" h="3487" w="1664">
                  <a:moveTo>
                    <a:pt x="762" y="1"/>
                  </a:moveTo>
                  <a:lnTo>
                    <a:pt x="721" y="441"/>
                  </a:lnTo>
                  <a:lnTo>
                    <a:pt x="661" y="862"/>
                  </a:lnTo>
                  <a:lnTo>
                    <a:pt x="581" y="1283"/>
                  </a:lnTo>
                  <a:lnTo>
                    <a:pt x="481" y="1724"/>
                  </a:lnTo>
                  <a:lnTo>
                    <a:pt x="381" y="2144"/>
                  </a:lnTo>
                  <a:lnTo>
                    <a:pt x="281" y="2545"/>
                  </a:lnTo>
                  <a:lnTo>
                    <a:pt x="140" y="2966"/>
                  </a:lnTo>
                  <a:lnTo>
                    <a:pt x="0" y="3367"/>
                  </a:lnTo>
                  <a:lnTo>
                    <a:pt x="221" y="3427"/>
                  </a:lnTo>
                  <a:lnTo>
                    <a:pt x="421" y="3467"/>
                  </a:lnTo>
                  <a:lnTo>
                    <a:pt x="641" y="3487"/>
                  </a:lnTo>
                  <a:lnTo>
                    <a:pt x="862" y="3467"/>
                  </a:lnTo>
                  <a:lnTo>
                    <a:pt x="1062" y="3427"/>
                  </a:lnTo>
                  <a:lnTo>
                    <a:pt x="1282" y="3367"/>
                  </a:lnTo>
                  <a:lnTo>
                    <a:pt x="1483" y="3286"/>
                  </a:lnTo>
                  <a:lnTo>
                    <a:pt x="1663" y="3186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D587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5"/>
            <p:cNvSpPr/>
            <p:nvPr/>
          </p:nvSpPr>
          <p:spPr>
            <a:xfrm>
              <a:off x="3301350" y="1409175"/>
              <a:ext cx="50100" cy="19075"/>
            </a:xfrm>
            <a:custGeom>
              <a:rect b="b" l="l" r="r" t="t"/>
              <a:pathLst>
                <a:path extrusionOk="0" h="763" w="2004">
                  <a:moveTo>
                    <a:pt x="601" y="1"/>
                  </a:moveTo>
                  <a:lnTo>
                    <a:pt x="361" y="41"/>
                  </a:lnTo>
                  <a:lnTo>
                    <a:pt x="120" y="101"/>
                  </a:lnTo>
                  <a:lnTo>
                    <a:pt x="60" y="141"/>
                  </a:lnTo>
                  <a:lnTo>
                    <a:pt x="0" y="201"/>
                  </a:lnTo>
                  <a:lnTo>
                    <a:pt x="0" y="281"/>
                  </a:lnTo>
                  <a:lnTo>
                    <a:pt x="0" y="361"/>
                  </a:lnTo>
                  <a:lnTo>
                    <a:pt x="40" y="421"/>
                  </a:lnTo>
                  <a:lnTo>
                    <a:pt x="100" y="462"/>
                  </a:lnTo>
                  <a:lnTo>
                    <a:pt x="180" y="482"/>
                  </a:lnTo>
                  <a:lnTo>
                    <a:pt x="261" y="482"/>
                  </a:lnTo>
                  <a:lnTo>
                    <a:pt x="441" y="421"/>
                  </a:lnTo>
                  <a:lnTo>
                    <a:pt x="641" y="401"/>
                  </a:lnTo>
                  <a:lnTo>
                    <a:pt x="822" y="401"/>
                  </a:lnTo>
                  <a:lnTo>
                    <a:pt x="1002" y="421"/>
                  </a:lnTo>
                  <a:lnTo>
                    <a:pt x="1182" y="482"/>
                  </a:lnTo>
                  <a:lnTo>
                    <a:pt x="1362" y="542"/>
                  </a:lnTo>
                  <a:lnTo>
                    <a:pt x="1543" y="622"/>
                  </a:lnTo>
                  <a:lnTo>
                    <a:pt x="1683" y="722"/>
                  </a:lnTo>
                  <a:lnTo>
                    <a:pt x="1783" y="762"/>
                  </a:lnTo>
                  <a:lnTo>
                    <a:pt x="1863" y="742"/>
                  </a:lnTo>
                  <a:lnTo>
                    <a:pt x="1944" y="702"/>
                  </a:lnTo>
                  <a:lnTo>
                    <a:pt x="1984" y="642"/>
                  </a:lnTo>
                  <a:lnTo>
                    <a:pt x="2004" y="562"/>
                  </a:lnTo>
                  <a:lnTo>
                    <a:pt x="1984" y="502"/>
                  </a:lnTo>
                  <a:lnTo>
                    <a:pt x="1944" y="421"/>
                  </a:lnTo>
                  <a:lnTo>
                    <a:pt x="1743" y="281"/>
                  </a:lnTo>
                  <a:lnTo>
                    <a:pt x="1543" y="181"/>
                  </a:lnTo>
                  <a:lnTo>
                    <a:pt x="1302" y="81"/>
                  </a:lnTo>
                  <a:lnTo>
                    <a:pt x="1082" y="41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5"/>
            <p:cNvSpPr/>
            <p:nvPr/>
          </p:nvSpPr>
          <p:spPr>
            <a:xfrm>
              <a:off x="3177625" y="1433725"/>
              <a:ext cx="34075" cy="45100"/>
            </a:xfrm>
            <a:custGeom>
              <a:rect b="b" l="l" r="r" t="t"/>
              <a:pathLst>
                <a:path extrusionOk="0" h="1804" w="1363">
                  <a:moveTo>
                    <a:pt x="1142" y="0"/>
                  </a:moveTo>
                  <a:lnTo>
                    <a:pt x="1082" y="20"/>
                  </a:lnTo>
                  <a:lnTo>
                    <a:pt x="862" y="141"/>
                  </a:lnTo>
                  <a:lnTo>
                    <a:pt x="682" y="301"/>
                  </a:lnTo>
                  <a:lnTo>
                    <a:pt x="501" y="481"/>
                  </a:lnTo>
                  <a:lnTo>
                    <a:pt x="361" y="662"/>
                  </a:lnTo>
                  <a:lnTo>
                    <a:pt x="241" y="882"/>
                  </a:lnTo>
                  <a:lnTo>
                    <a:pt x="141" y="1082"/>
                  </a:lnTo>
                  <a:lnTo>
                    <a:pt x="60" y="1323"/>
                  </a:lnTo>
                  <a:lnTo>
                    <a:pt x="0" y="1563"/>
                  </a:lnTo>
                  <a:lnTo>
                    <a:pt x="20" y="1643"/>
                  </a:lnTo>
                  <a:lnTo>
                    <a:pt x="40" y="1703"/>
                  </a:lnTo>
                  <a:lnTo>
                    <a:pt x="101" y="1764"/>
                  </a:lnTo>
                  <a:lnTo>
                    <a:pt x="161" y="1804"/>
                  </a:lnTo>
                  <a:lnTo>
                    <a:pt x="241" y="1804"/>
                  </a:lnTo>
                  <a:lnTo>
                    <a:pt x="281" y="1784"/>
                  </a:lnTo>
                  <a:lnTo>
                    <a:pt x="361" y="1723"/>
                  </a:lnTo>
                  <a:lnTo>
                    <a:pt x="401" y="1643"/>
                  </a:lnTo>
                  <a:lnTo>
                    <a:pt x="441" y="1443"/>
                  </a:lnTo>
                  <a:lnTo>
                    <a:pt x="501" y="1263"/>
                  </a:lnTo>
                  <a:lnTo>
                    <a:pt x="581" y="1082"/>
                  </a:lnTo>
                  <a:lnTo>
                    <a:pt x="682" y="922"/>
                  </a:lnTo>
                  <a:lnTo>
                    <a:pt x="802" y="762"/>
                  </a:lnTo>
                  <a:lnTo>
                    <a:pt x="942" y="622"/>
                  </a:lnTo>
                  <a:lnTo>
                    <a:pt x="1082" y="501"/>
                  </a:lnTo>
                  <a:lnTo>
                    <a:pt x="1263" y="381"/>
                  </a:lnTo>
                  <a:lnTo>
                    <a:pt x="1323" y="341"/>
                  </a:lnTo>
                  <a:lnTo>
                    <a:pt x="1363" y="261"/>
                  </a:lnTo>
                  <a:lnTo>
                    <a:pt x="1363" y="181"/>
                  </a:lnTo>
                  <a:lnTo>
                    <a:pt x="1343" y="101"/>
                  </a:lnTo>
                  <a:lnTo>
                    <a:pt x="1283" y="61"/>
                  </a:lnTo>
                  <a:lnTo>
                    <a:pt x="1223" y="20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5"/>
            <p:cNvSpPr/>
            <p:nvPr/>
          </p:nvSpPr>
          <p:spPr>
            <a:xfrm>
              <a:off x="3311850" y="1564950"/>
              <a:ext cx="68650" cy="46600"/>
            </a:xfrm>
            <a:custGeom>
              <a:rect b="b" l="l" r="r" t="t"/>
              <a:pathLst>
                <a:path extrusionOk="0" h="1864" w="2746">
                  <a:moveTo>
                    <a:pt x="2625" y="1"/>
                  </a:moveTo>
                  <a:lnTo>
                    <a:pt x="2585" y="21"/>
                  </a:lnTo>
                  <a:lnTo>
                    <a:pt x="2545" y="41"/>
                  </a:lnTo>
                  <a:lnTo>
                    <a:pt x="2525" y="81"/>
                  </a:lnTo>
                  <a:lnTo>
                    <a:pt x="2305" y="381"/>
                  </a:lnTo>
                  <a:lnTo>
                    <a:pt x="2064" y="662"/>
                  </a:lnTo>
                  <a:lnTo>
                    <a:pt x="1804" y="922"/>
                  </a:lnTo>
                  <a:lnTo>
                    <a:pt x="1503" y="1143"/>
                  </a:lnTo>
                  <a:lnTo>
                    <a:pt x="1183" y="1323"/>
                  </a:lnTo>
                  <a:lnTo>
                    <a:pt x="842" y="1463"/>
                  </a:lnTo>
                  <a:lnTo>
                    <a:pt x="482" y="1563"/>
                  </a:lnTo>
                  <a:lnTo>
                    <a:pt x="101" y="1644"/>
                  </a:lnTo>
                  <a:lnTo>
                    <a:pt x="61" y="1644"/>
                  </a:lnTo>
                  <a:lnTo>
                    <a:pt x="21" y="1684"/>
                  </a:lnTo>
                  <a:lnTo>
                    <a:pt x="1" y="1724"/>
                  </a:lnTo>
                  <a:lnTo>
                    <a:pt x="1" y="1764"/>
                  </a:lnTo>
                  <a:lnTo>
                    <a:pt x="21" y="1804"/>
                  </a:lnTo>
                  <a:lnTo>
                    <a:pt x="41" y="1844"/>
                  </a:lnTo>
                  <a:lnTo>
                    <a:pt x="81" y="1864"/>
                  </a:lnTo>
                  <a:lnTo>
                    <a:pt x="121" y="1864"/>
                  </a:lnTo>
                  <a:lnTo>
                    <a:pt x="422" y="1824"/>
                  </a:lnTo>
                  <a:lnTo>
                    <a:pt x="702" y="1744"/>
                  </a:lnTo>
                  <a:lnTo>
                    <a:pt x="1023" y="1644"/>
                  </a:lnTo>
                  <a:lnTo>
                    <a:pt x="1323" y="1503"/>
                  </a:lnTo>
                  <a:lnTo>
                    <a:pt x="1624" y="1343"/>
                  </a:lnTo>
                  <a:lnTo>
                    <a:pt x="1884" y="1163"/>
                  </a:lnTo>
                  <a:lnTo>
                    <a:pt x="2125" y="962"/>
                  </a:lnTo>
                  <a:lnTo>
                    <a:pt x="2365" y="722"/>
                  </a:lnTo>
                  <a:lnTo>
                    <a:pt x="2565" y="462"/>
                  </a:lnTo>
                  <a:lnTo>
                    <a:pt x="2726" y="181"/>
                  </a:lnTo>
                  <a:lnTo>
                    <a:pt x="2746" y="141"/>
                  </a:lnTo>
                  <a:lnTo>
                    <a:pt x="2746" y="81"/>
                  </a:lnTo>
                  <a:lnTo>
                    <a:pt x="2726" y="41"/>
                  </a:lnTo>
                  <a:lnTo>
                    <a:pt x="2686" y="21"/>
                  </a:lnTo>
                  <a:lnTo>
                    <a:pt x="2666" y="21"/>
                  </a:lnTo>
                  <a:lnTo>
                    <a:pt x="26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5"/>
            <p:cNvSpPr/>
            <p:nvPr/>
          </p:nvSpPr>
          <p:spPr>
            <a:xfrm>
              <a:off x="3396500" y="1261925"/>
              <a:ext cx="149300" cy="332100"/>
            </a:xfrm>
            <a:custGeom>
              <a:rect b="b" l="l" r="r" t="t"/>
              <a:pathLst>
                <a:path extrusionOk="0" h="13284" w="5972">
                  <a:moveTo>
                    <a:pt x="3787" y="0"/>
                  </a:moveTo>
                  <a:lnTo>
                    <a:pt x="1" y="3166"/>
                  </a:lnTo>
                  <a:lnTo>
                    <a:pt x="61" y="3727"/>
                  </a:lnTo>
                  <a:lnTo>
                    <a:pt x="121" y="4248"/>
                  </a:lnTo>
                  <a:lnTo>
                    <a:pt x="201" y="4729"/>
                  </a:lnTo>
                  <a:lnTo>
                    <a:pt x="301" y="5169"/>
                  </a:lnTo>
                  <a:lnTo>
                    <a:pt x="402" y="5590"/>
                  </a:lnTo>
                  <a:lnTo>
                    <a:pt x="502" y="5971"/>
                  </a:lnTo>
                  <a:lnTo>
                    <a:pt x="622" y="6311"/>
                  </a:lnTo>
                  <a:lnTo>
                    <a:pt x="722" y="6632"/>
                  </a:lnTo>
                  <a:lnTo>
                    <a:pt x="842" y="6933"/>
                  </a:lnTo>
                  <a:lnTo>
                    <a:pt x="983" y="7193"/>
                  </a:lnTo>
                  <a:lnTo>
                    <a:pt x="1103" y="7413"/>
                  </a:lnTo>
                  <a:lnTo>
                    <a:pt x="1223" y="7634"/>
                  </a:lnTo>
                  <a:lnTo>
                    <a:pt x="1363" y="7814"/>
                  </a:lnTo>
                  <a:lnTo>
                    <a:pt x="1483" y="7974"/>
                  </a:lnTo>
                  <a:lnTo>
                    <a:pt x="1624" y="8115"/>
                  </a:lnTo>
                  <a:lnTo>
                    <a:pt x="1744" y="8235"/>
                  </a:lnTo>
                  <a:lnTo>
                    <a:pt x="1884" y="8355"/>
                  </a:lnTo>
                  <a:lnTo>
                    <a:pt x="2004" y="8435"/>
                  </a:lnTo>
                  <a:lnTo>
                    <a:pt x="2245" y="8555"/>
                  </a:lnTo>
                  <a:lnTo>
                    <a:pt x="2465" y="8636"/>
                  </a:lnTo>
                  <a:lnTo>
                    <a:pt x="2666" y="8676"/>
                  </a:lnTo>
                  <a:lnTo>
                    <a:pt x="2826" y="8696"/>
                  </a:lnTo>
                  <a:lnTo>
                    <a:pt x="2946" y="8696"/>
                  </a:lnTo>
                  <a:lnTo>
                    <a:pt x="3046" y="8676"/>
                  </a:lnTo>
                  <a:lnTo>
                    <a:pt x="4108" y="13284"/>
                  </a:lnTo>
                  <a:lnTo>
                    <a:pt x="4489" y="12202"/>
                  </a:lnTo>
                  <a:lnTo>
                    <a:pt x="4829" y="11180"/>
                  </a:lnTo>
                  <a:lnTo>
                    <a:pt x="5110" y="10218"/>
                  </a:lnTo>
                  <a:lnTo>
                    <a:pt x="5350" y="9317"/>
                  </a:lnTo>
                  <a:lnTo>
                    <a:pt x="5551" y="8455"/>
                  </a:lnTo>
                  <a:lnTo>
                    <a:pt x="5711" y="7654"/>
                  </a:lnTo>
                  <a:lnTo>
                    <a:pt x="5831" y="6913"/>
                  </a:lnTo>
                  <a:lnTo>
                    <a:pt x="5911" y="6211"/>
                  </a:lnTo>
                  <a:lnTo>
                    <a:pt x="5951" y="5550"/>
                  </a:lnTo>
                  <a:lnTo>
                    <a:pt x="5971" y="4949"/>
                  </a:lnTo>
                  <a:lnTo>
                    <a:pt x="5971" y="4388"/>
                  </a:lnTo>
                  <a:lnTo>
                    <a:pt x="5931" y="3867"/>
                  </a:lnTo>
                  <a:lnTo>
                    <a:pt x="5871" y="3406"/>
                  </a:lnTo>
                  <a:lnTo>
                    <a:pt x="5791" y="2966"/>
                  </a:lnTo>
                  <a:lnTo>
                    <a:pt x="5711" y="2565"/>
                  </a:lnTo>
                  <a:lnTo>
                    <a:pt x="5591" y="2204"/>
                  </a:lnTo>
                  <a:lnTo>
                    <a:pt x="5470" y="1864"/>
                  </a:lnTo>
                  <a:lnTo>
                    <a:pt x="5330" y="1583"/>
                  </a:lnTo>
                  <a:lnTo>
                    <a:pt x="5190" y="1323"/>
                  </a:lnTo>
                  <a:lnTo>
                    <a:pt x="5050" y="1082"/>
                  </a:lnTo>
                  <a:lnTo>
                    <a:pt x="4889" y="882"/>
                  </a:lnTo>
                  <a:lnTo>
                    <a:pt x="4729" y="702"/>
                  </a:lnTo>
                  <a:lnTo>
                    <a:pt x="4589" y="541"/>
                  </a:lnTo>
                  <a:lnTo>
                    <a:pt x="4449" y="421"/>
                  </a:lnTo>
                  <a:lnTo>
                    <a:pt x="4188" y="221"/>
                  </a:lnTo>
                  <a:lnTo>
                    <a:pt x="3968" y="100"/>
                  </a:lnTo>
                  <a:lnTo>
                    <a:pt x="3828" y="20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5"/>
            <p:cNvSpPr/>
            <p:nvPr/>
          </p:nvSpPr>
          <p:spPr>
            <a:xfrm>
              <a:off x="3396500" y="1261925"/>
              <a:ext cx="149300" cy="332100"/>
            </a:xfrm>
            <a:custGeom>
              <a:rect b="b" l="l" r="r" t="t"/>
              <a:pathLst>
                <a:path extrusionOk="0" fill="none" h="13284" w="5972">
                  <a:moveTo>
                    <a:pt x="3787" y="0"/>
                  </a:moveTo>
                  <a:lnTo>
                    <a:pt x="3787" y="0"/>
                  </a:lnTo>
                  <a:lnTo>
                    <a:pt x="3828" y="20"/>
                  </a:lnTo>
                  <a:lnTo>
                    <a:pt x="3968" y="100"/>
                  </a:lnTo>
                  <a:lnTo>
                    <a:pt x="4188" y="221"/>
                  </a:lnTo>
                  <a:lnTo>
                    <a:pt x="4449" y="421"/>
                  </a:lnTo>
                  <a:lnTo>
                    <a:pt x="4589" y="541"/>
                  </a:lnTo>
                  <a:lnTo>
                    <a:pt x="4729" y="702"/>
                  </a:lnTo>
                  <a:lnTo>
                    <a:pt x="4889" y="882"/>
                  </a:lnTo>
                  <a:lnTo>
                    <a:pt x="5050" y="1082"/>
                  </a:lnTo>
                  <a:lnTo>
                    <a:pt x="5190" y="1323"/>
                  </a:lnTo>
                  <a:lnTo>
                    <a:pt x="5330" y="1583"/>
                  </a:lnTo>
                  <a:lnTo>
                    <a:pt x="5470" y="1864"/>
                  </a:lnTo>
                  <a:lnTo>
                    <a:pt x="5591" y="2204"/>
                  </a:lnTo>
                  <a:lnTo>
                    <a:pt x="5711" y="2565"/>
                  </a:lnTo>
                  <a:lnTo>
                    <a:pt x="5791" y="2966"/>
                  </a:lnTo>
                  <a:lnTo>
                    <a:pt x="5871" y="3406"/>
                  </a:lnTo>
                  <a:lnTo>
                    <a:pt x="5931" y="3867"/>
                  </a:lnTo>
                  <a:lnTo>
                    <a:pt x="5971" y="4388"/>
                  </a:lnTo>
                  <a:lnTo>
                    <a:pt x="5971" y="4949"/>
                  </a:lnTo>
                  <a:lnTo>
                    <a:pt x="5951" y="5550"/>
                  </a:lnTo>
                  <a:lnTo>
                    <a:pt x="5911" y="6211"/>
                  </a:lnTo>
                  <a:lnTo>
                    <a:pt x="5831" y="6913"/>
                  </a:lnTo>
                  <a:lnTo>
                    <a:pt x="5711" y="7654"/>
                  </a:lnTo>
                  <a:lnTo>
                    <a:pt x="5551" y="8455"/>
                  </a:lnTo>
                  <a:lnTo>
                    <a:pt x="5350" y="9317"/>
                  </a:lnTo>
                  <a:lnTo>
                    <a:pt x="5110" y="10218"/>
                  </a:lnTo>
                  <a:lnTo>
                    <a:pt x="4829" y="11180"/>
                  </a:lnTo>
                  <a:lnTo>
                    <a:pt x="4489" y="12202"/>
                  </a:lnTo>
                  <a:lnTo>
                    <a:pt x="4108" y="13284"/>
                  </a:lnTo>
                  <a:lnTo>
                    <a:pt x="3046" y="8676"/>
                  </a:lnTo>
                  <a:lnTo>
                    <a:pt x="3046" y="8676"/>
                  </a:lnTo>
                  <a:lnTo>
                    <a:pt x="2946" y="8696"/>
                  </a:lnTo>
                  <a:lnTo>
                    <a:pt x="2826" y="8696"/>
                  </a:lnTo>
                  <a:lnTo>
                    <a:pt x="2666" y="8676"/>
                  </a:lnTo>
                  <a:lnTo>
                    <a:pt x="2465" y="8636"/>
                  </a:lnTo>
                  <a:lnTo>
                    <a:pt x="2245" y="8555"/>
                  </a:lnTo>
                  <a:lnTo>
                    <a:pt x="2004" y="8435"/>
                  </a:lnTo>
                  <a:lnTo>
                    <a:pt x="1884" y="8355"/>
                  </a:lnTo>
                  <a:lnTo>
                    <a:pt x="1744" y="8235"/>
                  </a:lnTo>
                  <a:lnTo>
                    <a:pt x="1624" y="8115"/>
                  </a:lnTo>
                  <a:lnTo>
                    <a:pt x="1483" y="7974"/>
                  </a:lnTo>
                  <a:lnTo>
                    <a:pt x="1363" y="7814"/>
                  </a:lnTo>
                  <a:lnTo>
                    <a:pt x="1223" y="7634"/>
                  </a:lnTo>
                  <a:lnTo>
                    <a:pt x="1103" y="7413"/>
                  </a:lnTo>
                  <a:lnTo>
                    <a:pt x="983" y="7193"/>
                  </a:lnTo>
                  <a:lnTo>
                    <a:pt x="842" y="6933"/>
                  </a:lnTo>
                  <a:lnTo>
                    <a:pt x="722" y="6632"/>
                  </a:lnTo>
                  <a:lnTo>
                    <a:pt x="622" y="6311"/>
                  </a:lnTo>
                  <a:lnTo>
                    <a:pt x="502" y="5971"/>
                  </a:lnTo>
                  <a:lnTo>
                    <a:pt x="402" y="5590"/>
                  </a:lnTo>
                  <a:lnTo>
                    <a:pt x="301" y="5169"/>
                  </a:lnTo>
                  <a:lnTo>
                    <a:pt x="201" y="4729"/>
                  </a:lnTo>
                  <a:lnTo>
                    <a:pt x="121" y="4248"/>
                  </a:lnTo>
                  <a:lnTo>
                    <a:pt x="61" y="3727"/>
                  </a:lnTo>
                  <a:lnTo>
                    <a:pt x="1" y="3166"/>
                  </a:lnTo>
                  <a:lnTo>
                    <a:pt x="378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5"/>
            <p:cNvSpPr/>
            <p:nvPr/>
          </p:nvSpPr>
          <p:spPr>
            <a:xfrm>
              <a:off x="3396500" y="1261925"/>
              <a:ext cx="149300" cy="332100"/>
            </a:xfrm>
            <a:custGeom>
              <a:rect b="b" l="l" r="r" t="t"/>
              <a:pathLst>
                <a:path extrusionOk="0" h="13284" w="5972">
                  <a:moveTo>
                    <a:pt x="3787" y="0"/>
                  </a:moveTo>
                  <a:lnTo>
                    <a:pt x="1323" y="2044"/>
                  </a:lnTo>
                  <a:lnTo>
                    <a:pt x="1" y="3166"/>
                  </a:lnTo>
                  <a:lnTo>
                    <a:pt x="101" y="4067"/>
                  </a:lnTo>
                  <a:lnTo>
                    <a:pt x="241" y="4849"/>
                  </a:lnTo>
                  <a:lnTo>
                    <a:pt x="381" y="5550"/>
                  </a:lnTo>
                  <a:lnTo>
                    <a:pt x="562" y="6171"/>
                  </a:lnTo>
                  <a:lnTo>
                    <a:pt x="742" y="6692"/>
                  </a:lnTo>
                  <a:lnTo>
                    <a:pt x="942" y="7153"/>
                  </a:lnTo>
                  <a:lnTo>
                    <a:pt x="1163" y="7514"/>
                  </a:lnTo>
                  <a:lnTo>
                    <a:pt x="1383" y="7834"/>
                  </a:lnTo>
                  <a:lnTo>
                    <a:pt x="1584" y="8095"/>
                  </a:lnTo>
                  <a:lnTo>
                    <a:pt x="1804" y="8275"/>
                  </a:lnTo>
                  <a:lnTo>
                    <a:pt x="2004" y="8435"/>
                  </a:lnTo>
                  <a:lnTo>
                    <a:pt x="2205" y="8555"/>
                  </a:lnTo>
                  <a:lnTo>
                    <a:pt x="2385" y="8616"/>
                  </a:lnTo>
                  <a:lnTo>
                    <a:pt x="2565" y="8676"/>
                  </a:lnTo>
                  <a:lnTo>
                    <a:pt x="2706" y="8696"/>
                  </a:lnTo>
                  <a:lnTo>
                    <a:pt x="2986" y="8696"/>
                  </a:lnTo>
                  <a:lnTo>
                    <a:pt x="3046" y="8676"/>
                  </a:lnTo>
                  <a:lnTo>
                    <a:pt x="4108" y="13284"/>
                  </a:lnTo>
                  <a:lnTo>
                    <a:pt x="4589" y="11921"/>
                  </a:lnTo>
                  <a:lnTo>
                    <a:pt x="4990" y="10659"/>
                  </a:lnTo>
                  <a:lnTo>
                    <a:pt x="5310" y="9477"/>
                  </a:lnTo>
                  <a:lnTo>
                    <a:pt x="5571" y="8395"/>
                  </a:lnTo>
                  <a:lnTo>
                    <a:pt x="5751" y="7393"/>
                  </a:lnTo>
                  <a:lnTo>
                    <a:pt x="5891" y="6472"/>
                  </a:lnTo>
                  <a:lnTo>
                    <a:pt x="5951" y="5630"/>
                  </a:lnTo>
                  <a:lnTo>
                    <a:pt x="5971" y="4869"/>
                  </a:lnTo>
                  <a:lnTo>
                    <a:pt x="5971" y="4448"/>
                  </a:lnTo>
                  <a:lnTo>
                    <a:pt x="5951" y="4067"/>
                  </a:lnTo>
                  <a:lnTo>
                    <a:pt x="5911" y="3707"/>
                  </a:lnTo>
                  <a:lnTo>
                    <a:pt x="5871" y="3366"/>
                  </a:lnTo>
                  <a:lnTo>
                    <a:pt x="5811" y="3046"/>
                  </a:lnTo>
                  <a:lnTo>
                    <a:pt x="5751" y="2745"/>
                  </a:lnTo>
                  <a:lnTo>
                    <a:pt x="5671" y="2465"/>
                  </a:lnTo>
                  <a:lnTo>
                    <a:pt x="5591" y="2184"/>
                  </a:lnTo>
                  <a:lnTo>
                    <a:pt x="5490" y="1944"/>
                  </a:lnTo>
                  <a:lnTo>
                    <a:pt x="5410" y="1723"/>
                  </a:lnTo>
                  <a:lnTo>
                    <a:pt x="5190" y="1323"/>
                  </a:lnTo>
                  <a:lnTo>
                    <a:pt x="4970" y="1002"/>
                  </a:lnTo>
                  <a:lnTo>
                    <a:pt x="4749" y="722"/>
                  </a:lnTo>
                  <a:lnTo>
                    <a:pt x="4569" y="521"/>
                  </a:lnTo>
                  <a:lnTo>
                    <a:pt x="4389" y="361"/>
                  </a:lnTo>
                  <a:lnTo>
                    <a:pt x="4228" y="241"/>
                  </a:lnTo>
                  <a:lnTo>
                    <a:pt x="4068" y="141"/>
                  </a:lnTo>
                  <a:lnTo>
                    <a:pt x="3868" y="40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5"/>
            <p:cNvSpPr/>
            <p:nvPr/>
          </p:nvSpPr>
          <p:spPr>
            <a:xfrm>
              <a:off x="3396500" y="1261925"/>
              <a:ext cx="149300" cy="332100"/>
            </a:xfrm>
            <a:custGeom>
              <a:rect b="b" l="l" r="r" t="t"/>
              <a:pathLst>
                <a:path extrusionOk="0" fill="none" h="13284" w="5972">
                  <a:moveTo>
                    <a:pt x="3787" y="0"/>
                  </a:moveTo>
                  <a:lnTo>
                    <a:pt x="1323" y="2044"/>
                  </a:lnTo>
                  <a:lnTo>
                    <a:pt x="1" y="3166"/>
                  </a:lnTo>
                  <a:lnTo>
                    <a:pt x="1" y="3166"/>
                  </a:lnTo>
                  <a:lnTo>
                    <a:pt x="101" y="4067"/>
                  </a:lnTo>
                  <a:lnTo>
                    <a:pt x="241" y="4849"/>
                  </a:lnTo>
                  <a:lnTo>
                    <a:pt x="381" y="5550"/>
                  </a:lnTo>
                  <a:lnTo>
                    <a:pt x="562" y="6171"/>
                  </a:lnTo>
                  <a:lnTo>
                    <a:pt x="742" y="6692"/>
                  </a:lnTo>
                  <a:lnTo>
                    <a:pt x="942" y="7153"/>
                  </a:lnTo>
                  <a:lnTo>
                    <a:pt x="1163" y="7514"/>
                  </a:lnTo>
                  <a:lnTo>
                    <a:pt x="1383" y="7834"/>
                  </a:lnTo>
                  <a:lnTo>
                    <a:pt x="1584" y="8095"/>
                  </a:lnTo>
                  <a:lnTo>
                    <a:pt x="1804" y="8275"/>
                  </a:lnTo>
                  <a:lnTo>
                    <a:pt x="2004" y="8435"/>
                  </a:lnTo>
                  <a:lnTo>
                    <a:pt x="2205" y="8555"/>
                  </a:lnTo>
                  <a:lnTo>
                    <a:pt x="2385" y="8616"/>
                  </a:lnTo>
                  <a:lnTo>
                    <a:pt x="2565" y="8676"/>
                  </a:lnTo>
                  <a:lnTo>
                    <a:pt x="2706" y="8696"/>
                  </a:lnTo>
                  <a:lnTo>
                    <a:pt x="2826" y="8696"/>
                  </a:lnTo>
                  <a:lnTo>
                    <a:pt x="2826" y="8696"/>
                  </a:lnTo>
                  <a:lnTo>
                    <a:pt x="2986" y="8696"/>
                  </a:lnTo>
                  <a:lnTo>
                    <a:pt x="3046" y="8676"/>
                  </a:lnTo>
                  <a:lnTo>
                    <a:pt x="4108" y="13284"/>
                  </a:lnTo>
                  <a:lnTo>
                    <a:pt x="4108" y="13284"/>
                  </a:lnTo>
                  <a:lnTo>
                    <a:pt x="4589" y="11921"/>
                  </a:lnTo>
                  <a:lnTo>
                    <a:pt x="4990" y="10659"/>
                  </a:lnTo>
                  <a:lnTo>
                    <a:pt x="5310" y="9477"/>
                  </a:lnTo>
                  <a:lnTo>
                    <a:pt x="5571" y="8395"/>
                  </a:lnTo>
                  <a:lnTo>
                    <a:pt x="5751" y="7393"/>
                  </a:lnTo>
                  <a:lnTo>
                    <a:pt x="5891" y="6472"/>
                  </a:lnTo>
                  <a:lnTo>
                    <a:pt x="5951" y="5630"/>
                  </a:lnTo>
                  <a:lnTo>
                    <a:pt x="5971" y="4869"/>
                  </a:lnTo>
                  <a:lnTo>
                    <a:pt x="5971" y="4869"/>
                  </a:lnTo>
                  <a:lnTo>
                    <a:pt x="5971" y="4448"/>
                  </a:lnTo>
                  <a:lnTo>
                    <a:pt x="5951" y="4067"/>
                  </a:lnTo>
                  <a:lnTo>
                    <a:pt x="5911" y="3707"/>
                  </a:lnTo>
                  <a:lnTo>
                    <a:pt x="5871" y="3366"/>
                  </a:lnTo>
                  <a:lnTo>
                    <a:pt x="5811" y="3046"/>
                  </a:lnTo>
                  <a:lnTo>
                    <a:pt x="5751" y="2745"/>
                  </a:lnTo>
                  <a:lnTo>
                    <a:pt x="5671" y="2465"/>
                  </a:lnTo>
                  <a:lnTo>
                    <a:pt x="5591" y="2184"/>
                  </a:lnTo>
                  <a:lnTo>
                    <a:pt x="5490" y="1944"/>
                  </a:lnTo>
                  <a:lnTo>
                    <a:pt x="5410" y="1723"/>
                  </a:lnTo>
                  <a:lnTo>
                    <a:pt x="5190" y="1323"/>
                  </a:lnTo>
                  <a:lnTo>
                    <a:pt x="4970" y="1002"/>
                  </a:lnTo>
                  <a:lnTo>
                    <a:pt x="4749" y="722"/>
                  </a:lnTo>
                  <a:lnTo>
                    <a:pt x="4749" y="722"/>
                  </a:lnTo>
                  <a:lnTo>
                    <a:pt x="4569" y="521"/>
                  </a:lnTo>
                  <a:lnTo>
                    <a:pt x="4389" y="361"/>
                  </a:lnTo>
                  <a:lnTo>
                    <a:pt x="4228" y="241"/>
                  </a:lnTo>
                  <a:lnTo>
                    <a:pt x="4068" y="141"/>
                  </a:lnTo>
                  <a:lnTo>
                    <a:pt x="3868" y="40"/>
                  </a:lnTo>
                  <a:lnTo>
                    <a:pt x="378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5"/>
            <p:cNvSpPr/>
            <p:nvPr/>
          </p:nvSpPr>
          <p:spPr>
            <a:xfrm>
              <a:off x="3455600" y="1419200"/>
              <a:ext cx="81175" cy="118725"/>
            </a:xfrm>
            <a:custGeom>
              <a:rect b="b" l="l" r="r" t="t"/>
              <a:pathLst>
                <a:path extrusionOk="0" h="4749" w="3247">
                  <a:moveTo>
                    <a:pt x="1804" y="0"/>
                  </a:moveTo>
                  <a:lnTo>
                    <a:pt x="1604" y="20"/>
                  </a:lnTo>
                  <a:lnTo>
                    <a:pt x="1403" y="61"/>
                  </a:lnTo>
                  <a:lnTo>
                    <a:pt x="1203" y="121"/>
                  </a:lnTo>
                  <a:lnTo>
                    <a:pt x="1003" y="221"/>
                  </a:lnTo>
                  <a:lnTo>
                    <a:pt x="822" y="341"/>
                  </a:lnTo>
                  <a:lnTo>
                    <a:pt x="662" y="501"/>
                  </a:lnTo>
                  <a:lnTo>
                    <a:pt x="522" y="662"/>
                  </a:lnTo>
                  <a:lnTo>
                    <a:pt x="402" y="862"/>
                  </a:lnTo>
                  <a:lnTo>
                    <a:pt x="302" y="1062"/>
                  </a:lnTo>
                  <a:lnTo>
                    <a:pt x="201" y="1283"/>
                  </a:lnTo>
                  <a:lnTo>
                    <a:pt x="141" y="1523"/>
                  </a:lnTo>
                  <a:lnTo>
                    <a:pt x="81" y="1764"/>
                  </a:lnTo>
                  <a:lnTo>
                    <a:pt x="41" y="2004"/>
                  </a:lnTo>
                  <a:lnTo>
                    <a:pt x="21" y="2244"/>
                  </a:lnTo>
                  <a:lnTo>
                    <a:pt x="1" y="2485"/>
                  </a:lnTo>
                  <a:lnTo>
                    <a:pt x="1" y="2725"/>
                  </a:lnTo>
                  <a:lnTo>
                    <a:pt x="21" y="2946"/>
                  </a:lnTo>
                  <a:lnTo>
                    <a:pt x="41" y="3166"/>
                  </a:lnTo>
                  <a:lnTo>
                    <a:pt x="81" y="3386"/>
                  </a:lnTo>
                  <a:lnTo>
                    <a:pt x="121" y="3607"/>
                  </a:lnTo>
                  <a:lnTo>
                    <a:pt x="201" y="3807"/>
                  </a:lnTo>
                  <a:lnTo>
                    <a:pt x="281" y="3987"/>
                  </a:lnTo>
                  <a:lnTo>
                    <a:pt x="382" y="4148"/>
                  </a:lnTo>
                  <a:lnTo>
                    <a:pt x="482" y="4308"/>
                  </a:lnTo>
                  <a:lnTo>
                    <a:pt x="602" y="4428"/>
                  </a:lnTo>
                  <a:lnTo>
                    <a:pt x="742" y="4548"/>
                  </a:lnTo>
                  <a:lnTo>
                    <a:pt x="883" y="4629"/>
                  </a:lnTo>
                  <a:lnTo>
                    <a:pt x="1043" y="4709"/>
                  </a:lnTo>
                  <a:lnTo>
                    <a:pt x="1183" y="4749"/>
                  </a:lnTo>
                  <a:lnTo>
                    <a:pt x="1343" y="4749"/>
                  </a:lnTo>
                  <a:lnTo>
                    <a:pt x="1524" y="4729"/>
                  </a:lnTo>
                  <a:lnTo>
                    <a:pt x="1684" y="4689"/>
                  </a:lnTo>
                  <a:lnTo>
                    <a:pt x="1844" y="4609"/>
                  </a:lnTo>
                  <a:lnTo>
                    <a:pt x="2025" y="4488"/>
                  </a:lnTo>
                  <a:lnTo>
                    <a:pt x="2185" y="4348"/>
                  </a:lnTo>
                  <a:lnTo>
                    <a:pt x="2425" y="4068"/>
                  </a:lnTo>
                  <a:lnTo>
                    <a:pt x="2626" y="3787"/>
                  </a:lnTo>
                  <a:lnTo>
                    <a:pt x="2806" y="3487"/>
                  </a:lnTo>
                  <a:lnTo>
                    <a:pt x="2966" y="3166"/>
                  </a:lnTo>
                  <a:lnTo>
                    <a:pt x="3086" y="2825"/>
                  </a:lnTo>
                  <a:lnTo>
                    <a:pt x="3167" y="2485"/>
                  </a:lnTo>
                  <a:lnTo>
                    <a:pt x="3227" y="2124"/>
                  </a:lnTo>
                  <a:lnTo>
                    <a:pt x="3247" y="1784"/>
                  </a:lnTo>
                  <a:lnTo>
                    <a:pt x="3247" y="1563"/>
                  </a:lnTo>
                  <a:lnTo>
                    <a:pt x="3207" y="1343"/>
                  </a:lnTo>
                  <a:lnTo>
                    <a:pt x="3167" y="1142"/>
                  </a:lnTo>
                  <a:lnTo>
                    <a:pt x="3086" y="962"/>
                  </a:lnTo>
                  <a:lnTo>
                    <a:pt x="3006" y="782"/>
                  </a:lnTo>
                  <a:lnTo>
                    <a:pt x="2906" y="622"/>
                  </a:lnTo>
                  <a:lnTo>
                    <a:pt x="2786" y="461"/>
                  </a:lnTo>
                  <a:lnTo>
                    <a:pt x="2646" y="341"/>
                  </a:lnTo>
                  <a:lnTo>
                    <a:pt x="2505" y="221"/>
                  </a:lnTo>
                  <a:lnTo>
                    <a:pt x="2345" y="141"/>
                  </a:lnTo>
                  <a:lnTo>
                    <a:pt x="2165" y="61"/>
                  </a:lnTo>
                  <a:lnTo>
                    <a:pt x="1984" y="20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5"/>
            <p:cNvSpPr/>
            <p:nvPr/>
          </p:nvSpPr>
          <p:spPr>
            <a:xfrm>
              <a:off x="3100475" y="1192800"/>
              <a:ext cx="414275" cy="209900"/>
            </a:xfrm>
            <a:custGeom>
              <a:rect b="b" l="l" r="r" t="t"/>
              <a:pathLst>
                <a:path extrusionOk="0" h="8396" w="16571">
                  <a:moveTo>
                    <a:pt x="9037" y="0"/>
                  </a:moveTo>
                  <a:lnTo>
                    <a:pt x="8837" y="20"/>
                  </a:lnTo>
                  <a:lnTo>
                    <a:pt x="8656" y="40"/>
                  </a:lnTo>
                  <a:lnTo>
                    <a:pt x="8456" y="101"/>
                  </a:lnTo>
                  <a:lnTo>
                    <a:pt x="8276" y="161"/>
                  </a:lnTo>
                  <a:lnTo>
                    <a:pt x="8095" y="241"/>
                  </a:lnTo>
                  <a:lnTo>
                    <a:pt x="7614" y="541"/>
                  </a:lnTo>
                  <a:lnTo>
                    <a:pt x="7133" y="842"/>
                  </a:lnTo>
                  <a:lnTo>
                    <a:pt x="6673" y="1183"/>
                  </a:lnTo>
                  <a:lnTo>
                    <a:pt x="6232" y="1563"/>
                  </a:lnTo>
                  <a:lnTo>
                    <a:pt x="6152" y="1483"/>
                  </a:lnTo>
                  <a:lnTo>
                    <a:pt x="6092" y="1423"/>
                  </a:lnTo>
                  <a:lnTo>
                    <a:pt x="6052" y="1323"/>
                  </a:lnTo>
                  <a:lnTo>
                    <a:pt x="6032" y="1243"/>
                  </a:lnTo>
                  <a:lnTo>
                    <a:pt x="6032" y="1183"/>
                  </a:lnTo>
                  <a:lnTo>
                    <a:pt x="5991" y="1062"/>
                  </a:lnTo>
                  <a:lnTo>
                    <a:pt x="5931" y="922"/>
                  </a:lnTo>
                  <a:lnTo>
                    <a:pt x="5871" y="802"/>
                  </a:lnTo>
                  <a:lnTo>
                    <a:pt x="5791" y="702"/>
                  </a:lnTo>
                  <a:lnTo>
                    <a:pt x="5711" y="601"/>
                  </a:lnTo>
                  <a:lnTo>
                    <a:pt x="5611" y="501"/>
                  </a:lnTo>
                  <a:lnTo>
                    <a:pt x="5511" y="421"/>
                  </a:lnTo>
                  <a:lnTo>
                    <a:pt x="5410" y="341"/>
                  </a:lnTo>
                  <a:lnTo>
                    <a:pt x="5290" y="281"/>
                  </a:lnTo>
                  <a:lnTo>
                    <a:pt x="5170" y="221"/>
                  </a:lnTo>
                  <a:lnTo>
                    <a:pt x="5050" y="181"/>
                  </a:lnTo>
                  <a:lnTo>
                    <a:pt x="4910" y="161"/>
                  </a:lnTo>
                  <a:lnTo>
                    <a:pt x="4789" y="141"/>
                  </a:lnTo>
                  <a:lnTo>
                    <a:pt x="4649" y="141"/>
                  </a:lnTo>
                  <a:lnTo>
                    <a:pt x="4509" y="161"/>
                  </a:lnTo>
                  <a:lnTo>
                    <a:pt x="4369" y="181"/>
                  </a:lnTo>
                  <a:lnTo>
                    <a:pt x="3868" y="361"/>
                  </a:lnTo>
                  <a:lnTo>
                    <a:pt x="3347" y="561"/>
                  </a:lnTo>
                  <a:lnTo>
                    <a:pt x="2846" y="802"/>
                  </a:lnTo>
                  <a:lnTo>
                    <a:pt x="2365" y="1082"/>
                  </a:lnTo>
                  <a:lnTo>
                    <a:pt x="1904" y="1383"/>
                  </a:lnTo>
                  <a:lnTo>
                    <a:pt x="1463" y="1723"/>
                  </a:lnTo>
                  <a:lnTo>
                    <a:pt x="1263" y="1884"/>
                  </a:lnTo>
                  <a:lnTo>
                    <a:pt x="1083" y="2064"/>
                  </a:lnTo>
                  <a:lnTo>
                    <a:pt x="902" y="2264"/>
                  </a:lnTo>
                  <a:lnTo>
                    <a:pt x="742" y="2445"/>
                  </a:lnTo>
                  <a:lnTo>
                    <a:pt x="582" y="2645"/>
                  </a:lnTo>
                  <a:lnTo>
                    <a:pt x="442" y="2845"/>
                  </a:lnTo>
                  <a:lnTo>
                    <a:pt x="321" y="3066"/>
                  </a:lnTo>
                  <a:lnTo>
                    <a:pt x="221" y="3286"/>
                  </a:lnTo>
                  <a:lnTo>
                    <a:pt x="141" y="3507"/>
                  </a:lnTo>
                  <a:lnTo>
                    <a:pt x="81" y="3727"/>
                  </a:lnTo>
                  <a:lnTo>
                    <a:pt x="21" y="3947"/>
                  </a:lnTo>
                  <a:lnTo>
                    <a:pt x="1" y="4188"/>
                  </a:lnTo>
                  <a:lnTo>
                    <a:pt x="1" y="4428"/>
                  </a:lnTo>
                  <a:lnTo>
                    <a:pt x="1" y="4669"/>
                  </a:lnTo>
                  <a:lnTo>
                    <a:pt x="41" y="4909"/>
                  </a:lnTo>
                  <a:lnTo>
                    <a:pt x="121" y="5150"/>
                  </a:lnTo>
                  <a:lnTo>
                    <a:pt x="201" y="5410"/>
                  </a:lnTo>
                  <a:lnTo>
                    <a:pt x="321" y="5650"/>
                  </a:lnTo>
                  <a:lnTo>
                    <a:pt x="462" y="5911"/>
                  </a:lnTo>
                  <a:lnTo>
                    <a:pt x="642" y="6171"/>
                  </a:lnTo>
                  <a:lnTo>
                    <a:pt x="822" y="6412"/>
                  </a:lnTo>
                  <a:lnTo>
                    <a:pt x="1043" y="6632"/>
                  </a:lnTo>
                  <a:lnTo>
                    <a:pt x="1263" y="6832"/>
                  </a:lnTo>
                  <a:lnTo>
                    <a:pt x="1524" y="7033"/>
                  </a:lnTo>
                  <a:lnTo>
                    <a:pt x="1804" y="7213"/>
                  </a:lnTo>
                  <a:lnTo>
                    <a:pt x="2105" y="7393"/>
                  </a:lnTo>
                  <a:lnTo>
                    <a:pt x="2425" y="7534"/>
                  </a:lnTo>
                  <a:lnTo>
                    <a:pt x="2746" y="7674"/>
                  </a:lnTo>
                  <a:lnTo>
                    <a:pt x="3086" y="7814"/>
                  </a:lnTo>
                  <a:lnTo>
                    <a:pt x="3447" y="7934"/>
                  </a:lnTo>
                  <a:lnTo>
                    <a:pt x="3808" y="8035"/>
                  </a:lnTo>
                  <a:lnTo>
                    <a:pt x="4188" y="8135"/>
                  </a:lnTo>
                  <a:lnTo>
                    <a:pt x="4589" y="8215"/>
                  </a:lnTo>
                  <a:lnTo>
                    <a:pt x="4970" y="8275"/>
                  </a:lnTo>
                  <a:lnTo>
                    <a:pt x="5370" y="8315"/>
                  </a:lnTo>
                  <a:lnTo>
                    <a:pt x="5771" y="8355"/>
                  </a:lnTo>
                  <a:lnTo>
                    <a:pt x="6192" y="8375"/>
                  </a:lnTo>
                  <a:lnTo>
                    <a:pt x="6593" y="8395"/>
                  </a:lnTo>
                  <a:lnTo>
                    <a:pt x="6993" y="8395"/>
                  </a:lnTo>
                  <a:lnTo>
                    <a:pt x="7414" y="8375"/>
                  </a:lnTo>
                  <a:lnTo>
                    <a:pt x="7815" y="8355"/>
                  </a:lnTo>
                  <a:lnTo>
                    <a:pt x="8195" y="8295"/>
                  </a:lnTo>
                  <a:lnTo>
                    <a:pt x="8596" y="8235"/>
                  </a:lnTo>
                  <a:lnTo>
                    <a:pt x="8977" y="8175"/>
                  </a:lnTo>
                  <a:lnTo>
                    <a:pt x="9337" y="8095"/>
                  </a:lnTo>
                  <a:lnTo>
                    <a:pt x="9698" y="7995"/>
                  </a:lnTo>
                  <a:lnTo>
                    <a:pt x="10039" y="7874"/>
                  </a:lnTo>
                  <a:lnTo>
                    <a:pt x="10379" y="7754"/>
                  </a:lnTo>
                  <a:lnTo>
                    <a:pt x="10700" y="7614"/>
                  </a:lnTo>
                  <a:lnTo>
                    <a:pt x="11000" y="7454"/>
                  </a:lnTo>
                  <a:lnTo>
                    <a:pt x="11281" y="7273"/>
                  </a:lnTo>
                  <a:lnTo>
                    <a:pt x="11541" y="7093"/>
                  </a:lnTo>
                  <a:lnTo>
                    <a:pt x="11982" y="6732"/>
                  </a:lnTo>
                  <a:lnTo>
                    <a:pt x="12483" y="6292"/>
                  </a:lnTo>
                  <a:lnTo>
                    <a:pt x="13625" y="5330"/>
                  </a:lnTo>
                  <a:lnTo>
                    <a:pt x="14206" y="4829"/>
                  </a:lnTo>
                  <a:lnTo>
                    <a:pt x="14767" y="4368"/>
                  </a:lnTo>
                  <a:lnTo>
                    <a:pt x="15308" y="3967"/>
                  </a:lnTo>
                  <a:lnTo>
                    <a:pt x="15769" y="3647"/>
                  </a:lnTo>
                  <a:lnTo>
                    <a:pt x="15909" y="3567"/>
                  </a:lnTo>
                  <a:lnTo>
                    <a:pt x="16029" y="3467"/>
                  </a:lnTo>
                  <a:lnTo>
                    <a:pt x="16129" y="3346"/>
                  </a:lnTo>
                  <a:lnTo>
                    <a:pt x="16230" y="3226"/>
                  </a:lnTo>
                  <a:lnTo>
                    <a:pt x="16310" y="3086"/>
                  </a:lnTo>
                  <a:lnTo>
                    <a:pt x="16390" y="2946"/>
                  </a:lnTo>
                  <a:lnTo>
                    <a:pt x="16450" y="2805"/>
                  </a:lnTo>
                  <a:lnTo>
                    <a:pt x="16510" y="2645"/>
                  </a:lnTo>
                  <a:lnTo>
                    <a:pt x="16530" y="2485"/>
                  </a:lnTo>
                  <a:lnTo>
                    <a:pt x="16570" y="2325"/>
                  </a:lnTo>
                  <a:lnTo>
                    <a:pt x="16570" y="2164"/>
                  </a:lnTo>
                  <a:lnTo>
                    <a:pt x="16570" y="2004"/>
                  </a:lnTo>
                  <a:lnTo>
                    <a:pt x="16550" y="1844"/>
                  </a:lnTo>
                  <a:lnTo>
                    <a:pt x="16530" y="1683"/>
                  </a:lnTo>
                  <a:lnTo>
                    <a:pt x="16490" y="1523"/>
                  </a:lnTo>
                  <a:lnTo>
                    <a:pt x="16430" y="1363"/>
                  </a:lnTo>
                  <a:lnTo>
                    <a:pt x="16370" y="1223"/>
                  </a:lnTo>
                  <a:lnTo>
                    <a:pt x="16270" y="1082"/>
                  </a:lnTo>
                  <a:lnTo>
                    <a:pt x="16189" y="962"/>
                  </a:lnTo>
                  <a:lnTo>
                    <a:pt x="16069" y="822"/>
                  </a:lnTo>
                  <a:lnTo>
                    <a:pt x="15949" y="722"/>
                  </a:lnTo>
                  <a:lnTo>
                    <a:pt x="15809" y="622"/>
                  </a:lnTo>
                  <a:lnTo>
                    <a:pt x="15649" y="541"/>
                  </a:lnTo>
                  <a:lnTo>
                    <a:pt x="15488" y="461"/>
                  </a:lnTo>
                  <a:lnTo>
                    <a:pt x="15308" y="401"/>
                  </a:lnTo>
                  <a:lnTo>
                    <a:pt x="15108" y="361"/>
                  </a:lnTo>
                  <a:lnTo>
                    <a:pt x="14887" y="341"/>
                  </a:lnTo>
                  <a:lnTo>
                    <a:pt x="14647" y="341"/>
                  </a:lnTo>
                  <a:lnTo>
                    <a:pt x="14406" y="361"/>
                  </a:lnTo>
                  <a:lnTo>
                    <a:pt x="14146" y="401"/>
                  </a:lnTo>
                  <a:lnTo>
                    <a:pt x="13865" y="481"/>
                  </a:lnTo>
                  <a:lnTo>
                    <a:pt x="13585" y="561"/>
                  </a:lnTo>
                  <a:lnTo>
                    <a:pt x="13024" y="742"/>
                  </a:lnTo>
                  <a:lnTo>
                    <a:pt x="12563" y="862"/>
                  </a:lnTo>
                  <a:lnTo>
                    <a:pt x="12142" y="922"/>
                  </a:lnTo>
                  <a:lnTo>
                    <a:pt x="11802" y="962"/>
                  </a:lnTo>
                  <a:lnTo>
                    <a:pt x="11501" y="942"/>
                  </a:lnTo>
                  <a:lnTo>
                    <a:pt x="11261" y="902"/>
                  </a:lnTo>
                  <a:lnTo>
                    <a:pt x="11080" y="842"/>
                  </a:lnTo>
                  <a:lnTo>
                    <a:pt x="10940" y="742"/>
                  </a:lnTo>
                  <a:lnTo>
                    <a:pt x="10800" y="601"/>
                  </a:lnTo>
                  <a:lnTo>
                    <a:pt x="10640" y="481"/>
                  </a:lnTo>
                  <a:lnTo>
                    <a:pt x="10479" y="361"/>
                  </a:lnTo>
                  <a:lnTo>
                    <a:pt x="10319" y="281"/>
                  </a:lnTo>
                  <a:lnTo>
                    <a:pt x="10139" y="201"/>
                  </a:lnTo>
                  <a:lnTo>
                    <a:pt x="9958" y="121"/>
                  </a:lnTo>
                  <a:lnTo>
                    <a:pt x="9778" y="61"/>
                  </a:lnTo>
                  <a:lnTo>
                    <a:pt x="9598" y="20"/>
                  </a:lnTo>
                  <a:lnTo>
                    <a:pt x="94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5"/>
            <p:cNvSpPr/>
            <p:nvPr/>
          </p:nvSpPr>
          <p:spPr>
            <a:xfrm>
              <a:off x="3575825" y="2649375"/>
              <a:ext cx="237950" cy="217900"/>
            </a:xfrm>
            <a:custGeom>
              <a:rect b="b" l="l" r="r" t="t"/>
              <a:pathLst>
                <a:path extrusionOk="0" h="8716" w="9518">
                  <a:moveTo>
                    <a:pt x="6792" y="0"/>
                  </a:moveTo>
                  <a:lnTo>
                    <a:pt x="3927" y="4108"/>
                  </a:lnTo>
                  <a:lnTo>
                    <a:pt x="3346" y="3967"/>
                  </a:lnTo>
                  <a:lnTo>
                    <a:pt x="2765" y="3847"/>
                  </a:lnTo>
                  <a:lnTo>
                    <a:pt x="2164" y="3767"/>
                  </a:lnTo>
                  <a:lnTo>
                    <a:pt x="1563" y="3687"/>
                  </a:lnTo>
                  <a:lnTo>
                    <a:pt x="1163" y="3767"/>
                  </a:lnTo>
                  <a:lnTo>
                    <a:pt x="762" y="3867"/>
                  </a:lnTo>
                  <a:lnTo>
                    <a:pt x="381" y="3987"/>
                  </a:lnTo>
                  <a:lnTo>
                    <a:pt x="0" y="4108"/>
                  </a:lnTo>
                  <a:lnTo>
                    <a:pt x="4689" y="8716"/>
                  </a:lnTo>
                  <a:lnTo>
                    <a:pt x="9517" y="2004"/>
                  </a:lnTo>
                  <a:lnTo>
                    <a:pt x="6792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5"/>
            <p:cNvSpPr/>
            <p:nvPr/>
          </p:nvSpPr>
          <p:spPr>
            <a:xfrm>
              <a:off x="3695025" y="1771325"/>
              <a:ext cx="297050" cy="1005800"/>
            </a:xfrm>
            <a:custGeom>
              <a:rect b="b" l="l" r="r" t="t"/>
              <a:pathLst>
                <a:path extrusionOk="0" h="40232" w="11882">
                  <a:moveTo>
                    <a:pt x="3407" y="0"/>
                  </a:moveTo>
                  <a:lnTo>
                    <a:pt x="3267" y="20"/>
                  </a:lnTo>
                  <a:lnTo>
                    <a:pt x="3126" y="80"/>
                  </a:lnTo>
                  <a:lnTo>
                    <a:pt x="2986" y="161"/>
                  </a:lnTo>
                  <a:lnTo>
                    <a:pt x="2605" y="521"/>
                  </a:lnTo>
                  <a:lnTo>
                    <a:pt x="2265" y="882"/>
                  </a:lnTo>
                  <a:lnTo>
                    <a:pt x="1944" y="1283"/>
                  </a:lnTo>
                  <a:lnTo>
                    <a:pt x="1684" y="1663"/>
                  </a:lnTo>
                  <a:lnTo>
                    <a:pt x="1443" y="2084"/>
                  </a:lnTo>
                  <a:lnTo>
                    <a:pt x="1223" y="2485"/>
                  </a:lnTo>
                  <a:lnTo>
                    <a:pt x="1043" y="2925"/>
                  </a:lnTo>
                  <a:lnTo>
                    <a:pt x="902" y="3366"/>
                  </a:lnTo>
                  <a:lnTo>
                    <a:pt x="782" y="3807"/>
                  </a:lnTo>
                  <a:lnTo>
                    <a:pt x="702" y="4248"/>
                  </a:lnTo>
                  <a:lnTo>
                    <a:pt x="622" y="4709"/>
                  </a:lnTo>
                  <a:lnTo>
                    <a:pt x="582" y="5149"/>
                  </a:lnTo>
                  <a:lnTo>
                    <a:pt x="562" y="5610"/>
                  </a:lnTo>
                  <a:lnTo>
                    <a:pt x="582" y="6071"/>
                  </a:lnTo>
                  <a:lnTo>
                    <a:pt x="602" y="6552"/>
                  </a:lnTo>
                  <a:lnTo>
                    <a:pt x="622" y="7013"/>
                  </a:lnTo>
                  <a:lnTo>
                    <a:pt x="682" y="7473"/>
                  </a:lnTo>
                  <a:lnTo>
                    <a:pt x="762" y="7914"/>
                  </a:lnTo>
                  <a:lnTo>
                    <a:pt x="842" y="8375"/>
                  </a:lnTo>
                  <a:lnTo>
                    <a:pt x="923" y="8836"/>
                  </a:lnTo>
                  <a:lnTo>
                    <a:pt x="1143" y="9697"/>
                  </a:lnTo>
                  <a:lnTo>
                    <a:pt x="1383" y="10559"/>
                  </a:lnTo>
                  <a:lnTo>
                    <a:pt x="1644" y="11360"/>
                  </a:lnTo>
                  <a:lnTo>
                    <a:pt x="1904" y="12122"/>
                  </a:lnTo>
                  <a:lnTo>
                    <a:pt x="2405" y="13444"/>
                  </a:lnTo>
                  <a:lnTo>
                    <a:pt x="2866" y="14646"/>
                  </a:lnTo>
                  <a:lnTo>
                    <a:pt x="3367" y="15868"/>
                  </a:lnTo>
                  <a:lnTo>
                    <a:pt x="3888" y="17131"/>
                  </a:lnTo>
                  <a:lnTo>
                    <a:pt x="4369" y="18393"/>
                  </a:lnTo>
                  <a:lnTo>
                    <a:pt x="4589" y="19014"/>
                  </a:lnTo>
                  <a:lnTo>
                    <a:pt x="4809" y="19655"/>
                  </a:lnTo>
                  <a:lnTo>
                    <a:pt x="4990" y="20276"/>
                  </a:lnTo>
                  <a:lnTo>
                    <a:pt x="5150" y="20897"/>
                  </a:lnTo>
                  <a:lnTo>
                    <a:pt x="5270" y="21518"/>
                  </a:lnTo>
                  <a:lnTo>
                    <a:pt x="5370" y="22119"/>
                  </a:lnTo>
                  <a:lnTo>
                    <a:pt x="5451" y="22740"/>
                  </a:lnTo>
                  <a:lnTo>
                    <a:pt x="5471" y="23321"/>
                  </a:lnTo>
                  <a:lnTo>
                    <a:pt x="5451" y="23782"/>
                  </a:lnTo>
                  <a:lnTo>
                    <a:pt x="5410" y="24283"/>
                  </a:lnTo>
                  <a:lnTo>
                    <a:pt x="5330" y="24784"/>
                  </a:lnTo>
                  <a:lnTo>
                    <a:pt x="5230" y="25305"/>
                  </a:lnTo>
                  <a:lnTo>
                    <a:pt x="5110" y="25846"/>
                  </a:lnTo>
                  <a:lnTo>
                    <a:pt x="4950" y="26407"/>
                  </a:lnTo>
                  <a:lnTo>
                    <a:pt x="4789" y="26968"/>
                  </a:lnTo>
                  <a:lnTo>
                    <a:pt x="4609" y="27549"/>
                  </a:lnTo>
                  <a:lnTo>
                    <a:pt x="4409" y="28130"/>
                  </a:lnTo>
                  <a:lnTo>
                    <a:pt x="4188" y="28711"/>
                  </a:lnTo>
                  <a:lnTo>
                    <a:pt x="3727" y="29873"/>
                  </a:lnTo>
                  <a:lnTo>
                    <a:pt x="3247" y="31035"/>
                  </a:lnTo>
                  <a:lnTo>
                    <a:pt x="2726" y="32157"/>
                  </a:lnTo>
                  <a:lnTo>
                    <a:pt x="2225" y="33219"/>
                  </a:lnTo>
                  <a:lnTo>
                    <a:pt x="1724" y="34201"/>
                  </a:lnTo>
                  <a:lnTo>
                    <a:pt x="1263" y="35082"/>
                  </a:lnTo>
                  <a:lnTo>
                    <a:pt x="842" y="35864"/>
                  </a:lnTo>
                  <a:lnTo>
                    <a:pt x="221" y="36966"/>
                  </a:lnTo>
                  <a:lnTo>
                    <a:pt x="1" y="37386"/>
                  </a:lnTo>
                  <a:lnTo>
                    <a:pt x="3347" y="40231"/>
                  </a:lnTo>
                  <a:lnTo>
                    <a:pt x="3687" y="39871"/>
                  </a:lnTo>
                  <a:lnTo>
                    <a:pt x="4529" y="38869"/>
                  </a:lnTo>
                  <a:lnTo>
                    <a:pt x="5110" y="38148"/>
                  </a:lnTo>
                  <a:lnTo>
                    <a:pt x="5771" y="37326"/>
                  </a:lnTo>
                  <a:lnTo>
                    <a:pt x="6472" y="36385"/>
                  </a:lnTo>
                  <a:lnTo>
                    <a:pt x="7194" y="35343"/>
                  </a:lnTo>
                  <a:lnTo>
                    <a:pt x="7955" y="34221"/>
                  </a:lnTo>
                  <a:lnTo>
                    <a:pt x="8316" y="33640"/>
                  </a:lnTo>
                  <a:lnTo>
                    <a:pt x="8676" y="33039"/>
                  </a:lnTo>
                  <a:lnTo>
                    <a:pt x="9037" y="32438"/>
                  </a:lnTo>
                  <a:lnTo>
                    <a:pt x="9397" y="31796"/>
                  </a:lnTo>
                  <a:lnTo>
                    <a:pt x="9738" y="31175"/>
                  </a:lnTo>
                  <a:lnTo>
                    <a:pt x="10059" y="30514"/>
                  </a:lnTo>
                  <a:lnTo>
                    <a:pt x="10359" y="29873"/>
                  </a:lnTo>
                  <a:lnTo>
                    <a:pt x="10640" y="29212"/>
                  </a:lnTo>
                  <a:lnTo>
                    <a:pt x="10920" y="28551"/>
                  </a:lnTo>
                  <a:lnTo>
                    <a:pt x="11141" y="27890"/>
                  </a:lnTo>
                  <a:lnTo>
                    <a:pt x="11361" y="27228"/>
                  </a:lnTo>
                  <a:lnTo>
                    <a:pt x="11541" y="26567"/>
                  </a:lnTo>
                  <a:lnTo>
                    <a:pt x="11702" y="25906"/>
                  </a:lnTo>
                  <a:lnTo>
                    <a:pt x="11802" y="25265"/>
                  </a:lnTo>
                  <a:lnTo>
                    <a:pt x="11842" y="24964"/>
                  </a:lnTo>
                  <a:lnTo>
                    <a:pt x="11862" y="24664"/>
                  </a:lnTo>
                  <a:lnTo>
                    <a:pt x="11882" y="24023"/>
                  </a:lnTo>
                  <a:lnTo>
                    <a:pt x="11862" y="23342"/>
                  </a:lnTo>
                  <a:lnTo>
                    <a:pt x="11802" y="22600"/>
                  </a:lnTo>
                  <a:lnTo>
                    <a:pt x="11702" y="21839"/>
                  </a:lnTo>
                  <a:lnTo>
                    <a:pt x="11581" y="21037"/>
                  </a:lnTo>
                  <a:lnTo>
                    <a:pt x="11421" y="20216"/>
                  </a:lnTo>
                  <a:lnTo>
                    <a:pt x="11221" y="19354"/>
                  </a:lnTo>
                  <a:lnTo>
                    <a:pt x="11020" y="18473"/>
                  </a:lnTo>
                  <a:lnTo>
                    <a:pt x="10780" y="17571"/>
                  </a:lnTo>
                  <a:lnTo>
                    <a:pt x="10519" y="16650"/>
                  </a:lnTo>
                  <a:lnTo>
                    <a:pt x="10239" y="15728"/>
                  </a:lnTo>
                  <a:lnTo>
                    <a:pt x="9938" y="14786"/>
                  </a:lnTo>
                  <a:lnTo>
                    <a:pt x="9618" y="13845"/>
                  </a:lnTo>
                  <a:lnTo>
                    <a:pt x="8957" y="11961"/>
                  </a:lnTo>
                  <a:lnTo>
                    <a:pt x="8275" y="10118"/>
                  </a:lnTo>
                  <a:lnTo>
                    <a:pt x="7574" y="8315"/>
                  </a:lnTo>
                  <a:lnTo>
                    <a:pt x="6873" y="6612"/>
                  </a:lnTo>
                  <a:lnTo>
                    <a:pt x="6212" y="5009"/>
                  </a:lnTo>
                  <a:lnTo>
                    <a:pt x="5591" y="3567"/>
                  </a:lnTo>
                  <a:lnTo>
                    <a:pt x="5010" y="2304"/>
                  </a:lnTo>
                  <a:lnTo>
                    <a:pt x="4148" y="421"/>
                  </a:lnTo>
                  <a:lnTo>
                    <a:pt x="4108" y="341"/>
                  </a:lnTo>
                  <a:lnTo>
                    <a:pt x="4048" y="261"/>
                  </a:lnTo>
                  <a:lnTo>
                    <a:pt x="3948" y="161"/>
                  </a:lnTo>
                  <a:lnTo>
                    <a:pt x="3828" y="80"/>
                  </a:lnTo>
                  <a:lnTo>
                    <a:pt x="3687" y="20"/>
                  </a:lnTo>
                  <a:lnTo>
                    <a:pt x="35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5"/>
            <p:cNvSpPr/>
            <p:nvPr/>
          </p:nvSpPr>
          <p:spPr>
            <a:xfrm>
              <a:off x="2827000" y="1776325"/>
              <a:ext cx="147800" cy="359175"/>
            </a:xfrm>
            <a:custGeom>
              <a:rect b="b" l="l" r="r" t="t"/>
              <a:pathLst>
                <a:path extrusionOk="0" h="14367" w="5912">
                  <a:moveTo>
                    <a:pt x="4128" y="1"/>
                  </a:moveTo>
                  <a:lnTo>
                    <a:pt x="2164" y="201"/>
                  </a:lnTo>
                  <a:lnTo>
                    <a:pt x="1984" y="241"/>
                  </a:lnTo>
                  <a:lnTo>
                    <a:pt x="1804" y="301"/>
                  </a:lnTo>
                  <a:lnTo>
                    <a:pt x="1643" y="401"/>
                  </a:lnTo>
                  <a:lnTo>
                    <a:pt x="1503" y="522"/>
                  </a:lnTo>
                  <a:lnTo>
                    <a:pt x="1383" y="682"/>
                  </a:lnTo>
                  <a:lnTo>
                    <a:pt x="1283" y="842"/>
                  </a:lnTo>
                  <a:lnTo>
                    <a:pt x="1223" y="1022"/>
                  </a:lnTo>
                  <a:lnTo>
                    <a:pt x="1203" y="1203"/>
                  </a:lnTo>
                  <a:lnTo>
                    <a:pt x="1143" y="1724"/>
                  </a:lnTo>
                  <a:lnTo>
                    <a:pt x="1002" y="2906"/>
                  </a:lnTo>
                  <a:lnTo>
                    <a:pt x="942" y="3607"/>
                  </a:lnTo>
                  <a:lnTo>
                    <a:pt x="922" y="4288"/>
                  </a:lnTo>
                  <a:lnTo>
                    <a:pt x="922" y="4889"/>
                  </a:lnTo>
                  <a:lnTo>
                    <a:pt x="942" y="5150"/>
                  </a:lnTo>
                  <a:lnTo>
                    <a:pt x="982" y="5350"/>
                  </a:lnTo>
                  <a:lnTo>
                    <a:pt x="1303" y="6051"/>
                  </a:lnTo>
                  <a:lnTo>
                    <a:pt x="1664" y="6733"/>
                  </a:lnTo>
                  <a:lnTo>
                    <a:pt x="2064" y="7394"/>
                  </a:lnTo>
                  <a:lnTo>
                    <a:pt x="2505" y="8015"/>
                  </a:lnTo>
                  <a:lnTo>
                    <a:pt x="1" y="12623"/>
                  </a:lnTo>
                  <a:lnTo>
                    <a:pt x="3006" y="14366"/>
                  </a:lnTo>
                  <a:lnTo>
                    <a:pt x="3427" y="13504"/>
                  </a:lnTo>
                  <a:lnTo>
                    <a:pt x="3847" y="12563"/>
                  </a:lnTo>
                  <a:lnTo>
                    <a:pt x="4328" y="11441"/>
                  </a:lnTo>
                  <a:lnTo>
                    <a:pt x="4849" y="10219"/>
                  </a:lnTo>
                  <a:lnTo>
                    <a:pt x="5090" y="9598"/>
                  </a:lnTo>
                  <a:lnTo>
                    <a:pt x="5310" y="9017"/>
                  </a:lnTo>
                  <a:lnTo>
                    <a:pt x="5510" y="8436"/>
                  </a:lnTo>
                  <a:lnTo>
                    <a:pt x="5671" y="7915"/>
                  </a:lnTo>
                  <a:lnTo>
                    <a:pt x="5791" y="7454"/>
                  </a:lnTo>
                  <a:lnTo>
                    <a:pt x="5871" y="7033"/>
                  </a:lnTo>
                  <a:lnTo>
                    <a:pt x="5891" y="6733"/>
                  </a:lnTo>
                  <a:lnTo>
                    <a:pt x="5911" y="6352"/>
                  </a:lnTo>
                  <a:lnTo>
                    <a:pt x="5891" y="5911"/>
                  </a:lnTo>
                  <a:lnTo>
                    <a:pt x="5871" y="5450"/>
                  </a:lnTo>
                  <a:lnTo>
                    <a:pt x="5791" y="4448"/>
                  </a:lnTo>
                  <a:lnTo>
                    <a:pt x="5671" y="3447"/>
                  </a:lnTo>
                  <a:lnTo>
                    <a:pt x="5530" y="2485"/>
                  </a:lnTo>
                  <a:lnTo>
                    <a:pt x="5430" y="1704"/>
                  </a:lnTo>
                  <a:lnTo>
                    <a:pt x="5310" y="962"/>
                  </a:lnTo>
                  <a:lnTo>
                    <a:pt x="5270" y="742"/>
                  </a:lnTo>
                  <a:lnTo>
                    <a:pt x="5170" y="562"/>
                  </a:lnTo>
                  <a:lnTo>
                    <a:pt x="5070" y="381"/>
                  </a:lnTo>
                  <a:lnTo>
                    <a:pt x="4909" y="241"/>
                  </a:lnTo>
                  <a:lnTo>
                    <a:pt x="4749" y="121"/>
                  </a:lnTo>
                  <a:lnTo>
                    <a:pt x="4549" y="41"/>
                  </a:lnTo>
                  <a:lnTo>
                    <a:pt x="4348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5"/>
            <p:cNvSpPr/>
            <p:nvPr/>
          </p:nvSpPr>
          <p:spPr>
            <a:xfrm>
              <a:off x="2749875" y="2029775"/>
              <a:ext cx="191850" cy="313075"/>
            </a:xfrm>
            <a:custGeom>
              <a:rect b="b" l="l" r="r" t="t"/>
              <a:pathLst>
                <a:path extrusionOk="0" h="12523" w="7674">
                  <a:moveTo>
                    <a:pt x="3887" y="1"/>
                  </a:moveTo>
                  <a:lnTo>
                    <a:pt x="3607" y="461"/>
                  </a:lnTo>
                  <a:lnTo>
                    <a:pt x="3306" y="1002"/>
                  </a:lnTo>
                  <a:lnTo>
                    <a:pt x="2925" y="1704"/>
                  </a:lnTo>
                  <a:lnTo>
                    <a:pt x="2485" y="2545"/>
                  </a:lnTo>
                  <a:lnTo>
                    <a:pt x="2024" y="3487"/>
                  </a:lnTo>
                  <a:lnTo>
                    <a:pt x="1563" y="4509"/>
                  </a:lnTo>
                  <a:lnTo>
                    <a:pt x="1102" y="5590"/>
                  </a:lnTo>
                  <a:lnTo>
                    <a:pt x="902" y="6131"/>
                  </a:lnTo>
                  <a:lnTo>
                    <a:pt x="701" y="6672"/>
                  </a:lnTo>
                  <a:lnTo>
                    <a:pt x="521" y="7213"/>
                  </a:lnTo>
                  <a:lnTo>
                    <a:pt x="361" y="7754"/>
                  </a:lnTo>
                  <a:lnTo>
                    <a:pt x="241" y="8275"/>
                  </a:lnTo>
                  <a:lnTo>
                    <a:pt x="140" y="8796"/>
                  </a:lnTo>
                  <a:lnTo>
                    <a:pt x="60" y="9297"/>
                  </a:lnTo>
                  <a:lnTo>
                    <a:pt x="20" y="9758"/>
                  </a:lnTo>
                  <a:lnTo>
                    <a:pt x="0" y="10219"/>
                  </a:lnTo>
                  <a:lnTo>
                    <a:pt x="40" y="10639"/>
                  </a:lnTo>
                  <a:lnTo>
                    <a:pt x="80" y="10840"/>
                  </a:lnTo>
                  <a:lnTo>
                    <a:pt x="120" y="11040"/>
                  </a:lnTo>
                  <a:lnTo>
                    <a:pt x="160" y="11220"/>
                  </a:lnTo>
                  <a:lnTo>
                    <a:pt x="241" y="11381"/>
                  </a:lnTo>
                  <a:lnTo>
                    <a:pt x="321" y="11561"/>
                  </a:lnTo>
                  <a:lnTo>
                    <a:pt x="401" y="11701"/>
                  </a:lnTo>
                  <a:lnTo>
                    <a:pt x="501" y="11841"/>
                  </a:lnTo>
                  <a:lnTo>
                    <a:pt x="621" y="11982"/>
                  </a:lnTo>
                  <a:lnTo>
                    <a:pt x="761" y="12102"/>
                  </a:lnTo>
                  <a:lnTo>
                    <a:pt x="902" y="12202"/>
                  </a:lnTo>
                  <a:lnTo>
                    <a:pt x="1062" y="12302"/>
                  </a:lnTo>
                  <a:lnTo>
                    <a:pt x="1242" y="12382"/>
                  </a:lnTo>
                  <a:lnTo>
                    <a:pt x="1423" y="12463"/>
                  </a:lnTo>
                  <a:lnTo>
                    <a:pt x="1583" y="12503"/>
                  </a:lnTo>
                  <a:lnTo>
                    <a:pt x="1763" y="12523"/>
                  </a:lnTo>
                  <a:lnTo>
                    <a:pt x="2124" y="12523"/>
                  </a:lnTo>
                  <a:lnTo>
                    <a:pt x="2284" y="12483"/>
                  </a:lnTo>
                  <a:lnTo>
                    <a:pt x="2464" y="12443"/>
                  </a:lnTo>
                  <a:lnTo>
                    <a:pt x="2625" y="12382"/>
                  </a:lnTo>
                  <a:lnTo>
                    <a:pt x="2785" y="12302"/>
                  </a:lnTo>
                  <a:lnTo>
                    <a:pt x="2945" y="12202"/>
                  </a:lnTo>
                  <a:lnTo>
                    <a:pt x="3106" y="12102"/>
                  </a:lnTo>
                  <a:lnTo>
                    <a:pt x="3266" y="11982"/>
                  </a:lnTo>
                  <a:lnTo>
                    <a:pt x="3566" y="11681"/>
                  </a:lnTo>
                  <a:lnTo>
                    <a:pt x="3867" y="11361"/>
                  </a:lnTo>
                  <a:lnTo>
                    <a:pt x="4167" y="10980"/>
                  </a:lnTo>
                  <a:lnTo>
                    <a:pt x="4448" y="10559"/>
                  </a:lnTo>
                  <a:lnTo>
                    <a:pt x="4708" y="10098"/>
                  </a:lnTo>
                  <a:lnTo>
                    <a:pt x="4969" y="9618"/>
                  </a:lnTo>
                  <a:lnTo>
                    <a:pt x="5229" y="9117"/>
                  </a:lnTo>
                  <a:lnTo>
                    <a:pt x="5470" y="8576"/>
                  </a:lnTo>
                  <a:lnTo>
                    <a:pt x="5690" y="8035"/>
                  </a:lnTo>
                  <a:lnTo>
                    <a:pt x="5911" y="7494"/>
                  </a:lnTo>
                  <a:lnTo>
                    <a:pt x="6311" y="6372"/>
                  </a:lnTo>
                  <a:lnTo>
                    <a:pt x="6652" y="5290"/>
                  </a:lnTo>
                  <a:lnTo>
                    <a:pt x="6972" y="4248"/>
                  </a:lnTo>
                  <a:lnTo>
                    <a:pt x="7213" y="3326"/>
                  </a:lnTo>
                  <a:lnTo>
                    <a:pt x="7413" y="2525"/>
                  </a:lnTo>
                  <a:lnTo>
                    <a:pt x="7553" y="1904"/>
                  </a:lnTo>
                  <a:lnTo>
                    <a:pt x="7674" y="1363"/>
                  </a:lnTo>
                  <a:lnTo>
                    <a:pt x="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5"/>
            <p:cNvSpPr/>
            <p:nvPr/>
          </p:nvSpPr>
          <p:spPr>
            <a:xfrm>
              <a:off x="3608375" y="5095700"/>
              <a:ext cx="203400" cy="61125"/>
            </a:xfrm>
            <a:custGeom>
              <a:rect b="b" l="l" r="r" t="t"/>
              <a:pathLst>
                <a:path extrusionOk="0" h="2445" w="8136">
                  <a:moveTo>
                    <a:pt x="1" y="0"/>
                  </a:moveTo>
                  <a:lnTo>
                    <a:pt x="702" y="2444"/>
                  </a:lnTo>
                  <a:lnTo>
                    <a:pt x="7895" y="2444"/>
                  </a:lnTo>
                  <a:lnTo>
                    <a:pt x="81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5"/>
            <p:cNvSpPr/>
            <p:nvPr/>
          </p:nvSpPr>
          <p:spPr>
            <a:xfrm>
              <a:off x="3608375" y="5095700"/>
              <a:ext cx="203400" cy="61125"/>
            </a:xfrm>
            <a:custGeom>
              <a:rect b="b" l="l" r="r" t="t"/>
              <a:pathLst>
                <a:path extrusionOk="0" fill="none" h="2445" w="8136">
                  <a:moveTo>
                    <a:pt x="1" y="0"/>
                  </a:moveTo>
                  <a:lnTo>
                    <a:pt x="702" y="2444"/>
                  </a:lnTo>
                  <a:lnTo>
                    <a:pt x="7895" y="2444"/>
                  </a:lnTo>
                  <a:lnTo>
                    <a:pt x="813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5"/>
            <p:cNvSpPr/>
            <p:nvPr/>
          </p:nvSpPr>
          <p:spPr>
            <a:xfrm>
              <a:off x="3608375" y="5095700"/>
              <a:ext cx="203400" cy="61125"/>
            </a:xfrm>
            <a:custGeom>
              <a:rect b="b" l="l" r="r" t="t"/>
              <a:pathLst>
                <a:path extrusionOk="0" h="2445" w="8136">
                  <a:moveTo>
                    <a:pt x="1" y="0"/>
                  </a:moveTo>
                  <a:lnTo>
                    <a:pt x="702" y="2444"/>
                  </a:lnTo>
                  <a:lnTo>
                    <a:pt x="7895" y="2444"/>
                  </a:lnTo>
                  <a:lnTo>
                    <a:pt x="8135" y="0"/>
                  </a:lnTo>
                  <a:close/>
                </a:path>
              </a:pathLst>
            </a:custGeom>
            <a:solidFill>
              <a:srgbClr val="F9D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5"/>
            <p:cNvSpPr/>
            <p:nvPr/>
          </p:nvSpPr>
          <p:spPr>
            <a:xfrm>
              <a:off x="3608375" y="5095700"/>
              <a:ext cx="203400" cy="61125"/>
            </a:xfrm>
            <a:custGeom>
              <a:rect b="b" l="l" r="r" t="t"/>
              <a:pathLst>
                <a:path extrusionOk="0" fill="none" h="2445" w="8136">
                  <a:moveTo>
                    <a:pt x="8135" y="0"/>
                  </a:moveTo>
                  <a:lnTo>
                    <a:pt x="7374" y="0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702" y="2444"/>
                  </a:lnTo>
                  <a:lnTo>
                    <a:pt x="7895" y="2444"/>
                  </a:lnTo>
                  <a:lnTo>
                    <a:pt x="813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5" name="Google Shape;1615;p15"/>
          <p:cNvSpPr/>
          <p:nvPr/>
        </p:nvSpPr>
        <p:spPr>
          <a:xfrm>
            <a:off x="4412125" y="3289759"/>
            <a:ext cx="720900" cy="68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6" name="Google Shape;1616;p15"/>
          <p:cNvGrpSpPr/>
          <p:nvPr/>
        </p:nvGrpSpPr>
        <p:grpSpPr>
          <a:xfrm>
            <a:off x="4504857" y="3367801"/>
            <a:ext cx="458145" cy="493778"/>
            <a:chOff x="7013450" y="1371600"/>
            <a:chExt cx="441415" cy="473876"/>
          </a:xfrm>
        </p:grpSpPr>
        <p:sp>
          <p:nvSpPr>
            <p:cNvPr id="1617" name="Google Shape;1617;p15"/>
            <p:cNvSpPr/>
            <p:nvPr/>
          </p:nvSpPr>
          <p:spPr>
            <a:xfrm>
              <a:off x="7047752" y="1371600"/>
              <a:ext cx="323626" cy="473876"/>
            </a:xfrm>
            <a:custGeom>
              <a:rect b="b" l="l" r="r" t="t"/>
              <a:pathLst>
                <a:path extrusionOk="0" h="18518" w="12633">
                  <a:moveTo>
                    <a:pt x="6923" y="2476"/>
                  </a:moveTo>
                  <a:lnTo>
                    <a:pt x="6923" y="3410"/>
                  </a:lnTo>
                  <a:lnTo>
                    <a:pt x="7175" y="3486"/>
                  </a:lnTo>
                  <a:lnTo>
                    <a:pt x="7377" y="3562"/>
                  </a:lnTo>
                  <a:lnTo>
                    <a:pt x="7756" y="3739"/>
                  </a:lnTo>
                  <a:lnTo>
                    <a:pt x="7984" y="3890"/>
                  </a:lnTo>
                  <a:lnTo>
                    <a:pt x="8085" y="3966"/>
                  </a:lnTo>
                  <a:lnTo>
                    <a:pt x="7377" y="4800"/>
                  </a:lnTo>
                  <a:lnTo>
                    <a:pt x="7276" y="4724"/>
                  </a:lnTo>
                  <a:lnTo>
                    <a:pt x="7150" y="4648"/>
                  </a:lnTo>
                  <a:lnTo>
                    <a:pt x="6973" y="4573"/>
                  </a:lnTo>
                  <a:lnTo>
                    <a:pt x="6796" y="4497"/>
                  </a:lnTo>
                  <a:lnTo>
                    <a:pt x="6569" y="4446"/>
                  </a:lnTo>
                  <a:lnTo>
                    <a:pt x="6342" y="4446"/>
                  </a:lnTo>
                  <a:lnTo>
                    <a:pt x="6089" y="4497"/>
                  </a:lnTo>
                  <a:lnTo>
                    <a:pt x="5988" y="4547"/>
                  </a:lnTo>
                  <a:lnTo>
                    <a:pt x="5887" y="4598"/>
                  </a:lnTo>
                  <a:lnTo>
                    <a:pt x="5786" y="4699"/>
                  </a:lnTo>
                  <a:lnTo>
                    <a:pt x="5710" y="4800"/>
                  </a:lnTo>
                  <a:lnTo>
                    <a:pt x="5685" y="4901"/>
                  </a:lnTo>
                  <a:lnTo>
                    <a:pt x="5685" y="4952"/>
                  </a:lnTo>
                  <a:lnTo>
                    <a:pt x="5710" y="5053"/>
                  </a:lnTo>
                  <a:lnTo>
                    <a:pt x="5735" y="5154"/>
                  </a:lnTo>
                  <a:lnTo>
                    <a:pt x="5811" y="5229"/>
                  </a:lnTo>
                  <a:lnTo>
                    <a:pt x="6291" y="5432"/>
                  </a:lnTo>
                  <a:lnTo>
                    <a:pt x="7074" y="5760"/>
                  </a:lnTo>
                  <a:lnTo>
                    <a:pt x="7302" y="5836"/>
                  </a:lnTo>
                  <a:lnTo>
                    <a:pt x="7479" y="5937"/>
                  </a:lnTo>
                  <a:lnTo>
                    <a:pt x="7630" y="6038"/>
                  </a:lnTo>
                  <a:lnTo>
                    <a:pt x="7782" y="6139"/>
                  </a:lnTo>
                  <a:lnTo>
                    <a:pt x="7908" y="6240"/>
                  </a:lnTo>
                  <a:lnTo>
                    <a:pt x="8034" y="6366"/>
                  </a:lnTo>
                  <a:lnTo>
                    <a:pt x="8211" y="6619"/>
                  </a:lnTo>
                  <a:lnTo>
                    <a:pt x="8337" y="6871"/>
                  </a:lnTo>
                  <a:lnTo>
                    <a:pt x="8413" y="7124"/>
                  </a:lnTo>
                  <a:lnTo>
                    <a:pt x="8413" y="7377"/>
                  </a:lnTo>
                  <a:lnTo>
                    <a:pt x="8413" y="7629"/>
                  </a:lnTo>
                  <a:lnTo>
                    <a:pt x="8337" y="7882"/>
                  </a:lnTo>
                  <a:lnTo>
                    <a:pt x="8236" y="8135"/>
                  </a:lnTo>
                  <a:lnTo>
                    <a:pt x="8085" y="8337"/>
                  </a:lnTo>
                  <a:lnTo>
                    <a:pt x="7908" y="8539"/>
                  </a:lnTo>
                  <a:lnTo>
                    <a:pt x="7706" y="8716"/>
                  </a:lnTo>
                  <a:lnTo>
                    <a:pt x="7453" y="8842"/>
                  </a:lnTo>
                  <a:lnTo>
                    <a:pt x="7201" y="8968"/>
                  </a:lnTo>
                  <a:lnTo>
                    <a:pt x="6923" y="9044"/>
                  </a:lnTo>
                  <a:lnTo>
                    <a:pt x="6923" y="9979"/>
                  </a:lnTo>
                  <a:lnTo>
                    <a:pt x="5836" y="9979"/>
                  </a:lnTo>
                  <a:lnTo>
                    <a:pt x="5836" y="8994"/>
                  </a:lnTo>
                  <a:lnTo>
                    <a:pt x="5457" y="8893"/>
                  </a:lnTo>
                  <a:lnTo>
                    <a:pt x="5104" y="8716"/>
                  </a:lnTo>
                  <a:lnTo>
                    <a:pt x="4775" y="8488"/>
                  </a:lnTo>
                  <a:lnTo>
                    <a:pt x="4624" y="8362"/>
                  </a:lnTo>
                  <a:lnTo>
                    <a:pt x="4498" y="8210"/>
                  </a:lnTo>
                  <a:lnTo>
                    <a:pt x="4119" y="7806"/>
                  </a:lnTo>
                  <a:lnTo>
                    <a:pt x="4927" y="7074"/>
                  </a:lnTo>
                  <a:lnTo>
                    <a:pt x="5281" y="7478"/>
                  </a:lnTo>
                  <a:lnTo>
                    <a:pt x="5407" y="7604"/>
                  </a:lnTo>
                  <a:lnTo>
                    <a:pt x="5508" y="7680"/>
                  </a:lnTo>
                  <a:lnTo>
                    <a:pt x="5660" y="7781"/>
                  </a:lnTo>
                  <a:lnTo>
                    <a:pt x="5786" y="7857"/>
                  </a:lnTo>
                  <a:lnTo>
                    <a:pt x="6089" y="7958"/>
                  </a:lnTo>
                  <a:lnTo>
                    <a:pt x="6241" y="7983"/>
                  </a:lnTo>
                  <a:lnTo>
                    <a:pt x="6721" y="7983"/>
                  </a:lnTo>
                  <a:lnTo>
                    <a:pt x="6847" y="7933"/>
                  </a:lnTo>
                  <a:lnTo>
                    <a:pt x="6973" y="7882"/>
                  </a:lnTo>
                  <a:lnTo>
                    <a:pt x="7100" y="7806"/>
                  </a:lnTo>
                  <a:lnTo>
                    <a:pt x="7175" y="7730"/>
                  </a:lnTo>
                  <a:lnTo>
                    <a:pt x="7251" y="7629"/>
                  </a:lnTo>
                  <a:lnTo>
                    <a:pt x="7302" y="7528"/>
                  </a:lnTo>
                  <a:lnTo>
                    <a:pt x="7327" y="7453"/>
                  </a:lnTo>
                  <a:lnTo>
                    <a:pt x="7327" y="7301"/>
                  </a:lnTo>
                  <a:lnTo>
                    <a:pt x="7302" y="7200"/>
                  </a:lnTo>
                  <a:lnTo>
                    <a:pt x="7226" y="7074"/>
                  </a:lnTo>
                  <a:lnTo>
                    <a:pt x="7125" y="6998"/>
                  </a:lnTo>
                  <a:lnTo>
                    <a:pt x="7024" y="6922"/>
                  </a:lnTo>
                  <a:lnTo>
                    <a:pt x="6897" y="6846"/>
                  </a:lnTo>
                  <a:lnTo>
                    <a:pt x="6695" y="6770"/>
                  </a:lnTo>
                  <a:lnTo>
                    <a:pt x="5761" y="6391"/>
                  </a:lnTo>
                  <a:lnTo>
                    <a:pt x="5331" y="6215"/>
                  </a:lnTo>
                  <a:lnTo>
                    <a:pt x="5255" y="6164"/>
                  </a:lnTo>
                  <a:lnTo>
                    <a:pt x="5079" y="6038"/>
                  </a:lnTo>
                  <a:lnTo>
                    <a:pt x="4952" y="5886"/>
                  </a:lnTo>
                  <a:lnTo>
                    <a:pt x="4826" y="5735"/>
                  </a:lnTo>
                  <a:lnTo>
                    <a:pt x="4725" y="5558"/>
                  </a:lnTo>
                  <a:lnTo>
                    <a:pt x="4649" y="5356"/>
                  </a:lnTo>
                  <a:lnTo>
                    <a:pt x="4624" y="5154"/>
                  </a:lnTo>
                  <a:lnTo>
                    <a:pt x="4599" y="4952"/>
                  </a:lnTo>
                  <a:lnTo>
                    <a:pt x="4624" y="4749"/>
                  </a:lnTo>
                  <a:lnTo>
                    <a:pt x="4674" y="4522"/>
                  </a:lnTo>
                  <a:lnTo>
                    <a:pt x="4750" y="4320"/>
                  </a:lnTo>
                  <a:lnTo>
                    <a:pt x="4851" y="4118"/>
                  </a:lnTo>
                  <a:lnTo>
                    <a:pt x="5003" y="3941"/>
                  </a:lnTo>
                  <a:lnTo>
                    <a:pt x="5154" y="3789"/>
                  </a:lnTo>
                  <a:lnTo>
                    <a:pt x="5331" y="3663"/>
                  </a:lnTo>
                  <a:lnTo>
                    <a:pt x="5559" y="3537"/>
                  </a:lnTo>
                  <a:lnTo>
                    <a:pt x="5761" y="3461"/>
                  </a:lnTo>
                  <a:lnTo>
                    <a:pt x="5836" y="3436"/>
                  </a:lnTo>
                  <a:lnTo>
                    <a:pt x="5836" y="2476"/>
                  </a:lnTo>
                  <a:close/>
                  <a:moveTo>
                    <a:pt x="9424" y="11318"/>
                  </a:moveTo>
                  <a:lnTo>
                    <a:pt x="9424" y="12404"/>
                  </a:lnTo>
                  <a:lnTo>
                    <a:pt x="3361" y="12404"/>
                  </a:lnTo>
                  <a:lnTo>
                    <a:pt x="3361" y="11318"/>
                  </a:lnTo>
                  <a:close/>
                  <a:moveTo>
                    <a:pt x="2780" y="0"/>
                  </a:moveTo>
                  <a:lnTo>
                    <a:pt x="2451" y="51"/>
                  </a:lnTo>
                  <a:lnTo>
                    <a:pt x="2173" y="126"/>
                  </a:lnTo>
                  <a:lnTo>
                    <a:pt x="1870" y="253"/>
                  </a:lnTo>
                  <a:lnTo>
                    <a:pt x="1618" y="379"/>
                  </a:lnTo>
                  <a:lnTo>
                    <a:pt x="1365" y="531"/>
                  </a:lnTo>
                  <a:lnTo>
                    <a:pt x="1112" y="707"/>
                  </a:lnTo>
                  <a:lnTo>
                    <a:pt x="885" y="909"/>
                  </a:lnTo>
                  <a:lnTo>
                    <a:pt x="708" y="1137"/>
                  </a:lnTo>
                  <a:lnTo>
                    <a:pt x="506" y="1364"/>
                  </a:lnTo>
                  <a:lnTo>
                    <a:pt x="354" y="1617"/>
                  </a:lnTo>
                  <a:lnTo>
                    <a:pt x="228" y="1895"/>
                  </a:lnTo>
                  <a:lnTo>
                    <a:pt x="127" y="2198"/>
                  </a:lnTo>
                  <a:lnTo>
                    <a:pt x="51" y="2476"/>
                  </a:lnTo>
                  <a:lnTo>
                    <a:pt x="1" y="2804"/>
                  </a:lnTo>
                  <a:lnTo>
                    <a:pt x="1" y="3107"/>
                  </a:lnTo>
                  <a:lnTo>
                    <a:pt x="1" y="14855"/>
                  </a:lnTo>
                  <a:lnTo>
                    <a:pt x="9070" y="14855"/>
                  </a:lnTo>
                  <a:lnTo>
                    <a:pt x="9070" y="16926"/>
                  </a:lnTo>
                  <a:lnTo>
                    <a:pt x="9095" y="17078"/>
                  </a:lnTo>
                  <a:lnTo>
                    <a:pt x="9095" y="17229"/>
                  </a:lnTo>
                  <a:lnTo>
                    <a:pt x="9196" y="17532"/>
                  </a:lnTo>
                  <a:lnTo>
                    <a:pt x="9348" y="17785"/>
                  </a:lnTo>
                  <a:lnTo>
                    <a:pt x="9525" y="18038"/>
                  </a:lnTo>
                  <a:lnTo>
                    <a:pt x="9752" y="18215"/>
                  </a:lnTo>
                  <a:lnTo>
                    <a:pt x="10005" y="18366"/>
                  </a:lnTo>
                  <a:lnTo>
                    <a:pt x="10308" y="18467"/>
                  </a:lnTo>
                  <a:lnTo>
                    <a:pt x="10460" y="18492"/>
                  </a:lnTo>
                  <a:lnTo>
                    <a:pt x="10611" y="18518"/>
                  </a:lnTo>
                  <a:lnTo>
                    <a:pt x="10813" y="18518"/>
                  </a:lnTo>
                  <a:lnTo>
                    <a:pt x="10990" y="18492"/>
                  </a:lnTo>
                  <a:lnTo>
                    <a:pt x="11142" y="18442"/>
                  </a:lnTo>
                  <a:lnTo>
                    <a:pt x="11268" y="18391"/>
                  </a:lnTo>
                  <a:lnTo>
                    <a:pt x="11546" y="18240"/>
                  </a:lnTo>
                  <a:lnTo>
                    <a:pt x="11773" y="18038"/>
                  </a:lnTo>
                  <a:lnTo>
                    <a:pt x="11975" y="17810"/>
                  </a:lnTo>
                  <a:lnTo>
                    <a:pt x="12127" y="17532"/>
                  </a:lnTo>
                  <a:lnTo>
                    <a:pt x="12177" y="17406"/>
                  </a:lnTo>
                  <a:lnTo>
                    <a:pt x="12228" y="17229"/>
                  </a:lnTo>
                  <a:lnTo>
                    <a:pt x="12253" y="17078"/>
                  </a:lnTo>
                  <a:lnTo>
                    <a:pt x="12253" y="16926"/>
                  </a:lnTo>
                  <a:lnTo>
                    <a:pt x="12253" y="1288"/>
                  </a:lnTo>
                  <a:lnTo>
                    <a:pt x="12279" y="935"/>
                  </a:lnTo>
                  <a:lnTo>
                    <a:pt x="12354" y="606"/>
                  </a:lnTo>
                  <a:lnTo>
                    <a:pt x="12481" y="278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5"/>
            <p:cNvSpPr/>
            <p:nvPr/>
          </p:nvSpPr>
          <p:spPr>
            <a:xfrm>
              <a:off x="7013450" y="1779505"/>
              <a:ext cx="252435" cy="65971"/>
            </a:xfrm>
            <a:custGeom>
              <a:rect b="b" l="l" r="r" t="t"/>
              <a:pathLst>
                <a:path extrusionOk="0" h="2578" w="9854">
                  <a:moveTo>
                    <a:pt x="1" y="1"/>
                  </a:moveTo>
                  <a:lnTo>
                    <a:pt x="1" y="1491"/>
                  </a:lnTo>
                  <a:lnTo>
                    <a:pt x="26" y="1719"/>
                  </a:lnTo>
                  <a:lnTo>
                    <a:pt x="77" y="1921"/>
                  </a:lnTo>
                  <a:lnTo>
                    <a:pt x="178" y="2098"/>
                  </a:lnTo>
                  <a:lnTo>
                    <a:pt x="304" y="2249"/>
                  </a:lnTo>
                  <a:lnTo>
                    <a:pt x="481" y="2401"/>
                  </a:lnTo>
                  <a:lnTo>
                    <a:pt x="658" y="2502"/>
                  </a:lnTo>
                  <a:lnTo>
                    <a:pt x="860" y="2552"/>
                  </a:lnTo>
                  <a:lnTo>
                    <a:pt x="1062" y="2578"/>
                  </a:lnTo>
                  <a:lnTo>
                    <a:pt x="9853" y="2578"/>
                  </a:lnTo>
                  <a:lnTo>
                    <a:pt x="9727" y="2401"/>
                  </a:lnTo>
                  <a:lnTo>
                    <a:pt x="9626" y="2224"/>
                  </a:lnTo>
                  <a:lnTo>
                    <a:pt x="9550" y="2022"/>
                  </a:lnTo>
                  <a:lnTo>
                    <a:pt x="9474" y="1845"/>
                  </a:lnTo>
                  <a:lnTo>
                    <a:pt x="9399" y="1618"/>
                  </a:lnTo>
                  <a:lnTo>
                    <a:pt x="9373" y="1416"/>
                  </a:lnTo>
                  <a:lnTo>
                    <a:pt x="9348" y="1213"/>
                  </a:lnTo>
                  <a:lnTo>
                    <a:pt x="9323" y="986"/>
                  </a:lnTo>
                  <a:lnTo>
                    <a:pt x="93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5"/>
            <p:cNvSpPr/>
            <p:nvPr/>
          </p:nvSpPr>
          <p:spPr>
            <a:xfrm>
              <a:off x="7389464" y="1371600"/>
              <a:ext cx="65401" cy="210759"/>
            </a:xfrm>
            <a:custGeom>
              <a:rect b="b" l="l" r="r" t="t"/>
              <a:pathLst>
                <a:path extrusionOk="0" h="8236" w="2553">
                  <a:moveTo>
                    <a:pt x="1264" y="0"/>
                  </a:moveTo>
                  <a:lnTo>
                    <a:pt x="1011" y="25"/>
                  </a:lnTo>
                  <a:lnTo>
                    <a:pt x="784" y="101"/>
                  </a:lnTo>
                  <a:lnTo>
                    <a:pt x="556" y="227"/>
                  </a:lnTo>
                  <a:lnTo>
                    <a:pt x="380" y="379"/>
                  </a:lnTo>
                  <a:lnTo>
                    <a:pt x="203" y="556"/>
                  </a:lnTo>
                  <a:lnTo>
                    <a:pt x="102" y="783"/>
                  </a:lnTo>
                  <a:lnTo>
                    <a:pt x="26" y="1036"/>
                  </a:lnTo>
                  <a:lnTo>
                    <a:pt x="1" y="1288"/>
                  </a:lnTo>
                  <a:lnTo>
                    <a:pt x="1" y="8236"/>
                  </a:lnTo>
                  <a:lnTo>
                    <a:pt x="2552" y="8236"/>
                  </a:lnTo>
                  <a:lnTo>
                    <a:pt x="2552" y="1288"/>
                  </a:lnTo>
                  <a:lnTo>
                    <a:pt x="2527" y="1036"/>
                  </a:lnTo>
                  <a:lnTo>
                    <a:pt x="2451" y="783"/>
                  </a:lnTo>
                  <a:lnTo>
                    <a:pt x="2350" y="556"/>
                  </a:lnTo>
                  <a:lnTo>
                    <a:pt x="2173" y="379"/>
                  </a:lnTo>
                  <a:lnTo>
                    <a:pt x="1996" y="227"/>
                  </a:lnTo>
                  <a:lnTo>
                    <a:pt x="1769" y="101"/>
                  </a:lnTo>
                  <a:lnTo>
                    <a:pt x="1542" y="25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0" name="Google Shape;1620;p15"/>
          <p:cNvSpPr txBox="1"/>
          <p:nvPr/>
        </p:nvSpPr>
        <p:spPr>
          <a:xfrm>
            <a:off x="5225757" y="3386236"/>
            <a:ext cx="258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Ingresos</a:t>
            </a:r>
            <a:endParaRPr b="0" i="0" sz="1700" u="none" cap="none" strike="noStrik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621" name="Google Shape;1621;p15"/>
          <p:cNvCxnSpPr>
            <a:stCxn id="1615" idx="1"/>
          </p:cNvCxnSpPr>
          <p:nvPr/>
        </p:nvCxnSpPr>
        <p:spPr>
          <a:xfrm rot="10800000">
            <a:off x="2664325" y="2785009"/>
            <a:ext cx="1747800" cy="8466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2" name="Google Shape;1622;p15"/>
          <p:cNvSpPr/>
          <p:nvPr/>
        </p:nvSpPr>
        <p:spPr>
          <a:xfrm>
            <a:off x="4444713" y="4017277"/>
            <a:ext cx="720900" cy="68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3" name="Google Shape;1623;p15"/>
          <p:cNvGrpSpPr/>
          <p:nvPr/>
        </p:nvGrpSpPr>
        <p:grpSpPr>
          <a:xfrm>
            <a:off x="4578613" y="4138602"/>
            <a:ext cx="453100" cy="441075"/>
            <a:chOff x="4728138" y="2705000"/>
            <a:chExt cx="453100" cy="441075"/>
          </a:xfrm>
        </p:grpSpPr>
        <p:sp>
          <p:nvSpPr>
            <p:cNvPr id="1624" name="Google Shape;1624;p15"/>
            <p:cNvSpPr/>
            <p:nvPr/>
          </p:nvSpPr>
          <p:spPr>
            <a:xfrm>
              <a:off x="4728138" y="2705000"/>
              <a:ext cx="451725" cy="190150"/>
            </a:xfrm>
            <a:custGeom>
              <a:rect b="b" l="l" r="r" t="t"/>
              <a:pathLst>
                <a:path extrusionOk="0" h="7606" w="18069">
                  <a:moveTo>
                    <a:pt x="9072" y="0"/>
                  </a:moveTo>
                  <a:cubicBezTo>
                    <a:pt x="8956" y="0"/>
                    <a:pt x="8840" y="45"/>
                    <a:pt x="8752" y="134"/>
                  </a:cubicBezTo>
                  <a:lnTo>
                    <a:pt x="461" y="6681"/>
                  </a:lnTo>
                  <a:cubicBezTo>
                    <a:pt x="0" y="7026"/>
                    <a:pt x="332" y="7605"/>
                    <a:pt x="778" y="7605"/>
                  </a:cubicBezTo>
                  <a:cubicBezTo>
                    <a:pt x="882" y="7605"/>
                    <a:pt x="993" y="7573"/>
                    <a:pt x="1102" y="7499"/>
                  </a:cubicBezTo>
                  <a:lnTo>
                    <a:pt x="9107" y="1201"/>
                  </a:lnTo>
                  <a:lnTo>
                    <a:pt x="17077" y="7499"/>
                  </a:lnTo>
                  <a:cubicBezTo>
                    <a:pt x="17145" y="7566"/>
                    <a:pt x="17276" y="7602"/>
                    <a:pt x="17381" y="7605"/>
                  </a:cubicBezTo>
                  <a:lnTo>
                    <a:pt x="17381" y="7605"/>
                  </a:lnTo>
                  <a:cubicBezTo>
                    <a:pt x="17865" y="7590"/>
                    <a:pt x="18069" y="6962"/>
                    <a:pt x="17682" y="6681"/>
                  </a:cubicBezTo>
                  <a:lnTo>
                    <a:pt x="9392" y="134"/>
                  </a:lnTo>
                  <a:cubicBezTo>
                    <a:pt x="9303" y="45"/>
                    <a:pt x="9187" y="0"/>
                    <a:pt x="9072" y="0"/>
                  </a:cubicBezTo>
                  <a:close/>
                  <a:moveTo>
                    <a:pt x="17381" y="7605"/>
                  </a:moveTo>
                  <a:cubicBezTo>
                    <a:pt x="17374" y="7606"/>
                    <a:pt x="17368" y="7606"/>
                    <a:pt x="17362" y="7606"/>
                  </a:cubicBezTo>
                  <a:lnTo>
                    <a:pt x="17398" y="7606"/>
                  </a:lnTo>
                  <a:cubicBezTo>
                    <a:pt x="17392" y="7606"/>
                    <a:pt x="17386" y="7606"/>
                    <a:pt x="17381" y="76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5"/>
            <p:cNvSpPr/>
            <p:nvPr/>
          </p:nvSpPr>
          <p:spPr>
            <a:xfrm>
              <a:off x="4731638" y="3120100"/>
              <a:ext cx="449600" cy="25975"/>
            </a:xfrm>
            <a:custGeom>
              <a:rect b="b" l="l" r="r" t="t"/>
              <a:pathLst>
                <a:path extrusionOk="0" h="1039" w="17984">
                  <a:moveTo>
                    <a:pt x="17322" y="0"/>
                  </a:moveTo>
                  <a:cubicBezTo>
                    <a:pt x="17301" y="0"/>
                    <a:pt x="17280" y="1"/>
                    <a:pt x="17258" y="4"/>
                  </a:cubicBezTo>
                  <a:lnTo>
                    <a:pt x="641" y="4"/>
                  </a:lnTo>
                  <a:cubicBezTo>
                    <a:pt x="1" y="75"/>
                    <a:pt x="1" y="964"/>
                    <a:pt x="641" y="1035"/>
                  </a:cubicBezTo>
                  <a:lnTo>
                    <a:pt x="17258" y="1035"/>
                  </a:lnTo>
                  <a:cubicBezTo>
                    <a:pt x="17280" y="1037"/>
                    <a:pt x="17301" y="1038"/>
                    <a:pt x="17322" y="1038"/>
                  </a:cubicBezTo>
                  <a:cubicBezTo>
                    <a:pt x="17984" y="1038"/>
                    <a:pt x="17984" y="0"/>
                    <a:pt x="17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5"/>
            <p:cNvSpPr/>
            <p:nvPr/>
          </p:nvSpPr>
          <p:spPr>
            <a:xfrm>
              <a:off x="4761013" y="2767925"/>
              <a:ext cx="389625" cy="327375"/>
            </a:xfrm>
            <a:custGeom>
              <a:rect b="b" l="l" r="r" t="t"/>
              <a:pathLst>
                <a:path extrusionOk="0" h="13095" w="15585">
                  <a:moveTo>
                    <a:pt x="9874" y="4715"/>
                  </a:moveTo>
                  <a:cubicBezTo>
                    <a:pt x="10150" y="4715"/>
                    <a:pt x="10425" y="4911"/>
                    <a:pt x="10390" y="5302"/>
                  </a:cubicBezTo>
                  <a:lnTo>
                    <a:pt x="10390" y="5480"/>
                  </a:lnTo>
                  <a:lnTo>
                    <a:pt x="10888" y="5480"/>
                  </a:lnTo>
                  <a:cubicBezTo>
                    <a:pt x="11528" y="5516"/>
                    <a:pt x="11528" y="6441"/>
                    <a:pt x="10888" y="6512"/>
                  </a:cubicBezTo>
                  <a:lnTo>
                    <a:pt x="9856" y="6512"/>
                  </a:lnTo>
                  <a:cubicBezTo>
                    <a:pt x="9180" y="6512"/>
                    <a:pt x="9180" y="7544"/>
                    <a:pt x="9856" y="7544"/>
                  </a:cubicBezTo>
                  <a:cubicBezTo>
                    <a:pt x="11599" y="7544"/>
                    <a:pt x="12026" y="9963"/>
                    <a:pt x="10390" y="10532"/>
                  </a:cubicBezTo>
                  <a:lnTo>
                    <a:pt x="10390" y="10817"/>
                  </a:lnTo>
                  <a:cubicBezTo>
                    <a:pt x="10354" y="11120"/>
                    <a:pt x="10105" y="11271"/>
                    <a:pt x="9860" y="11271"/>
                  </a:cubicBezTo>
                  <a:cubicBezTo>
                    <a:pt x="9616" y="11271"/>
                    <a:pt x="9376" y="11120"/>
                    <a:pt x="9358" y="10817"/>
                  </a:cubicBezTo>
                  <a:lnTo>
                    <a:pt x="9358" y="10639"/>
                  </a:lnTo>
                  <a:lnTo>
                    <a:pt x="8824" y="10639"/>
                  </a:lnTo>
                  <a:cubicBezTo>
                    <a:pt x="8184" y="10568"/>
                    <a:pt x="8184" y="9643"/>
                    <a:pt x="8824" y="9607"/>
                  </a:cubicBezTo>
                  <a:lnTo>
                    <a:pt x="9856" y="9607"/>
                  </a:lnTo>
                  <a:cubicBezTo>
                    <a:pt x="10568" y="9607"/>
                    <a:pt x="10568" y="8576"/>
                    <a:pt x="9856" y="8576"/>
                  </a:cubicBezTo>
                  <a:cubicBezTo>
                    <a:pt x="8113" y="8576"/>
                    <a:pt x="7686" y="6120"/>
                    <a:pt x="9358" y="5551"/>
                  </a:cubicBezTo>
                  <a:lnTo>
                    <a:pt x="9358" y="5302"/>
                  </a:lnTo>
                  <a:cubicBezTo>
                    <a:pt x="9322" y="4911"/>
                    <a:pt x="9598" y="4715"/>
                    <a:pt x="9874" y="4715"/>
                  </a:cubicBezTo>
                  <a:close/>
                  <a:moveTo>
                    <a:pt x="5715" y="4768"/>
                  </a:moveTo>
                  <a:cubicBezTo>
                    <a:pt x="5969" y="4768"/>
                    <a:pt x="6227" y="4946"/>
                    <a:pt x="6227" y="5302"/>
                  </a:cubicBezTo>
                  <a:lnTo>
                    <a:pt x="6227" y="5480"/>
                  </a:lnTo>
                  <a:lnTo>
                    <a:pt x="6761" y="5480"/>
                  </a:lnTo>
                  <a:cubicBezTo>
                    <a:pt x="6782" y="5478"/>
                    <a:pt x="6804" y="5477"/>
                    <a:pt x="6825" y="5477"/>
                  </a:cubicBezTo>
                  <a:cubicBezTo>
                    <a:pt x="7486" y="5477"/>
                    <a:pt x="7486" y="6515"/>
                    <a:pt x="6825" y="6515"/>
                  </a:cubicBezTo>
                  <a:cubicBezTo>
                    <a:pt x="6804" y="6515"/>
                    <a:pt x="6782" y="6514"/>
                    <a:pt x="6761" y="6512"/>
                  </a:cubicBezTo>
                  <a:lnTo>
                    <a:pt x="5729" y="6512"/>
                  </a:lnTo>
                  <a:cubicBezTo>
                    <a:pt x="5053" y="6512"/>
                    <a:pt x="5053" y="7544"/>
                    <a:pt x="5729" y="7544"/>
                  </a:cubicBezTo>
                  <a:cubicBezTo>
                    <a:pt x="7472" y="7544"/>
                    <a:pt x="7899" y="9963"/>
                    <a:pt x="6262" y="10532"/>
                  </a:cubicBezTo>
                  <a:lnTo>
                    <a:pt x="6262" y="10817"/>
                  </a:lnTo>
                  <a:cubicBezTo>
                    <a:pt x="6262" y="11155"/>
                    <a:pt x="6004" y="11324"/>
                    <a:pt x="5746" y="11324"/>
                  </a:cubicBezTo>
                  <a:cubicBezTo>
                    <a:pt x="5488" y="11324"/>
                    <a:pt x="5231" y="11155"/>
                    <a:pt x="5231" y="10817"/>
                  </a:cubicBezTo>
                  <a:lnTo>
                    <a:pt x="5231" y="10639"/>
                  </a:lnTo>
                  <a:lnTo>
                    <a:pt x="4697" y="10639"/>
                  </a:lnTo>
                  <a:cubicBezTo>
                    <a:pt x="4056" y="10568"/>
                    <a:pt x="4056" y="9643"/>
                    <a:pt x="4697" y="9607"/>
                  </a:cubicBezTo>
                  <a:lnTo>
                    <a:pt x="5729" y="9607"/>
                  </a:lnTo>
                  <a:cubicBezTo>
                    <a:pt x="6405" y="9607"/>
                    <a:pt x="6405" y="8576"/>
                    <a:pt x="5729" y="8576"/>
                  </a:cubicBezTo>
                  <a:cubicBezTo>
                    <a:pt x="3985" y="8576"/>
                    <a:pt x="3558" y="6120"/>
                    <a:pt x="5231" y="5551"/>
                  </a:cubicBezTo>
                  <a:lnTo>
                    <a:pt x="5231" y="5302"/>
                  </a:lnTo>
                  <a:cubicBezTo>
                    <a:pt x="5213" y="4946"/>
                    <a:pt x="5462" y="4768"/>
                    <a:pt x="5715" y="4768"/>
                  </a:cubicBezTo>
                  <a:close/>
                  <a:moveTo>
                    <a:pt x="7792" y="1"/>
                  </a:moveTo>
                  <a:lnTo>
                    <a:pt x="4128" y="2918"/>
                  </a:lnTo>
                  <a:lnTo>
                    <a:pt x="0" y="6156"/>
                  </a:lnTo>
                  <a:lnTo>
                    <a:pt x="0" y="13094"/>
                  </a:lnTo>
                  <a:lnTo>
                    <a:pt x="15585" y="13094"/>
                  </a:lnTo>
                  <a:lnTo>
                    <a:pt x="15585" y="6120"/>
                  </a:lnTo>
                  <a:lnTo>
                    <a:pt x="15158" y="5800"/>
                  </a:lnTo>
                  <a:lnTo>
                    <a:pt x="7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7" name="Google Shape;1627;p15"/>
          <p:cNvSpPr txBox="1"/>
          <p:nvPr/>
        </p:nvSpPr>
        <p:spPr>
          <a:xfrm>
            <a:off x="5225757" y="4132314"/>
            <a:ext cx="3457334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Estado civil e hijos</a:t>
            </a:r>
            <a:endParaRPr b="0" i="0" sz="1700" u="none" cap="none" strike="noStrik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628" name="Google Shape;1628;p15"/>
          <p:cNvCxnSpPr>
            <a:stCxn id="1622" idx="1"/>
          </p:cNvCxnSpPr>
          <p:nvPr/>
        </p:nvCxnSpPr>
        <p:spPr>
          <a:xfrm rot="10800000">
            <a:off x="2702613" y="2782027"/>
            <a:ext cx="1742100" cy="1577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16"/>
          <p:cNvSpPr txBox="1"/>
          <p:nvPr>
            <p:ph type="ctrTitle"/>
          </p:nvPr>
        </p:nvSpPr>
        <p:spPr>
          <a:xfrm>
            <a:off x="748675" y="669825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Gracias</a:t>
            </a:r>
            <a:endParaRPr/>
          </a:p>
        </p:txBody>
      </p:sp>
      <p:sp>
        <p:nvSpPr>
          <p:cNvPr id="1634" name="Google Shape;1634;p16"/>
          <p:cNvSpPr txBox="1"/>
          <p:nvPr>
            <p:ph idx="1" type="subTitle"/>
          </p:nvPr>
        </p:nvSpPr>
        <p:spPr>
          <a:xfrm>
            <a:off x="748675" y="1704550"/>
            <a:ext cx="42939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</a:rPr>
              <a:t>¿Preguntas?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estherortizluna@outlook.com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mrumbea@gmail.com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lt1"/>
                </a:solidFill>
              </a:rPr>
              <a:t>amjalca.m@gmail.com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35" name="Google Shape;1635;p16"/>
          <p:cNvGrpSpPr/>
          <p:nvPr/>
        </p:nvGrpSpPr>
        <p:grpSpPr>
          <a:xfrm>
            <a:off x="5032675" y="1881795"/>
            <a:ext cx="3594542" cy="2703111"/>
            <a:chOff x="5032675" y="1881795"/>
            <a:chExt cx="3594542" cy="2703111"/>
          </a:xfrm>
        </p:grpSpPr>
        <p:sp>
          <p:nvSpPr>
            <p:cNvPr id="1636" name="Google Shape;1636;p16"/>
            <p:cNvSpPr/>
            <p:nvPr/>
          </p:nvSpPr>
          <p:spPr>
            <a:xfrm>
              <a:off x="5032675" y="4373498"/>
              <a:ext cx="3594542" cy="211408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6"/>
            <p:cNvSpPr/>
            <p:nvPr/>
          </p:nvSpPr>
          <p:spPr>
            <a:xfrm>
              <a:off x="6781001" y="2326107"/>
              <a:ext cx="424123" cy="416836"/>
            </a:xfrm>
            <a:custGeom>
              <a:rect b="b" l="l" r="r" t="t"/>
              <a:pathLst>
                <a:path extrusionOk="0" h="18615" w="19081">
                  <a:moveTo>
                    <a:pt x="14844" y="1"/>
                  </a:moveTo>
                  <a:cubicBezTo>
                    <a:pt x="14744" y="401"/>
                    <a:pt x="14644" y="935"/>
                    <a:pt x="14511" y="1402"/>
                  </a:cubicBezTo>
                  <a:cubicBezTo>
                    <a:pt x="14377" y="1902"/>
                    <a:pt x="14244" y="2369"/>
                    <a:pt x="14111" y="2869"/>
                  </a:cubicBezTo>
                  <a:cubicBezTo>
                    <a:pt x="13810" y="3837"/>
                    <a:pt x="13510" y="4771"/>
                    <a:pt x="13143" y="5705"/>
                  </a:cubicBezTo>
                  <a:cubicBezTo>
                    <a:pt x="12409" y="7506"/>
                    <a:pt x="11509" y="9274"/>
                    <a:pt x="10375" y="10508"/>
                  </a:cubicBezTo>
                  <a:cubicBezTo>
                    <a:pt x="10108" y="10808"/>
                    <a:pt x="9808" y="11075"/>
                    <a:pt x="9474" y="11309"/>
                  </a:cubicBezTo>
                  <a:cubicBezTo>
                    <a:pt x="9407" y="11342"/>
                    <a:pt x="9341" y="11409"/>
                    <a:pt x="9240" y="11476"/>
                  </a:cubicBezTo>
                  <a:lnTo>
                    <a:pt x="8940" y="11642"/>
                  </a:lnTo>
                  <a:cubicBezTo>
                    <a:pt x="8707" y="11776"/>
                    <a:pt x="8507" y="11909"/>
                    <a:pt x="8273" y="12043"/>
                  </a:cubicBezTo>
                  <a:cubicBezTo>
                    <a:pt x="7406" y="12576"/>
                    <a:pt x="6505" y="13077"/>
                    <a:pt x="5571" y="13577"/>
                  </a:cubicBezTo>
                  <a:cubicBezTo>
                    <a:pt x="3737" y="14578"/>
                    <a:pt x="1835" y="15579"/>
                    <a:pt x="1" y="16613"/>
                  </a:cubicBezTo>
                  <a:lnTo>
                    <a:pt x="768" y="18614"/>
                  </a:lnTo>
                  <a:cubicBezTo>
                    <a:pt x="2869" y="18080"/>
                    <a:pt x="4937" y="17413"/>
                    <a:pt x="6972" y="16646"/>
                  </a:cubicBezTo>
                  <a:cubicBezTo>
                    <a:pt x="8006" y="16279"/>
                    <a:pt x="9007" y="15879"/>
                    <a:pt x="10041" y="15412"/>
                  </a:cubicBezTo>
                  <a:cubicBezTo>
                    <a:pt x="10308" y="15312"/>
                    <a:pt x="10541" y="15178"/>
                    <a:pt x="10808" y="15045"/>
                  </a:cubicBezTo>
                  <a:lnTo>
                    <a:pt x="11175" y="14845"/>
                  </a:lnTo>
                  <a:cubicBezTo>
                    <a:pt x="11309" y="14778"/>
                    <a:pt x="11475" y="14678"/>
                    <a:pt x="11642" y="14611"/>
                  </a:cubicBezTo>
                  <a:cubicBezTo>
                    <a:pt x="12209" y="14244"/>
                    <a:pt x="12743" y="13844"/>
                    <a:pt x="13210" y="13377"/>
                  </a:cubicBezTo>
                  <a:cubicBezTo>
                    <a:pt x="15078" y="11542"/>
                    <a:pt x="16212" y="9441"/>
                    <a:pt x="17113" y="7339"/>
                  </a:cubicBezTo>
                  <a:cubicBezTo>
                    <a:pt x="17580" y="6272"/>
                    <a:pt x="17947" y="5204"/>
                    <a:pt x="18280" y="4104"/>
                  </a:cubicBezTo>
                  <a:cubicBezTo>
                    <a:pt x="18414" y="3570"/>
                    <a:pt x="18580" y="3036"/>
                    <a:pt x="18714" y="2469"/>
                  </a:cubicBezTo>
                  <a:cubicBezTo>
                    <a:pt x="18847" y="1902"/>
                    <a:pt x="18981" y="1368"/>
                    <a:pt x="19081" y="768"/>
                  </a:cubicBezTo>
                  <a:lnTo>
                    <a:pt x="14844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6"/>
            <p:cNvSpPr/>
            <p:nvPr/>
          </p:nvSpPr>
          <p:spPr>
            <a:xfrm>
              <a:off x="7011590" y="2283427"/>
              <a:ext cx="224342" cy="262306"/>
            </a:xfrm>
            <a:custGeom>
              <a:rect b="b" l="l" r="r" t="t"/>
              <a:pathLst>
                <a:path extrusionOk="0" h="11714" w="10093">
                  <a:moveTo>
                    <a:pt x="7986" y="0"/>
                  </a:moveTo>
                  <a:cubicBezTo>
                    <a:pt x="6865" y="0"/>
                    <a:pt x="5394" y="636"/>
                    <a:pt x="3837" y="2007"/>
                  </a:cubicBezTo>
                  <a:cubicBezTo>
                    <a:pt x="2402" y="3241"/>
                    <a:pt x="1668" y="5343"/>
                    <a:pt x="935" y="6610"/>
                  </a:cubicBezTo>
                  <a:cubicBezTo>
                    <a:pt x="701" y="7044"/>
                    <a:pt x="501" y="7411"/>
                    <a:pt x="334" y="7711"/>
                  </a:cubicBezTo>
                  <a:cubicBezTo>
                    <a:pt x="134" y="8111"/>
                    <a:pt x="1" y="8378"/>
                    <a:pt x="1" y="8378"/>
                  </a:cubicBezTo>
                  <a:lnTo>
                    <a:pt x="4504" y="11714"/>
                  </a:lnTo>
                  <a:cubicBezTo>
                    <a:pt x="4504" y="11714"/>
                    <a:pt x="4671" y="11547"/>
                    <a:pt x="4971" y="11213"/>
                  </a:cubicBezTo>
                  <a:cubicBezTo>
                    <a:pt x="5171" y="10980"/>
                    <a:pt x="5438" y="10646"/>
                    <a:pt x="5738" y="10279"/>
                  </a:cubicBezTo>
                  <a:cubicBezTo>
                    <a:pt x="7506" y="8145"/>
                    <a:pt x="10041" y="4242"/>
                    <a:pt x="10074" y="2340"/>
                  </a:cubicBezTo>
                  <a:cubicBezTo>
                    <a:pt x="10092" y="829"/>
                    <a:pt x="9266" y="0"/>
                    <a:pt x="7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6"/>
            <p:cNvSpPr/>
            <p:nvPr/>
          </p:nvSpPr>
          <p:spPr>
            <a:xfrm>
              <a:off x="6715764" y="2671198"/>
              <a:ext cx="94178" cy="84263"/>
            </a:xfrm>
            <a:custGeom>
              <a:rect b="b" l="l" r="r" t="t"/>
              <a:pathLst>
                <a:path extrusionOk="0" h="3763" w="4237">
                  <a:moveTo>
                    <a:pt x="0" y="1"/>
                  </a:moveTo>
                  <a:lnTo>
                    <a:pt x="267" y="3703"/>
                  </a:lnTo>
                  <a:cubicBezTo>
                    <a:pt x="267" y="3703"/>
                    <a:pt x="849" y="3762"/>
                    <a:pt x="1568" y="3762"/>
                  </a:cubicBezTo>
                  <a:cubicBezTo>
                    <a:pt x="2647" y="3762"/>
                    <a:pt x="4036" y="3630"/>
                    <a:pt x="4236" y="2970"/>
                  </a:cubicBezTo>
                  <a:lnTo>
                    <a:pt x="3736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6"/>
            <p:cNvSpPr/>
            <p:nvPr/>
          </p:nvSpPr>
          <p:spPr>
            <a:xfrm>
              <a:off x="6651993" y="2671198"/>
              <a:ext cx="69705" cy="99378"/>
            </a:xfrm>
            <a:custGeom>
              <a:rect b="b" l="l" r="r" t="t"/>
              <a:pathLst>
                <a:path extrusionOk="0" h="4438" w="3136">
                  <a:moveTo>
                    <a:pt x="2869" y="1"/>
                  </a:moveTo>
                  <a:lnTo>
                    <a:pt x="0" y="1902"/>
                  </a:lnTo>
                  <a:lnTo>
                    <a:pt x="868" y="4437"/>
                  </a:lnTo>
                  <a:lnTo>
                    <a:pt x="3136" y="37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6"/>
            <p:cNvSpPr/>
            <p:nvPr/>
          </p:nvSpPr>
          <p:spPr>
            <a:xfrm>
              <a:off x="7077583" y="2268603"/>
              <a:ext cx="436726" cy="571434"/>
            </a:xfrm>
            <a:custGeom>
              <a:rect b="b" l="l" r="r" t="t"/>
              <a:pathLst>
                <a:path extrusionOk="0" h="25519" w="19648">
                  <a:moveTo>
                    <a:pt x="11325" y="0"/>
                  </a:moveTo>
                  <a:cubicBezTo>
                    <a:pt x="10241" y="0"/>
                    <a:pt x="9157" y="34"/>
                    <a:pt x="8073" y="100"/>
                  </a:cubicBezTo>
                  <a:cubicBezTo>
                    <a:pt x="7072" y="200"/>
                    <a:pt x="6105" y="367"/>
                    <a:pt x="5338" y="501"/>
                  </a:cubicBezTo>
                  <a:cubicBezTo>
                    <a:pt x="4337" y="701"/>
                    <a:pt x="3770" y="901"/>
                    <a:pt x="3770" y="901"/>
                  </a:cubicBezTo>
                  <a:cubicBezTo>
                    <a:pt x="3770" y="901"/>
                    <a:pt x="0" y="9507"/>
                    <a:pt x="2636" y="25518"/>
                  </a:cubicBezTo>
                  <a:lnTo>
                    <a:pt x="17913" y="25518"/>
                  </a:lnTo>
                  <a:cubicBezTo>
                    <a:pt x="18013" y="24184"/>
                    <a:pt x="17680" y="19748"/>
                    <a:pt x="17913" y="14110"/>
                  </a:cubicBezTo>
                  <a:cubicBezTo>
                    <a:pt x="18080" y="9907"/>
                    <a:pt x="18580" y="5771"/>
                    <a:pt x="19448" y="1668"/>
                  </a:cubicBezTo>
                  <a:lnTo>
                    <a:pt x="19648" y="734"/>
                  </a:lnTo>
                  <a:cubicBezTo>
                    <a:pt x="19648" y="734"/>
                    <a:pt x="18881" y="601"/>
                    <a:pt x="17780" y="434"/>
                  </a:cubicBezTo>
                  <a:cubicBezTo>
                    <a:pt x="16846" y="300"/>
                    <a:pt x="15678" y="167"/>
                    <a:pt x="14577" y="100"/>
                  </a:cubicBezTo>
                  <a:cubicBezTo>
                    <a:pt x="13493" y="34"/>
                    <a:pt x="12409" y="0"/>
                    <a:pt x="11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6"/>
            <p:cNvSpPr/>
            <p:nvPr/>
          </p:nvSpPr>
          <p:spPr>
            <a:xfrm>
              <a:off x="7214749" y="2124441"/>
              <a:ext cx="192046" cy="209168"/>
            </a:xfrm>
            <a:custGeom>
              <a:rect b="b" l="l" r="r" t="t"/>
              <a:pathLst>
                <a:path extrusionOk="0" h="9341" w="8640">
                  <a:moveTo>
                    <a:pt x="8273" y="0"/>
                  </a:moveTo>
                  <a:lnTo>
                    <a:pt x="6505" y="1435"/>
                  </a:lnTo>
                  <a:lnTo>
                    <a:pt x="4170" y="3403"/>
                  </a:lnTo>
                  <a:cubicBezTo>
                    <a:pt x="4237" y="3703"/>
                    <a:pt x="4270" y="4037"/>
                    <a:pt x="4304" y="4337"/>
                  </a:cubicBezTo>
                  <a:cubicBezTo>
                    <a:pt x="4437" y="5638"/>
                    <a:pt x="4103" y="6071"/>
                    <a:pt x="2235" y="6505"/>
                  </a:cubicBezTo>
                  <a:cubicBezTo>
                    <a:pt x="2235" y="6505"/>
                    <a:pt x="0" y="8006"/>
                    <a:pt x="3303" y="8273"/>
                  </a:cubicBezTo>
                  <a:cubicBezTo>
                    <a:pt x="3336" y="8640"/>
                    <a:pt x="3370" y="8973"/>
                    <a:pt x="3470" y="9340"/>
                  </a:cubicBezTo>
                  <a:cubicBezTo>
                    <a:pt x="3770" y="8940"/>
                    <a:pt x="4137" y="8573"/>
                    <a:pt x="4537" y="8306"/>
                  </a:cubicBezTo>
                  <a:cubicBezTo>
                    <a:pt x="8173" y="8240"/>
                    <a:pt x="8640" y="6572"/>
                    <a:pt x="8640" y="6572"/>
                  </a:cubicBezTo>
                  <a:cubicBezTo>
                    <a:pt x="7239" y="5171"/>
                    <a:pt x="7773" y="2102"/>
                    <a:pt x="8273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6"/>
            <p:cNvSpPr/>
            <p:nvPr/>
          </p:nvSpPr>
          <p:spPr>
            <a:xfrm>
              <a:off x="7307438" y="2156551"/>
              <a:ext cx="52657" cy="65005"/>
            </a:xfrm>
            <a:custGeom>
              <a:rect b="b" l="l" r="r" t="t"/>
              <a:pathLst>
                <a:path extrusionOk="0" h="2903" w="2369">
                  <a:moveTo>
                    <a:pt x="2368" y="1"/>
                  </a:moveTo>
                  <a:lnTo>
                    <a:pt x="0" y="1969"/>
                  </a:lnTo>
                  <a:cubicBezTo>
                    <a:pt x="67" y="2269"/>
                    <a:pt x="100" y="2603"/>
                    <a:pt x="134" y="2903"/>
                  </a:cubicBezTo>
                  <a:cubicBezTo>
                    <a:pt x="1034" y="2736"/>
                    <a:pt x="2202" y="1802"/>
                    <a:pt x="2335" y="901"/>
                  </a:cubicBezTo>
                  <a:cubicBezTo>
                    <a:pt x="2368" y="601"/>
                    <a:pt x="2368" y="30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6"/>
            <p:cNvSpPr/>
            <p:nvPr/>
          </p:nvSpPr>
          <p:spPr>
            <a:xfrm>
              <a:off x="7082029" y="4259230"/>
              <a:ext cx="84553" cy="162099"/>
            </a:xfrm>
            <a:custGeom>
              <a:rect b="b" l="l" r="r" t="t"/>
              <a:pathLst>
                <a:path extrusionOk="0" h="7239" w="3804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601" y="7239"/>
                  </a:lnTo>
                  <a:lnTo>
                    <a:pt x="3803" y="6905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6"/>
            <p:cNvSpPr/>
            <p:nvPr/>
          </p:nvSpPr>
          <p:spPr>
            <a:xfrm>
              <a:off x="7447560" y="4245033"/>
              <a:ext cx="74907" cy="159860"/>
            </a:xfrm>
            <a:custGeom>
              <a:rect b="b" l="l" r="r" t="t"/>
              <a:pathLst>
                <a:path extrusionOk="0" h="7139" w="3370">
                  <a:moveTo>
                    <a:pt x="1" y="0"/>
                  </a:moveTo>
                  <a:lnTo>
                    <a:pt x="67" y="1735"/>
                  </a:lnTo>
                  <a:lnTo>
                    <a:pt x="67" y="1835"/>
                  </a:lnTo>
                  <a:lnTo>
                    <a:pt x="234" y="6338"/>
                  </a:lnTo>
                  <a:lnTo>
                    <a:pt x="234" y="6438"/>
                  </a:lnTo>
                  <a:lnTo>
                    <a:pt x="267" y="7139"/>
                  </a:lnTo>
                  <a:lnTo>
                    <a:pt x="3370" y="7139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6"/>
            <p:cNvSpPr/>
            <p:nvPr/>
          </p:nvSpPr>
          <p:spPr>
            <a:xfrm>
              <a:off x="7082029" y="4259230"/>
              <a:ext cx="82331" cy="124749"/>
            </a:xfrm>
            <a:custGeom>
              <a:rect b="b" l="l" r="r" t="t"/>
              <a:pathLst>
                <a:path extrusionOk="0" h="5571" w="3704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6"/>
            <p:cNvSpPr/>
            <p:nvPr/>
          </p:nvSpPr>
          <p:spPr>
            <a:xfrm>
              <a:off x="7449049" y="4289840"/>
              <a:ext cx="72684" cy="106096"/>
            </a:xfrm>
            <a:custGeom>
              <a:rect b="b" l="l" r="r" t="t"/>
              <a:pathLst>
                <a:path extrusionOk="0" h="4738" w="3270">
                  <a:moveTo>
                    <a:pt x="0" y="1"/>
                  </a:moveTo>
                  <a:lnTo>
                    <a:pt x="167" y="4337"/>
                  </a:lnTo>
                  <a:lnTo>
                    <a:pt x="3269" y="4738"/>
                  </a:lnTo>
                  <a:lnTo>
                    <a:pt x="3269" y="4604"/>
                  </a:lnTo>
                  <a:lnTo>
                    <a:pt x="3103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6"/>
            <p:cNvSpPr/>
            <p:nvPr/>
          </p:nvSpPr>
          <p:spPr>
            <a:xfrm>
              <a:off x="7309660" y="4400392"/>
              <a:ext cx="238012" cy="79202"/>
            </a:xfrm>
            <a:custGeom>
              <a:rect b="b" l="l" r="r" t="t"/>
              <a:pathLst>
                <a:path extrusionOk="0" h="3537" w="10708">
                  <a:moveTo>
                    <a:pt x="6038" y="1"/>
                  </a:moveTo>
                  <a:cubicBezTo>
                    <a:pt x="5838" y="1"/>
                    <a:pt x="5638" y="67"/>
                    <a:pt x="5504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0" y="2236"/>
                    <a:pt x="167" y="3537"/>
                    <a:pt x="1468" y="3537"/>
                  </a:cubicBezTo>
                  <a:cubicBezTo>
                    <a:pt x="2769" y="3537"/>
                    <a:pt x="5638" y="3437"/>
                    <a:pt x="6572" y="3437"/>
                  </a:cubicBezTo>
                  <a:cubicBezTo>
                    <a:pt x="8106" y="3437"/>
                    <a:pt x="9007" y="3503"/>
                    <a:pt x="10207" y="3537"/>
                  </a:cubicBezTo>
                  <a:lnTo>
                    <a:pt x="10308" y="3537"/>
                  </a:lnTo>
                  <a:cubicBezTo>
                    <a:pt x="10574" y="3470"/>
                    <a:pt x="10708" y="3236"/>
                    <a:pt x="10674" y="3003"/>
                  </a:cubicBezTo>
                  <a:lnTo>
                    <a:pt x="10041" y="234"/>
                  </a:lnTo>
                  <a:cubicBezTo>
                    <a:pt x="10041" y="101"/>
                    <a:pt x="9907" y="1"/>
                    <a:pt x="9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6"/>
            <p:cNvSpPr/>
            <p:nvPr/>
          </p:nvSpPr>
          <p:spPr>
            <a:xfrm>
              <a:off x="6953754" y="4398153"/>
              <a:ext cx="238768" cy="79202"/>
            </a:xfrm>
            <a:custGeom>
              <a:rect b="b" l="l" r="r" t="t"/>
              <a:pathLst>
                <a:path extrusionOk="0" h="3537" w="10742">
                  <a:moveTo>
                    <a:pt x="6038" y="1"/>
                  </a:moveTo>
                  <a:cubicBezTo>
                    <a:pt x="5838" y="1"/>
                    <a:pt x="5638" y="67"/>
                    <a:pt x="5505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1" y="2236"/>
                    <a:pt x="168" y="3537"/>
                    <a:pt x="1468" y="3537"/>
                  </a:cubicBezTo>
                  <a:cubicBezTo>
                    <a:pt x="2769" y="3537"/>
                    <a:pt x="5638" y="3436"/>
                    <a:pt x="6572" y="3436"/>
                  </a:cubicBezTo>
                  <a:cubicBezTo>
                    <a:pt x="8107" y="3436"/>
                    <a:pt x="9007" y="3537"/>
                    <a:pt x="10241" y="3537"/>
                  </a:cubicBezTo>
                  <a:lnTo>
                    <a:pt x="10341" y="3537"/>
                  </a:lnTo>
                  <a:cubicBezTo>
                    <a:pt x="10575" y="3470"/>
                    <a:pt x="10742" y="3236"/>
                    <a:pt x="10675" y="3003"/>
                  </a:cubicBezTo>
                  <a:lnTo>
                    <a:pt x="10075" y="234"/>
                  </a:lnTo>
                  <a:cubicBezTo>
                    <a:pt x="10041" y="101"/>
                    <a:pt x="9941" y="1"/>
                    <a:pt x="9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6"/>
            <p:cNvSpPr/>
            <p:nvPr/>
          </p:nvSpPr>
          <p:spPr>
            <a:xfrm>
              <a:off x="6997497" y="2840015"/>
              <a:ext cx="533860" cy="1537984"/>
            </a:xfrm>
            <a:custGeom>
              <a:rect b="b" l="l" r="r" t="t"/>
              <a:pathLst>
                <a:path extrusionOk="0" h="68683" w="24018">
                  <a:moveTo>
                    <a:pt x="6239" y="0"/>
                  </a:moveTo>
                  <a:cubicBezTo>
                    <a:pt x="4671" y="8306"/>
                    <a:pt x="1" y="41397"/>
                    <a:pt x="3503" y="68283"/>
                  </a:cubicBezTo>
                  <a:lnTo>
                    <a:pt x="8073" y="68283"/>
                  </a:lnTo>
                  <a:cubicBezTo>
                    <a:pt x="8073" y="68283"/>
                    <a:pt x="7840" y="49302"/>
                    <a:pt x="10108" y="32524"/>
                  </a:cubicBezTo>
                  <a:cubicBezTo>
                    <a:pt x="10742" y="27820"/>
                    <a:pt x="11542" y="23684"/>
                    <a:pt x="12610" y="20782"/>
                  </a:cubicBezTo>
                  <a:cubicBezTo>
                    <a:pt x="12977" y="25185"/>
                    <a:pt x="13377" y="29722"/>
                    <a:pt x="13744" y="33524"/>
                  </a:cubicBezTo>
                  <a:cubicBezTo>
                    <a:pt x="13977" y="35860"/>
                    <a:pt x="14244" y="37861"/>
                    <a:pt x="14444" y="39395"/>
                  </a:cubicBezTo>
                  <a:cubicBezTo>
                    <a:pt x="15879" y="49302"/>
                    <a:pt x="19515" y="68683"/>
                    <a:pt x="19515" y="68683"/>
                  </a:cubicBezTo>
                  <a:lnTo>
                    <a:pt x="24018" y="68683"/>
                  </a:lnTo>
                  <a:cubicBezTo>
                    <a:pt x="24018" y="68683"/>
                    <a:pt x="23484" y="50303"/>
                    <a:pt x="22951" y="40596"/>
                  </a:cubicBezTo>
                  <a:cubicBezTo>
                    <a:pt x="22350" y="30022"/>
                    <a:pt x="21516" y="2002"/>
                    <a:pt x="21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6"/>
            <p:cNvSpPr/>
            <p:nvPr/>
          </p:nvSpPr>
          <p:spPr>
            <a:xfrm>
              <a:off x="7064224" y="4340649"/>
              <a:ext cx="124585" cy="28394"/>
            </a:xfrm>
            <a:custGeom>
              <a:rect b="b" l="l" r="r" t="t"/>
              <a:pathLst>
                <a:path extrusionOk="0" h="1268" w="5605">
                  <a:moveTo>
                    <a:pt x="1" y="0"/>
                  </a:moveTo>
                  <a:lnTo>
                    <a:pt x="201" y="1268"/>
                  </a:lnTo>
                  <a:lnTo>
                    <a:pt x="5605" y="1268"/>
                  </a:lnTo>
                  <a:lnTo>
                    <a:pt x="5605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6"/>
            <p:cNvSpPr/>
            <p:nvPr/>
          </p:nvSpPr>
          <p:spPr>
            <a:xfrm>
              <a:off x="7419397" y="4351845"/>
              <a:ext cx="118650" cy="26154"/>
            </a:xfrm>
            <a:custGeom>
              <a:rect b="b" l="l" r="r" t="t"/>
              <a:pathLst>
                <a:path extrusionOk="0" h="1168" w="5338">
                  <a:moveTo>
                    <a:pt x="0" y="0"/>
                  </a:moveTo>
                  <a:lnTo>
                    <a:pt x="534" y="1168"/>
                  </a:lnTo>
                  <a:lnTo>
                    <a:pt x="5037" y="1168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6"/>
            <p:cNvSpPr/>
            <p:nvPr/>
          </p:nvSpPr>
          <p:spPr>
            <a:xfrm>
              <a:off x="7202146" y="1881795"/>
              <a:ext cx="289180" cy="252363"/>
            </a:xfrm>
            <a:custGeom>
              <a:rect b="b" l="l" r="r" t="t"/>
              <a:pathLst>
                <a:path extrusionOk="0" h="11270" w="13010">
                  <a:moveTo>
                    <a:pt x="7097" y="0"/>
                  </a:moveTo>
                  <a:cubicBezTo>
                    <a:pt x="6910" y="0"/>
                    <a:pt x="6681" y="63"/>
                    <a:pt x="6405" y="195"/>
                  </a:cubicBezTo>
                  <a:cubicBezTo>
                    <a:pt x="5778" y="509"/>
                    <a:pt x="5580" y="1396"/>
                    <a:pt x="5316" y="1396"/>
                  </a:cubicBezTo>
                  <a:cubicBezTo>
                    <a:pt x="5243" y="1396"/>
                    <a:pt x="5165" y="1329"/>
                    <a:pt x="5071" y="1163"/>
                  </a:cubicBezTo>
                  <a:cubicBezTo>
                    <a:pt x="4773" y="591"/>
                    <a:pt x="4197" y="168"/>
                    <a:pt x="3744" y="168"/>
                  </a:cubicBezTo>
                  <a:cubicBezTo>
                    <a:pt x="3588" y="168"/>
                    <a:pt x="3447" y="218"/>
                    <a:pt x="3336" y="329"/>
                  </a:cubicBezTo>
                  <a:cubicBezTo>
                    <a:pt x="2915" y="718"/>
                    <a:pt x="3155" y="1264"/>
                    <a:pt x="2526" y="1264"/>
                  </a:cubicBezTo>
                  <a:cubicBezTo>
                    <a:pt x="2508" y="1264"/>
                    <a:pt x="2489" y="1264"/>
                    <a:pt x="2469" y="1263"/>
                  </a:cubicBezTo>
                  <a:cubicBezTo>
                    <a:pt x="2460" y="1262"/>
                    <a:pt x="2451" y="1262"/>
                    <a:pt x="2442" y="1262"/>
                  </a:cubicBezTo>
                  <a:cubicBezTo>
                    <a:pt x="1776" y="1262"/>
                    <a:pt x="839" y="2466"/>
                    <a:pt x="1168" y="2664"/>
                  </a:cubicBezTo>
                  <a:cubicBezTo>
                    <a:pt x="1501" y="2864"/>
                    <a:pt x="1468" y="3197"/>
                    <a:pt x="1001" y="3598"/>
                  </a:cubicBezTo>
                  <a:cubicBezTo>
                    <a:pt x="534" y="3965"/>
                    <a:pt x="0" y="4565"/>
                    <a:pt x="601" y="4832"/>
                  </a:cubicBezTo>
                  <a:cubicBezTo>
                    <a:pt x="1201" y="5099"/>
                    <a:pt x="1168" y="5532"/>
                    <a:pt x="1001" y="5733"/>
                  </a:cubicBezTo>
                  <a:cubicBezTo>
                    <a:pt x="805" y="5896"/>
                    <a:pt x="1347" y="6734"/>
                    <a:pt x="2124" y="6734"/>
                  </a:cubicBezTo>
                  <a:cubicBezTo>
                    <a:pt x="2139" y="6734"/>
                    <a:pt x="2154" y="6734"/>
                    <a:pt x="2169" y="6733"/>
                  </a:cubicBezTo>
                  <a:cubicBezTo>
                    <a:pt x="2175" y="6733"/>
                    <a:pt x="2181" y="6733"/>
                    <a:pt x="2187" y="6733"/>
                  </a:cubicBezTo>
                  <a:cubicBezTo>
                    <a:pt x="3057" y="6733"/>
                    <a:pt x="8907" y="11103"/>
                    <a:pt x="8907" y="11103"/>
                  </a:cubicBezTo>
                  <a:cubicBezTo>
                    <a:pt x="8907" y="11103"/>
                    <a:pt x="9265" y="11269"/>
                    <a:pt x="9601" y="11269"/>
                  </a:cubicBezTo>
                  <a:cubicBezTo>
                    <a:pt x="9807" y="11269"/>
                    <a:pt x="10006" y="11206"/>
                    <a:pt x="10108" y="11003"/>
                  </a:cubicBezTo>
                  <a:cubicBezTo>
                    <a:pt x="10408" y="10503"/>
                    <a:pt x="10108" y="9669"/>
                    <a:pt x="10575" y="9502"/>
                  </a:cubicBezTo>
                  <a:cubicBezTo>
                    <a:pt x="11008" y="9369"/>
                    <a:pt x="12009" y="9335"/>
                    <a:pt x="11942" y="8801"/>
                  </a:cubicBezTo>
                  <a:cubicBezTo>
                    <a:pt x="11876" y="8234"/>
                    <a:pt x="11242" y="7801"/>
                    <a:pt x="11675" y="7434"/>
                  </a:cubicBezTo>
                  <a:cubicBezTo>
                    <a:pt x="12109" y="7067"/>
                    <a:pt x="13010" y="6567"/>
                    <a:pt x="12609" y="6133"/>
                  </a:cubicBezTo>
                  <a:cubicBezTo>
                    <a:pt x="12209" y="5699"/>
                    <a:pt x="11842" y="4965"/>
                    <a:pt x="12176" y="4732"/>
                  </a:cubicBezTo>
                  <a:cubicBezTo>
                    <a:pt x="12498" y="4474"/>
                    <a:pt x="12103" y="3093"/>
                    <a:pt x="11293" y="3093"/>
                  </a:cubicBezTo>
                  <a:cubicBezTo>
                    <a:pt x="11265" y="3093"/>
                    <a:pt x="11237" y="3094"/>
                    <a:pt x="11208" y="3097"/>
                  </a:cubicBezTo>
                  <a:cubicBezTo>
                    <a:pt x="11170" y="3100"/>
                    <a:pt x="11133" y="3102"/>
                    <a:pt x="11098" y="3102"/>
                  </a:cubicBezTo>
                  <a:cubicBezTo>
                    <a:pt x="10353" y="3102"/>
                    <a:pt x="10476" y="2435"/>
                    <a:pt x="10508" y="1830"/>
                  </a:cubicBezTo>
                  <a:cubicBezTo>
                    <a:pt x="10508" y="1397"/>
                    <a:pt x="9902" y="1011"/>
                    <a:pt x="9422" y="1011"/>
                  </a:cubicBezTo>
                  <a:cubicBezTo>
                    <a:pt x="9198" y="1011"/>
                    <a:pt x="9002" y="1095"/>
                    <a:pt x="8907" y="1296"/>
                  </a:cubicBezTo>
                  <a:cubicBezTo>
                    <a:pt x="8829" y="1461"/>
                    <a:pt x="8726" y="1529"/>
                    <a:pt x="8612" y="1529"/>
                  </a:cubicBezTo>
                  <a:cubicBezTo>
                    <a:pt x="8291" y="1529"/>
                    <a:pt x="7887" y="982"/>
                    <a:pt x="7739" y="562"/>
                  </a:cubicBezTo>
                  <a:cubicBezTo>
                    <a:pt x="7633" y="199"/>
                    <a:pt x="7430" y="0"/>
                    <a:pt x="7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6"/>
            <p:cNvSpPr/>
            <p:nvPr/>
          </p:nvSpPr>
          <p:spPr>
            <a:xfrm>
              <a:off x="7206591" y="1954123"/>
              <a:ext cx="114205" cy="134691"/>
            </a:xfrm>
            <a:custGeom>
              <a:rect b="b" l="l" r="r" t="t"/>
              <a:pathLst>
                <a:path extrusionOk="0" h="6015" w="5138">
                  <a:moveTo>
                    <a:pt x="1568" y="1"/>
                  </a:moveTo>
                  <a:cubicBezTo>
                    <a:pt x="1568" y="1"/>
                    <a:pt x="1" y="3670"/>
                    <a:pt x="1668" y="5672"/>
                  </a:cubicBezTo>
                  <a:cubicBezTo>
                    <a:pt x="1870" y="5910"/>
                    <a:pt x="2074" y="6015"/>
                    <a:pt x="2277" y="6015"/>
                  </a:cubicBezTo>
                  <a:cubicBezTo>
                    <a:pt x="3746" y="6015"/>
                    <a:pt x="5138" y="501"/>
                    <a:pt x="5138" y="501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6"/>
            <p:cNvSpPr/>
            <p:nvPr/>
          </p:nvSpPr>
          <p:spPr>
            <a:xfrm>
              <a:off x="7211793" y="1951481"/>
              <a:ext cx="199536" cy="251401"/>
            </a:xfrm>
            <a:custGeom>
              <a:rect b="b" l="l" r="r" t="t"/>
              <a:pathLst>
                <a:path extrusionOk="0" h="11227" w="8977">
                  <a:moveTo>
                    <a:pt x="4764" y="0"/>
                  </a:moveTo>
                  <a:cubicBezTo>
                    <a:pt x="4374" y="0"/>
                    <a:pt x="3972" y="59"/>
                    <a:pt x="3569" y="186"/>
                  </a:cubicBezTo>
                  <a:cubicBezTo>
                    <a:pt x="734" y="1120"/>
                    <a:pt x="0" y="5289"/>
                    <a:pt x="400" y="7858"/>
                  </a:cubicBezTo>
                  <a:cubicBezTo>
                    <a:pt x="434" y="8025"/>
                    <a:pt x="467" y="8158"/>
                    <a:pt x="500" y="8291"/>
                  </a:cubicBezTo>
                  <a:cubicBezTo>
                    <a:pt x="767" y="9259"/>
                    <a:pt x="1401" y="10126"/>
                    <a:pt x="2268" y="10660"/>
                  </a:cubicBezTo>
                  <a:cubicBezTo>
                    <a:pt x="2851" y="11038"/>
                    <a:pt x="3516" y="11226"/>
                    <a:pt x="4183" y="11226"/>
                  </a:cubicBezTo>
                  <a:cubicBezTo>
                    <a:pt x="5044" y="11226"/>
                    <a:pt x="5909" y="10913"/>
                    <a:pt x="6605" y="10293"/>
                  </a:cubicBezTo>
                  <a:cubicBezTo>
                    <a:pt x="8106" y="8992"/>
                    <a:pt x="8206" y="7324"/>
                    <a:pt x="8606" y="4489"/>
                  </a:cubicBezTo>
                  <a:cubicBezTo>
                    <a:pt x="8977" y="2037"/>
                    <a:pt x="7058" y="0"/>
                    <a:pt x="4764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6"/>
            <p:cNvSpPr/>
            <p:nvPr/>
          </p:nvSpPr>
          <p:spPr>
            <a:xfrm>
              <a:off x="7293345" y="2052628"/>
              <a:ext cx="13359" cy="18787"/>
            </a:xfrm>
            <a:custGeom>
              <a:rect b="b" l="l" r="r" t="t"/>
              <a:pathLst>
                <a:path extrusionOk="0" h="839" w="601">
                  <a:moveTo>
                    <a:pt x="292" y="1"/>
                  </a:moveTo>
                  <a:cubicBezTo>
                    <a:pt x="145" y="1"/>
                    <a:pt x="34" y="158"/>
                    <a:pt x="34" y="372"/>
                  </a:cubicBezTo>
                  <a:cubicBezTo>
                    <a:pt x="0" y="605"/>
                    <a:pt x="100" y="806"/>
                    <a:pt x="267" y="839"/>
                  </a:cubicBezTo>
                  <a:cubicBezTo>
                    <a:pt x="434" y="839"/>
                    <a:pt x="567" y="672"/>
                    <a:pt x="567" y="439"/>
                  </a:cubicBezTo>
                  <a:cubicBezTo>
                    <a:pt x="601" y="205"/>
                    <a:pt x="467" y="5"/>
                    <a:pt x="334" y="5"/>
                  </a:cubicBezTo>
                  <a:cubicBezTo>
                    <a:pt x="320" y="2"/>
                    <a:pt x="306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6"/>
            <p:cNvSpPr/>
            <p:nvPr/>
          </p:nvSpPr>
          <p:spPr>
            <a:xfrm>
              <a:off x="7235509" y="2047500"/>
              <a:ext cx="13359" cy="18787"/>
            </a:xfrm>
            <a:custGeom>
              <a:rect b="b" l="l" r="r" t="t"/>
              <a:pathLst>
                <a:path extrusionOk="0" h="839" w="601">
                  <a:moveTo>
                    <a:pt x="334" y="0"/>
                  </a:moveTo>
                  <a:cubicBezTo>
                    <a:pt x="167" y="0"/>
                    <a:pt x="34" y="167"/>
                    <a:pt x="34" y="401"/>
                  </a:cubicBezTo>
                  <a:cubicBezTo>
                    <a:pt x="0" y="634"/>
                    <a:pt x="101" y="834"/>
                    <a:pt x="267" y="834"/>
                  </a:cubicBezTo>
                  <a:cubicBezTo>
                    <a:pt x="277" y="837"/>
                    <a:pt x="287" y="838"/>
                    <a:pt x="297" y="838"/>
                  </a:cubicBezTo>
                  <a:cubicBezTo>
                    <a:pt x="425" y="838"/>
                    <a:pt x="568" y="653"/>
                    <a:pt x="568" y="467"/>
                  </a:cubicBezTo>
                  <a:cubicBezTo>
                    <a:pt x="601" y="234"/>
                    <a:pt x="467" y="34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6"/>
            <p:cNvSpPr/>
            <p:nvPr/>
          </p:nvSpPr>
          <p:spPr>
            <a:xfrm>
              <a:off x="7238466" y="2061697"/>
              <a:ext cx="28207" cy="49017"/>
            </a:xfrm>
            <a:custGeom>
              <a:rect b="b" l="l" r="r" t="t"/>
              <a:pathLst>
                <a:path extrusionOk="0" h="2189" w="1269">
                  <a:moveTo>
                    <a:pt x="1268" y="0"/>
                  </a:moveTo>
                  <a:lnTo>
                    <a:pt x="1268" y="0"/>
                  </a:lnTo>
                  <a:cubicBezTo>
                    <a:pt x="935" y="667"/>
                    <a:pt x="501" y="1301"/>
                    <a:pt x="1" y="1868"/>
                  </a:cubicBezTo>
                  <a:cubicBezTo>
                    <a:pt x="241" y="2082"/>
                    <a:pt x="545" y="2189"/>
                    <a:pt x="862" y="2189"/>
                  </a:cubicBezTo>
                  <a:cubicBezTo>
                    <a:pt x="942" y="2189"/>
                    <a:pt x="1022" y="2182"/>
                    <a:pt x="1102" y="2168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6"/>
            <p:cNvSpPr/>
            <p:nvPr/>
          </p:nvSpPr>
          <p:spPr>
            <a:xfrm>
              <a:off x="7226618" y="2022017"/>
              <a:ext cx="32074" cy="10390"/>
            </a:xfrm>
            <a:custGeom>
              <a:rect b="b" l="l" r="r" t="t"/>
              <a:pathLst>
                <a:path extrusionOk="0" h="464" w="1443">
                  <a:moveTo>
                    <a:pt x="778" y="0"/>
                  </a:moveTo>
                  <a:cubicBezTo>
                    <a:pt x="529" y="0"/>
                    <a:pt x="281" y="68"/>
                    <a:pt x="67" y="204"/>
                  </a:cubicBezTo>
                  <a:cubicBezTo>
                    <a:pt x="34" y="271"/>
                    <a:pt x="0" y="338"/>
                    <a:pt x="34" y="405"/>
                  </a:cubicBezTo>
                  <a:cubicBezTo>
                    <a:pt x="34" y="405"/>
                    <a:pt x="67" y="438"/>
                    <a:pt x="100" y="438"/>
                  </a:cubicBezTo>
                  <a:cubicBezTo>
                    <a:pt x="117" y="455"/>
                    <a:pt x="134" y="463"/>
                    <a:pt x="154" y="463"/>
                  </a:cubicBezTo>
                  <a:cubicBezTo>
                    <a:pt x="175" y="463"/>
                    <a:pt x="200" y="455"/>
                    <a:pt x="234" y="438"/>
                  </a:cubicBezTo>
                  <a:cubicBezTo>
                    <a:pt x="400" y="334"/>
                    <a:pt x="606" y="282"/>
                    <a:pt x="819" y="282"/>
                  </a:cubicBezTo>
                  <a:cubicBezTo>
                    <a:pt x="946" y="282"/>
                    <a:pt x="1076" y="300"/>
                    <a:pt x="1201" y="338"/>
                  </a:cubicBezTo>
                  <a:cubicBezTo>
                    <a:pt x="1227" y="353"/>
                    <a:pt x="1251" y="360"/>
                    <a:pt x="1273" y="360"/>
                  </a:cubicBezTo>
                  <a:cubicBezTo>
                    <a:pt x="1392" y="360"/>
                    <a:pt x="1442" y="161"/>
                    <a:pt x="1301" y="104"/>
                  </a:cubicBezTo>
                  <a:cubicBezTo>
                    <a:pt x="1134" y="35"/>
                    <a:pt x="956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6"/>
            <p:cNvSpPr/>
            <p:nvPr/>
          </p:nvSpPr>
          <p:spPr>
            <a:xfrm>
              <a:off x="7292590" y="2025734"/>
              <a:ext cx="29696" cy="14309"/>
            </a:xfrm>
            <a:custGeom>
              <a:rect b="b" l="l" r="r" t="t"/>
              <a:pathLst>
                <a:path extrusionOk="0" h="639" w="1336">
                  <a:moveTo>
                    <a:pt x="230" y="0"/>
                  </a:moveTo>
                  <a:cubicBezTo>
                    <a:pt x="187" y="0"/>
                    <a:pt x="144" y="2"/>
                    <a:pt x="101" y="5"/>
                  </a:cubicBezTo>
                  <a:cubicBezTo>
                    <a:pt x="34" y="38"/>
                    <a:pt x="1" y="105"/>
                    <a:pt x="1" y="172"/>
                  </a:cubicBezTo>
                  <a:cubicBezTo>
                    <a:pt x="26" y="247"/>
                    <a:pt x="70" y="285"/>
                    <a:pt x="118" y="285"/>
                  </a:cubicBezTo>
                  <a:cubicBezTo>
                    <a:pt x="134" y="285"/>
                    <a:pt x="151" y="280"/>
                    <a:pt x="168" y="272"/>
                  </a:cubicBezTo>
                  <a:cubicBezTo>
                    <a:pt x="201" y="269"/>
                    <a:pt x="235" y="267"/>
                    <a:pt x="269" y="267"/>
                  </a:cubicBezTo>
                  <a:cubicBezTo>
                    <a:pt x="568" y="267"/>
                    <a:pt x="862" y="399"/>
                    <a:pt x="1102" y="639"/>
                  </a:cubicBezTo>
                  <a:lnTo>
                    <a:pt x="1269" y="639"/>
                  </a:lnTo>
                  <a:cubicBezTo>
                    <a:pt x="1335" y="572"/>
                    <a:pt x="1335" y="505"/>
                    <a:pt x="1269" y="439"/>
                  </a:cubicBezTo>
                  <a:cubicBezTo>
                    <a:pt x="998" y="138"/>
                    <a:pt x="619" y="0"/>
                    <a:pt x="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6"/>
            <p:cNvSpPr/>
            <p:nvPr/>
          </p:nvSpPr>
          <p:spPr>
            <a:xfrm>
              <a:off x="7351181" y="1969059"/>
              <a:ext cx="89732" cy="173139"/>
            </a:xfrm>
            <a:custGeom>
              <a:rect b="b" l="l" r="r" t="t"/>
              <a:pathLst>
                <a:path extrusionOk="0" h="7732" w="4037">
                  <a:moveTo>
                    <a:pt x="534" y="1"/>
                  </a:moveTo>
                  <a:lnTo>
                    <a:pt x="200" y="501"/>
                  </a:lnTo>
                  <a:cubicBezTo>
                    <a:pt x="1101" y="935"/>
                    <a:pt x="801" y="2002"/>
                    <a:pt x="534" y="2469"/>
                  </a:cubicBezTo>
                  <a:cubicBezTo>
                    <a:pt x="0" y="3437"/>
                    <a:pt x="400" y="5138"/>
                    <a:pt x="1101" y="5905"/>
                  </a:cubicBezTo>
                  <a:cubicBezTo>
                    <a:pt x="1101" y="5905"/>
                    <a:pt x="1173" y="5569"/>
                    <a:pt x="1419" y="5569"/>
                  </a:cubicBezTo>
                  <a:cubicBezTo>
                    <a:pt x="1463" y="5569"/>
                    <a:pt x="1512" y="5580"/>
                    <a:pt x="1568" y="5605"/>
                  </a:cubicBezTo>
                  <a:cubicBezTo>
                    <a:pt x="1935" y="5738"/>
                    <a:pt x="1568" y="7673"/>
                    <a:pt x="1568" y="7673"/>
                  </a:cubicBezTo>
                  <a:cubicBezTo>
                    <a:pt x="1568" y="7673"/>
                    <a:pt x="1599" y="7731"/>
                    <a:pt x="1673" y="7731"/>
                  </a:cubicBezTo>
                  <a:cubicBezTo>
                    <a:pt x="1829" y="7731"/>
                    <a:pt x="2178" y="7470"/>
                    <a:pt x="2836" y="5838"/>
                  </a:cubicBezTo>
                  <a:cubicBezTo>
                    <a:pt x="3703" y="3637"/>
                    <a:pt x="4036" y="1736"/>
                    <a:pt x="3669" y="802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6"/>
            <p:cNvSpPr/>
            <p:nvPr/>
          </p:nvSpPr>
          <p:spPr>
            <a:xfrm>
              <a:off x="7360095" y="2063667"/>
              <a:ext cx="77107" cy="71387"/>
            </a:xfrm>
            <a:custGeom>
              <a:rect b="b" l="l" r="r" t="t"/>
              <a:pathLst>
                <a:path extrusionOk="0" h="3188" w="3469">
                  <a:moveTo>
                    <a:pt x="2037" y="1"/>
                  </a:moveTo>
                  <a:cubicBezTo>
                    <a:pt x="1178" y="1"/>
                    <a:pt x="486" y="958"/>
                    <a:pt x="266" y="1680"/>
                  </a:cubicBezTo>
                  <a:cubicBezTo>
                    <a:pt x="1" y="2447"/>
                    <a:pt x="309" y="3188"/>
                    <a:pt x="1030" y="3188"/>
                  </a:cubicBezTo>
                  <a:cubicBezTo>
                    <a:pt x="1124" y="3188"/>
                    <a:pt x="1226" y="3175"/>
                    <a:pt x="1334" y="3148"/>
                  </a:cubicBezTo>
                  <a:cubicBezTo>
                    <a:pt x="2034" y="2948"/>
                    <a:pt x="2601" y="2514"/>
                    <a:pt x="2968" y="1880"/>
                  </a:cubicBezTo>
                  <a:cubicBezTo>
                    <a:pt x="3469" y="1146"/>
                    <a:pt x="3068" y="179"/>
                    <a:pt x="2201" y="12"/>
                  </a:cubicBezTo>
                  <a:cubicBezTo>
                    <a:pt x="2146" y="4"/>
                    <a:pt x="2091" y="1"/>
                    <a:pt x="2037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6"/>
            <p:cNvSpPr/>
            <p:nvPr/>
          </p:nvSpPr>
          <p:spPr>
            <a:xfrm>
              <a:off x="7265917" y="2101287"/>
              <a:ext cx="49701" cy="46330"/>
            </a:xfrm>
            <a:custGeom>
              <a:rect b="b" l="l" r="r" t="t"/>
              <a:pathLst>
                <a:path extrusionOk="0" h="2069" w="2236">
                  <a:moveTo>
                    <a:pt x="2068" y="0"/>
                  </a:moveTo>
                  <a:cubicBezTo>
                    <a:pt x="1535" y="400"/>
                    <a:pt x="934" y="701"/>
                    <a:pt x="300" y="868"/>
                  </a:cubicBezTo>
                  <a:cubicBezTo>
                    <a:pt x="100" y="934"/>
                    <a:pt x="0" y="968"/>
                    <a:pt x="0" y="968"/>
                  </a:cubicBezTo>
                  <a:cubicBezTo>
                    <a:pt x="200" y="1335"/>
                    <a:pt x="400" y="1668"/>
                    <a:pt x="567" y="2068"/>
                  </a:cubicBezTo>
                  <a:lnTo>
                    <a:pt x="767" y="2002"/>
                  </a:lnTo>
                  <a:cubicBezTo>
                    <a:pt x="1701" y="1735"/>
                    <a:pt x="2068" y="1301"/>
                    <a:pt x="2168" y="901"/>
                  </a:cubicBezTo>
                  <a:cubicBezTo>
                    <a:pt x="2235" y="701"/>
                    <a:pt x="2235" y="501"/>
                    <a:pt x="2168" y="300"/>
                  </a:cubicBezTo>
                  <a:cubicBezTo>
                    <a:pt x="2135" y="200"/>
                    <a:pt x="2102" y="100"/>
                    <a:pt x="2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6"/>
            <p:cNvSpPr/>
            <p:nvPr/>
          </p:nvSpPr>
          <p:spPr>
            <a:xfrm>
              <a:off x="7272585" y="2101287"/>
              <a:ext cx="41543" cy="26916"/>
            </a:xfrm>
            <a:custGeom>
              <a:rect b="b" l="l" r="r" t="t"/>
              <a:pathLst>
                <a:path extrusionOk="0" h="1202" w="1869">
                  <a:moveTo>
                    <a:pt x="1735" y="0"/>
                  </a:moveTo>
                  <a:cubicBezTo>
                    <a:pt x="1235" y="400"/>
                    <a:pt x="634" y="701"/>
                    <a:pt x="0" y="868"/>
                  </a:cubicBezTo>
                  <a:lnTo>
                    <a:pt x="167" y="1201"/>
                  </a:lnTo>
                  <a:cubicBezTo>
                    <a:pt x="1068" y="934"/>
                    <a:pt x="1668" y="667"/>
                    <a:pt x="1868" y="300"/>
                  </a:cubicBezTo>
                  <a:cubicBezTo>
                    <a:pt x="1835" y="200"/>
                    <a:pt x="1802" y="10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6"/>
            <p:cNvSpPr/>
            <p:nvPr/>
          </p:nvSpPr>
          <p:spPr>
            <a:xfrm>
              <a:off x="7282965" y="2121440"/>
              <a:ext cx="31163" cy="24677"/>
            </a:xfrm>
            <a:custGeom>
              <a:rect b="b" l="l" r="r" t="t"/>
              <a:pathLst>
                <a:path extrusionOk="0" h="1102" w="1402">
                  <a:moveTo>
                    <a:pt x="1401" y="1"/>
                  </a:moveTo>
                  <a:cubicBezTo>
                    <a:pt x="1034" y="101"/>
                    <a:pt x="701" y="268"/>
                    <a:pt x="401" y="501"/>
                  </a:cubicBezTo>
                  <a:cubicBezTo>
                    <a:pt x="200" y="668"/>
                    <a:pt x="67" y="868"/>
                    <a:pt x="0" y="1102"/>
                  </a:cubicBezTo>
                  <a:cubicBezTo>
                    <a:pt x="934" y="835"/>
                    <a:pt x="1301" y="401"/>
                    <a:pt x="1401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6"/>
            <p:cNvSpPr/>
            <p:nvPr/>
          </p:nvSpPr>
          <p:spPr>
            <a:xfrm>
              <a:off x="7236999" y="1928618"/>
              <a:ext cx="180598" cy="72171"/>
            </a:xfrm>
            <a:custGeom>
              <a:rect b="b" l="l" r="r" t="t"/>
              <a:pathLst>
                <a:path extrusionOk="0" h="3223" w="8125">
                  <a:moveTo>
                    <a:pt x="4447" y="0"/>
                  </a:moveTo>
                  <a:cubicBezTo>
                    <a:pt x="4156" y="0"/>
                    <a:pt x="3871" y="43"/>
                    <a:pt x="3603" y="139"/>
                  </a:cubicBezTo>
                  <a:cubicBezTo>
                    <a:pt x="3603" y="139"/>
                    <a:pt x="2068" y="139"/>
                    <a:pt x="1301" y="773"/>
                  </a:cubicBezTo>
                  <a:cubicBezTo>
                    <a:pt x="534" y="1407"/>
                    <a:pt x="0" y="2407"/>
                    <a:pt x="267" y="2507"/>
                  </a:cubicBezTo>
                  <a:cubicBezTo>
                    <a:pt x="289" y="2512"/>
                    <a:pt x="313" y="2515"/>
                    <a:pt x="339" y="2515"/>
                  </a:cubicBezTo>
                  <a:cubicBezTo>
                    <a:pt x="641" y="2515"/>
                    <a:pt x="1229" y="2226"/>
                    <a:pt x="1487" y="2226"/>
                  </a:cubicBezTo>
                  <a:cubicBezTo>
                    <a:pt x="1520" y="2226"/>
                    <a:pt x="1547" y="2230"/>
                    <a:pt x="1568" y="2241"/>
                  </a:cubicBezTo>
                  <a:cubicBezTo>
                    <a:pt x="1740" y="2326"/>
                    <a:pt x="1764" y="3223"/>
                    <a:pt x="2252" y="3223"/>
                  </a:cubicBezTo>
                  <a:cubicBezTo>
                    <a:pt x="2333" y="3223"/>
                    <a:pt x="2426" y="3198"/>
                    <a:pt x="2535" y="3141"/>
                  </a:cubicBezTo>
                  <a:cubicBezTo>
                    <a:pt x="3303" y="2708"/>
                    <a:pt x="2869" y="2708"/>
                    <a:pt x="3503" y="2574"/>
                  </a:cubicBezTo>
                  <a:cubicBezTo>
                    <a:pt x="3565" y="2558"/>
                    <a:pt x="3625" y="2550"/>
                    <a:pt x="3682" y="2550"/>
                  </a:cubicBezTo>
                  <a:cubicBezTo>
                    <a:pt x="4195" y="2550"/>
                    <a:pt x="4514" y="3142"/>
                    <a:pt x="4753" y="3142"/>
                  </a:cubicBezTo>
                  <a:cubicBezTo>
                    <a:pt x="4759" y="3142"/>
                    <a:pt x="4765" y="3142"/>
                    <a:pt x="4770" y="3141"/>
                  </a:cubicBezTo>
                  <a:cubicBezTo>
                    <a:pt x="4970" y="3075"/>
                    <a:pt x="5137" y="3008"/>
                    <a:pt x="5304" y="2874"/>
                  </a:cubicBezTo>
                  <a:cubicBezTo>
                    <a:pt x="5304" y="2874"/>
                    <a:pt x="4470" y="2608"/>
                    <a:pt x="4437" y="2341"/>
                  </a:cubicBezTo>
                  <a:cubicBezTo>
                    <a:pt x="4370" y="2074"/>
                    <a:pt x="3603" y="1907"/>
                    <a:pt x="3603" y="1907"/>
                  </a:cubicBezTo>
                  <a:cubicBezTo>
                    <a:pt x="3603" y="1907"/>
                    <a:pt x="4063" y="1748"/>
                    <a:pt x="4458" y="1748"/>
                  </a:cubicBezTo>
                  <a:cubicBezTo>
                    <a:pt x="4636" y="1748"/>
                    <a:pt x="4800" y="1781"/>
                    <a:pt x="4904" y="1874"/>
                  </a:cubicBezTo>
                  <a:cubicBezTo>
                    <a:pt x="5204" y="2141"/>
                    <a:pt x="5037" y="2741"/>
                    <a:pt x="5838" y="2741"/>
                  </a:cubicBezTo>
                  <a:cubicBezTo>
                    <a:pt x="5856" y="2740"/>
                    <a:pt x="5874" y="2740"/>
                    <a:pt x="5893" y="2740"/>
                  </a:cubicBezTo>
                  <a:cubicBezTo>
                    <a:pt x="6352" y="2740"/>
                    <a:pt x="6947" y="2963"/>
                    <a:pt x="7396" y="2963"/>
                  </a:cubicBezTo>
                  <a:cubicBezTo>
                    <a:pt x="7730" y="2963"/>
                    <a:pt x="7984" y="2839"/>
                    <a:pt x="8039" y="2407"/>
                  </a:cubicBezTo>
                  <a:cubicBezTo>
                    <a:pt x="8125" y="1522"/>
                    <a:pt x="6180" y="0"/>
                    <a:pt x="4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6"/>
            <p:cNvSpPr/>
            <p:nvPr/>
          </p:nvSpPr>
          <p:spPr>
            <a:xfrm>
              <a:off x="7291856" y="2239471"/>
              <a:ext cx="138677" cy="109074"/>
            </a:xfrm>
            <a:custGeom>
              <a:rect b="b" l="l" r="r" t="t"/>
              <a:pathLst>
                <a:path extrusionOk="0" h="4871" w="6239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6"/>
            <p:cNvSpPr/>
            <p:nvPr/>
          </p:nvSpPr>
          <p:spPr>
            <a:xfrm>
              <a:off x="7221417" y="2239471"/>
              <a:ext cx="81575" cy="94138"/>
            </a:xfrm>
            <a:custGeom>
              <a:rect b="b" l="l" r="r" t="t"/>
              <a:pathLst>
                <a:path extrusionOk="0" h="4204" w="367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6"/>
            <p:cNvSpPr/>
            <p:nvPr/>
          </p:nvSpPr>
          <p:spPr>
            <a:xfrm>
              <a:off x="7291856" y="2239471"/>
              <a:ext cx="138677" cy="109074"/>
            </a:xfrm>
            <a:custGeom>
              <a:rect b="b" l="l" r="r" t="t"/>
              <a:pathLst>
                <a:path extrusionOk="0" h="4871" w="6239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6"/>
            <p:cNvSpPr/>
            <p:nvPr/>
          </p:nvSpPr>
          <p:spPr>
            <a:xfrm>
              <a:off x="7221417" y="2239471"/>
              <a:ext cx="81575" cy="94138"/>
            </a:xfrm>
            <a:custGeom>
              <a:rect b="b" l="l" r="r" t="t"/>
              <a:pathLst>
                <a:path extrusionOk="0" h="4204" w="367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6"/>
            <p:cNvSpPr/>
            <p:nvPr/>
          </p:nvSpPr>
          <p:spPr>
            <a:xfrm>
              <a:off x="7041241" y="4392174"/>
              <a:ext cx="29696" cy="21698"/>
            </a:xfrm>
            <a:custGeom>
              <a:rect b="b" l="l" r="r" t="t"/>
              <a:pathLst>
                <a:path extrusionOk="0" h="969" w="1336">
                  <a:moveTo>
                    <a:pt x="301" y="134"/>
                  </a:moveTo>
                  <a:cubicBezTo>
                    <a:pt x="501" y="134"/>
                    <a:pt x="868" y="501"/>
                    <a:pt x="1135" y="801"/>
                  </a:cubicBezTo>
                  <a:cubicBezTo>
                    <a:pt x="601" y="768"/>
                    <a:pt x="268" y="635"/>
                    <a:pt x="168" y="468"/>
                  </a:cubicBezTo>
                  <a:cubicBezTo>
                    <a:pt x="134" y="368"/>
                    <a:pt x="134" y="268"/>
                    <a:pt x="201" y="201"/>
                  </a:cubicBezTo>
                  <a:cubicBezTo>
                    <a:pt x="234" y="168"/>
                    <a:pt x="268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1" y="1"/>
                    <a:pt x="134" y="67"/>
                    <a:pt x="101" y="134"/>
                  </a:cubicBezTo>
                  <a:cubicBezTo>
                    <a:pt x="1" y="268"/>
                    <a:pt x="1" y="401"/>
                    <a:pt x="68" y="501"/>
                  </a:cubicBezTo>
                  <a:cubicBezTo>
                    <a:pt x="168" y="668"/>
                    <a:pt x="334" y="768"/>
                    <a:pt x="501" y="835"/>
                  </a:cubicBezTo>
                  <a:cubicBezTo>
                    <a:pt x="768" y="901"/>
                    <a:pt x="1002" y="935"/>
                    <a:pt x="1268" y="968"/>
                  </a:cubicBezTo>
                  <a:cubicBezTo>
                    <a:pt x="1302" y="968"/>
                    <a:pt x="1302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8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6"/>
            <p:cNvSpPr/>
            <p:nvPr/>
          </p:nvSpPr>
          <p:spPr>
            <a:xfrm>
              <a:off x="7059045" y="4382948"/>
              <a:ext cx="19293" cy="30924"/>
            </a:xfrm>
            <a:custGeom>
              <a:rect b="b" l="l" r="r" t="t"/>
              <a:pathLst>
                <a:path extrusionOk="0" h="1381" w="868">
                  <a:moveTo>
                    <a:pt x="367" y="133"/>
                  </a:moveTo>
                  <a:cubicBezTo>
                    <a:pt x="385" y="133"/>
                    <a:pt x="407" y="137"/>
                    <a:pt x="434" y="146"/>
                  </a:cubicBezTo>
                  <a:lnTo>
                    <a:pt x="467" y="146"/>
                  </a:lnTo>
                  <a:cubicBezTo>
                    <a:pt x="501" y="179"/>
                    <a:pt x="534" y="213"/>
                    <a:pt x="568" y="246"/>
                  </a:cubicBezTo>
                  <a:cubicBezTo>
                    <a:pt x="634" y="546"/>
                    <a:pt x="601" y="880"/>
                    <a:pt x="467" y="1180"/>
                  </a:cubicBezTo>
                  <a:cubicBezTo>
                    <a:pt x="301" y="880"/>
                    <a:pt x="201" y="546"/>
                    <a:pt x="267" y="213"/>
                  </a:cubicBezTo>
                  <a:cubicBezTo>
                    <a:pt x="292" y="164"/>
                    <a:pt x="316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0" y="413"/>
                    <a:pt x="201" y="1113"/>
                    <a:pt x="434" y="1347"/>
                  </a:cubicBezTo>
                  <a:lnTo>
                    <a:pt x="467" y="1380"/>
                  </a:lnTo>
                  <a:lnTo>
                    <a:pt x="501" y="1380"/>
                  </a:lnTo>
                  <a:cubicBezTo>
                    <a:pt x="501" y="1380"/>
                    <a:pt x="534" y="1347"/>
                    <a:pt x="534" y="1347"/>
                  </a:cubicBezTo>
                  <a:cubicBezTo>
                    <a:pt x="534" y="1313"/>
                    <a:pt x="868" y="546"/>
                    <a:pt x="668" y="179"/>
                  </a:cubicBezTo>
                  <a:cubicBezTo>
                    <a:pt x="634" y="79"/>
                    <a:pt x="534" y="46"/>
                    <a:pt x="434" y="12"/>
                  </a:cubicBezTo>
                  <a:cubicBezTo>
                    <a:pt x="410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6"/>
            <p:cNvSpPr/>
            <p:nvPr/>
          </p:nvSpPr>
          <p:spPr>
            <a:xfrm>
              <a:off x="7397148" y="4392174"/>
              <a:ext cx="29674" cy="21698"/>
            </a:xfrm>
            <a:custGeom>
              <a:rect b="b" l="l" r="r" t="t"/>
              <a:pathLst>
                <a:path extrusionOk="0" h="969" w="1335">
                  <a:moveTo>
                    <a:pt x="301" y="134"/>
                  </a:moveTo>
                  <a:cubicBezTo>
                    <a:pt x="501" y="134"/>
                    <a:pt x="868" y="501"/>
                    <a:pt x="1134" y="801"/>
                  </a:cubicBezTo>
                  <a:cubicBezTo>
                    <a:pt x="601" y="768"/>
                    <a:pt x="267" y="635"/>
                    <a:pt x="167" y="468"/>
                  </a:cubicBezTo>
                  <a:cubicBezTo>
                    <a:pt x="134" y="368"/>
                    <a:pt x="167" y="268"/>
                    <a:pt x="200" y="201"/>
                  </a:cubicBezTo>
                  <a:cubicBezTo>
                    <a:pt x="234" y="168"/>
                    <a:pt x="267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0" y="1"/>
                    <a:pt x="134" y="67"/>
                    <a:pt x="100" y="134"/>
                  </a:cubicBezTo>
                  <a:cubicBezTo>
                    <a:pt x="0" y="268"/>
                    <a:pt x="0" y="401"/>
                    <a:pt x="67" y="501"/>
                  </a:cubicBezTo>
                  <a:cubicBezTo>
                    <a:pt x="167" y="668"/>
                    <a:pt x="334" y="768"/>
                    <a:pt x="534" y="835"/>
                  </a:cubicBezTo>
                  <a:cubicBezTo>
                    <a:pt x="768" y="901"/>
                    <a:pt x="1001" y="935"/>
                    <a:pt x="1268" y="968"/>
                  </a:cubicBezTo>
                  <a:cubicBezTo>
                    <a:pt x="1301" y="968"/>
                    <a:pt x="1335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7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6"/>
            <p:cNvSpPr/>
            <p:nvPr/>
          </p:nvSpPr>
          <p:spPr>
            <a:xfrm>
              <a:off x="7414930" y="4382948"/>
              <a:ext cx="19316" cy="30924"/>
            </a:xfrm>
            <a:custGeom>
              <a:rect b="b" l="l" r="r" t="t"/>
              <a:pathLst>
                <a:path extrusionOk="0" h="1381" w="869">
                  <a:moveTo>
                    <a:pt x="367" y="133"/>
                  </a:moveTo>
                  <a:cubicBezTo>
                    <a:pt x="386" y="133"/>
                    <a:pt x="408" y="137"/>
                    <a:pt x="435" y="146"/>
                  </a:cubicBezTo>
                  <a:lnTo>
                    <a:pt x="468" y="146"/>
                  </a:lnTo>
                  <a:cubicBezTo>
                    <a:pt x="501" y="179"/>
                    <a:pt x="568" y="213"/>
                    <a:pt x="568" y="246"/>
                  </a:cubicBezTo>
                  <a:cubicBezTo>
                    <a:pt x="635" y="546"/>
                    <a:pt x="601" y="880"/>
                    <a:pt x="468" y="1180"/>
                  </a:cubicBezTo>
                  <a:cubicBezTo>
                    <a:pt x="301" y="880"/>
                    <a:pt x="234" y="546"/>
                    <a:pt x="268" y="213"/>
                  </a:cubicBezTo>
                  <a:cubicBezTo>
                    <a:pt x="292" y="164"/>
                    <a:pt x="317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1" y="413"/>
                    <a:pt x="201" y="1113"/>
                    <a:pt x="435" y="1347"/>
                  </a:cubicBezTo>
                  <a:lnTo>
                    <a:pt x="468" y="1380"/>
                  </a:lnTo>
                  <a:lnTo>
                    <a:pt x="501" y="1380"/>
                  </a:lnTo>
                  <a:cubicBezTo>
                    <a:pt x="501" y="1380"/>
                    <a:pt x="535" y="1347"/>
                    <a:pt x="535" y="1347"/>
                  </a:cubicBezTo>
                  <a:cubicBezTo>
                    <a:pt x="568" y="1313"/>
                    <a:pt x="868" y="546"/>
                    <a:pt x="668" y="179"/>
                  </a:cubicBezTo>
                  <a:cubicBezTo>
                    <a:pt x="635" y="79"/>
                    <a:pt x="535" y="46"/>
                    <a:pt x="435" y="12"/>
                  </a:cubicBezTo>
                  <a:cubicBezTo>
                    <a:pt x="411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6"/>
            <p:cNvSpPr/>
            <p:nvPr/>
          </p:nvSpPr>
          <p:spPr>
            <a:xfrm>
              <a:off x="7647007" y="2807345"/>
              <a:ext cx="137944" cy="180394"/>
            </a:xfrm>
            <a:custGeom>
              <a:rect b="b" l="l" r="r" t="t"/>
              <a:pathLst>
                <a:path extrusionOk="0" h="8056" w="6206">
                  <a:moveTo>
                    <a:pt x="4016" y="1"/>
                  </a:moveTo>
                  <a:cubicBezTo>
                    <a:pt x="2837" y="1"/>
                    <a:pt x="1467" y="1283"/>
                    <a:pt x="801" y="3194"/>
                  </a:cubicBezTo>
                  <a:cubicBezTo>
                    <a:pt x="1" y="5362"/>
                    <a:pt x="401" y="7497"/>
                    <a:pt x="1669" y="7964"/>
                  </a:cubicBezTo>
                  <a:cubicBezTo>
                    <a:pt x="1832" y="8026"/>
                    <a:pt x="2004" y="8056"/>
                    <a:pt x="2181" y="8056"/>
                  </a:cubicBezTo>
                  <a:cubicBezTo>
                    <a:pt x="3344" y="8056"/>
                    <a:pt x="4739" y="6777"/>
                    <a:pt x="5405" y="4895"/>
                  </a:cubicBezTo>
                  <a:cubicBezTo>
                    <a:pt x="6205" y="2727"/>
                    <a:pt x="5838" y="592"/>
                    <a:pt x="4537" y="92"/>
                  </a:cubicBezTo>
                  <a:cubicBezTo>
                    <a:pt x="4370" y="30"/>
                    <a:pt x="4195" y="1"/>
                    <a:pt x="4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6"/>
            <p:cNvSpPr/>
            <p:nvPr/>
          </p:nvSpPr>
          <p:spPr>
            <a:xfrm>
              <a:off x="7526156" y="2720641"/>
              <a:ext cx="247659" cy="286400"/>
            </a:xfrm>
            <a:custGeom>
              <a:rect b="b" l="l" r="r" t="t"/>
              <a:pathLst>
                <a:path extrusionOk="0" h="12790" w="11142">
                  <a:moveTo>
                    <a:pt x="5366" y="1"/>
                  </a:moveTo>
                  <a:cubicBezTo>
                    <a:pt x="4124" y="1"/>
                    <a:pt x="2331" y="2182"/>
                    <a:pt x="1235" y="5198"/>
                  </a:cubicBezTo>
                  <a:cubicBezTo>
                    <a:pt x="0" y="8534"/>
                    <a:pt x="34" y="11569"/>
                    <a:pt x="1301" y="12036"/>
                  </a:cubicBezTo>
                  <a:cubicBezTo>
                    <a:pt x="1420" y="12076"/>
                    <a:pt x="1538" y="12094"/>
                    <a:pt x="1657" y="12094"/>
                  </a:cubicBezTo>
                  <a:cubicBezTo>
                    <a:pt x="1838" y="12094"/>
                    <a:pt x="2020" y="12050"/>
                    <a:pt x="2202" y="11970"/>
                  </a:cubicBezTo>
                  <a:cubicBezTo>
                    <a:pt x="2302" y="12070"/>
                    <a:pt x="2436" y="12170"/>
                    <a:pt x="2569" y="12203"/>
                  </a:cubicBezTo>
                  <a:cubicBezTo>
                    <a:pt x="2687" y="12243"/>
                    <a:pt x="2806" y="12261"/>
                    <a:pt x="2922" y="12261"/>
                  </a:cubicBezTo>
                  <a:cubicBezTo>
                    <a:pt x="3101" y="12261"/>
                    <a:pt x="3275" y="12217"/>
                    <a:pt x="3436" y="12136"/>
                  </a:cubicBezTo>
                  <a:cubicBezTo>
                    <a:pt x="3536" y="12236"/>
                    <a:pt x="3670" y="12337"/>
                    <a:pt x="3837" y="12403"/>
                  </a:cubicBezTo>
                  <a:cubicBezTo>
                    <a:pt x="3926" y="12425"/>
                    <a:pt x="4022" y="12437"/>
                    <a:pt x="4121" y="12437"/>
                  </a:cubicBezTo>
                  <a:cubicBezTo>
                    <a:pt x="4318" y="12437"/>
                    <a:pt x="4526" y="12392"/>
                    <a:pt x="4704" y="12303"/>
                  </a:cubicBezTo>
                  <a:cubicBezTo>
                    <a:pt x="4804" y="12437"/>
                    <a:pt x="4937" y="12503"/>
                    <a:pt x="5071" y="12570"/>
                  </a:cubicBezTo>
                  <a:cubicBezTo>
                    <a:pt x="5183" y="12608"/>
                    <a:pt x="5301" y="12626"/>
                    <a:pt x="5417" y="12626"/>
                  </a:cubicBezTo>
                  <a:cubicBezTo>
                    <a:pt x="5612" y="12626"/>
                    <a:pt x="5805" y="12574"/>
                    <a:pt x="5971" y="12470"/>
                  </a:cubicBezTo>
                  <a:cubicBezTo>
                    <a:pt x="6071" y="12603"/>
                    <a:pt x="6205" y="12703"/>
                    <a:pt x="6338" y="12737"/>
                  </a:cubicBezTo>
                  <a:cubicBezTo>
                    <a:pt x="6433" y="12772"/>
                    <a:pt x="6531" y="12789"/>
                    <a:pt x="6634" y="12789"/>
                  </a:cubicBezTo>
                  <a:cubicBezTo>
                    <a:pt x="7695" y="12789"/>
                    <a:pt x="9165" y="10961"/>
                    <a:pt x="10108" y="8467"/>
                  </a:cubicBezTo>
                  <a:cubicBezTo>
                    <a:pt x="11142" y="5732"/>
                    <a:pt x="11075" y="3163"/>
                    <a:pt x="10041" y="2796"/>
                  </a:cubicBezTo>
                  <a:cubicBezTo>
                    <a:pt x="9943" y="2757"/>
                    <a:pt x="9846" y="2741"/>
                    <a:pt x="9755" y="2741"/>
                  </a:cubicBezTo>
                  <a:cubicBezTo>
                    <a:pt x="9690" y="2741"/>
                    <a:pt x="9629" y="2749"/>
                    <a:pt x="9574" y="2763"/>
                  </a:cubicBezTo>
                  <a:cubicBezTo>
                    <a:pt x="9474" y="2463"/>
                    <a:pt x="9240" y="2229"/>
                    <a:pt x="8940" y="2096"/>
                  </a:cubicBezTo>
                  <a:cubicBezTo>
                    <a:pt x="8807" y="2062"/>
                    <a:pt x="8640" y="2062"/>
                    <a:pt x="8507" y="2062"/>
                  </a:cubicBezTo>
                  <a:cubicBezTo>
                    <a:pt x="8373" y="1796"/>
                    <a:pt x="8173" y="1562"/>
                    <a:pt x="7873" y="1429"/>
                  </a:cubicBezTo>
                  <a:cubicBezTo>
                    <a:pt x="7778" y="1405"/>
                    <a:pt x="7667" y="1382"/>
                    <a:pt x="7551" y="1382"/>
                  </a:cubicBezTo>
                  <a:cubicBezTo>
                    <a:pt x="7503" y="1382"/>
                    <a:pt x="7455" y="1386"/>
                    <a:pt x="7406" y="1395"/>
                  </a:cubicBezTo>
                  <a:cubicBezTo>
                    <a:pt x="7306" y="1095"/>
                    <a:pt x="7072" y="862"/>
                    <a:pt x="6805" y="762"/>
                  </a:cubicBezTo>
                  <a:cubicBezTo>
                    <a:pt x="6639" y="695"/>
                    <a:pt x="6505" y="695"/>
                    <a:pt x="6338" y="695"/>
                  </a:cubicBezTo>
                  <a:cubicBezTo>
                    <a:pt x="6205" y="428"/>
                    <a:pt x="6005" y="194"/>
                    <a:pt x="5705" y="61"/>
                  </a:cubicBezTo>
                  <a:cubicBezTo>
                    <a:pt x="5598" y="21"/>
                    <a:pt x="5484" y="1"/>
                    <a:pt x="5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6"/>
            <p:cNvSpPr/>
            <p:nvPr/>
          </p:nvSpPr>
          <p:spPr>
            <a:xfrm>
              <a:off x="7108524" y="2517093"/>
              <a:ext cx="560022" cy="506362"/>
            </a:xfrm>
            <a:custGeom>
              <a:rect b="b" l="l" r="r" t="t"/>
              <a:pathLst>
                <a:path extrusionOk="0" h="22613" w="25195">
                  <a:moveTo>
                    <a:pt x="11845" y="1"/>
                  </a:moveTo>
                  <a:cubicBezTo>
                    <a:pt x="5493" y="1"/>
                    <a:pt x="0" y="5447"/>
                    <a:pt x="610" y="12320"/>
                  </a:cubicBezTo>
                  <a:cubicBezTo>
                    <a:pt x="1156" y="18456"/>
                    <a:pt x="6346" y="22612"/>
                    <a:pt x="11909" y="22612"/>
                  </a:cubicBezTo>
                  <a:cubicBezTo>
                    <a:pt x="13816" y="22612"/>
                    <a:pt x="15766" y="22124"/>
                    <a:pt x="17589" y="21060"/>
                  </a:cubicBezTo>
                  <a:cubicBezTo>
                    <a:pt x="17885" y="20874"/>
                    <a:pt x="18213" y="20782"/>
                    <a:pt x="18542" y="20782"/>
                  </a:cubicBezTo>
                  <a:cubicBezTo>
                    <a:pt x="18806" y="20782"/>
                    <a:pt x="19071" y="20841"/>
                    <a:pt x="19323" y="20960"/>
                  </a:cubicBezTo>
                  <a:cubicBezTo>
                    <a:pt x="19357" y="20960"/>
                    <a:pt x="19390" y="20993"/>
                    <a:pt x="19423" y="20993"/>
                  </a:cubicBezTo>
                  <a:cubicBezTo>
                    <a:pt x="19532" y="21033"/>
                    <a:pt x="19646" y="21052"/>
                    <a:pt x="19766" y="21052"/>
                  </a:cubicBezTo>
                  <a:cubicBezTo>
                    <a:pt x="21039" y="21052"/>
                    <a:pt x="22862" y="18836"/>
                    <a:pt x="23960" y="15756"/>
                  </a:cubicBezTo>
                  <a:cubicBezTo>
                    <a:pt x="25194" y="12420"/>
                    <a:pt x="25161" y="9318"/>
                    <a:pt x="23893" y="8817"/>
                  </a:cubicBezTo>
                  <a:lnTo>
                    <a:pt x="23793" y="8817"/>
                  </a:lnTo>
                  <a:cubicBezTo>
                    <a:pt x="23193" y="8651"/>
                    <a:pt x="22726" y="8184"/>
                    <a:pt x="22525" y="7583"/>
                  </a:cubicBezTo>
                  <a:cubicBezTo>
                    <a:pt x="21425" y="4414"/>
                    <a:pt x="18923" y="1879"/>
                    <a:pt x="15787" y="712"/>
                  </a:cubicBezTo>
                  <a:cubicBezTo>
                    <a:pt x="14467" y="226"/>
                    <a:pt x="13138" y="1"/>
                    <a:pt x="11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6"/>
            <p:cNvSpPr/>
            <p:nvPr/>
          </p:nvSpPr>
          <p:spPr>
            <a:xfrm>
              <a:off x="7391213" y="2677916"/>
              <a:ext cx="227810" cy="242041"/>
            </a:xfrm>
            <a:custGeom>
              <a:rect b="b" l="l" r="r" t="t"/>
              <a:pathLst>
                <a:path extrusionOk="0" h="10809" w="10249">
                  <a:moveTo>
                    <a:pt x="4537" y="1"/>
                  </a:moveTo>
                  <a:cubicBezTo>
                    <a:pt x="4504" y="1"/>
                    <a:pt x="4437" y="34"/>
                    <a:pt x="4404" y="101"/>
                  </a:cubicBezTo>
                  <a:lnTo>
                    <a:pt x="3703" y="2002"/>
                  </a:lnTo>
                  <a:lnTo>
                    <a:pt x="2069" y="2102"/>
                  </a:lnTo>
                  <a:cubicBezTo>
                    <a:pt x="2002" y="2102"/>
                    <a:pt x="1969" y="2136"/>
                    <a:pt x="1935" y="2169"/>
                  </a:cubicBezTo>
                  <a:cubicBezTo>
                    <a:pt x="1935" y="2236"/>
                    <a:pt x="1935" y="2269"/>
                    <a:pt x="1969" y="2303"/>
                  </a:cubicBezTo>
                  <a:lnTo>
                    <a:pt x="4070" y="4437"/>
                  </a:lnTo>
                  <a:lnTo>
                    <a:pt x="1101" y="4738"/>
                  </a:lnTo>
                  <a:cubicBezTo>
                    <a:pt x="1068" y="4738"/>
                    <a:pt x="1001" y="4771"/>
                    <a:pt x="1001" y="4804"/>
                  </a:cubicBezTo>
                  <a:cubicBezTo>
                    <a:pt x="968" y="4838"/>
                    <a:pt x="1001" y="4904"/>
                    <a:pt x="1035" y="4938"/>
                  </a:cubicBezTo>
                  <a:lnTo>
                    <a:pt x="2802" y="6973"/>
                  </a:lnTo>
                  <a:lnTo>
                    <a:pt x="134" y="7340"/>
                  </a:lnTo>
                  <a:cubicBezTo>
                    <a:pt x="67" y="7373"/>
                    <a:pt x="34" y="7406"/>
                    <a:pt x="34" y="7440"/>
                  </a:cubicBezTo>
                  <a:cubicBezTo>
                    <a:pt x="0" y="7506"/>
                    <a:pt x="34" y="7540"/>
                    <a:pt x="67" y="7573"/>
                  </a:cubicBezTo>
                  <a:lnTo>
                    <a:pt x="1268" y="8707"/>
                  </a:lnTo>
                  <a:lnTo>
                    <a:pt x="568" y="10642"/>
                  </a:lnTo>
                  <a:cubicBezTo>
                    <a:pt x="534" y="10675"/>
                    <a:pt x="534" y="10742"/>
                    <a:pt x="601" y="10775"/>
                  </a:cubicBezTo>
                  <a:cubicBezTo>
                    <a:pt x="601" y="10809"/>
                    <a:pt x="634" y="10809"/>
                    <a:pt x="701" y="10809"/>
                  </a:cubicBezTo>
                  <a:cubicBezTo>
                    <a:pt x="701" y="10809"/>
                    <a:pt x="701" y="10809"/>
                    <a:pt x="734" y="10775"/>
                  </a:cubicBezTo>
                  <a:cubicBezTo>
                    <a:pt x="759" y="10775"/>
                    <a:pt x="2943" y="9705"/>
                    <a:pt x="5599" y="9705"/>
                  </a:cubicBezTo>
                  <a:cubicBezTo>
                    <a:pt x="6545" y="9705"/>
                    <a:pt x="7550" y="9841"/>
                    <a:pt x="8540" y="10208"/>
                  </a:cubicBezTo>
                  <a:cubicBezTo>
                    <a:pt x="8557" y="10217"/>
                    <a:pt x="8573" y="10221"/>
                    <a:pt x="8589" y="10221"/>
                  </a:cubicBezTo>
                  <a:cubicBezTo>
                    <a:pt x="8638" y="10221"/>
                    <a:pt x="8682" y="10183"/>
                    <a:pt x="8707" y="10108"/>
                  </a:cubicBezTo>
                  <a:cubicBezTo>
                    <a:pt x="8707" y="10042"/>
                    <a:pt x="8673" y="9975"/>
                    <a:pt x="8607" y="9941"/>
                  </a:cubicBezTo>
                  <a:cubicBezTo>
                    <a:pt x="7603" y="9573"/>
                    <a:pt x="6588" y="9437"/>
                    <a:pt x="5632" y="9437"/>
                  </a:cubicBezTo>
                  <a:cubicBezTo>
                    <a:pt x="3472" y="9437"/>
                    <a:pt x="1618" y="10131"/>
                    <a:pt x="901" y="10408"/>
                  </a:cubicBezTo>
                  <a:lnTo>
                    <a:pt x="1535" y="8707"/>
                  </a:lnTo>
                  <a:cubicBezTo>
                    <a:pt x="1535" y="8674"/>
                    <a:pt x="1535" y="8607"/>
                    <a:pt x="1502" y="8574"/>
                  </a:cubicBezTo>
                  <a:lnTo>
                    <a:pt x="434" y="7573"/>
                  </a:lnTo>
                  <a:lnTo>
                    <a:pt x="3069" y="7206"/>
                  </a:lnTo>
                  <a:cubicBezTo>
                    <a:pt x="3103" y="7173"/>
                    <a:pt x="3136" y="7139"/>
                    <a:pt x="3169" y="7106"/>
                  </a:cubicBezTo>
                  <a:cubicBezTo>
                    <a:pt x="3203" y="7073"/>
                    <a:pt x="3169" y="7006"/>
                    <a:pt x="3136" y="6973"/>
                  </a:cubicBezTo>
                  <a:lnTo>
                    <a:pt x="1368" y="4971"/>
                  </a:lnTo>
                  <a:lnTo>
                    <a:pt x="4370" y="4704"/>
                  </a:lnTo>
                  <a:cubicBezTo>
                    <a:pt x="4404" y="4671"/>
                    <a:pt x="4437" y="4638"/>
                    <a:pt x="4470" y="4604"/>
                  </a:cubicBezTo>
                  <a:cubicBezTo>
                    <a:pt x="4470" y="4538"/>
                    <a:pt x="4470" y="4504"/>
                    <a:pt x="4437" y="4471"/>
                  </a:cubicBezTo>
                  <a:lnTo>
                    <a:pt x="2369" y="2336"/>
                  </a:lnTo>
                  <a:lnTo>
                    <a:pt x="3803" y="2269"/>
                  </a:lnTo>
                  <a:cubicBezTo>
                    <a:pt x="3870" y="2269"/>
                    <a:pt x="3903" y="2236"/>
                    <a:pt x="3937" y="2169"/>
                  </a:cubicBezTo>
                  <a:lnTo>
                    <a:pt x="4504" y="601"/>
                  </a:lnTo>
                  <a:cubicBezTo>
                    <a:pt x="5438" y="3670"/>
                    <a:pt x="9807" y="6072"/>
                    <a:pt x="9974" y="6172"/>
                  </a:cubicBezTo>
                  <a:cubicBezTo>
                    <a:pt x="10000" y="6188"/>
                    <a:pt x="10025" y="6194"/>
                    <a:pt x="10048" y="6194"/>
                  </a:cubicBezTo>
                  <a:cubicBezTo>
                    <a:pt x="10175" y="6194"/>
                    <a:pt x="10249" y="5995"/>
                    <a:pt x="10108" y="5939"/>
                  </a:cubicBezTo>
                  <a:cubicBezTo>
                    <a:pt x="10074" y="5905"/>
                    <a:pt x="5238" y="3270"/>
                    <a:pt x="4670" y="134"/>
                  </a:cubicBezTo>
                  <a:cubicBezTo>
                    <a:pt x="4670" y="68"/>
                    <a:pt x="4604" y="1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6"/>
            <p:cNvSpPr/>
            <p:nvPr/>
          </p:nvSpPr>
          <p:spPr>
            <a:xfrm>
              <a:off x="7464608" y="2313411"/>
              <a:ext cx="247681" cy="513191"/>
            </a:xfrm>
            <a:custGeom>
              <a:rect b="b" l="l" r="r" t="t"/>
              <a:pathLst>
                <a:path extrusionOk="0" h="22918" w="11143">
                  <a:moveTo>
                    <a:pt x="2603" y="1"/>
                  </a:moveTo>
                  <a:lnTo>
                    <a:pt x="1" y="3470"/>
                  </a:lnTo>
                  <a:cubicBezTo>
                    <a:pt x="334" y="3703"/>
                    <a:pt x="701" y="4037"/>
                    <a:pt x="1068" y="4337"/>
                  </a:cubicBezTo>
                  <a:cubicBezTo>
                    <a:pt x="1402" y="4637"/>
                    <a:pt x="1769" y="4938"/>
                    <a:pt x="2102" y="5271"/>
                  </a:cubicBezTo>
                  <a:cubicBezTo>
                    <a:pt x="2803" y="5938"/>
                    <a:pt x="3470" y="6572"/>
                    <a:pt x="4070" y="7273"/>
                  </a:cubicBezTo>
                  <a:cubicBezTo>
                    <a:pt x="5271" y="8540"/>
                    <a:pt x="6272" y="9974"/>
                    <a:pt x="7006" y="11576"/>
                  </a:cubicBezTo>
                  <a:cubicBezTo>
                    <a:pt x="7073" y="11742"/>
                    <a:pt x="7139" y="11943"/>
                    <a:pt x="7173" y="12109"/>
                  </a:cubicBezTo>
                  <a:cubicBezTo>
                    <a:pt x="7239" y="12243"/>
                    <a:pt x="7273" y="12376"/>
                    <a:pt x="7273" y="12543"/>
                  </a:cubicBezTo>
                  <a:cubicBezTo>
                    <a:pt x="7339" y="12910"/>
                    <a:pt x="7339" y="13277"/>
                    <a:pt x="7306" y="13677"/>
                  </a:cubicBezTo>
                  <a:cubicBezTo>
                    <a:pt x="7239" y="14578"/>
                    <a:pt x="7106" y="15478"/>
                    <a:pt x="6906" y="16379"/>
                  </a:cubicBezTo>
                  <a:cubicBezTo>
                    <a:pt x="6539" y="18247"/>
                    <a:pt x="6038" y="20182"/>
                    <a:pt x="5538" y="22083"/>
                  </a:cubicBezTo>
                  <a:lnTo>
                    <a:pt x="7506" y="22917"/>
                  </a:lnTo>
                  <a:cubicBezTo>
                    <a:pt x="8540" y="21116"/>
                    <a:pt x="9408" y="19214"/>
                    <a:pt x="10108" y="17280"/>
                  </a:cubicBezTo>
                  <a:cubicBezTo>
                    <a:pt x="10475" y="16246"/>
                    <a:pt x="10775" y="15178"/>
                    <a:pt x="10975" y="14111"/>
                  </a:cubicBezTo>
                  <a:cubicBezTo>
                    <a:pt x="11109" y="13510"/>
                    <a:pt x="11142" y="12877"/>
                    <a:pt x="11142" y="12243"/>
                  </a:cubicBezTo>
                  <a:cubicBezTo>
                    <a:pt x="11109" y="11876"/>
                    <a:pt x="11075" y="11509"/>
                    <a:pt x="10975" y="11175"/>
                  </a:cubicBezTo>
                  <a:cubicBezTo>
                    <a:pt x="10909" y="10842"/>
                    <a:pt x="10842" y="10575"/>
                    <a:pt x="10742" y="10275"/>
                  </a:cubicBezTo>
                  <a:cubicBezTo>
                    <a:pt x="10375" y="9141"/>
                    <a:pt x="9875" y="8073"/>
                    <a:pt x="9241" y="7106"/>
                  </a:cubicBezTo>
                  <a:cubicBezTo>
                    <a:pt x="8674" y="6172"/>
                    <a:pt x="8007" y="5271"/>
                    <a:pt x="7306" y="4437"/>
                  </a:cubicBezTo>
                  <a:cubicBezTo>
                    <a:pt x="6606" y="3603"/>
                    <a:pt x="5838" y="2836"/>
                    <a:pt x="5071" y="2102"/>
                  </a:cubicBezTo>
                  <a:cubicBezTo>
                    <a:pt x="4671" y="1735"/>
                    <a:pt x="4304" y="1368"/>
                    <a:pt x="3870" y="1035"/>
                  </a:cubicBezTo>
                  <a:cubicBezTo>
                    <a:pt x="3470" y="668"/>
                    <a:pt x="3070" y="368"/>
                    <a:pt x="2603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6"/>
            <p:cNvSpPr/>
            <p:nvPr/>
          </p:nvSpPr>
          <p:spPr>
            <a:xfrm>
              <a:off x="7398637" y="2283338"/>
              <a:ext cx="269153" cy="281832"/>
            </a:xfrm>
            <a:custGeom>
              <a:rect b="b" l="l" r="r" t="t"/>
              <a:pathLst>
                <a:path extrusionOk="0" h="12586" w="12109">
                  <a:moveTo>
                    <a:pt x="4494" y="0"/>
                  </a:moveTo>
                  <a:cubicBezTo>
                    <a:pt x="4440" y="0"/>
                    <a:pt x="4388" y="3"/>
                    <a:pt x="4336" y="9"/>
                  </a:cubicBezTo>
                  <a:cubicBezTo>
                    <a:pt x="1434" y="343"/>
                    <a:pt x="0" y="2978"/>
                    <a:pt x="2001" y="6014"/>
                  </a:cubicBezTo>
                  <a:cubicBezTo>
                    <a:pt x="3202" y="7715"/>
                    <a:pt x="4503" y="9383"/>
                    <a:pt x="5904" y="10951"/>
                  </a:cubicBezTo>
                  <a:cubicBezTo>
                    <a:pt x="6204" y="11317"/>
                    <a:pt x="6471" y="11618"/>
                    <a:pt x="6705" y="11885"/>
                  </a:cubicBezTo>
                  <a:cubicBezTo>
                    <a:pt x="7138" y="12318"/>
                    <a:pt x="7372" y="12585"/>
                    <a:pt x="7372" y="12585"/>
                  </a:cubicBezTo>
                  <a:lnTo>
                    <a:pt x="12109" y="8015"/>
                  </a:lnTo>
                  <a:cubicBezTo>
                    <a:pt x="12109" y="8015"/>
                    <a:pt x="11975" y="7782"/>
                    <a:pt x="11742" y="7415"/>
                  </a:cubicBezTo>
                  <a:cubicBezTo>
                    <a:pt x="11575" y="7148"/>
                    <a:pt x="11341" y="6814"/>
                    <a:pt x="11075" y="6381"/>
                  </a:cubicBezTo>
                  <a:cubicBezTo>
                    <a:pt x="9484" y="4075"/>
                    <a:pt x="6439" y="0"/>
                    <a:pt x="4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6"/>
            <p:cNvSpPr/>
            <p:nvPr/>
          </p:nvSpPr>
          <p:spPr>
            <a:xfrm>
              <a:off x="7558030" y="2776734"/>
              <a:ext cx="74173" cy="111112"/>
            </a:xfrm>
            <a:custGeom>
              <a:rect b="b" l="l" r="r" t="t"/>
              <a:pathLst>
                <a:path extrusionOk="0" h="4962" w="3337">
                  <a:moveTo>
                    <a:pt x="2165" y="0"/>
                  </a:moveTo>
                  <a:cubicBezTo>
                    <a:pt x="1159" y="0"/>
                    <a:pt x="1" y="1492"/>
                    <a:pt x="1" y="1492"/>
                  </a:cubicBezTo>
                  <a:lnTo>
                    <a:pt x="1869" y="4961"/>
                  </a:lnTo>
                  <a:lnTo>
                    <a:pt x="3337" y="2159"/>
                  </a:lnTo>
                  <a:lnTo>
                    <a:pt x="2803" y="258"/>
                  </a:lnTo>
                  <a:cubicBezTo>
                    <a:pt x="2608" y="75"/>
                    <a:pt x="2390" y="0"/>
                    <a:pt x="2165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6"/>
            <p:cNvSpPr/>
            <p:nvPr/>
          </p:nvSpPr>
          <p:spPr>
            <a:xfrm>
              <a:off x="7504662" y="2810144"/>
              <a:ext cx="94911" cy="94138"/>
            </a:xfrm>
            <a:custGeom>
              <a:rect b="b" l="l" r="r" t="t"/>
              <a:pathLst>
                <a:path extrusionOk="0" h="4204" w="4270">
                  <a:moveTo>
                    <a:pt x="2402" y="0"/>
                  </a:moveTo>
                  <a:lnTo>
                    <a:pt x="0" y="1268"/>
                  </a:lnTo>
                  <a:lnTo>
                    <a:pt x="1434" y="4203"/>
                  </a:lnTo>
                  <a:lnTo>
                    <a:pt x="4270" y="34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6"/>
            <p:cNvSpPr/>
            <p:nvPr/>
          </p:nvSpPr>
          <p:spPr>
            <a:xfrm>
              <a:off x="6296842" y="3219456"/>
              <a:ext cx="550175" cy="497494"/>
            </a:xfrm>
            <a:custGeom>
              <a:rect b="b" l="l" r="r" t="t"/>
              <a:pathLst>
                <a:path extrusionOk="0" h="22217" w="24752">
                  <a:moveTo>
                    <a:pt x="5971" y="1"/>
                  </a:moveTo>
                  <a:lnTo>
                    <a:pt x="901" y="2403"/>
                  </a:lnTo>
                  <a:lnTo>
                    <a:pt x="0" y="18481"/>
                  </a:lnTo>
                  <a:lnTo>
                    <a:pt x="20115" y="22217"/>
                  </a:lnTo>
                  <a:lnTo>
                    <a:pt x="24751" y="17847"/>
                  </a:lnTo>
                  <a:lnTo>
                    <a:pt x="24618" y="2770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6"/>
            <p:cNvSpPr/>
            <p:nvPr/>
          </p:nvSpPr>
          <p:spPr>
            <a:xfrm>
              <a:off x="6296086" y="3219456"/>
              <a:ext cx="550931" cy="497494"/>
            </a:xfrm>
            <a:custGeom>
              <a:rect b="b" l="l" r="r" t="t"/>
              <a:pathLst>
                <a:path extrusionOk="0" h="22217" w="24786">
                  <a:moveTo>
                    <a:pt x="6005" y="1"/>
                  </a:moveTo>
                  <a:lnTo>
                    <a:pt x="3737" y="1068"/>
                  </a:lnTo>
                  <a:lnTo>
                    <a:pt x="3070" y="1369"/>
                  </a:lnTo>
                  <a:lnTo>
                    <a:pt x="935" y="2403"/>
                  </a:lnTo>
                  <a:lnTo>
                    <a:pt x="1" y="18481"/>
                  </a:lnTo>
                  <a:lnTo>
                    <a:pt x="20149" y="22217"/>
                  </a:lnTo>
                  <a:lnTo>
                    <a:pt x="22584" y="19949"/>
                  </a:lnTo>
                  <a:lnTo>
                    <a:pt x="22984" y="19548"/>
                  </a:lnTo>
                  <a:lnTo>
                    <a:pt x="24785" y="17847"/>
                  </a:lnTo>
                  <a:lnTo>
                    <a:pt x="24652" y="2770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6"/>
            <p:cNvSpPr/>
            <p:nvPr/>
          </p:nvSpPr>
          <p:spPr>
            <a:xfrm>
              <a:off x="6364303" y="3243371"/>
              <a:ext cx="442683" cy="422793"/>
            </a:xfrm>
            <a:custGeom>
              <a:rect b="b" l="l" r="r" t="t"/>
              <a:pathLst>
                <a:path extrusionOk="0" h="18881" w="19916">
                  <a:moveTo>
                    <a:pt x="668" y="0"/>
                  </a:moveTo>
                  <a:lnTo>
                    <a:pt x="1" y="301"/>
                  </a:lnTo>
                  <a:lnTo>
                    <a:pt x="18781" y="3103"/>
                  </a:lnTo>
                  <a:lnTo>
                    <a:pt x="19515" y="18881"/>
                  </a:lnTo>
                  <a:lnTo>
                    <a:pt x="19915" y="18480"/>
                  </a:lnTo>
                  <a:lnTo>
                    <a:pt x="19215" y="2902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6"/>
            <p:cNvSpPr/>
            <p:nvPr/>
          </p:nvSpPr>
          <p:spPr>
            <a:xfrm>
              <a:off x="6506670" y="3252328"/>
              <a:ext cx="130520" cy="29155"/>
            </a:xfrm>
            <a:custGeom>
              <a:rect b="b" l="l" r="r" t="t"/>
              <a:pathLst>
                <a:path extrusionOk="0" h="1302" w="5872">
                  <a:moveTo>
                    <a:pt x="1168" y="1"/>
                  </a:moveTo>
                  <a:lnTo>
                    <a:pt x="0" y="534"/>
                  </a:lnTo>
                  <a:lnTo>
                    <a:pt x="4804" y="1302"/>
                  </a:lnTo>
                  <a:lnTo>
                    <a:pt x="5871" y="6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16"/>
            <p:cNvSpPr/>
            <p:nvPr/>
          </p:nvSpPr>
          <p:spPr>
            <a:xfrm>
              <a:off x="6465882" y="3146748"/>
              <a:ext cx="221719" cy="146693"/>
            </a:xfrm>
            <a:custGeom>
              <a:rect b="b" l="l" r="r" t="t"/>
              <a:pathLst>
                <a:path extrusionOk="0" h="6551" w="9975">
                  <a:moveTo>
                    <a:pt x="1892" y="1"/>
                  </a:moveTo>
                  <a:cubicBezTo>
                    <a:pt x="1710" y="1"/>
                    <a:pt x="1596" y="14"/>
                    <a:pt x="1569" y="46"/>
                  </a:cubicBezTo>
                  <a:cubicBezTo>
                    <a:pt x="1335" y="313"/>
                    <a:pt x="1" y="5049"/>
                    <a:pt x="1" y="5049"/>
                  </a:cubicBezTo>
                  <a:lnTo>
                    <a:pt x="1035" y="5183"/>
                  </a:lnTo>
                  <a:lnTo>
                    <a:pt x="1635" y="4716"/>
                  </a:lnTo>
                  <a:cubicBezTo>
                    <a:pt x="1635" y="4716"/>
                    <a:pt x="2269" y="980"/>
                    <a:pt x="2436" y="913"/>
                  </a:cubicBezTo>
                  <a:cubicBezTo>
                    <a:pt x="2440" y="912"/>
                    <a:pt x="2446" y="912"/>
                    <a:pt x="2454" y="912"/>
                  </a:cubicBezTo>
                  <a:cubicBezTo>
                    <a:pt x="2827" y="912"/>
                    <a:pt x="7709" y="1616"/>
                    <a:pt x="7840" y="1747"/>
                  </a:cubicBezTo>
                  <a:cubicBezTo>
                    <a:pt x="7973" y="1880"/>
                    <a:pt x="8173" y="6317"/>
                    <a:pt x="8173" y="6317"/>
                  </a:cubicBezTo>
                  <a:lnTo>
                    <a:pt x="9441" y="6550"/>
                  </a:lnTo>
                  <a:lnTo>
                    <a:pt x="9975" y="6117"/>
                  </a:lnTo>
                  <a:cubicBezTo>
                    <a:pt x="9975" y="6117"/>
                    <a:pt x="9374" y="913"/>
                    <a:pt x="8874" y="846"/>
                  </a:cubicBezTo>
                  <a:cubicBezTo>
                    <a:pt x="8432" y="787"/>
                    <a:pt x="3259" y="1"/>
                    <a:pt x="18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6"/>
            <p:cNvSpPr/>
            <p:nvPr/>
          </p:nvSpPr>
          <p:spPr>
            <a:xfrm>
              <a:off x="6790648" y="3495085"/>
              <a:ext cx="44499" cy="97878"/>
            </a:xfrm>
            <a:custGeom>
              <a:rect b="b" l="l" r="r" t="t"/>
              <a:pathLst>
                <a:path extrusionOk="0" h="4371" w="2002">
                  <a:moveTo>
                    <a:pt x="0" y="1"/>
                  </a:moveTo>
                  <a:lnTo>
                    <a:pt x="34" y="668"/>
                  </a:lnTo>
                  <a:lnTo>
                    <a:pt x="34" y="1001"/>
                  </a:lnTo>
                  <a:lnTo>
                    <a:pt x="167" y="4004"/>
                  </a:lnTo>
                  <a:lnTo>
                    <a:pt x="167" y="4371"/>
                  </a:lnTo>
                  <a:lnTo>
                    <a:pt x="2002" y="3103"/>
                  </a:lnTo>
                  <a:cubicBezTo>
                    <a:pt x="1435" y="2569"/>
                    <a:pt x="934" y="1935"/>
                    <a:pt x="601" y="1202"/>
                  </a:cubicBezTo>
                  <a:cubicBezTo>
                    <a:pt x="267" y="5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6"/>
            <p:cNvSpPr/>
            <p:nvPr/>
          </p:nvSpPr>
          <p:spPr>
            <a:xfrm>
              <a:off x="6791382" y="3510021"/>
              <a:ext cx="33386" cy="74724"/>
            </a:xfrm>
            <a:custGeom>
              <a:rect b="b" l="l" r="r" t="t"/>
              <a:pathLst>
                <a:path extrusionOk="0" h="3337" w="1502">
                  <a:moveTo>
                    <a:pt x="1" y="1"/>
                  </a:moveTo>
                  <a:lnTo>
                    <a:pt x="1" y="334"/>
                  </a:lnTo>
                  <a:lnTo>
                    <a:pt x="134" y="3337"/>
                  </a:lnTo>
                  <a:lnTo>
                    <a:pt x="1502" y="2403"/>
                  </a:lnTo>
                  <a:cubicBezTo>
                    <a:pt x="801" y="1902"/>
                    <a:pt x="267" y="7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6"/>
            <p:cNvSpPr/>
            <p:nvPr/>
          </p:nvSpPr>
          <p:spPr>
            <a:xfrm>
              <a:off x="6789892" y="3495847"/>
              <a:ext cx="13381" cy="26893"/>
            </a:xfrm>
            <a:custGeom>
              <a:rect b="b" l="l" r="r" t="t"/>
              <a:pathLst>
                <a:path extrusionOk="0" h="1201" w="602">
                  <a:moveTo>
                    <a:pt x="1" y="0"/>
                  </a:moveTo>
                  <a:lnTo>
                    <a:pt x="68" y="967"/>
                  </a:lnTo>
                  <a:cubicBezTo>
                    <a:pt x="234" y="1034"/>
                    <a:pt x="434" y="1101"/>
                    <a:pt x="601" y="1201"/>
                  </a:cubicBezTo>
                  <a:cubicBezTo>
                    <a:pt x="268" y="5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6"/>
            <p:cNvSpPr/>
            <p:nvPr/>
          </p:nvSpPr>
          <p:spPr>
            <a:xfrm>
              <a:off x="6789159" y="3451017"/>
              <a:ext cx="80841" cy="97878"/>
            </a:xfrm>
            <a:custGeom>
              <a:rect b="b" l="l" r="r" t="t"/>
              <a:pathLst>
                <a:path extrusionOk="0" h="4371" w="3637">
                  <a:moveTo>
                    <a:pt x="0" y="1"/>
                  </a:moveTo>
                  <a:lnTo>
                    <a:pt x="0" y="234"/>
                  </a:lnTo>
                  <a:lnTo>
                    <a:pt x="101" y="2536"/>
                  </a:lnTo>
                  <a:lnTo>
                    <a:pt x="101" y="2903"/>
                  </a:lnTo>
                  <a:cubicBezTo>
                    <a:pt x="1201" y="3070"/>
                    <a:pt x="2269" y="3603"/>
                    <a:pt x="3103" y="4370"/>
                  </a:cubicBezTo>
                  <a:lnTo>
                    <a:pt x="3636" y="1869"/>
                  </a:lnTo>
                  <a:cubicBezTo>
                    <a:pt x="2202" y="4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6"/>
            <p:cNvSpPr/>
            <p:nvPr/>
          </p:nvSpPr>
          <p:spPr>
            <a:xfrm>
              <a:off x="6783958" y="3330008"/>
              <a:ext cx="60081" cy="94899"/>
            </a:xfrm>
            <a:custGeom>
              <a:rect b="b" l="l" r="r" t="t"/>
              <a:pathLst>
                <a:path extrusionOk="0" h="4238" w="2703">
                  <a:moveTo>
                    <a:pt x="1335" y="1"/>
                  </a:moveTo>
                  <a:cubicBezTo>
                    <a:pt x="935" y="434"/>
                    <a:pt x="468" y="868"/>
                    <a:pt x="1" y="1235"/>
                  </a:cubicBezTo>
                  <a:lnTo>
                    <a:pt x="1" y="1435"/>
                  </a:lnTo>
                  <a:lnTo>
                    <a:pt x="34" y="2002"/>
                  </a:lnTo>
                  <a:lnTo>
                    <a:pt x="68" y="3236"/>
                  </a:lnTo>
                  <a:lnTo>
                    <a:pt x="101" y="3970"/>
                  </a:lnTo>
                  <a:lnTo>
                    <a:pt x="101" y="4237"/>
                  </a:lnTo>
                  <a:cubicBezTo>
                    <a:pt x="1068" y="3770"/>
                    <a:pt x="1936" y="3170"/>
                    <a:pt x="2703" y="2403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6"/>
            <p:cNvSpPr/>
            <p:nvPr/>
          </p:nvSpPr>
          <p:spPr>
            <a:xfrm>
              <a:off x="6706117" y="3252328"/>
              <a:ext cx="69728" cy="56048"/>
            </a:xfrm>
            <a:custGeom>
              <a:rect b="b" l="l" r="r" t="t"/>
              <a:pathLst>
                <a:path extrusionOk="0" h="2503" w="3137">
                  <a:moveTo>
                    <a:pt x="1768" y="1"/>
                  </a:moveTo>
                  <a:cubicBezTo>
                    <a:pt x="934" y="501"/>
                    <a:pt x="301" y="1268"/>
                    <a:pt x="0" y="2202"/>
                  </a:cubicBezTo>
                  <a:lnTo>
                    <a:pt x="201" y="2236"/>
                  </a:lnTo>
                  <a:lnTo>
                    <a:pt x="834" y="2302"/>
                  </a:lnTo>
                  <a:lnTo>
                    <a:pt x="1468" y="2402"/>
                  </a:lnTo>
                  <a:lnTo>
                    <a:pt x="1902" y="2469"/>
                  </a:lnTo>
                  <a:lnTo>
                    <a:pt x="2202" y="2502"/>
                  </a:lnTo>
                  <a:cubicBezTo>
                    <a:pt x="2469" y="2136"/>
                    <a:pt x="2769" y="1769"/>
                    <a:pt x="3136" y="1468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6"/>
            <p:cNvSpPr/>
            <p:nvPr/>
          </p:nvSpPr>
          <p:spPr>
            <a:xfrm>
              <a:off x="6711296" y="3259807"/>
              <a:ext cx="55635" cy="47830"/>
            </a:xfrm>
            <a:custGeom>
              <a:rect b="b" l="l" r="r" t="t"/>
              <a:pathLst>
                <a:path extrusionOk="0" h="2136" w="2503">
                  <a:moveTo>
                    <a:pt x="1469" y="0"/>
                  </a:moveTo>
                  <a:cubicBezTo>
                    <a:pt x="701" y="401"/>
                    <a:pt x="201" y="1401"/>
                    <a:pt x="1" y="1902"/>
                  </a:cubicBezTo>
                  <a:lnTo>
                    <a:pt x="601" y="1968"/>
                  </a:lnTo>
                  <a:cubicBezTo>
                    <a:pt x="568" y="1902"/>
                    <a:pt x="535" y="1835"/>
                    <a:pt x="535" y="1735"/>
                  </a:cubicBezTo>
                  <a:cubicBezTo>
                    <a:pt x="535" y="1451"/>
                    <a:pt x="752" y="1310"/>
                    <a:pt x="968" y="1310"/>
                  </a:cubicBezTo>
                  <a:cubicBezTo>
                    <a:pt x="1185" y="1310"/>
                    <a:pt x="1402" y="1451"/>
                    <a:pt x="1402" y="1735"/>
                  </a:cubicBezTo>
                  <a:cubicBezTo>
                    <a:pt x="1402" y="1868"/>
                    <a:pt x="1369" y="2002"/>
                    <a:pt x="1269" y="2068"/>
                  </a:cubicBezTo>
                  <a:lnTo>
                    <a:pt x="1669" y="2135"/>
                  </a:lnTo>
                  <a:cubicBezTo>
                    <a:pt x="1902" y="1768"/>
                    <a:pt x="2203" y="1401"/>
                    <a:pt x="2503" y="1101"/>
                  </a:cubicBezTo>
                  <a:lnTo>
                    <a:pt x="1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6"/>
            <p:cNvSpPr/>
            <p:nvPr/>
          </p:nvSpPr>
          <p:spPr>
            <a:xfrm>
              <a:off x="6788425" y="3456257"/>
              <a:ext cx="77863" cy="82180"/>
            </a:xfrm>
            <a:custGeom>
              <a:rect b="b" l="l" r="r" t="t"/>
              <a:pathLst>
                <a:path extrusionOk="0" h="3670" w="3503">
                  <a:moveTo>
                    <a:pt x="1142" y="776"/>
                  </a:moveTo>
                  <a:cubicBezTo>
                    <a:pt x="1236" y="776"/>
                    <a:pt x="1334" y="794"/>
                    <a:pt x="1434" y="834"/>
                  </a:cubicBezTo>
                  <a:cubicBezTo>
                    <a:pt x="1768" y="934"/>
                    <a:pt x="1968" y="1301"/>
                    <a:pt x="1868" y="1635"/>
                  </a:cubicBezTo>
                  <a:cubicBezTo>
                    <a:pt x="1810" y="2042"/>
                    <a:pt x="1480" y="2269"/>
                    <a:pt x="1143" y="2269"/>
                  </a:cubicBezTo>
                  <a:cubicBezTo>
                    <a:pt x="900" y="2269"/>
                    <a:pt x="654" y="2152"/>
                    <a:pt x="500" y="1902"/>
                  </a:cubicBezTo>
                  <a:cubicBezTo>
                    <a:pt x="217" y="1363"/>
                    <a:pt x="608" y="776"/>
                    <a:pt x="1142" y="776"/>
                  </a:cubicBezTo>
                  <a:close/>
                  <a:moveTo>
                    <a:pt x="0" y="0"/>
                  </a:moveTo>
                  <a:lnTo>
                    <a:pt x="100" y="2302"/>
                  </a:lnTo>
                  <a:cubicBezTo>
                    <a:pt x="1501" y="2535"/>
                    <a:pt x="3036" y="3669"/>
                    <a:pt x="3036" y="3669"/>
                  </a:cubicBezTo>
                  <a:lnTo>
                    <a:pt x="3503" y="1701"/>
                  </a:lnTo>
                  <a:cubicBezTo>
                    <a:pt x="2502" y="834"/>
                    <a:pt x="1301" y="2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6"/>
            <p:cNvSpPr/>
            <p:nvPr/>
          </p:nvSpPr>
          <p:spPr>
            <a:xfrm>
              <a:off x="6784713" y="3339726"/>
              <a:ext cx="51168" cy="79202"/>
            </a:xfrm>
            <a:custGeom>
              <a:rect b="b" l="l" r="r" t="t"/>
              <a:pathLst>
                <a:path extrusionOk="0" h="3537" w="2302">
                  <a:moveTo>
                    <a:pt x="1201" y="0"/>
                  </a:moveTo>
                  <a:cubicBezTo>
                    <a:pt x="834" y="401"/>
                    <a:pt x="434" y="734"/>
                    <a:pt x="0" y="1001"/>
                  </a:cubicBezTo>
                  <a:lnTo>
                    <a:pt x="0" y="1568"/>
                  </a:lnTo>
                  <a:lnTo>
                    <a:pt x="34" y="1568"/>
                  </a:lnTo>
                  <a:cubicBezTo>
                    <a:pt x="768" y="1668"/>
                    <a:pt x="768" y="2702"/>
                    <a:pt x="34" y="2802"/>
                  </a:cubicBezTo>
                  <a:lnTo>
                    <a:pt x="67" y="3536"/>
                  </a:lnTo>
                  <a:cubicBezTo>
                    <a:pt x="868" y="3103"/>
                    <a:pt x="1601" y="2569"/>
                    <a:pt x="2302" y="1969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6"/>
            <p:cNvSpPr/>
            <p:nvPr/>
          </p:nvSpPr>
          <p:spPr>
            <a:xfrm>
              <a:off x="6440676" y="2481489"/>
              <a:ext cx="115694" cy="605784"/>
            </a:xfrm>
            <a:custGeom>
              <a:rect b="b" l="l" r="r" t="t"/>
              <a:pathLst>
                <a:path extrusionOk="0" h="27053" w="5205">
                  <a:moveTo>
                    <a:pt x="301" y="0"/>
                  </a:moveTo>
                  <a:cubicBezTo>
                    <a:pt x="301" y="0"/>
                    <a:pt x="1" y="12943"/>
                    <a:pt x="267" y="14677"/>
                  </a:cubicBezTo>
                  <a:cubicBezTo>
                    <a:pt x="1035" y="19180"/>
                    <a:pt x="3236" y="27053"/>
                    <a:pt x="3236" y="27053"/>
                  </a:cubicBezTo>
                  <a:lnTo>
                    <a:pt x="5204" y="26319"/>
                  </a:lnTo>
                  <a:cubicBezTo>
                    <a:pt x="5204" y="26319"/>
                    <a:pt x="3336" y="18080"/>
                    <a:pt x="3136" y="15111"/>
                  </a:cubicBezTo>
                  <a:cubicBezTo>
                    <a:pt x="2903" y="12142"/>
                    <a:pt x="2669" y="1601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6"/>
            <p:cNvSpPr/>
            <p:nvPr/>
          </p:nvSpPr>
          <p:spPr>
            <a:xfrm>
              <a:off x="6586733" y="2664480"/>
              <a:ext cx="76396" cy="81845"/>
            </a:xfrm>
            <a:custGeom>
              <a:rect b="b" l="l" r="r" t="t"/>
              <a:pathLst>
                <a:path extrusionOk="0" h="3655" w="3437">
                  <a:moveTo>
                    <a:pt x="2870" y="1"/>
                  </a:moveTo>
                  <a:lnTo>
                    <a:pt x="1" y="1568"/>
                  </a:lnTo>
                  <a:lnTo>
                    <a:pt x="1" y="3336"/>
                  </a:lnTo>
                  <a:cubicBezTo>
                    <a:pt x="142" y="3571"/>
                    <a:pt x="474" y="3655"/>
                    <a:pt x="880" y="3655"/>
                  </a:cubicBezTo>
                  <a:cubicBezTo>
                    <a:pt x="1919" y="3655"/>
                    <a:pt x="3437" y="3103"/>
                    <a:pt x="3437" y="3103"/>
                  </a:cubicBezTo>
                  <a:lnTo>
                    <a:pt x="2870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6"/>
            <p:cNvSpPr/>
            <p:nvPr/>
          </p:nvSpPr>
          <p:spPr>
            <a:xfrm>
              <a:off x="6650504" y="2664480"/>
              <a:ext cx="61570" cy="72485"/>
            </a:xfrm>
            <a:custGeom>
              <a:rect b="b" l="l" r="r" t="t"/>
              <a:pathLst>
                <a:path extrusionOk="0" h="3237" w="2770">
                  <a:moveTo>
                    <a:pt x="1" y="1"/>
                  </a:moveTo>
                  <a:lnTo>
                    <a:pt x="568" y="3103"/>
                  </a:lnTo>
                  <a:lnTo>
                    <a:pt x="2603" y="3236"/>
                  </a:lnTo>
                  <a:lnTo>
                    <a:pt x="2769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6"/>
            <p:cNvSpPr/>
            <p:nvPr/>
          </p:nvSpPr>
          <p:spPr>
            <a:xfrm>
              <a:off x="6101618" y="2084761"/>
              <a:ext cx="304228" cy="335529"/>
            </a:xfrm>
            <a:custGeom>
              <a:rect b="b" l="l" r="r" t="t"/>
              <a:pathLst>
                <a:path extrusionOk="0" h="14984" w="13687">
                  <a:moveTo>
                    <a:pt x="7007" y="0"/>
                  </a:moveTo>
                  <a:cubicBezTo>
                    <a:pt x="3105" y="0"/>
                    <a:pt x="2345" y="2573"/>
                    <a:pt x="2345" y="2573"/>
                  </a:cubicBezTo>
                  <a:cubicBezTo>
                    <a:pt x="2256" y="2552"/>
                    <a:pt x="2168" y="2541"/>
                    <a:pt x="2081" y="2541"/>
                  </a:cubicBezTo>
                  <a:cubicBezTo>
                    <a:pt x="930" y="2541"/>
                    <a:pt x="1" y="4352"/>
                    <a:pt x="311" y="7143"/>
                  </a:cubicBezTo>
                  <a:cubicBezTo>
                    <a:pt x="644" y="10112"/>
                    <a:pt x="2479" y="10245"/>
                    <a:pt x="2779" y="11379"/>
                  </a:cubicBezTo>
                  <a:cubicBezTo>
                    <a:pt x="3079" y="12480"/>
                    <a:pt x="2512" y="14081"/>
                    <a:pt x="2512" y="14081"/>
                  </a:cubicBezTo>
                  <a:cubicBezTo>
                    <a:pt x="3046" y="13648"/>
                    <a:pt x="3213" y="12280"/>
                    <a:pt x="3213" y="12280"/>
                  </a:cubicBezTo>
                  <a:lnTo>
                    <a:pt x="3213" y="12280"/>
                  </a:lnTo>
                  <a:cubicBezTo>
                    <a:pt x="3279" y="13114"/>
                    <a:pt x="3079" y="13948"/>
                    <a:pt x="2612" y="14648"/>
                  </a:cubicBezTo>
                  <a:cubicBezTo>
                    <a:pt x="3449" y="14894"/>
                    <a:pt x="4512" y="14983"/>
                    <a:pt x="5615" y="14983"/>
                  </a:cubicBezTo>
                  <a:cubicBezTo>
                    <a:pt x="8557" y="14983"/>
                    <a:pt x="11785" y="14348"/>
                    <a:pt x="11785" y="14348"/>
                  </a:cubicBezTo>
                  <a:cubicBezTo>
                    <a:pt x="11552" y="13814"/>
                    <a:pt x="11452" y="13247"/>
                    <a:pt x="11519" y="12680"/>
                  </a:cubicBezTo>
                  <a:lnTo>
                    <a:pt x="11519" y="12680"/>
                  </a:lnTo>
                  <a:cubicBezTo>
                    <a:pt x="11652" y="13214"/>
                    <a:pt x="12052" y="13681"/>
                    <a:pt x="12553" y="13914"/>
                  </a:cubicBezTo>
                  <a:cubicBezTo>
                    <a:pt x="11719" y="12013"/>
                    <a:pt x="11685" y="9878"/>
                    <a:pt x="12453" y="7943"/>
                  </a:cubicBezTo>
                  <a:cubicBezTo>
                    <a:pt x="13687" y="4608"/>
                    <a:pt x="12486" y="438"/>
                    <a:pt x="7849" y="38"/>
                  </a:cubicBezTo>
                  <a:cubicBezTo>
                    <a:pt x="7553" y="12"/>
                    <a:pt x="7273" y="0"/>
                    <a:pt x="7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6"/>
            <p:cNvSpPr/>
            <p:nvPr/>
          </p:nvSpPr>
          <p:spPr>
            <a:xfrm>
              <a:off x="6187838" y="2902759"/>
              <a:ext cx="349994" cy="1380139"/>
            </a:xfrm>
            <a:custGeom>
              <a:rect b="b" l="l" r="r" t="t"/>
              <a:pathLst>
                <a:path extrusionOk="0" h="61634" w="15746">
                  <a:moveTo>
                    <a:pt x="401" y="1"/>
                  </a:moveTo>
                  <a:cubicBezTo>
                    <a:pt x="401" y="1"/>
                    <a:pt x="1" y="10575"/>
                    <a:pt x="6906" y="27620"/>
                  </a:cubicBezTo>
                  <a:cubicBezTo>
                    <a:pt x="5905" y="43932"/>
                    <a:pt x="13744" y="61478"/>
                    <a:pt x="13744" y="61478"/>
                  </a:cubicBezTo>
                  <a:cubicBezTo>
                    <a:pt x="13894" y="61585"/>
                    <a:pt x="14151" y="61634"/>
                    <a:pt x="14432" y="61634"/>
                  </a:cubicBezTo>
                  <a:cubicBezTo>
                    <a:pt x="15024" y="61634"/>
                    <a:pt x="15723" y="61417"/>
                    <a:pt x="15745" y="61078"/>
                  </a:cubicBezTo>
                  <a:cubicBezTo>
                    <a:pt x="14578" y="58776"/>
                    <a:pt x="13977" y="37694"/>
                    <a:pt x="13210" y="27620"/>
                  </a:cubicBezTo>
                  <a:cubicBezTo>
                    <a:pt x="13410" y="16913"/>
                    <a:pt x="11242" y="1"/>
                    <a:pt x="1124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6"/>
            <p:cNvSpPr/>
            <p:nvPr/>
          </p:nvSpPr>
          <p:spPr>
            <a:xfrm>
              <a:off x="5968386" y="2902759"/>
              <a:ext cx="403362" cy="1387887"/>
            </a:xfrm>
            <a:custGeom>
              <a:rect b="b" l="l" r="r" t="t"/>
              <a:pathLst>
                <a:path extrusionOk="0" h="61980" w="18147">
                  <a:moveTo>
                    <a:pt x="8640" y="1"/>
                  </a:moveTo>
                  <a:cubicBezTo>
                    <a:pt x="8640" y="1"/>
                    <a:pt x="2469" y="5571"/>
                    <a:pt x="4437" y="28854"/>
                  </a:cubicBezTo>
                  <a:cubicBezTo>
                    <a:pt x="0" y="39395"/>
                    <a:pt x="5237" y="61878"/>
                    <a:pt x="5237" y="61878"/>
                  </a:cubicBezTo>
                  <a:cubicBezTo>
                    <a:pt x="5473" y="61950"/>
                    <a:pt x="5667" y="61980"/>
                    <a:pt x="5832" y="61980"/>
                  </a:cubicBezTo>
                  <a:cubicBezTo>
                    <a:pt x="6439" y="61980"/>
                    <a:pt x="6652" y="61573"/>
                    <a:pt x="7072" y="61311"/>
                  </a:cubicBezTo>
                  <a:cubicBezTo>
                    <a:pt x="7105" y="50103"/>
                    <a:pt x="9207" y="38261"/>
                    <a:pt x="11275" y="28421"/>
                  </a:cubicBezTo>
                  <a:cubicBezTo>
                    <a:pt x="13210" y="19081"/>
                    <a:pt x="18146" y="1"/>
                    <a:pt x="1814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6"/>
            <p:cNvSpPr/>
            <p:nvPr/>
          </p:nvSpPr>
          <p:spPr>
            <a:xfrm>
              <a:off x="6030668" y="2910977"/>
              <a:ext cx="455997" cy="618503"/>
            </a:xfrm>
            <a:custGeom>
              <a:rect b="b" l="l" r="r" t="t"/>
              <a:pathLst>
                <a:path extrusionOk="0" h="27621" w="20515">
                  <a:moveTo>
                    <a:pt x="18547" y="0"/>
                  </a:moveTo>
                  <a:cubicBezTo>
                    <a:pt x="18547" y="0"/>
                    <a:pt x="9140" y="234"/>
                    <a:pt x="5304" y="234"/>
                  </a:cubicBezTo>
                  <a:cubicBezTo>
                    <a:pt x="1134" y="5238"/>
                    <a:pt x="0" y="21249"/>
                    <a:pt x="767" y="24751"/>
                  </a:cubicBezTo>
                  <a:cubicBezTo>
                    <a:pt x="1101" y="25118"/>
                    <a:pt x="1501" y="25419"/>
                    <a:pt x="1935" y="25652"/>
                  </a:cubicBezTo>
                  <a:cubicBezTo>
                    <a:pt x="1968" y="23484"/>
                    <a:pt x="2602" y="22483"/>
                    <a:pt x="2602" y="22483"/>
                  </a:cubicBezTo>
                  <a:lnTo>
                    <a:pt x="2602" y="22483"/>
                  </a:lnTo>
                  <a:cubicBezTo>
                    <a:pt x="2502" y="23717"/>
                    <a:pt x="2602" y="24952"/>
                    <a:pt x="2936" y="26152"/>
                  </a:cubicBezTo>
                  <a:cubicBezTo>
                    <a:pt x="4891" y="26962"/>
                    <a:pt x="7912" y="27620"/>
                    <a:pt x="11699" y="27620"/>
                  </a:cubicBezTo>
                  <a:cubicBezTo>
                    <a:pt x="14306" y="27620"/>
                    <a:pt x="17277" y="27308"/>
                    <a:pt x="20515" y="26519"/>
                  </a:cubicBezTo>
                  <a:cubicBezTo>
                    <a:pt x="20515" y="17213"/>
                    <a:pt x="18680" y="1535"/>
                    <a:pt x="18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6"/>
            <p:cNvSpPr/>
            <p:nvPr/>
          </p:nvSpPr>
          <p:spPr>
            <a:xfrm>
              <a:off x="6052895" y="4288362"/>
              <a:ext cx="125341" cy="191232"/>
            </a:xfrm>
            <a:custGeom>
              <a:rect b="b" l="l" r="r" t="t"/>
              <a:pathLst>
                <a:path extrusionOk="0" h="8540" w="5639">
                  <a:moveTo>
                    <a:pt x="1435" y="0"/>
                  </a:moveTo>
                  <a:cubicBezTo>
                    <a:pt x="1435" y="0"/>
                    <a:pt x="268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2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437" y="901"/>
                    <a:pt x="3337" y="167"/>
                    <a:pt x="3337" y="167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6"/>
            <p:cNvSpPr/>
            <p:nvPr/>
          </p:nvSpPr>
          <p:spPr>
            <a:xfrm>
              <a:off x="6084792" y="4257729"/>
              <a:ext cx="61926" cy="173676"/>
            </a:xfrm>
            <a:custGeom>
              <a:rect b="b" l="l" r="r" t="t"/>
              <a:pathLst>
                <a:path extrusionOk="0" h="7756" w="2786">
                  <a:moveTo>
                    <a:pt x="1868" y="0"/>
                  </a:moveTo>
                  <a:lnTo>
                    <a:pt x="0" y="1368"/>
                  </a:lnTo>
                  <a:cubicBezTo>
                    <a:pt x="100" y="3703"/>
                    <a:pt x="934" y="6705"/>
                    <a:pt x="2002" y="7673"/>
                  </a:cubicBezTo>
                  <a:cubicBezTo>
                    <a:pt x="2083" y="7730"/>
                    <a:pt x="2173" y="7755"/>
                    <a:pt x="2261" y="7755"/>
                  </a:cubicBezTo>
                  <a:cubicBezTo>
                    <a:pt x="2532" y="7755"/>
                    <a:pt x="2786" y="7516"/>
                    <a:pt x="2735" y="7239"/>
                  </a:cubicBezTo>
                  <a:cubicBezTo>
                    <a:pt x="2202" y="4837"/>
                    <a:pt x="1902" y="2436"/>
                    <a:pt x="186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6"/>
            <p:cNvSpPr/>
            <p:nvPr/>
          </p:nvSpPr>
          <p:spPr>
            <a:xfrm>
              <a:off x="6469594" y="4288362"/>
              <a:ext cx="125319" cy="191232"/>
            </a:xfrm>
            <a:custGeom>
              <a:rect b="b" l="l" r="r" t="t"/>
              <a:pathLst>
                <a:path extrusionOk="0" h="8540" w="5638">
                  <a:moveTo>
                    <a:pt x="1435" y="0"/>
                  </a:moveTo>
                  <a:cubicBezTo>
                    <a:pt x="1435" y="0"/>
                    <a:pt x="267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1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603" y="1968"/>
                    <a:pt x="3403" y="967"/>
                    <a:pt x="3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6"/>
            <p:cNvSpPr/>
            <p:nvPr/>
          </p:nvSpPr>
          <p:spPr>
            <a:xfrm>
              <a:off x="6491088" y="4250810"/>
              <a:ext cx="72306" cy="181021"/>
            </a:xfrm>
            <a:custGeom>
              <a:rect b="b" l="l" r="r" t="t"/>
              <a:pathLst>
                <a:path extrusionOk="0" h="8084" w="3253">
                  <a:moveTo>
                    <a:pt x="1692" y="0"/>
                  </a:moveTo>
                  <a:cubicBezTo>
                    <a:pt x="1202" y="0"/>
                    <a:pt x="1" y="1177"/>
                    <a:pt x="1" y="1177"/>
                  </a:cubicBezTo>
                  <a:cubicBezTo>
                    <a:pt x="101" y="3512"/>
                    <a:pt x="1402" y="7014"/>
                    <a:pt x="2503" y="7982"/>
                  </a:cubicBezTo>
                  <a:cubicBezTo>
                    <a:pt x="2591" y="8052"/>
                    <a:pt x="2686" y="8083"/>
                    <a:pt x="2777" y="8083"/>
                  </a:cubicBezTo>
                  <a:cubicBezTo>
                    <a:pt x="3030" y="8083"/>
                    <a:pt x="3252" y="7843"/>
                    <a:pt x="3203" y="7548"/>
                  </a:cubicBezTo>
                  <a:cubicBezTo>
                    <a:pt x="2369" y="4079"/>
                    <a:pt x="2436" y="1677"/>
                    <a:pt x="1869" y="109"/>
                  </a:cubicBezTo>
                  <a:cubicBezTo>
                    <a:pt x="1836" y="33"/>
                    <a:pt x="1774" y="0"/>
                    <a:pt x="1692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6"/>
            <p:cNvSpPr/>
            <p:nvPr/>
          </p:nvSpPr>
          <p:spPr>
            <a:xfrm>
              <a:off x="6090726" y="2453834"/>
              <a:ext cx="373711" cy="219626"/>
            </a:xfrm>
            <a:custGeom>
              <a:rect b="b" l="l" r="r" t="t"/>
              <a:pathLst>
                <a:path extrusionOk="0" h="9808" w="16813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6"/>
            <p:cNvSpPr/>
            <p:nvPr/>
          </p:nvSpPr>
          <p:spPr>
            <a:xfrm>
              <a:off x="6090726" y="2453834"/>
              <a:ext cx="373711" cy="219626"/>
            </a:xfrm>
            <a:custGeom>
              <a:rect b="b" l="l" r="r" t="t"/>
              <a:pathLst>
                <a:path extrusionOk="0" h="9808" w="16813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6"/>
            <p:cNvSpPr/>
            <p:nvPr/>
          </p:nvSpPr>
          <p:spPr>
            <a:xfrm>
              <a:off x="6092949" y="2450834"/>
              <a:ext cx="412253" cy="560999"/>
            </a:xfrm>
            <a:custGeom>
              <a:rect b="b" l="l" r="r" t="t"/>
              <a:pathLst>
                <a:path extrusionOk="0" h="25053" w="18547">
                  <a:moveTo>
                    <a:pt x="4548" y="0"/>
                  </a:moveTo>
                  <a:cubicBezTo>
                    <a:pt x="414" y="0"/>
                    <a:pt x="37" y="3337"/>
                    <a:pt x="1" y="3337"/>
                  </a:cubicBezTo>
                  <a:cubicBezTo>
                    <a:pt x="0" y="3337"/>
                    <a:pt x="0" y="3337"/>
                    <a:pt x="0" y="3337"/>
                  </a:cubicBezTo>
                  <a:lnTo>
                    <a:pt x="0" y="3337"/>
                  </a:lnTo>
                  <a:cubicBezTo>
                    <a:pt x="2302" y="8007"/>
                    <a:pt x="3069" y="18248"/>
                    <a:pt x="3069" y="18248"/>
                  </a:cubicBezTo>
                  <a:lnTo>
                    <a:pt x="701" y="22684"/>
                  </a:lnTo>
                  <a:lnTo>
                    <a:pt x="9140" y="25053"/>
                  </a:lnTo>
                  <a:lnTo>
                    <a:pt x="10875" y="20650"/>
                  </a:lnTo>
                  <a:lnTo>
                    <a:pt x="12309" y="24853"/>
                  </a:lnTo>
                  <a:lnTo>
                    <a:pt x="16679" y="23518"/>
                  </a:lnTo>
                  <a:lnTo>
                    <a:pt x="15945" y="17747"/>
                  </a:lnTo>
                  <a:cubicBezTo>
                    <a:pt x="18547" y="5672"/>
                    <a:pt x="15945" y="1369"/>
                    <a:pt x="15945" y="1369"/>
                  </a:cubicBezTo>
                  <a:cubicBezTo>
                    <a:pt x="14246" y="331"/>
                    <a:pt x="11747" y="301"/>
                    <a:pt x="11467" y="301"/>
                  </a:cubicBezTo>
                  <a:cubicBezTo>
                    <a:pt x="11450" y="301"/>
                    <a:pt x="11442" y="302"/>
                    <a:pt x="11442" y="302"/>
                  </a:cubicBezTo>
                  <a:cubicBezTo>
                    <a:pt x="12075" y="3637"/>
                    <a:pt x="10875" y="7540"/>
                    <a:pt x="10875" y="7540"/>
                  </a:cubicBezTo>
                  <a:lnTo>
                    <a:pt x="4670" y="1"/>
                  </a:lnTo>
                  <a:cubicBezTo>
                    <a:pt x="4629" y="1"/>
                    <a:pt x="4588" y="0"/>
                    <a:pt x="4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6"/>
            <p:cNvSpPr/>
            <p:nvPr/>
          </p:nvSpPr>
          <p:spPr>
            <a:xfrm>
              <a:off x="6168567" y="2442638"/>
              <a:ext cx="248415" cy="236801"/>
            </a:xfrm>
            <a:custGeom>
              <a:rect b="b" l="l" r="r" t="t"/>
              <a:pathLst>
                <a:path extrusionOk="0" h="10575" w="11176">
                  <a:moveTo>
                    <a:pt x="2169" y="0"/>
                  </a:moveTo>
                  <a:lnTo>
                    <a:pt x="1602" y="101"/>
                  </a:lnTo>
                  <a:cubicBezTo>
                    <a:pt x="1602" y="101"/>
                    <a:pt x="1" y="2502"/>
                    <a:pt x="67" y="4771"/>
                  </a:cubicBezTo>
                  <a:lnTo>
                    <a:pt x="3303" y="4771"/>
                  </a:lnTo>
                  <a:lnTo>
                    <a:pt x="2002" y="6538"/>
                  </a:lnTo>
                  <a:cubicBezTo>
                    <a:pt x="2002" y="6538"/>
                    <a:pt x="6172" y="7172"/>
                    <a:pt x="8373" y="10575"/>
                  </a:cubicBezTo>
                  <a:lnTo>
                    <a:pt x="7806" y="8607"/>
                  </a:lnTo>
                  <a:lnTo>
                    <a:pt x="10908" y="6538"/>
                  </a:lnTo>
                  <a:lnTo>
                    <a:pt x="9207" y="4804"/>
                  </a:lnTo>
                  <a:lnTo>
                    <a:pt x="11175" y="4203"/>
                  </a:lnTo>
                  <a:cubicBezTo>
                    <a:pt x="10308" y="2369"/>
                    <a:pt x="8740" y="934"/>
                    <a:pt x="6805" y="301"/>
                  </a:cubicBezTo>
                  <a:lnTo>
                    <a:pt x="6805" y="301"/>
                  </a:lnTo>
                  <a:cubicBezTo>
                    <a:pt x="8673" y="2402"/>
                    <a:pt x="7406" y="7439"/>
                    <a:pt x="7406" y="7439"/>
                  </a:cubicBezTo>
                  <a:cubicBezTo>
                    <a:pt x="4337" y="3736"/>
                    <a:pt x="2536" y="768"/>
                    <a:pt x="2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6"/>
            <p:cNvSpPr/>
            <p:nvPr/>
          </p:nvSpPr>
          <p:spPr>
            <a:xfrm>
              <a:off x="6187483" y="2308193"/>
              <a:ext cx="202048" cy="246519"/>
            </a:xfrm>
            <a:custGeom>
              <a:rect b="b" l="l" r="r" t="t"/>
              <a:pathLst>
                <a:path extrusionOk="0" h="11009" w="9090">
                  <a:moveTo>
                    <a:pt x="884" y="0"/>
                  </a:moveTo>
                  <a:lnTo>
                    <a:pt x="884" y="0"/>
                  </a:lnTo>
                  <a:cubicBezTo>
                    <a:pt x="1418" y="1902"/>
                    <a:pt x="2018" y="5337"/>
                    <a:pt x="817" y="6605"/>
                  </a:cubicBezTo>
                  <a:cubicBezTo>
                    <a:pt x="817" y="6605"/>
                    <a:pt x="0" y="8118"/>
                    <a:pt x="4216" y="8118"/>
                  </a:cubicBezTo>
                  <a:cubicBezTo>
                    <a:pt x="4427" y="8118"/>
                    <a:pt x="4650" y="8114"/>
                    <a:pt x="4887" y="8106"/>
                  </a:cubicBezTo>
                  <a:cubicBezTo>
                    <a:pt x="5321" y="9140"/>
                    <a:pt x="6155" y="11008"/>
                    <a:pt x="6155" y="11008"/>
                  </a:cubicBezTo>
                  <a:cubicBezTo>
                    <a:pt x="6155" y="11008"/>
                    <a:pt x="6221" y="8806"/>
                    <a:pt x="5888" y="8039"/>
                  </a:cubicBezTo>
                  <a:cubicBezTo>
                    <a:pt x="9090" y="7772"/>
                    <a:pt x="6655" y="6572"/>
                    <a:pt x="6655" y="6572"/>
                  </a:cubicBezTo>
                  <a:cubicBezTo>
                    <a:pt x="4520" y="6071"/>
                    <a:pt x="4453" y="4537"/>
                    <a:pt x="4720" y="3069"/>
                  </a:cubicBezTo>
                  <a:lnTo>
                    <a:pt x="88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6"/>
            <p:cNvSpPr/>
            <p:nvPr/>
          </p:nvSpPr>
          <p:spPr>
            <a:xfrm>
              <a:off x="6240495" y="2336565"/>
              <a:ext cx="51923" cy="63528"/>
            </a:xfrm>
            <a:custGeom>
              <a:rect b="b" l="l" r="r" t="t"/>
              <a:pathLst>
                <a:path extrusionOk="0" h="2837" w="2336">
                  <a:moveTo>
                    <a:pt x="67" y="1"/>
                  </a:moveTo>
                  <a:cubicBezTo>
                    <a:pt x="0" y="334"/>
                    <a:pt x="34" y="668"/>
                    <a:pt x="100" y="1001"/>
                  </a:cubicBezTo>
                  <a:cubicBezTo>
                    <a:pt x="234" y="1835"/>
                    <a:pt x="1401" y="2736"/>
                    <a:pt x="2235" y="2836"/>
                  </a:cubicBezTo>
                  <a:cubicBezTo>
                    <a:pt x="2235" y="2503"/>
                    <a:pt x="2268" y="2136"/>
                    <a:pt x="2335" y="1802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6"/>
            <p:cNvSpPr/>
            <p:nvPr/>
          </p:nvSpPr>
          <p:spPr>
            <a:xfrm>
              <a:off x="6159143" y="2115237"/>
              <a:ext cx="220764" cy="263582"/>
            </a:xfrm>
            <a:custGeom>
              <a:rect b="b" l="l" r="r" t="t"/>
              <a:pathLst>
                <a:path extrusionOk="0" h="11771" w="9932">
                  <a:moveTo>
                    <a:pt x="4432" y="1"/>
                  </a:moveTo>
                  <a:cubicBezTo>
                    <a:pt x="2022" y="1"/>
                    <a:pt x="0" y="2258"/>
                    <a:pt x="591" y="4848"/>
                  </a:cubicBezTo>
                  <a:cubicBezTo>
                    <a:pt x="1158" y="7883"/>
                    <a:pt x="1325" y="9184"/>
                    <a:pt x="3093" y="10652"/>
                  </a:cubicBezTo>
                  <a:cubicBezTo>
                    <a:pt x="4011" y="11417"/>
                    <a:pt x="5049" y="11771"/>
                    <a:pt x="6025" y="11771"/>
                  </a:cubicBezTo>
                  <a:cubicBezTo>
                    <a:pt x="7815" y="11771"/>
                    <a:pt x="9394" y="10580"/>
                    <a:pt x="9631" y="8550"/>
                  </a:cubicBezTo>
                  <a:cubicBezTo>
                    <a:pt x="9931" y="5782"/>
                    <a:pt x="8931" y="1279"/>
                    <a:pt x="5795" y="245"/>
                  </a:cubicBezTo>
                  <a:cubicBezTo>
                    <a:pt x="5337" y="78"/>
                    <a:pt x="4878" y="1"/>
                    <a:pt x="443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6"/>
            <p:cNvSpPr/>
            <p:nvPr/>
          </p:nvSpPr>
          <p:spPr>
            <a:xfrm>
              <a:off x="6115932" y="2132726"/>
              <a:ext cx="148013" cy="142797"/>
            </a:xfrm>
            <a:custGeom>
              <a:rect b="b" l="l" r="r" t="t"/>
              <a:pathLst>
                <a:path extrusionOk="0" h="6377" w="6659">
                  <a:moveTo>
                    <a:pt x="4288" y="0"/>
                  </a:moveTo>
                  <a:cubicBezTo>
                    <a:pt x="4065" y="0"/>
                    <a:pt x="3786" y="78"/>
                    <a:pt x="3436" y="264"/>
                  </a:cubicBezTo>
                  <a:cubicBezTo>
                    <a:pt x="1401" y="1365"/>
                    <a:pt x="0" y="6235"/>
                    <a:pt x="3436" y="6368"/>
                  </a:cubicBezTo>
                  <a:cubicBezTo>
                    <a:pt x="3545" y="6374"/>
                    <a:pt x="3648" y="6376"/>
                    <a:pt x="3743" y="6376"/>
                  </a:cubicBezTo>
                  <a:cubicBezTo>
                    <a:pt x="6658" y="6376"/>
                    <a:pt x="3489" y="3964"/>
                    <a:pt x="5104" y="1865"/>
                  </a:cubicBezTo>
                  <a:cubicBezTo>
                    <a:pt x="5104" y="1865"/>
                    <a:pt x="5380" y="0"/>
                    <a:pt x="4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6"/>
            <p:cNvSpPr/>
            <p:nvPr/>
          </p:nvSpPr>
          <p:spPr>
            <a:xfrm>
              <a:off x="6192284" y="2107601"/>
              <a:ext cx="157971" cy="82539"/>
            </a:xfrm>
            <a:custGeom>
              <a:rect b="b" l="l" r="r" t="t"/>
              <a:pathLst>
                <a:path extrusionOk="0" h="3686" w="7107">
                  <a:moveTo>
                    <a:pt x="3410" y="1"/>
                  </a:moveTo>
                  <a:cubicBezTo>
                    <a:pt x="2343" y="1"/>
                    <a:pt x="1155" y="401"/>
                    <a:pt x="1" y="1419"/>
                  </a:cubicBezTo>
                  <a:cubicBezTo>
                    <a:pt x="330" y="3012"/>
                    <a:pt x="601" y="3685"/>
                    <a:pt x="1526" y="3685"/>
                  </a:cubicBezTo>
                  <a:cubicBezTo>
                    <a:pt x="1822" y="3685"/>
                    <a:pt x="2184" y="3617"/>
                    <a:pt x="2636" y="3488"/>
                  </a:cubicBezTo>
                  <a:cubicBezTo>
                    <a:pt x="2336" y="3054"/>
                    <a:pt x="2236" y="2554"/>
                    <a:pt x="2269" y="2053"/>
                  </a:cubicBezTo>
                  <a:lnTo>
                    <a:pt x="2269" y="2053"/>
                  </a:lnTo>
                  <a:cubicBezTo>
                    <a:pt x="2469" y="2554"/>
                    <a:pt x="2836" y="2954"/>
                    <a:pt x="3303" y="3187"/>
                  </a:cubicBezTo>
                  <a:cubicBezTo>
                    <a:pt x="3804" y="2987"/>
                    <a:pt x="4337" y="2820"/>
                    <a:pt x="4838" y="2720"/>
                  </a:cubicBezTo>
                  <a:cubicBezTo>
                    <a:pt x="4738" y="2454"/>
                    <a:pt x="4704" y="2120"/>
                    <a:pt x="4771" y="1820"/>
                  </a:cubicBezTo>
                  <a:lnTo>
                    <a:pt x="4771" y="1820"/>
                  </a:lnTo>
                  <a:cubicBezTo>
                    <a:pt x="4904" y="2187"/>
                    <a:pt x="5138" y="2454"/>
                    <a:pt x="5438" y="2654"/>
                  </a:cubicBezTo>
                  <a:cubicBezTo>
                    <a:pt x="6039" y="2687"/>
                    <a:pt x="6572" y="2787"/>
                    <a:pt x="7106" y="2954"/>
                  </a:cubicBezTo>
                  <a:cubicBezTo>
                    <a:pt x="7106" y="1521"/>
                    <a:pt x="5489" y="1"/>
                    <a:pt x="3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6"/>
            <p:cNvSpPr/>
            <p:nvPr/>
          </p:nvSpPr>
          <p:spPr>
            <a:xfrm>
              <a:off x="6277571" y="2224445"/>
              <a:ext cx="14848" cy="20355"/>
            </a:xfrm>
            <a:custGeom>
              <a:rect b="b" l="l" r="r" t="t"/>
              <a:pathLst>
                <a:path extrusionOk="0" h="909" w="668">
                  <a:moveTo>
                    <a:pt x="304" y="1"/>
                  </a:moveTo>
                  <a:cubicBezTo>
                    <a:pt x="291" y="1"/>
                    <a:pt x="279" y="2"/>
                    <a:pt x="267" y="4"/>
                  </a:cubicBezTo>
                  <a:cubicBezTo>
                    <a:pt x="100" y="4"/>
                    <a:pt x="0" y="204"/>
                    <a:pt x="33" y="471"/>
                  </a:cubicBezTo>
                  <a:cubicBezTo>
                    <a:pt x="95" y="718"/>
                    <a:pt x="214" y="908"/>
                    <a:pt x="364" y="908"/>
                  </a:cubicBezTo>
                  <a:cubicBezTo>
                    <a:pt x="376" y="908"/>
                    <a:pt x="388" y="907"/>
                    <a:pt x="400" y="905"/>
                  </a:cubicBezTo>
                  <a:cubicBezTo>
                    <a:pt x="567" y="905"/>
                    <a:pt x="667" y="705"/>
                    <a:pt x="634" y="438"/>
                  </a:cubicBezTo>
                  <a:cubicBezTo>
                    <a:pt x="603" y="191"/>
                    <a:pt x="457" y="1"/>
                    <a:pt x="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6"/>
            <p:cNvSpPr/>
            <p:nvPr/>
          </p:nvSpPr>
          <p:spPr>
            <a:xfrm>
              <a:off x="6346521" y="2220057"/>
              <a:ext cx="15581" cy="20937"/>
            </a:xfrm>
            <a:custGeom>
              <a:rect b="b" l="l" r="r" t="t"/>
              <a:pathLst>
                <a:path extrusionOk="0" h="935" w="701">
                  <a:moveTo>
                    <a:pt x="300" y="0"/>
                  </a:moveTo>
                  <a:cubicBezTo>
                    <a:pt x="134" y="0"/>
                    <a:pt x="0" y="234"/>
                    <a:pt x="67" y="500"/>
                  </a:cubicBezTo>
                  <a:cubicBezTo>
                    <a:pt x="100" y="734"/>
                    <a:pt x="267" y="934"/>
                    <a:pt x="434" y="934"/>
                  </a:cubicBezTo>
                  <a:cubicBezTo>
                    <a:pt x="601" y="934"/>
                    <a:pt x="701" y="701"/>
                    <a:pt x="667" y="434"/>
                  </a:cubicBezTo>
                  <a:cubicBezTo>
                    <a:pt x="634" y="2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6"/>
            <p:cNvSpPr/>
            <p:nvPr/>
          </p:nvSpPr>
          <p:spPr>
            <a:xfrm>
              <a:off x="6350966" y="2215556"/>
              <a:ext cx="13359" cy="7300"/>
            </a:xfrm>
            <a:custGeom>
              <a:rect b="b" l="l" r="r" t="t"/>
              <a:pathLst>
                <a:path extrusionOk="0" h="326" w="601">
                  <a:moveTo>
                    <a:pt x="601" y="1"/>
                  </a:moveTo>
                  <a:lnTo>
                    <a:pt x="0" y="234"/>
                  </a:lnTo>
                  <a:cubicBezTo>
                    <a:pt x="81" y="300"/>
                    <a:pt x="155" y="326"/>
                    <a:pt x="222" y="326"/>
                  </a:cubicBezTo>
                  <a:cubicBezTo>
                    <a:pt x="459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6"/>
            <p:cNvSpPr/>
            <p:nvPr/>
          </p:nvSpPr>
          <p:spPr>
            <a:xfrm>
              <a:off x="6329472" y="2241710"/>
              <a:ext cx="25228" cy="41292"/>
            </a:xfrm>
            <a:custGeom>
              <a:rect b="b" l="l" r="r" t="t"/>
              <a:pathLst>
                <a:path extrusionOk="0" h="1844" w="1135">
                  <a:moveTo>
                    <a:pt x="0" y="0"/>
                  </a:moveTo>
                  <a:lnTo>
                    <a:pt x="267" y="1835"/>
                  </a:lnTo>
                  <a:cubicBezTo>
                    <a:pt x="314" y="1840"/>
                    <a:pt x="363" y="1843"/>
                    <a:pt x="411" y="1843"/>
                  </a:cubicBezTo>
                  <a:cubicBezTo>
                    <a:pt x="670" y="1843"/>
                    <a:pt x="938" y="1765"/>
                    <a:pt x="1134" y="1568"/>
                  </a:cubicBezTo>
                  <a:cubicBezTo>
                    <a:pt x="701" y="1101"/>
                    <a:pt x="300" y="567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6"/>
            <p:cNvSpPr/>
            <p:nvPr/>
          </p:nvSpPr>
          <p:spPr>
            <a:xfrm>
              <a:off x="6273103" y="2287279"/>
              <a:ext cx="43766" cy="19258"/>
            </a:xfrm>
            <a:custGeom>
              <a:rect b="b" l="l" r="r" t="t"/>
              <a:pathLst>
                <a:path extrusionOk="0" h="860" w="1969">
                  <a:moveTo>
                    <a:pt x="34" y="0"/>
                  </a:moveTo>
                  <a:cubicBezTo>
                    <a:pt x="1" y="34"/>
                    <a:pt x="1" y="100"/>
                    <a:pt x="34" y="134"/>
                  </a:cubicBezTo>
                  <a:cubicBezTo>
                    <a:pt x="435" y="534"/>
                    <a:pt x="935" y="801"/>
                    <a:pt x="1502" y="834"/>
                  </a:cubicBezTo>
                  <a:cubicBezTo>
                    <a:pt x="1569" y="851"/>
                    <a:pt x="1635" y="859"/>
                    <a:pt x="1702" y="859"/>
                  </a:cubicBezTo>
                  <a:cubicBezTo>
                    <a:pt x="1769" y="859"/>
                    <a:pt x="1836" y="851"/>
                    <a:pt x="1902" y="834"/>
                  </a:cubicBezTo>
                  <a:cubicBezTo>
                    <a:pt x="1969" y="834"/>
                    <a:pt x="1969" y="801"/>
                    <a:pt x="1969" y="767"/>
                  </a:cubicBezTo>
                  <a:cubicBezTo>
                    <a:pt x="1969" y="701"/>
                    <a:pt x="1936" y="701"/>
                    <a:pt x="1902" y="701"/>
                  </a:cubicBezTo>
                  <a:cubicBezTo>
                    <a:pt x="1861" y="703"/>
                    <a:pt x="1819" y="704"/>
                    <a:pt x="1778" y="704"/>
                  </a:cubicBezTo>
                  <a:cubicBezTo>
                    <a:pt x="1157" y="704"/>
                    <a:pt x="574" y="469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6"/>
            <p:cNvSpPr/>
            <p:nvPr/>
          </p:nvSpPr>
          <p:spPr>
            <a:xfrm>
              <a:off x="6157453" y="2248002"/>
              <a:ext cx="58125" cy="67424"/>
            </a:xfrm>
            <a:custGeom>
              <a:rect b="b" l="l" r="r" t="t"/>
              <a:pathLst>
                <a:path extrusionOk="0" h="3011" w="2615">
                  <a:moveTo>
                    <a:pt x="1054" y="1"/>
                  </a:moveTo>
                  <a:cubicBezTo>
                    <a:pt x="1004" y="1"/>
                    <a:pt x="952" y="7"/>
                    <a:pt x="901" y="20"/>
                  </a:cubicBezTo>
                  <a:cubicBezTo>
                    <a:pt x="200" y="186"/>
                    <a:pt x="0" y="1154"/>
                    <a:pt x="334" y="1854"/>
                  </a:cubicBezTo>
                  <a:cubicBezTo>
                    <a:pt x="601" y="2388"/>
                    <a:pt x="1068" y="2788"/>
                    <a:pt x="1635" y="2988"/>
                  </a:cubicBezTo>
                  <a:cubicBezTo>
                    <a:pt x="1698" y="3003"/>
                    <a:pt x="1758" y="3011"/>
                    <a:pt x="1815" y="3011"/>
                  </a:cubicBezTo>
                  <a:cubicBezTo>
                    <a:pt x="2385" y="3011"/>
                    <a:pt x="2614" y="2282"/>
                    <a:pt x="2402" y="1554"/>
                  </a:cubicBezTo>
                  <a:cubicBezTo>
                    <a:pt x="2217" y="877"/>
                    <a:pt x="1663" y="1"/>
                    <a:pt x="1054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6"/>
            <p:cNvSpPr/>
            <p:nvPr/>
          </p:nvSpPr>
          <p:spPr>
            <a:xfrm>
              <a:off x="6255321" y="2187610"/>
              <a:ext cx="31896" cy="16772"/>
            </a:xfrm>
            <a:custGeom>
              <a:rect b="b" l="l" r="r" t="t"/>
              <a:pathLst>
                <a:path extrusionOk="0" h="749" w="1435">
                  <a:moveTo>
                    <a:pt x="1100" y="0"/>
                  </a:moveTo>
                  <a:cubicBezTo>
                    <a:pt x="703" y="0"/>
                    <a:pt x="324" y="168"/>
                    <a:pt x="67" y="482"/>
                  </a:cubicBezTo>
                  <a:cubicBezTo>
                    <a:pt x="0" y="548"/>
                    <a:pt x="0" y="648"/>
                    <a:pt x="67" y="682"/>
                  </a:cubicBezTo>
                  <a:cubicBezTo>
                    <a:pt x="100" y="715"/>
                    <a:pt x="134" y="749"/>
                    <a:pt x="167" y="749"/>
                  </a:cubicBezTo>
                  <a:cubicBezTo>
                    <a:pt x="234" y="749"/>
                    <a:pt x="267" y="715"/>
                    <a:pt x="301" y="682"/>
                  </a:cubicBezTo>
                  <a:cubicBezTo>
                    <a:pt x="510" y="442"/>
                    <a:pt x="828" y="310"/>
                    <a:pt x="1157" y="310"/>
                  </a:cubicBezTo>
                  <a:cubicBezTo>
                    <a:pt x="1194" y="310"/>
                    <a:pt x="1231" y="311"/>
                    <a:pt x="1268" y="315"/>
                  </a:cubicBezTo>
                  <a:cubicBezTo>
                    <a:pt x="1368" y="315"/>
                    <a:pt x="1435" y="282"/>
                    <a:pt x="1435" y="181"/>
                  </a:cubicBezTo>
                  <a:cubicBezTo>
                    <a:pt x="1435" y="115"/>
                    <a:pt x="1401" y="48"/>
                    <a:pt x="1301" y="15"/>
                  </a:cubicBezTo>
                  <a:cubicBezTo>
                    <a:pt x="1234" y="5"/>
                    <a:pt x="1166" y="0"/>
                    <a:pt x="1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6"/>
            <p:cNvSpPr/>
            <p:nvPr/>
          </p:nvSpPr>
          <p:spPr>
            <a:xfrm>
              <a:off x="6333918" y="2179638"/>
              <a:ext cx="32630" cy="18026"/>
            </a:xfrm>
            <a:custGeom>
              <a:rect b="b" l="l" r="r" t="t"/>
              <a:pathLst>
                <a:path extrusionOk="0" h="805" w="1468">
                  <a:moveTo>
                    <a:pt x="229" y="1"/>
                  </a:moveTo>
                  <a:cubicBezTo>
                    <a:pt x="197" y="1"/>
                    <a:pt x="165" y="2"/>
                    <a:pt x="134" y="4"/>
                  </a:cubicBezTo>
                  <a:cubicBezTo>
                    <a:pt x="67" y="4"/>
                    <a:pt x="0" y="70"/>
                    <a:pt x="0" y="171"/>
                  </a:cubicBezTo>
                  <a:cubicBezTo>
                    <a:pt x="34" y="237"/>
                    <a:pt x="100" y="304"/>
                    <a:pt x="200" y="304"/>
                  </a:cubicBezTo>
                  <a:cubicBezTo>
                    <a:pt x="227" y="302"/>
                    <a:pt x="254" y="300"/>
                    <a:pt x="281" y="300"/>
                  </a:cubicBezTo>
                  <a:cubicBezTo>
                    <a:pt x="625" y="300"/>
                    <a:pt x="985" y="493"/>
                    <a:pt x="1201" y="771"/>
                  </a:cubicBezTo>
                  <a:cubicBezTo>
                    <a:pt x="1234" y="804"/>
                    <a:pt x="1268" y="804"/>
                    <a:pt x="1334" y="804"/>
                  </a:cubicBezTo>
                  <a:cubicBezTo>
                    <a:pt x="1368" y="804"/>
                    <a:pt x="1401" y="804"/>
                    <a:pt x="1435" y="771"/>
                  </a:cubicBezTo>
                  <a:cubicBezTo>
                    <a:pt x="1468" y="738"/>
                    <a:pt x="1468" y="638"/>
                    <a:pt x="1435" y="571"/>
                  </a:cubicBezTo>
                  <a:cubicBezTo>
                    <a:pt x="1122" y="227"/>
                    <a:pt x="693" y="1"/>
                    <a:pt x="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6"/>
            <p:cNvSpPr/>
            <p:nvPr/>
          </p:nvSpPr>
          <p:spPr>
            <a:xfrm>
              <a:off x="6282016" y="2219295"/>
              <a:ext cx="13359" cy="7300"/>
            </a:xfrm>
            <a:custGeom>
              <a:rect b="b" l="l" r="r" t="t"/>
              <a:pathLst>
                <a:path extrusionOk="0" h="326" w="601">
                  <a:moveTo>
                    <a:pt x="601" y="1"/>
                  </a:moveTo>
                  <a:lnTo>
                    <a:pt x="0" y="234"/>
                  </a:lnTo>
                  <a:cubicBezTo>
                    <a:pt x="73" y="300"/>
                    <a:pt x="143" y="326"/>
                    <a:pt x="208" y="326"/>
                  </a:cubicBezTo>
                  <a:cubicBezTo>
                    <a:pt x="438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6"/>
            <p:cNvSpPr/>
            <p:nvPr/>
          </p:nvSpPr>
          <p:spPr>
            <a:xfrm>
              <a:off x="6504447" y="3080533"/>
              <a:ext cx="85287" cy="117583"/>
            </a:xfrm>
            <a:custGeom>
              <a:rect b="b" l="l" r="r" t="t"/>
              <a:pathLst>
                <a:path extrusionOk="0" h="5251" w="3837">
                  <a:moveTo>
                    <a:pt x="1201" y="1"/>
                  </a:moveTo>
                  <a:cubicBezTo>
                    <a:pt x="267" y="1301"/>
                    <a:pt x="200" y="3370"/>
                    <a:pt x="200" y="3370"/>
                  </a:cubicBezTo>
                  <a:lnTo>
                    <a:pt x="100" y="3970"/>
                  </a:lnTo>
                  <a:cubicBezTo>
                    <a:pt x="0" y="4470"/>
                    <a:pt x="367" y="4971"/>
                    <a:pt x="868" y="5071"/>
                  </a:cubicBezTo>
                  <a:lnTo>
                    <a:pt x="2035" y="5238"/>
                  </a:lnTo>
                  <a:cubicBezTo>
                    <a:pt x="2091" y="5246"/>
                    <a:pt x="2146" y="5250"/>
                    <a:pt x="2200" y="5250"/>
                  </a:cubicBezTo>
                  <a:cubicBezTo>
                    <a:pt x="2569" y="5250"/>
                    <a:pt x="2899" y="5057"/>
                    <a:pt x="3103" y="4737"/>
                  </a:cubicBezTo>
                  <a:lnTo>
                    <a:pt x="3636" y="3937"/>
                  </a:lnTo>
                  <a:cubicBezTo>
                    <a:pt x="3803" y="3636"/>
                    <a:pt x="3836" y="3236"/>
                    <a:pt x="3703" y="2903"/>
                  </a:cubicBezTo>
                  <a:lnTo>
                    <a:pt x="3069" y="1335"/>
                  </a:lnTo>
                  <a:cubicBezTo>
                    <a:pt x="2802" y="701"/>
                    <a:pt x="2269" y="234"/>
                    <a:pt x="1601" y="101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6"/>
            <p:cNvSpPr/>
            <p:nvPr/>
          </p:nvSpPr>
          <p:spPr>
            <a:xfrm>
              <a:off x="6139649" y="2893041"/>
              <a:ext cx="307718" cy="38403"/>
            </a:xfrm>
            <a:custGeom>
              <a:rect b="b" l="l" r="r" t="t"/>
              <a:pathLst>
                <a:path extrusionOk="0" h="1715" w="13844">
                  <a:moveTo>
                    <a:pt x="701" y="1"/>
                  </a:moveTo>
                  <a:cubicBezTo>
                    <a:pt x="568" y="1"/>
                    <a:pt x="468" y="68"/>
                    <a:pt x="401" y="201"/>
                  </a:cubicBezTo>
                  <a:cubicBezTo>
                    <a:pt x="301" y="435"/>
                    <a:pt x="201" y="668"/>
                    <a:pt x="101" y="935"/>
                  </a:cubicBezTo>
                  <a:cubicBezTo>
                    <a:pt x="1" y="1102"/>
                    <a:pt x="134" y="1302"/>
                    <a:pt x="334" y="1335"/>
                  </a:cubicBezTo>
                  <a:cubicBezTo>
                    <a:pt x="2574" y="1590"/>
                    <a:pt x="4822" y="1715"/>
                    <a:pt x="7070" y="1715"/>
                  </a:cubicBezTo>
                  <a:cubicBezTo>
                    <a:pt x="9242" y="1715"/>
                    <a:pt x="11413" y="1598"/>
                    <a:pt x="13577" y="1369"/>
                  </a:cubicBezTo>
                  <a:cubicBezTo>
                    <a:pt x="13744" y="1335"/>
                    <a:pt x="13844" y="1202"/>
                    <a:pt x="13844" y="1035"/>
                  </a:cubicBezTo>
                  <a:cubicBezTo>
                    <a:pt x="13810" y="801"/>
                    <a:pt x="13777" y="535"/>
                    <a:pt x="13744" y="268"/>
                  </a:cubicBezTo>
                  <a:cubicBezTo>
                    <a:pt x="13744" y="101"/>
                    <a:pt x="13610" y="1"/>
                    <a:pt x="13444" y="1"/>
                  </a:cubicBezTo>
                  <a:cubicBezTo>
                    <a:pt x="11325" y="234"/>
                    <a:pt x="9199" y="351"/>
                    <a:pt x="7072" y="351"/>
                  </a:cubicBezTo>
                  <a:cubicBezTo>
                    <a:pt x="4946" y="351"/>
                    <a:pt x="2819" y="234"/>
                    <a:pt x="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6"/>
            <p:cNvSpPr/>
            <p:nvPr/>
          </p:nvSpPr>
          <p:spPr>
            <a:xfrm>
              <a:off x="6302021" y="2438898"/>
              <a:ext cx="64526" cy="59788"/>
            </a:xfrm>
            <a:custGeom>
              <a:rect b="b" l="l" r="r" t="t"/>
              <a:pathLst>
                <a:path extrusionOk="0" h="2670" w="2903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35" y="1001"/>
                    <a:pt x="735" y="2202"/>
                  </a:cubicBezTo>
                  <a:lnTo>
                    <a:pt x="2903" y="2669"/>
                  </a:lnTo>
                  <a:cubicBezTo>
                    <a:pt x="2669" y="1202"/>
                    <a:pt x="1469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6"/>
            <p:cNvSpPr/>
            <p:nvPr/>
          </p:nvSpPr>
          <p:spPr>
            <a:xfrm>
              <a:off x="6179681" y="2432181"/>
              <a:ext cx="116428" cy="85920"/>
            </a:xfrm>
            <a:custGeom>
              <a:rect b="b" l="l" r="r" t="t"/>
              <a:pathLst>
                <a:path extrusionOk="0" h="3837" w="5238">
                  <a:moveTo>
                    <a:pt x="1702" y="0"/>
                  </a:moveTo>
                  <a:lnTo>
                    <a:pt x="401" y="968"/>
                  </a:lnTo>
                  <a:cubicBezTo>
                    <a:pt x="401" y="968"/>
                    <a:pt x="1" y="2469"/>
                    <a:pt x="1735" y="3837"/>
                  </a:cubicBezTo>
                  <a:lnTo>
                    <a:pt x="5238" y="2569"/>
                  </a:lnTo>
                  <a:cubicBezTo>
                    <a:pt x="5238" y="2569"/>
                    <a:pt x="2336" y="901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6"/>
            <p:cNvSpPr/>
            <p:nvPr/>
          </p:nvSpPr>
          <p:spPr>
            <a:xfrm>
              <a:off x="6076634" y="2486124"/>
              <a:ext cx="514589" cy="296544"/>
            </a:xfrm>
            <a:custGeom>
              <a:rect b="b" l="l" r="r" t="t"/>
              <a:pathLst>
                <a:path extrusionOk="0" h="13243" w="23151">
                  <a:moveTo>
                    <a:pt x="1794" y="0"/>
                  </a:moveTo>
                  <a:cubicBezTo>
                    <a:pt x="1627" y="0"/>
                    <a:pt x="1461" y="29"/>
                    <a:pt x="1301" y="93"/>
                  </a:cubicBezTo>
                  <a:cubicBezTo>
                    <a:pt x="300" y="494"/>
                    <a:pt x="0" y="2128"/>
                    <a:pt x="401" y="3129"/>
                  </a:cubicBezTo>
                  <a:cubicBezTo>
                    <a:pt x="501" y="3329"/>
                    <a:pt x="534" y="3462"/>
                    <a:pt x="601" y="3596"/>
                  </a:cubicBezTo>
                  <a:lnTo>
                    <a:pt x="801" y="4029"/>
                  </a:lnTo>
                  <a:cubicBezTo>
                    <a:pt x="934" y="4263"/>
                    <a:pt x="1068" y="4530"/>
                    <a:pt x="1201" y="4797"/>
                  </a:cubicBezTo>
                  <a:cubicBezTo>
                    <a:pt x="1501" y="5297"/>
                    <a:pt x="1802" y="5797"/>
                    <a:pt x="2102" y="6264"/>
                  </a:cubicBezTo>
                  <a:cubicBezTo>
                    <a:pt x="2769" y="7198"/>
                    <a:pt x="3469" y="8099"/>
                    <a:pt x="4270" y="8966"/>
                  </a:cubicBezTo>
                  <a:cubicBezTo>
                    <a:pt x="5037" y="9800"/>
                    <a:pt x="5904" y="10567"/>
                    <a:pt x="6838" y="11268"/>
                  </a:cubicBezTo>
                  <a:cubicBezTo>
                    <a:pt x="7039" y="11435"/>
                    <a:pt x="7305" y="11601"/>
                    <a:pt x="7539" y="11768"/>
                  </a:cubicBezTo>
                  <a:lnTo>
                    <a:pt x="7906" y="12002"/>
                  </a:lnTo>
                  <a:lnTo>
                    <a:pt x="8073" y="12135"/>
                  </a:lnTo>
                  <a:lnTo>
                    <a:pt x="8340" y="12302"/>
                  </a:lnTo>
                  <a:cubicBezTo>
                    <a:pt x="8973" y="12636"/>
                    <a:pt x="9640" y="12869"/>
                    <a:pt x="10341" y="13002"/>
                  </a:cubicBezTo>
                  <a:cubicBezTo>
                    <a:pt x="11358" y="13148"/>
                    <a:pt x="12349" y="13242"/>
                    <a:pt x="13359" y="13242"/>
                  </a:cubicBezTo>
                  <a:cubicBezTo>
                    <a:pt x="13509" y="13242"/>
                    <a:pt x="13659" y="13240"/>
                    <a:pt x="13810" y="13236"/>
                  </a:cubicBezTo>
                  <a:cubicBezTo>
                    <a:pt x="14944" y="13203"/>
                    <a:pt x="16012" y="13136"/>
                    <a:pt x="17079" y="13002"/>
                  </a:cubicBezTo>
                  <a:cubicBezTo>
                    <a:pt x="19114" y="12769"/>
                    <a:pt x="21149" y="12435"/>
                    <a:pt x="23150" y="11968"/>
                  </a:cubicBezTo>
                  <a:lnTo>
                    <a:pt x="22983" y="9600"/>
                  </a:lnTo>
                  <a:cubicBezTo>
                    <a:pt x="22983" y="9600"/>
                    <a:pt x="18914" y="10200"/>
                    <a:pt x="16912" y="10200"/>
                  </a:cubicBezTo>
                  <a:cubicBezTo>
                    <a:pt x="15912" y="10167"/>
                    <a:pt x="14878" y="10167"/>
                    <a:pt x="13877" y="10100"/>
                  </a:cubicBezTo>
                  <a:cubicBezTo>
                    <a:pt x="12943" y="10034"/>
                    <a:pt x="12009" y="9900"/>
                    <a:pt x="11075" y="9667"/>
                  </a:cubicBezTo>
                  <a:cubicBezTo>
                    <a:pt x="10741" y="9600"/>
                    <a:pt x="10408" y="9467"/>
                    <a:pt x="10141" y="9300"/>
                  </a:cubicBezTo>
                  <a:lnTo>
                    <a:pt x="9640" y="8900"/>
                  </a:lnTo>
                  <a:cubicBezTo>
                    <a:pt x="9474" y="8733"/>
                    <a:pt x="9274" y="8599"/>
                    <a:pt x="9107" y="8433"/>
                  </a:cubicBezTo>
                  <a:cubicBezTo>
                    <a:pt x="8373" y="7799"/>
                    <a:pt x="7706" y="7132"/>
                    <a:pt x="7105" y="6398"/>
                  </a:cubicBezTo>
                  <a:cubicBezTo>
                    <a:pt x="6472" y="5664"/>
                    <a:pt x="5904" y="4897"/>
                    <a:pt x="5371" y="4096"/>
                  </a:cubicBezTo>
                  <a:cubicBezTo>
                    <a:pt x="5104" y="3696"/>
                    <a:pt x="4870" y="3296"/>
                    <a:pt x="4637" y="2862"/>
                  </a:cubicBezTo>
                  <a:cubicBezTo>
                    <a:pt x="4503" y="2662"/>
                    <a:pt x="4403" y="2462"/>
                    <a:pt x="4303" y="2261"/>
                  </a:cubicBezTo>
                  <a:lnTo>
                    <a:pt x="4137" y="1928"/>
                  </a:lnTo>
                  <a:lnTo>
                    <a:pt x="4036" y="1694"/>
                  </a:lnTo>
                  <a:lnTo>
                    <a:pt x="3970" y="1561"/>
                  </a:lnTo>
                  <a:cubicBezTo>
                    <a:pt x="3605" y="804"/>
                    <a:pt x="2676" y="0"/>
                    <a:pt x="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6"/>
            <p:cNvSpPr/>
            <p:nvPr/>
          </p:nvSpPr>
          <p:spPr>
            <a:xfrm>
              <a:off x="6563016" y="2692874"/>
              <a:ext cx="33386" cy="68723"/>
            </a:xfrm>
            <a:custGeom>
              <a:rect b="b" l="l" r="r" t="t"/>
              <a:pathLst>
                <a:path extrusionOk="0" h="3069" w="1502">
                  <a:moveTo>
                    <a:pt x="1301" y="0"/>
                  </a:moveTo>
                  <a:lnTo>
                    <a:pt x="1" y="33"/>
                  </a:lnTo>
                  <a:lnTo>
                    <a:pt x="234" y="3069"/>
                  </a:lnTo>
                  <a:lnTo>
                    <a:pt x="1502" y="2835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6"/>
            <p:cNvSpPr/>
            <p:nvPr/>
          </p:nvSpPr>
          <p:spPr>
            <a:xfrm>
              <a:off x="6500735" y="3066336"/>
              <a:ext cx="70461" cy="41852"/>
            </a:xfrm>
            <a:custGeom>
              <a:rect b="b" l="l" r="r" t="t"/>
              <a:pathLst>
                <a:path extrusionOk="0" h="1869" w="3170">
                  <a:moveTo>
                    <a:pt x="2969" y="1"/>
                  </a:moveTo>
                  <a:lnTo>
                    <a:pt x="1" y="668"/>
                  </a:lnTo>
                  <a:lnTo>
                    <a:pt x="401" y="1869"/>
                  </a:lnTo>
                  <a:lnTo>
                    <a:pt x="3169" y="1268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3" name="Google Shape;1733;p16"/>
          <p:cNvSpPr/>
          <p:nvPr/>
        </p:nvSpPr>
        <p:spPr>
          <a:xfrm flipH="1" rot="10800000">
            <a:off x="3644100" y="4722455"/>
            <a:ext cx="1855800" cy="1200900"/>
          </a:xfrm>
          <a:prstGeom prst="pie">
            <a:avLst>
              <a:gd fmla="val 0" name="adj1"/>
              <a:gd fmla="val 1083123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16">
            <a:hlinkClick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Google Shape;1735;p16">
            <a:hlinkClick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6" name="Google Shape;1736;p16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737" name="Google Shape;1737;p16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6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9" name="Google Shape;1739;p16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740" name="Google Shape;1740;p16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6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2" name="Google Shape;1742;p16"/>
          <p:cNvSpPr/>
          <p:nvPr/>
        </p:nvSpPr>
        <p:spPr>
          <a:xfrm>
            <a:off x="313509" y="3564564"/>
            <a:ext cx="4360325" cy="10711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2"/>
          <p:cNvGrpSpPr/>
          <p:nvPr/>
        </p:nvGrpSpPr>
        <p:grpSpPr>
          <a:xfrm>
            <a:off x="713238" y="1103435"/>
            <a:ext cx="3448995" cy="2936630"/>
            <a:chOff x="713238" y="1103435"/>
            <a:chExt cx="3448995" cy="2936630"/>
          </a:xfrm>
        </p:grpSpPr>
        <p:sp>
          <p:nvSpPr>
            <p:cNvPr id="368" name="Google Shape;368;p2"/>
            <p:cNvSpPr/>
            <p:nvPr/>
          </p:nvSpPr>
          <p:spPr>
            <a:xfrm>
              <a:off x="3082827" y="3805681"/>
              <a:ext cx="77527" cy="2230"/>
            </a:xfrm>
            <a:custGeom>
              <a:rect b="b" l="l" r="r" t="t"/>
              <a:pathLst>
                <a:path extrusionOk="0" h="141" w="4903">
                  <a:moveTo>
                    <a:pt x="1" y="0"/>
                  </a:moveTo>
                  <a:lnTo>
                    <a:pt x="1" y="140"/>
                  </a:lnTo>
                  <a:lnTo>
                    <a:pt x="4903" y="140"/>
                  </a:lnTo>
                  <a:lnTo>
                    <a:pt x="4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082827" y="3805681"/>
              <a:ext cx="77527" cy="2230"/>
            </a:xfrm>
            <a:custGeom>
              <a:rect b="b" l="l" r="r" t="t"/>
              <a:pathLst>
                <a:path extrusionOk="0" fill="none" h="141" w="4903">
                  <a:moveTo>
                    <a:pt x="1" y="0"/>
                  </a:moveTo>
                  <a:lnTo>
                    <a:pt x="4903" y="0"/>
                  </a:lnTo>
                  <a:lnTo>
                    <a:pt x="4903" y="140"/>
                  </a:lnTo>
                  <a:lnTo>
                    <a:pt x="1" y="14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741453" y="3698897"/>
              <a:ext cx="170978" cy="2230"/>
            </a:xfrm>
            <a:custGeom>
              <a:rect b="b" l="l" r="r" t="t"/>
              <a:pathLst>
                <a:path extrusionOk="0" h="141" w="10813">
                  <a:moveTo>
                    <a:pt x="0" y="1"/>
                  </a:moveTo>
                  <a:lnTo>
                    <a:pt x="0" y="141"/>
                  </a:lnTo>
                  <a:lnTo>
                    <a:pt x="10812" y="141"/>
                  </a:lnTo>
                  <a:lnTo>
                    <a:pt x="10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3741453" y="3698897"/>
              <a:ext cx="170978" cy="2230"/>
            </a:xfrm>
            <a:custGeom>
              <a:rect b="b" l="l" r="r" t="t"/>
              <a:pathLst>
                <a:path extrusionOk="0" fill="none" h="141" w="10813">
                  <a:moveTo>
                    <a:pt x="0" y="1"/>
                  </a:moveTo>
                  <a:lnTo>
                    <a:pt x="10812" y="1"/>
                  </a:lnTo>
                  <a:lnTo>
                    <a:pt x="10812" y="141"/>
                  </a:lnTo>
                  <a:lnTo>
                    <a:pt x="0" y="1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1745223" y="2875691"/>
              <a:ext cx="79741" cy="757200"/>
            </a:xfrm>
            <a:custGeom>
              <a:rect b="b" l="l" r="r" t="t"/>
              <a:pathLst>
                <a:path extrusionOk="0" h="47871" w="5043">
                  <a:moveTo>
                    <a:pt x="1" y="0"/>
                  </a:moveTo>
                  <a:lnTo>
                    <a:pt x="1" y="47871"/>
                  </a:lnTo>
                  <a:lnTo>
                    <a:pt x="5043" y="47871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1745223" y="2875691"/>
              <a:ext cx="79741" cy="757200"/>
            </a:xfrm>
            <a:custGeom>
              <a:rect b="b" l="l" r="r" t="t"/>
              <a:pathLst>
                <a:path extrusionOk="0" fill="none" h="47871" w="5043">
                  <a:moveTo>
                    <a:pt x="1" y="0"/>
                  </a:moveTo>
                  <a:lnTo>
                    <a:pt x="5043" y="0"/>
                  </a:lnTo>
                  <a:lnTo>
                    <a:pt x="5043" y="47871"/>
                  </a:lnTo>
                  <a:lnTo>
                    <a:pt x="1" y="4787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1937452" y="2849102"/>
              <a:ext cx="79741" cy="783789"/>
            </a:xfrm>
            <a:custGeom>
              <a:rect b="b" l="l" r="r" t="t"/>
              <a:pathLst>
                <a:path extrusionOk="0" h="49552" w="5043">
                  <a:moveTo>
                    <a:pt x="1" y="1"/>
                  </a:moveTo>
                  <a:lnTo>
                    <a:pt x="1" y="49552"/>
                  </a:lnTo>
                  <a:lnTo>
                    <a:pt x="5043" y="49552"/>
                  </a:lnTo>
                  <a:lnTo>
                    <a:pt x="5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1937452" y="2849102"/>
              <a:ext cx="79741" cy="783789"/>
            </a:xfrm>
            <a:custGeom>
              <a:rect b="b" l="l" r="r" t="t"/>
              <a:pathLst>
                <a:path extrusionOk="0" fill="none" h="49552" w="5043">
                  <a:moveTo>
                    <a:pt x="1" y="1"/>
                  </a:moveTo>
                  <a:lnTo>
                    <a:pt x="5043" y="1"/>
                  </a:lnTo>
                  <a:lnTo>
                    <a:pt x="5043" y="49552"/>
                  </a:lnTo>
                  <a:lnTo>
                    <a:pt x="1" y="4955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130124" y="2804354"/>
              <a:ext cx="79741" cy="828536"/>
            </a:xfrm>
            <a:custGeom>
              <a:rect b="b" l="l" r="r" t="t"/>
              <a:pathLst>
                <a:path extrusionOk="0" h="52381" w="5043">
                  <a:moveTo>
                    <a:pt x="0" y="0"/>
                  </a:moveTo>
                  <a:lnTo>
                    <a:pt x="0" y="52381"/>
                  </a:lnTo>
                  <a:lnTo>
                    <a:pt x="5042" y="5238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130124" y="2804354"/>
              <a:ext cx="79741" cy="828536"/>
            </a:xfrm>
            <a:custGeom>
              <a:rect b="b" l="l" r="r" t="t"/>
              <a:pathLst>
                <a:path extrusionOk="0" fill="none" h="52381" w="5043">
                  <a:moveTo>
                    <a:pt x="0" y="0"/>
                  </a:moveTo>
                  <a:lnTo>
                    <a:pt x="5042" y="0"/>
                  </a:lnTo>
                  <a:lnTo>
                    <a:pt x="5042" y="52381"/>
                  </a:lnTo>
                  <a:lnTo>
                    <a:pt x="0" y="523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322353" y="2760049"/>
              <a:ext cx="80184" cy="872841"/>
            </a:xfrm>
            <a:custGeom>
              <a:rect b="b" l="l" r="r" t="t"/>
              <a:pathLst>
                <a:path extrusionOk="0" h="55182" w="5071">
                  <a:moveTo>
                    <a:pt x="0" y="0"/>
                  </a:moveTo>
                  <a:lnTo>
                    <a:pt x="0" y="55182"/>
                  </a:lnTo>
                  <a:lnTo>
                    <a:pt x="5070" y="5518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322353" y="2760049"/>
              <a:ext cx="80184" cy="872841"/>
            </a:xfrm>
            <a:custGeom>
              <a:rect b="b" l="l" r="r" t="t"/>
              <a:pathLst>
                <a:path extrusionOk="0" fill="none" h="55182" w="5071">
                  <a:moveTo>
                    <a:pt x="0" y="0"/>
                  </a:moveTo>
                  <a:lnTo>
                    <a:pt x="5070" y="0"/>
                  </a:lnTo>
                  <a:lnTo>
                    <a:pt x="5070" y="55182"/>
                  </a:lnTo>
                  <a:lnTo>
                    <a:pt x="0" y="5518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515010" y="2724602"/>
              <a:ext cx="79741" cy="908288"/>
            </a:xfrm>
            <a:custGeom>
              <a:rect b="b" l="l" r="r" t="t"/>
              <a:pathLst>
                <a:path extrusionOk="0" h="57423" w="5043">
                  <a:moveTo>
                    <a:pt x="1" y="0"/>
                  </a:moveTo>
                  <a:lnTo>
                    <a:pt x="1" y="57423"/>
                  </a:lnTo>
                  <a:lnTo>
                    <a:pt x="5043" y="57423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515010" y="2724602"/>
              <a:ext cx="79741" cy="908288"/>
            </a:xfrm>
            <a:custGeom>
              <a:rect b="b" l="l" r="r" t="t"/>
              <a:pathLst>
                <a:path extrusionOk="0" fill="none" h="57423" w="5043">
                  <a:moveTo>
                    <a:pt x="1" y="0"/>
                  </a:moveTo>
                  <a:lnTo>
                    <a:pt x="5043" y="0"/>
                  </a:lnTo>
                  <a:lnTo>
                    <a:pt x="5043" y="57423"/>
                  </a:lnTo>
                  <a:lnTo>
                    <a:pt x="1" y="574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707682" y="2608075"/>
              <a:ext cx="79741" cy="1024816"/>
            </a:xfrm>
            <a:custGeom>
              <a:rect b="b" l="l" r="r" t="t"/>
              <a:pathLst>
                <a:path extrusionOk="0" h="64790" w="5043">
                  <a:moveTo>
                    <a:pt x="1" y="1"/>
                  </a:moveTo>
                  <a:lnTo>
                    <a:pt x="1" y="64790"/>
                  </a:lnTo>
                  <a:lnTo>
                    <a:pt x="5043" y="64790"/>
                  </a:lnTo>
                  <a:lnTo>
                    <a:pt x="5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707682" y="2608075"/>
              <a:ext cx="79741" cy="1024816"/>
            </a:xfrm>
            <a:custGeom>
              <a:rect b="b" l="l" r="r" t="t"/>
              <a:pathLst>
                <a:path extrusionOk="0" fill="none" h="64790" w="5043">
                  <a:moveTo>
                    <a:pt x="1" y="1"/>
                  </a:moveTo>
                  <a:lnTo>
                    <a:pt x="5043" y="1"/>
                  </a:lnTo>
                  <a:lnTo>
                    <a:pt x="5043" y="64790"/>
                  </a:lnTo>
                  <a:lnTo>
                    <a:pt x="1" y="647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899911" y="2510607"/>
              <a:ext cx="79741" cy="1122283"/>
            </a:xfrm>
            <a:custGeom>
              <a:rect b="b" l="l" r="r" t="t"/>
              <a:pathLst>
                <a:path extrusionOk="0" h="70952" w="5043">
                  <a:moveTo>
                    <a:pt x="0" y="0"/>
                  </a:moveTo>
                  <a:lnTo>
                    <a:pt x="0" y="70952"/>
                  </a:lnTo>
                  <a:lnTo>
                    <a:pt x="5042" y="7095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899911" y="2510607"/>
              <a:ext cx="79741" cy="1122283"/>
            </a:xfrm>
            <a:custGeom>
              <a:rect b="b" l="l" r="r" t="t"/>
              <a:pathLst>
                <a:path extrusionOk="0" fill="none" h="70952" w="5043">
                  <a:moveTo>
                    <a:pt x="0" y="0"/>
                  </a:moveTo>
                  <a:lnTo>
                    <a:pt x="5042" y="0"/>
                  </a:lnTo>
                  <a:lnTo>
                    <a:pt x="5042" y="70952"/>
                  </a:lnTo>
                  <a:lnTo>
                    <a:pt x="0" y="709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3092583" y="2398952"/>
              <a:ext cx="79741" cy="1233939"/>
            </a:xfrm>
            <a:custGeom>
              <a:rect b="b" l="l" r="r" t="t"/>
              <a:pathLst>
                <a:path extrusionOk="0" h="78011" w="5043">
                  <a:moveTo>
                    <a:pt x="0" y="0"/>
                  </a:moveTo>
                  <a:lnTo>
                    <a:pt x="0" y="78011"/>
                  </a:lnTo>
                  <a:lnTo>
                    <a:pt x="5042" y="7801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092583" y="2398952"/>
              <a:ext cx="79741" cy="1233939"/>
            </a:xfrm>
            <a:custGeom>
              <a:rect b="b" l="l" r="r" t="t"/>
              <a:pathLst>
                <a:path extrusionOk="0" fill="none" h="78011" w="5043">
                  <a:moveTo>
                    <a:pt x="0" y="0"/>
                  </a:moveTo>
                  <a:lnTo>
                    <a:pt x="5042" y="0"/>
                  </a:lnTo>
                  <a:lnTo>
                    <a:pt x="5042" y="78011"/>
                  </a:lnTo>
                  <a:lnTo>
                    <a:pt x="0" y="780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285239" y="2250520"/>
              <a:ext cx="79741" cy="1382370"/>
            </a:xfrm>
            <a:custGeom>
              <a:rect b="b" l="l" r="r" t="t"/>
              <a:pathLst>
                <a:path extrusionOk="0" fill="none" h="87395" w="5043">
                  <a:moveTo>
                    <a:pt x="1" y="1"/>
                  </a:moveTo>
                  <a:lnTo>
                    <a:pt x="5043" y="1"/>
                  </a:lnTo>
                  <a:lnTo>
                    <a:pt x="5043" y="87395"/>
                  </a:lnTo>
                  <a:lnTo>
                    <a:pt x="1" y="873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713238" y="3838471"/>
              <a:ext cx="3448995" cy="201594"/>
            </a:xfrm>
            <a:custGeom>
              <a:rect b="b" l="l" r="r" t="t"/>
              <a:pathLst>
                <a:path extrusionOk="0" h="12745" w="218122">
                  <a:moveTo>
                    <a:pt x="109075" y="0"/>
                  </a:moveTo>
                  <a:lnTo>
                    <a:pt x="97927" y="28"/>
                  </a:lnTo>
                  <a:lnTo>
                    <a:pt x="87086" y="140"/>
                  </a:lnTo>
                  <a:lnTo>
                    <a:pt x="76638" y="308"/>
                  </a:lnTo>
                  <a:lnTo>
                    <a:pt x="66610" y="504"/>
                  </a:lnTo>
                  <a:lnTo>
                    <a:pt x="57087" y="784"/>
                  </a:lnTo>
                  <a:lnTo>
                    <a:pt x="52521" y="924"/>
                  </a:lnTo>
                  <a:lnTo>
                    <a:pt x="48095" y="1092"/>
                  </a:lnTo>
                  <a:lnTo>
                    <a:pt x="43809" y="1261"/>
                  </a:lnTo>
                  <a:lnTo>
                    <a:pt x="39692" y="1457"/>
                  </a:lnTo>
                  <a:lnTo>
                    <a:pt x="35742" y="1653"/>
                  </a:lnTo>
                  <a:lnTo>
                    <a:pt x="31961" y="1877"/>
                  </a:lnTo>
                  <a:lnTo>
                    <a:pt x="28347" y="2101"/>
                  </a:lnTo>
                  <a:lnTo>
                    <a:pt x="24902" y="2325"/>
                  </a:lnTo>
                  <a:lnTo>
                    <a:pt x="21681" y="2577"/>
                  </a:lnTo>
                  <a:lnTo>
                    <a:pt x="18628" y="2829"/>
                  </a:lnTo>
                  <a:lnTo>
                    <a:pt x="15799" y="3081"/>
                  </a:lnTo>
                  <a:lnTo>
                    <a:pt x="13165" y="3333"/>
                  </a:lnTo>
                  <a:lnTo>
                    <a:pt x="10757" y="3613"/>
                  </a:lnTo>
                  <a:lnTo>
                    <a:pt x="8572" y="3894"/>
                  </a:lnTo>
                  <a:lnTo>
                    <a:pt x="6639" y="4174"/>
                  </a:lnTo>
                  <a:lnTo>
                    <a:pt x="4902" y="4482"/>
                  </a:lnTo>
                  <a:lnTo>
                    <a:pt x="3446" y="4790"/>
                  </a:lnTo>
                  <a:lnTo>
                    <a:pt x="2801" y="4930"/>
                  </a:lnTo>
                  <a:lnTo>
                    <a:pt x="2213" y="5098"/>
                  </a:lnTo>
                  <a:lnTo>
                    <a:pt x="1709" y="5238"/>
                  </a:lnTo>
                  <a:lnTo>
                    <a:pt x="1261" y="5406"/>
                  </a:lnTo>
                  <a:lnTo>
                    <a:pt x="897" y="5574"/>
                  </a:lnTo>
                  <a:lnTo>
                    <a:pt x="561" y="5714"/>
                  </a:lnTo>
                  <a:lnTo>
                    <a:pt x="336" y="5882"/>
                  </a:lnTo>
                  <a:lnTo>
                    <a:pt x="140" y="6050"/>
                  </a:lnTo>
                  <a:lnTo>
                    <a:pt x="56" y="6218"/>
                  </a:lnTo>
                  <a:lnTo>
                    <a:pt x="28" y="6302"/>
                  </a:lnTo>
                  <a:lnTo>
                    <a:pt x="0" y="6387"/>
                  </a:lnTo>
                  <a:lnTo>
                    <a:pt x="28" y="6471"/>
                  </a:lnTo>
                  <a:lnTo>
                    <a:pt x="56" y="6527"/>
                  </a:lnTo>
                  <a:lnTo>
                    <a:pt x="140" y="6695"/>
                  </a:lnTo>
                  <a:lnTo>
                    <a:pt x="336" y="6863"/>
                  </a:lnTo>
                  <a:lnTo>
                    <a:pt x="561" y="7031"/>
                  </a:lnTo>
                  <a:lnTo>
                    <a:pt x="897" y="7199"/>
                  </a:lnTo>
                  <a:lnTo>
                    <a:pt x="1261" y="7339"/>
                  </a:lnTo>
                  <a:lnTo>
                    <a:pt x="1709" y="7507"/>
                  </a:lnTo>
                  <a:lnTo>
                    <a:pt x="2213" y="7647"/>
                  </a:lnTo>
                  <a:lnTo>
                    <a:pt x="2801" y="7815"/>
                  </a:lnTo>
                  <a:lnTo>
                    <a:pt x="3446" y="7955"/>
                  </a:lnTo>
                  <a:lnTo>
                    <a:pt x="4902" y="8263"/>
                  </a:lnTo>
                  <a:lnTo>
                    <a:pt x="6639" y="8571"/>
                  </a:lnTo>
                  <a:lnTo>
                    <a:pt x="8572" y="8851"/>
                  </a:lnTo>
                  <a:lnTo>
                    <a:pt x="10757" y="9132"/>
                  </a:lnTo>
                  <a:lnTo>
                    <a:pt x="13165" y="9412"/>
                  </a:lnTo>
                  <a:lnTo>
                    <a:pt x="15799" y="9664"/>
                  </a:lnTo>
                  <a:lnTo>
                    <a:pt x="18628" y="9944"/>
                  </a:lnTo>
                  <a:lnTo>
                    <a:pt x="21681" y="10196"/>
                  </a:lnTo>
                  <a:lnTo>
                    <a:pt x="24902" y="10420"/>
                  </a:lnTo>
                  <a:lnTo>
                    <a:pt x="28347" y="10644"/>
                  </a:lnTo>
                  <a:lnTo>
                    <a:pt x="31961" y="10868"/>
                  </a:lnTo>
                  <a:lnTo>
                    <a:pt x="35742" y="11092"/>
                  </a:lnTo>
                  <a:lnTo>
                    <a:pt x="39692" y="11288"/>
                  </a:lnTo>
                  <a:lnTo>
                    <a:pt x="43809" y="11485"/>
                  </a:lnTo>
                  <a:lnTo>
                    <a:pt x="48095" y="11653"/>
                  </a:lnTo>
                  <a:lnTo>
                    <a:pt x="52521" y="11821"/>
                  </a:lnTo>
                  <a:lnTo>
                    <a:pt x="57087" y="11961"/>
                  </a:lnTo>
                  <a:lnTo>
                    <a:pt x="66610" y="12241"/>
                  </a:lnTo>
                  <a:lnTo>
                    <a:pt x="76638" y="12465"/>
                  </a:lnTo>
                  <a:lnTo>
                    <a:pt x="87086" y="12605"/>
                  </a:lnTo>
                  <a:lnTo>
                    <a:pt x="97927" y="12717"/>
                  </a:lnTo>
                  <a:lnTo>
                    <a:pt x="109075" y="12745"/>
                  </a:lnTo>
                  <a:lnTo>
                    <a:pt x="120223" y="12717"/>
                  </a:lnTo>
                  <a:lnTo>
                    <a:pt x="131036" y="12605"/>
                  </a:lnTo>
                  <a:lnTo>
                    <a:pt x="141484" y="12465"/>
                  </a:lnTo>
                  <a:lnTo>
                    <a:pt x="151512" y="12241"/>
                  </a:lnTo>
                  <a:lnTo>
                    <a:pt x="161035" y="11961"/>
                  </a:lnTo>
                  <a:lnTo>
                    <a:pt x="165629" y="11821"/>
                  </a:lnTo>
                  <a:lnTo>
                    <a:pt x="170027" y="11653"/>
                  </a:lnTo>
                  <a:lnTo>
                    <a:pt x="174313" y="11485"/>
                  </a:lnTo>
                  <a:lnTo>
                    <a:pt x="178430" y="11288"/>
                  </a:lnTo>
                  <a:lnTo>
                    <a:pt x="182380" y="11092"/>
                  </a:lnTo>
                  <a:lnTo>
                    <a:pt x="186189" y="10868"/>
                  </a:lnTo>
                  <a:lnTo>
                    <a:pt x="189803" y="10644"/>
                  </a:lnTo>
                  <a:lnTo>
                    <a:pt x="193220" y="10420"/>
                  </a:lnTo>
                  <a:lnTo>
                    <a:pt x="196469" y="10196"/>
                  </a:lnTo>
                  <a:lnTo>
                    <a:pt x="199494" y="9944"/>
                  </a:lnTo>
                  <a:lnTo>
                    <a:pt x="202323" y="9664"/>
                  </a:lnTo>
                  <a:lnTo>
                    <a:pt x="204957" y="9412"/>
                  </a:lnTo>
                  <a:lnTo>
                    <a:pt x="207365" y="9132"/>
                  </a:lnTo>
                  <a:lnTo>
                    <a:pt x="209550" y="8851"/>
                  </a:lnTo>
                  <a:lnTo>
                    <a:pt x="211511" y="8571"/>
                  </a:lnTo>
                  <a:lnTo>
                    <a:pt x="213220" y="8263"/>
                  </a:lnTo>
                  <a:lnTo>
                    <a:pt x="214676" y="7955"/>
                  </a:lnTo>
                  <a:lnTo>
                    <a:pt x="215321" y="7815"/>
                  </a:lnTo>
                  <a:lnTo>
                    <a:pt x="215909" y="7647"/>
                  </a:lnTo>
                  <a:lnTo>
                    <a:pt x="216413" y="7507"/>
                  </a:lnTo>
                  <a:lnTo>
                    <a:pt x="216861" y="7339"/>
                  </a:lnTo>
                  <a:lnTo>
                    <a:pt x="217253" y="7199"/>
                  </a:lnTo>
                  <a:lnTo>
                    <a:pt x="217561" y="7031"/>
                  </a:lnTo>
                  <a:lnTo>
                    <a:pt x="217814" y="6863"/>
                  </a:lnTo>
                  <a:lnTo>
                    <a:pt x="217982" y="6695"/>
                  </a:lnTo>
                  <a:lnTo>
                    <a:pt x="218094" y="6527"/>
                  </a:lnTo>
                  <a:lnTo>
                    <a:pt x="218122" y="6471"/>
                  </a:lnTo>
                  <a:lnTo>
                    <a:pt x="218122" y="6387"/>
                  </a:lnTo>
                  <a:lnTo>
                    <a:pt x="218122" y="6302"/>
                  </a:lnTo>
                  <a:lnTo>
                    <a:pt x="218094" y="6218"/>
                  </a:lnTo>
                  <a:lnTo>
                    <a:pt x="217982" y="6050"/>
                  </a:lnTo>
                  <a:lnTo>
                    <a:pt x="217814" y="5882"/>
                  </a:lnTo>
                  <a:lnTo>
                    <a:pt x="217561" y="5714"/>
                  </a:lnTo>
                  <a:lnTo>
                    <a:pt x="217253" y="5574"/>
                  </a:lnTo>
                  <a:lnTo>
                    <a:pt x="216861" y="5406"/>
                  </a:lnTo>
                  <a:lnTo>
                    <a:pt x="216413" y="5238"/>
                  </a:lnTo>
                  <a:lnTo>
                    <a:pt x="215909" y="5098"/>
                  </a:lnTo>
                  <a:lnTo>
                    <a:pt x="215321" y="4930"/>
                  </a:lnTo>
                  <a:lnTo>
                    <a:pt x="214676" y="4790"/>
                  </a:lnTo>
                  <a:lnTo>
                    <a:pt x="213220" y="4482"/>
                  </a:lnTo>
                  <a:lnTo>
                    <a:pt x="211511" y="4174"/>
                  </a:lnTo>
                  <a:lnTo>
                    <a:pt x="209550" y="3894"/>
                  </a:lnTo>
                  <a:lnTo>
                    <a:pt x="207365" y="3613"/>
                  </a:lnTo>
                  <a:lnTo>
                    <a:pt x="204957" y="3333"/>
                  </a:lnTo>
                  <a:lnTo>
                    <a:pt x="202323" y="3081"/>
                  </a:lnTo>
                  <a:lnTo>
                    <a:pt x="199494" y="2829"/>
                  </a:lnTo>
                  <a:lnTo>
                    <a:pt x="196469" y="2577"/>
                  </a:lnTo>
                  <a:lnTo>
                    <a:pt x="193220" y="2325"/>
                  </a:lnTo>
                  <a:lnTo>
                    <a:pt x="189803" y="2101"/>
                  </a:lnTo>
                  <a:lnTo>
                    <a:pt x="186189" y="1877"/>
                  </a:lnTo>
                  <a:lnTo>
                    <a:pt x="182380" y="1653"/>
                  </a:lnTo>
                  <a:lnTo>
                    <a:pt x="178430" y="1457"/>
                  </a:lnTo>
                  <a:lnTo>
                    <a:pt x="174313" y="1261"/>
                  </a:lnTo>
                  <a:lnTo>
                    <a:pt x="170027" y="1092"/>
                  </a:lnTo>
                  <a:lnTo>
                    <a:pt x="165629" y="924"/>
                  </a:lnTo>
                  <a:lnTo>
                    <a:pt x="161035" y="784"/>
                  </a:lnTo>
                  <a:lnTo>
                    <a:pt x="151512" y="504"/>
                  </a:lnTo>
                  <a:lnTo>
                    <a:pt x="141484" y="308"/>
                  </a:lnTo>
                  <a:lnTo>
                    <a:pt x="131036" y="140"/>
                  </a:lnTo>
                  <a:lnTo>
                    <a:pt x="120223" y="28"/>
                  </a:lnTo>
                  <a:lnTo>
                    <a:pt x="109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480476" y="2299697"/>
              <a:ext cx="1269406" cy="1499800"/>
            </a:xfrm>
            <a:custGeom>
              <a:rect b="b" l="l" r="r" t="t"/>
              <a:pathLst>
                <a:path extrusionOk="0" h="94819" w="80280">
                  <a:moveTo>
                    <a:pt x="45434" y="1"/>
                  </a:moveTo>
                  <a:lnTo>
                    <a:pt x="44397" y="2494"/>
                  </a:lnTo>
                  <a:lnTo>
                    <a:pt x="43361" y="4987"/>
                  </a:lnTo>
                  <a:lnTo>
                    <a:pt x="42269" y="7480"/>
                  </a:lnTo>
                  <a:lnTo>
                    <a:pt x="41176" y="9945"/>
                  </a:lnTo>
                  <a:lnTo>
                    <a:pt x="40028" y="12410"/>
                  </a:lnTo>
                  <a:lnTo>
                    <a:pt x="38879" y="14875"/>
                  </a:lnTo>
                  <a:lnTo>
                    <a:pt x="37703" y="17284"/>
                  </a:lnTo>
                  <a:lnTo>
                    <a:pt x="36470" y="19721"/>
                  </a:lnTo>
                  <a:lnTo>
                    <a:pt x="35238" y="22130"/>
                  </a:lnTo>
                  <a:lnTo>
                    <a:pt x="33977" y="24511"/>
                  </a:lnTo>
                  <a:lnTo>
                    <a:pt x="32689" y="26891"/>
                  </a:lnTo>
                  <a:lnTo>
                    <a:pt x="31372" y="29244"/>
                  </a:lnTo>
                  <a:lnTo>
                    <a:pt x="30056" y="31597"/>
                  </a:lnTo>
                  <a:lnTo>
                    <a:pt x="28683" y="33922"/>
                  </a:lnTo>
                  <a:lnTo>
                    <a:pt x="27283" y="36247"/>
                  </a:lnTo>
                  <a:lnTo>
                    <a:pt x="25882" y="38544"/>
                  </a:lnTo>
                  <a:lnTo>
                    <a:pt x="24454" y="40841"/>
                  </a:lnTo>
                  <a:lnTo>
                    <a:pt x="22969" y="43110"/>
                  </a:lnTo>
                  <a:lnTo>
                    <a:pt x="21484" y="45379"/>
                  </a:lnTo>
                  <a:lnTo>
                    <a:pt x="19972" y="47620"/>
                  </a:lnTo>
                  <a:lnTo>
                    <a:pt x="18459" y="49832"/>
                  </a:lnTo>
                  <a:lnTo>
                    <a:pt x="16891" y="52045"/>
                  </a:lnTo>
                  <a:lnTo>
                    <a:pt x="15294" y="54230"/>
                  </a:lnTo>
                  <a:lnTo>
                    <a:pt x="13697" y="56415"/>
                  </a:lnTo>
                  <a:lnTo>
                    <a:pt x="12073" y="58572"/>
                  </a:lnTo>
                  <a:lnTo>
                    <a:pt x="10420" y="60701"/>
                  </a:lnTo>
                  <a:lnTo>
                    <a:pt x="8739" y="62830"/>
                  </a:lnTo>
                  <a:lnTo>
                    <a:pt x="7031" y="64930"/>
                  </a:lnTo>
                  <a:lnTo>
                    <a:pt x="5294" y="67031"/>
                  </a:lnTo>
                  <a:lnTo>
                    <a:pt x="3557" y="69104"/>
                  </a:lnTo>
                  <a:lnTo>
                    <a:pt x="1793" y="71149"/>
                  </a:lnTo>
                  <a:lnTo>
                    <a:pt x="0" y="73194"/>
                  </a:lnTo>
                  <a:lnTo>
                    <a:pt x="34818" y="94818"/>
                  </a:lnTo>
                  <a:lnTo>
                    <a:pt x="36610" y="92773"/>
                  </a:lnTo>
                  <a:lnTo>
                    <a:pt x="38403" y="90728"/>
                  </a:lnTo>
                  <a:lnTo>
                    <a:pt x="40140" y="88656"/>
                  </a:lnTo>
                  <a:lnTo>
                    <a:pt x="41876" y="86583"/>
                  </a:lnTo>
                  <a:lnTo>
                    <a:pt x="43557" y="84454"/>
                  </a:lnTo>
                  <a:lnTo>
                    <a:pt x="45238" y="82353"/>
                  </a:lnTo>
                  <a:lnTo>
                    <a:pt x="46890" y="80196"/>
                  </a:lnTo>
                  <a:lnTo>
                    <a:pt x="48543" y="78039"/>
                  </a:lnTo>
                  <a:lnTo>
                    <a:pt x="50140" y="75855"/>
                  </a:lnTo>
                  <a:lnTo>
                    <a:pt x="51736" y="73670"/>
                  </a:lnTo>
                  <a:lnTo>
                    <a:pt x="53277" y="71457"/>
                  </a:lnTo>
                  <a:lnTo>
                    <a:pt x="54818" y="69244"/>
                  </a:lnTo>
                  <a:lnTo>
                    <a:pt x="56330" y="67003"/>
                  </a:lnTo>
                  <a:lnTo>
                    <a:pt x="57815" y="64734"/>
                  </a:lnTo>
                  <a:lnTo>
                    <a:pt x="59271" y="62465"/>
                  </a:lnTo>
                  <a:lnTo>
                    <a:pt x="60728" y="60197"/>
                  </a:lnTo>
                  <a:lnTo>
                    <a:pt x="62128" y="57872"/>
                  </a:lnTo>
                  <a:lnTo>
                    <a:pt x="63529" y="55575"/>
                  </a:lnTo>
                  <a:lnTo>
                    <a:pt x="64873" y="53222"/>
                  </a:lnTo>
                  <a:lnTo>
                    <a:pt x="66218" y="50869"/>
                  </a:lnTo>
                  <a:lnTo>
                    <a:pt x="67534" y="48516"/>
                  </a:lnTo>
                  <a:lnTo>
                    <a:pt x="68823" y="46135"/>
                  </a:lnTo>
                  <a:lnTo>
                    <a:pt x="70083" y="43754"/>
                  </a:lnTo>
                  <a:lnTo>
                    <a:pt x="71316" y="41345"/>
                  </a:lnTo>
                  <a:lnTo>
                    <a:pt x="72520" y="38936"/>
                  </a:lnTo>
                  <a:lnTo>
                    <a:pt x="73697" y="36499"/>
                  </a:lnTo>
                  <a:lnTo>
                    <a:pt x="74873" y="34034"/>
                  </a:lnTo>
                  <a:lnTo>
                    <a:pt x="75994" y="31597"/>
                  </a:lnTo>
                  <a:lnTo>
                    <a:pt x="77114" y="29104"/>
                  </a:lnTo>
                  <a:lnTo>
                    <a:pt x="78179" y="26639"/>
                  </a:lnTo>
                  <a:lnTo>
                    <a:pt x="79243" y="24146"/>
                  </a:lnTo>
                  <a:lnTo>
                    <a:pt x="80279" y="21625"/>
                  </a:lnTo>
                  <a:lnTo>
                    <a:pt x="45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480476" y="2299697"/>
              <a:ext cx="1269406" cy="1499800"/>
            </a:xfrm>
            <a:custGeom>
              <a:rect b="b" l="l" r="r" t="t"/>
              <a:pathLst>
                <a:path extrusionOk="0" fill="none" h="94819" w="80280">
                  <a:moveTo>
                    <a:pt x="80279" y="21625"/>
                  </a:moveTo>
                  <a:lnTo>
                    <a:pt x="80279" y="21625"/>
                  </a:lnTo>
                  <a:lnTo>
                    <a:pt x="79243" y="24146"/>
                  </a:lnTo>
                  <a:lnTo>
                    <a:pt x="78179" y="26639"/>
                  </a:lnTo>
                  <a:lnTo>
                    <a:pt x="77114" y="29104"/>
                  </a:lnTo>
                  <a:lnTo>
                    <a:pt x="75994" y="31597"/>
                  </a:lnTo>
                  <a:lnTo>
                    <a:pt x="74873" y="34034"/>
                  </a:lnTo>
                  <a:lnTo>
                    <a:pt x="73697" y="36499"/>
                  </a:lnTo>
                  <a:lnTo>
                    <a:pt x="72520" y="38936"/>
                  </a:lnTo>
                  <a:lnTo>
                    <a:pt x="71316" y="41345"/>
                  </a:lnTo>
                  <a:lnTo>
                    <a:pt x="70083" y="43754"/>
                  </a:lnTo>
                  <a:lnTo>
                    <a:pt x="68823" y="46135"/>
                  </a:lnTo>
                  <a:lnTo>
                    <a:pt x="67534" y="48516"/>
                  </a:lnTo>
                  <a:lnTo>
                    <a:pt x="66218" y="50869"/>
                  </a:lnTo>
                  <a:lnTo>
                    <a:pt x="64873" y="53222"/>
                  </a:lnTo>
                  <a:lnTo>
                    <a:pt x="63529" y="55575"/>
                  </a:lnTo>
                  <a:lnTo>
                    <a:pt x="62128" y="57872"/>
                  </a:lnTo>
                  <a:lnTo>
                    <a:pt x="60728" y="60197"/>
                  </a:lnTo>
                  <a:lnTo>
                    <a:pt x="59271" y="62465"/>
                  </a:lnTo>
                  <a:lnTo>
                    <a:pt x="57815" y="64734"/>
                  </a:lnTo>
                  <a:lnTo>
                    <a:pt x="56330" y="67003"/>
                  </a:lnTo>
                  <a:lnTo>
                    <a:pt x="54818" y="69244"/>
                  </a:lnTo>
                  <a:lnTo>
                    <a:pt x="53277" y="71457"/>
                  </a:lnTo>
                  <a:lnTo>
                    <a:pt x="51736" y="73670"/>
                  </a:lnTo>
                  <a:lnTo>
                    <a:pt x="50140" y="75855"/>
                  </a:lnTo>
                  <a:lnTo>
                    <a:pt x="48543" y="78039"/>
                  </a:lnTo>
                  <a:lnTo>
                    <a:pt x="46890" y="80196"/>
                  </a:lnTo>
                  <a:lnTo>
                    <a:pt x="45238" y="82353"/>
                  </a:lnTo>
                  <a:lnTo>
                    <a:pt x="43557" y="84454"/>
                  </a:lnTo>
                  <a:lnTo>
                    <a:pt x="41876" y="86583"/>
                  </a:lnTo>
                  <a:lnTo>
                    <a:pt x="40140" y="88656"/>
                  </a:lnTo>
                  <a:lnTo>
                    <a:pt x="38403" y="90728"/>
                  </a:lnTo>
                  <a:lnTo>
                    <a:pt x="36610" y="92773"/>
                  </a:lnTo>
                  <a:lnTo>
                    <a:pt x="34818" y="94818"/>
                  </a:lnTo>
                  <a:lnTo>
                    <a:pt x="0" y="73194"/>
                  </a:lnTo>
                  <a:lnTo>
                    <a:pt x="0" y="73194"/>
                  </a:lnTo>
                  <a:lnTo>
                    <a:pt x="1793" y="71149"/>
                  </a:lnTo>
                  <a:lnTo>
                    <a:pt x="3557" y="69104"/>
                  </a:lnTo>
                  <a:lnTo>
                    <a:pt x="5294" y="67031"/>
                  </a:lnTo>
                  <a:lnTo>
                    <a:pt x="7031" y="64930"/>
                  </a:lnTo>
                  <a:lnTo>
                    <a:pt x="8739" y="62830"/>
                  </a:lnTo>
                  <a:lnTo>
                    <a:pt x="10420" y="60701"/>
                  </a:lnTo>
                  <a:lnTo>
                    <a:pt x="12073" y="58572"/>
                  </a:lnTo>
                  <a:lnTo>
                    <a:pt x="13697" y="56415"/>
                  </a:lnTo>
                  <a:lnTo>
                    <a:pt x="15294" y="54230"/>
                  </a:lnTo>
                  <a:lnTo>
                    <a:pt x="16891" y="52045"/>
                  </a:lnTo>
                  <a:lnTo>
                    <a:pt x="18459" y="49832"/>
                  </a:lnTo>
                  <a:lnTo>
                    <a:pt x="19972" y="47620"/>
                  </a:lnTo>
                  <a:lnTo>
                    <a:pt x="21484" y="45379"/>
                  </a:lnTo>
                  <a:lnTo>
                    <a:pt x="22969" y="43110"/>
                  </a:lnTo>
                  <a:lnTo>
                    <a:pt x="24454" y="40841"/>
                  </a:lnTo>
                  <a:lnTo>
                    <a:pt x="25882" y="38544"/>
                  </a:lnTo>
                  <a:lnTo>
                    <a:pt x="27283" y="36247"/>
                  </a:lnTo>
                  <a:lnTo>
                    <a:pt x="28683" y="33922"/>
                  </a:lnTo>
                  <a:lnTo>
                    <a:pt x="30056" y="31597"/>
                  </a:lnTo>
                  <a:lnTo>
                    <a:pt x="31372" y="29244"/>
                  </a:lnTo>
                  <a:lnTo>
                    <a:pt x="32689" y="26891"/>
                  </a:lnTo>
                  <a:lnTo>
                    <a:pt x="33977" y="24511"/>
                  </a:lnTo>
                  <a:lnTo>
                    <a:pt x="35238" y="22130"/>
                  </a:lnTo>
                  <a:lnTo>
                    <a:pt x="36470" y="19721"/>
                  </a:lnTo>
                  <a:lnTo>
                    <a:pt x="37703" y="17284"/>
                  </a:lnTo>
                  <a:lnTo>
                    <a:pt x="38879" y="14875"/>
                  </a:lnTo>
                  <a:lnTo>
                    <a:pt x="40028" y="12410"/>
                  </a:lnTo>
                  <a:lnTo>
                    <a:pt x="41176" y="9945"/>
                  </a:lnTo>
                  <a:lnTo>
                    <a:pt x="42269" y="7480"/>
                  </a:lnTo>
                  <a:lnTo>
                    <a:pt x="43361" y="4987"/>
                  </a:lnTo>
                  <a:lnTo>
                    <a:pt x="44397" y="2494"/>
                  </a:lnTo>
                  <a:lnTo>
                    <a:pt x="45434" y="1"/>
                  </a:lnTo>
                  <a:lnTo>
                    <a:pt x="80279" y="216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613453" y="2557127"/>
              <a:ext cx="56703" cy="35020"/>
            </a:xfrm>
            <a:custGeom>
              <a:rect b="b" l="l" r="r" t="t"/>
              <a:pathLst>
                <a:path extrusionOk="0" h="2214" w="3586">
                  <a:moveTo>
                    <a:pt x="0" y="0"/>
                  </a:moveTo>
                  <a:lnTo>
                    <a:pt x="3585" y="2213"/>
                  </a:lnTo>
                  <a:lnTo>
                    <a:pt x="3585" y="2213"/>
                  </a:lnTo>
                  <a:lnTo>
                    <a:pt x="3585" y="2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3613453" y="2557127"/>
              <a:ext cx="56703" cy="35020"/>
            </a:xfrm>
            <a:custGeom>
              <a:rect b="b" l="l" r="r" t="t"/>
              <a:pathLst>
                <a:path extrusionOk="0" fill="none" h="2214" w="3586">
                  <a:moveTo>
                    <a:pt x="0" y="0"/>
                  </a:moveTo>
                  <a:lnTo>
                    <a:pt x="3585" y="2213"/>
                  </a:lnTo>
                  <a:lnTo>
                    <a:pt x="3585" y="2213"/>
                  </a:lnTo>
                  <a:lnTo>
                    <a:pt x="3585" y="22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3670140" y="2592131"/>
              <a:ext cx="79741" cy="49635"/>
            </a:xfrm>
            <a:custGeom>
              <a:rect b="b" l="l" r="r" t="t"/>
              <a:pathLst>
                <a:path extrusionOk="0" h="3138" w="5043">
                  <a:moveTo>
                    <a:pt x="0" y="0"/>
                  </a:moveTo>
                  <a:lnTo>
                    <a:pt x="5014" y="3137"/>
                  </a:lnTo>
                  <a:lnTo>
                    <a:pt x="5042" y="3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670140" y="2592131"/>
              <a:ext cx="79741" cy="49635"/>
            </a:xfrm>
            <a:custGeom>
              <a:rect b="b" l="l" r="r" t="t"/>
              <a:pathLst>
                <a:path extrusionOk="0" fill="none" h="3138" w="5043">
                  <a:moveTo>
                    <a:pt x="0" y="0"/>
                  </a:moveTo>
                  <a:lnTo>
                    <a:pt x="0" y="0"/>
                  </a:lnTo>
                  <a:lnTo>
                    <a:pt x="5014" y="3137"/>
                  </a:lnTo>
                  <a:lnTo>
                    <a:pt x="5014" y="3137"/>
                  </a:lnTo>
                  <a:lnTo>
                    <a:pt x="5042" y="3137"/>
                  </a:lnTo>
                  <a:lnTo>
                    <a:pt x="5042" y="313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168766" y="2299697"/>
              <a:ext cx="580682" cy="752786"/>
            </a:xfrm>
            <a:custGeom>
              <a:rect b="b" l="l" r="r" t="t"/>
              <a:pathLst>
                <a:path extrusionOk="0" h="47592" w="36723">
                  <a:moveTo>
                    <a:pt x="1905" y="1"/>
                  </a:moveTo>
                  <a:lnTo>
                    <a:pt x="980" y="2270"/>
                  </a:lnTo>
                  <a:lnTo>
                    <a:pt x="0" y="4567"/>
                  </a:lnTo>
                  <a:lnTo>
                    <a:pt x="0" y="9861"/>
                  </a:lnTo>
                  <a:lnTo>
                    <a:pt x="700" y="8320"/>
                  </a:lnTo>
                  <a:lnTo>
                    <a:pt x="1149" y="8600"/>
                  </a:lnTo>
                  <a:lnTo>
                    <a:pt x="1653" y="8824"/>
                  </a:lnTo>
                  <a:lnTo>
                    <a:pt x="2073" y="8964"/>
                  </a:lnTo>
                  <a:lnTo>
                    <a:pt x="2465" y="9048"/>
                  </a:lnTo>
                  <a:lnTo>
                    <a:pt x="2885" y="9105"/>
                  </a:lnTo>
                  <a:lnTo>
                    <a:pt x="3277" y="9133"/>
                  </a:lnTo>
                  <a:lnTo>
                    <a:pt x="3642" y="9105"/>
                  </a:lnTo>
                  <a:lnTo>
                    <a:pt x="3978" y="9077"/>
                  </a:lnTo>
                  <a:lnTo>
                    <a:pt x="4314" y="9020"/>
                  </a:lnTo>
                  <a:lnTo>
                    <a:pt x="4650" y="8908"/>
                  </a:lnTo>
                  <a:lnTo>
                    <a:pt x="4986" y="8796"/>
                  </a:lnTo>
                  <a:lnTo>
                    <a:pt x="5294" y="8656"/>
                  </a:lnTo>
                  <a:lnTo>
                    <a:pt x="5602" y="8516"/>
                  </a:lnTo>
                  <a:lnTo>
                    <a:pt x="5910" y="8320"/>
                  </a:lnTo>
                  <a:lnTo>
                    <a:pt x="6191" y="8124"/>
                  </a:lnTo>
                  <a:lnTo>
                    <a:pt x="6443" y="7900"/>
                  </a:lnTo>
                  <a:lnTo>
                    <a:pt x="6695" y="7648"/>
                  </a:lnTo>
                  <a:lnTo>
                    <a:pt x="6919" y="7368"/>
                  </a:lnTo>
                  <a:lnTo>
                    <a:pt x="7143" y="7088"/>
                  </a:lnTo>
                  <a:lnTo>
                    <a:pt x="7339" y="6780"/>
                  </a:lnTo>
                  <a:lnTo>
                    <a:pt x="7479" y="6443"/>
                  </a:lnTo>
                  <a:lnTo>
                    <a:pt x="7647" y="6107"/>
                  </a:lnTo>
                  <a:lnTo>
                    <a:pt x="7647" y="6079"/>
                  </a:lnTo>
                  <a:lnTo>
                    <a:pt x="29356" y="19553"/>
                  </a:lnTo>
                  <a:lnTo>
                    <a:pt x="29356" y="19609"/>
                  </a:lnTo>
                  <a:lnTo>
                    <a:pt x="29188" y="20085"/>
                  </a:lnTo>
                  <a:lnTo>
                    <a:pt x="29047" y="20589"/>
                  </a:lnTo>
                  <a:lnTo>
                    <a:pt x="28963" y="21065"/>
                  </a:lnTo>
                  <a:lnTo>
                    <a:pt x="28907" y="21541"/>
                  </a:lnTo>
                  <a:lnTo>
                    <a:pt x="28879" y="22046"/>
                  </a:lnTo>
                  <a:lnTo>
                    <a:pt x="28879" y="22522"/>
                  </a:lnTo>
                  <a:lnTo>
                    <a:pt x="28935" y="23026"/>
                  </a:lnTo>
                  <a:lnTo>
                    <a:pt x="29019" y="23502"/>
                  </a:lnTo>
                  <a:lnTo>
                    <a:pt x="29131" y="23978"/>
                  </a:lnTo>
                  <a:lnTo>
                    <a:pt x="29300" y="24427"/>
                  </a:lnTo>
                  <a:lnTo>
                    <a:pt x="29468" y="24875"/>
                  </a:lnTo>
                  <a:lnTo>
                    <a:pt x="29692" y="25295"/>
                  </a:lnTo>
                  <a:lnTo>
                    <a:pt x="29944" y="25715"/>
                  </a:lnTo>
                  <a:lnTo>
                    <a:pt x="30224" y="26135"/>
                  </a:lnTo>
                  <a:lnTo>
                    <a:pt x="30532" y="26527"/>
                  </a:lnTo>
                  <a:lnTo>
                    <a:pt x="30868" y="26863"/>
                  </a:lnTo>
                  <a:lnTo>
                    <a:pt x="32381" y="25575"/>
                  </a:lnTo>
                  <a:lnTo>
                    <a:pt x="33893" y="24258"/>
                  </a:lnTo>
                  <a:lnTo>
                    <a:pt x="35322" y="22942"/>
                  </a:lnTo>
                  <a:lnTo>
                    <a:pt x="36722" y="21625"/>
                  </a:lnTo>
                  <a:lnTo>
                    <a:pt x="31708" y="18488"/>
                  </a:lnTo>
                  <a:lnTo>
                    <a:pt x="28123" y="16275"/>
                  </a:lnTo>
                  <a:lnTo>
                    <a:pt x="1905" y="1"/>
                  </a:lnTo>
                  <a:close/>
                  <a:moveTo>
                    <a:pt x="0" y="37956"/>
                  </a:moveTo>
                  <a:lnTo>
                    <a:pt x="0" y="47592"/>
                  </a:lnTo>
                  <a:lnTo>
                    <a:pt x="2045" y="46443"/>
                  </a:lnTo>
                  <a:lnTo>
                    <a:pt x="4090" y="45267"/>
                  </a:lnTo>
                  <a:lnTo>
                    <a:pt x="6134" y="44034"/>
                  </a:lnTo>
                  <a:lnTo>
                    <a:pt x="8179" y="42802"/>
                  </a:lnTo>
                  <a:lnTo>
                    <a:pt x="7843" y="42354"/>
                  </a:lnTo>
                  <a:lnTo>
                    <a:pt x="7479" y="41905"/>
                  </a:lnTo>
                  <a:lnTo>
                    <a:pt x="7087" y="41457"/>
                  </a:lnTo>
                  <a:lnTo>
                    <a:pt x="6667" y="41037"/>
                  </a:lnTo>
                  <a:lnTo>
                    <a:pt x="6219" y="40645"/>
                  </a:lnTo>
                  <a:lnTo>
                    <a:pt x="5770" y="40281"/>
                  </a:lnTo>
                  <a:lnTo>
                    <a:pt x="5294" y="39917"/>
                  </a:lnTo>
                  <a:lnTo>
                    <a:pt x="4790" y="39580"/>
                  </a:lnTo>
                  <a:lnTo>
                    <a:pt x="4202" y="39272"/>
                  </a:lnTo>
                  <a:lnTo>
                    <a:pt x="3642" y="38964"/>
                  </a:lnTo>
                  <a:lnTo>
                    <a:pt x="3053" y="38712"/>
                  </a:lnTo>
                  <a:lnTo>
                    <a:pt x="2437" y="38488"/>
                  </a:lnTo>
                  <a:lnTo>
                    <a:pt x="1849" y="38292"/>
                  </a:lnTo>
                  <a:lnTo>
                    <a:pt x="1233" y="38152"/>
                  </a:lnTo>
                  <a:lnTo>
                    <a:pt x="616" y="38040"/>
                  </a:lnTo>
                  <a:lnTo>
                    <a:pt x="0" y="379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168766" y="2900050"/>
              <a:ext cx="129344" cy="152433"/>
            </a:xfrm>
            <a:custGeom>
              <a:rect b="b" l="l" r="r" t="t"/>
              <a:pathLst>
                <a:path extrusionOk="0" fill="none" h="9637" w="8180">
                  <a:moveTo>
                    <a:pt x="0" y="1"/>
                  </a:moveTo>
                  <a:lnTo>
                    <a:pt x="0" y="9637"/>
                  </a:lnTo>
                  <a:lnTo>
                    <a:pt x="0" y="9637"/>
                  </a:lnTo>
                  <a:lnTo>
                    <a:pt x="2045" y="8488"/>
                  </a:lnTo>
                  <a:lnTo>
                    <a:pt x="4090" y="7312"/>
                  </a:lnTo>
                  <a:lnTo>
                    <a:pt x="6134" y="6079"/>
                  </a:lnTo>
                  <a:lnTo>
                    <a:pt x="8179" y="4847"/>
                  </a:lnTo>
                  <a:lnTo>
                    <a:pt x="8179" y="4847"/>
                  </a:lnTo>
                  <a:lnTo>
                    <a:pt x="7843" y="4399"/>
                  </a:lnTo>
                  <a:lnTo>
                    <a:pt x="7479" y="3950"/>
                  </a:lnTo>
                  <a:lnTo>
                    <a:pt x="7087" y="3502"/>
                  </a:lnTo>
                  <a:lnTo>
                    <a:pt x="6667" y="3082"/>
                  </a:lnTo>
                  <a:lnTo>
                    <a:pt x="6219" y="2690"/>
                  </a:lnTo>
                  <a:lnTo>
                    <a:pt x="5770" y="2326"/>
                  </a:lnTo>
                  <a:lnTo>
                    <a:pt x="5294" y="1962"/>
                  </a:lnTo>
                  <a:lnTo>
                    <a:pt x="4790" y="1625"/>
                  </a:lnTo>
                  <a:lnTo>
                    <a:pt x="4790" y="1625"/>
                  </a:lnTo>
                  <a:lnTo>
                    <a:pt x="4202" y="1317"/>
                  </a:lnTo>
                  <a:lnTo>
                    <a:pt x="3642" y="1009"/>
                  </a:lnTo>
                  <a:lnTo>
                    <a:pt x="3053" y="757"/>
                  </a:lnTo>
                  <a:lnTo>
                    <a:pt x="2437" y="533"/>
                  </a:lnTo>
                  <a:lnTo>
                    <a:pt x="1849" y="337"/>
                  </a:lnTo>
                  <a:lnTo>
                    <a:pt x="1233" y="197"/>
                  </a:lnTo>
                  <a:lnTo>
                    <a:pt x="616" y="8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168766" y="2395851"/>
              <a:ext cx="488116" cy="580866"/>
            </a:xfrm>
            <a:custGeom>
              <a:rect b="b" l="l" r="r" t="t"/>
              <a:pathLst>
                <a:path extrusionOk="0" h="36723" w="30869">
                  <a:moveTo>
                    <a:pt x="7647" y="0"/>
                  </a:moveTo>
                  <a:lnTo>
                    <a:pt x="7647" y="28"/>
                  </a:lnTo>
                  <a:lnTo>
                    <a:pt x="7479" y="364"/>
                  </a:lnTo>
                  <a:lnTo>
                    <a:pt x="7339" y="701"/>
                  </a:lnTo>
                  <a:lnTo>
                    <a:pt x="7143" y="1009"/>
                  </a:lnTo>
                  <a:lnTo>
                    <a:pt x="6919" y="1289"/>
                  </a:lnTo>
                  <a:lnTo>
                    <a:pt x="6695" y="1569"/>
                  </a:lnTo>
                  <a:lnTo>
                    <a:pt x="6443" y="1821"/>
                  </a:lnTo>
                  <a:lnTo>
                    <a:pt x="6191" y="2045"/>
                  </a:lnTo>
                  <a:lnTo>
                    <a:pt x="5910" y="2241"/>
                  </a:lnTo>
                  <a:lnTo>
                    <a:pt x="5602" y="2437"/>
                  </a:lnTo>
                  <a:lnTo>
                    <a:pt x="5294" y="2577"/>
                  </a:lnTo>
                  <a:lnTo>
                    <a:pt x="4986" y="2717"/>
                  </a:lnTo>
                  <a:lnTo>
                    <a:pt x="4650" y="2829"/>
                  </a:lnTo>
                  <a:lnTo>
                    <a:pt x="4314" y="2941"/>
                  </a:lnTo>
                  <a:lnTo>
                    <a:pt x="3978" y="2998"/>
                  </a:lnTo>
                  <a:lnTo>
                    <a:pt x="3642" y="3026"/>
                  </a:lnTo>
                  <a:lnTo>
                    <a:pt x="3277" y="3054"/>
                  </a:lnTo>
                  <a:lnTo>
                    <a:pt x="2885" y="3026"/>
                  </a:lnTo>
                  <a:lnTo>
                    <a:pt x="2465" y="2969"/>
                  </a:lnTo>
                  <a:lnTo>
                    <a:pt x="2073" y="2885"/>
                  </a:lnTo>
                  <a:lnTo>
                    <a:pt x="1653" y="2745"/>
                  </a:lnTo>
                  <a:lnTo>
                    <a:pt x="1149" y="2521"/>
                  </a:lnTo>
                  <a:lnTo>
                    <a:pt x="700" y="2241"/>
                  </a:lnTo>
                  <a:lnTo>
                    <a:pt x="0" y="3782"/>
                  </a:lnTo>
                  <a:lnTo>
                    <a:pt x="0" y="31877"/>
                  </a:lnTo>
                  <a:lnTo>
                    <a:pt x="616" y="31961"/>
                  </a:lnTo>
                  <a:lnTo>
                    <a:pt x="1233" y="32073"/>
                  </a:lnTo>
                  <a:lnTo>
                    <a:pt x="1849" y="32213"/>
                  </a:lnTo>
                  <a:lnTo>
                    <a:pt x="2437" y="32409"/>
                  </a:lnTo>
                  <a:lnTo>
                    <a:pt x="3053" y="32633"/>
                  </a:lnTo>
                  <a:lnTo>
                    <a:pt x="3642" y="32885"/>
                  </a:lnTo>
                  <a:lnTo>
                    <a:pt x="4202" y="33193"/>
                  </a:lnTo>
                  <a:lnTo>
                    <a:pt x="4790" y="33501"/>
                  </a:lnTo>
                  <a:lnTo>
                    <a:pt x="5294" y="33838"/>
                  </a:lnTo>
                  <a:lnTo>
                    <a:pt x="5770" y="34202"/>
                  </a:lnTo>
                  <a:lnTo>
                    <a:pt x="6219" y="34566"/>
                  </a:lnTo>
                  <a:lnTo>
                    <a:pt x="6667" y="34958"/>
                  </a:lnTo>
                  <a:lnTo>
                    <a:pt x="7087" y="35378"/>
                  </a:lnTo>
                  <a:lnTo>
                    <a:pt x="7479" y="35826"/>
                  </a:lnTo>
                  <a:lnTo>
                    <a:pt x="7843" y="36275"/>
                  </a:lnTo>
                  <a:lnTo>
                    <a:pt x="8179" y="36723"/>
                  </a:lnTo>
                  <a:lnTo>
                    <a:pt x="11148" y="34902"/>
                  </a:lnTo>
                  <a:lnTo>
                    <a:pt x="14118" y="32997"/>
                  </a:lnTo>
                  <a:lnTo>
                    <a:pt x="17031" y="31064"/>
                  </a:lnTo>
                  <a:lnTo>
                    <a:pt x="19916" y="29104"/>
                  </a:lnTo>
                  <a:lnTo>
                    <a:pt x="22773" y="27087"/>
                  </a:lnTo>
                  <a:lnTo>
                    <a:pt x="24174" y="26051"/>
                  </a:lnTo>
                  <a:lnTo>
                    <a:pt x="25546" y="25014"/>
                  </a:lnTo>
                  <a:lnTo>
                    <a:pt x="26919" y="23978"/>
                  </a:lnTo>
                  <a:lnTo>
                    <a:pt x="28235" y="22913"/>
                  </a:lnTo>
                  <a:lnTo>
                    <a:pt x="29580" y="21877"/>
                  </a:lnTo>
                  <a:lnTo>
                    <a:pt x="30868" y="20784"/>
                  </a:lnTo>
                  <a:lnTo>
                    <a:pt x="30532" y="20448"/>
                  </a:lnTo>
                  <a:lnTo>
                    <a:pt x="30224" y="20056"/>
                  </a:lnTo>
                  <a:lnTo>
                    <a:pt x="29944" y="19636"/>
                  </a:lnTo>
                  <a:lnTo>
                    <a:pt x="29692" y="19216"/>
                  </a:lnTo>
                  <a:lnTo>
                    <a:pt x="29468" y="18796"/>
                  </a:lnTo>
                  <a:lnTo>
                    <a:pt x="29300" y="18348"/>
                  </a:lnTo>
                  <a:lnTo>
                    <a:pt x="29131" y="17899"/>
                  </a:lnTo>
                  <a:lnTo>
                    <a:pt x="29019" y="17423"/>
                  </a:lnTo>
                  <a:lnTo>
                    <a:pt x="28935" y="16947"/>
                  </a:lnTo>
                  <a:lnTo>
                    <a:pt x="28879" y="16443"/>
                  </a:lnTo>
                  <a:lnTo>
                    <a:pt x="28879" y="15967"/>
                  </a:lnTo>
                  <a:lnTo>
                    <a:pt x="28907" y="15462"/>
                  </a:lnTo>
                  <a:lnTo>
                    <a:pt x="28963" y="14986"/>
                  </a:lnTo>
                  <a:lnTo>
                    <a:pt x="29047" y="14510"/>
                  </a:lnTo>
                  <a:lnTo>
                    <a:pt x="29188" y="14006"/>
                  </a:lnTo>
                  <a:lnTo>
                    <a:pt x="29356" y="13530"/>
                  </a:lnTo>
                  <a:lnTo>
                    <a:pt x="29356" y="13474"/>
                  </a:lnTo>
                  <a:lnTo>
                    <a:pt x="76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168766" y="2395851"/>
              <a:ext cx="488108" cy="580866"/>
            </a:xfrm>
            <a:custGeom>
              <a:rect b="b" l="l" r="r" t="t"/>
              <a:pathLst>
                <a:path extrusionOk="0" fill="none" h="36723" w="30869">
                  <a:moveTo>
                    <a:pt x="7647" y="0"/>
                  </a:moveTo>
                  <a:lnTo>
                    <a:pt x="7647" y="28"/>
                  </a:lnTo>
                  <a:lnTo>
                    <a:pt x="7647" y="28"/>
                  </a:lnTo>
                  <a:lnTo>
                    <a:pt x="7479" y="364"/>
                  </a:lnTo>
                  <a:lnTo>
                    <a:pt x="7339" y="701"/>
                  </a:lnTo>
                  <a:lnTo>
                    <a:pt x="7143" y="1009"/>
                  </a:lnTo>
                  <a:lnTo>
                    <a:pt x="6919" y="1289"/>
                  </a:lnTo>
                  <a:lnTo>
                    <a:pt x="6695" y="1569"/>
                  </a:lnTo>
                  <a:lnTo>
                    <a:pt x="6443" y="1821"/>
                  </a:lnTo>
                  <a:lnTo>
                    <a:pt x="6191" y="2045"/>
                  </a:lnTo>
                  <a:lnTo>
                    <a:pt x="5910" y="2241"/>
                  </a:lnTo>
                  <a:lnTo>
                    <a:pt x="5602" y="2437"/>
                  </a:lnTo>
                  <a:lnTo>
                    <a:pt x="5294" y="2577"/>
                  </a:lnTo>
                  <a:lnTo>
                    <a:pt x="4986" y="2717"/>
                  </a:lnTo>
                  <a:lnTo>
                    <a:pt x="4650" y="2829"/>
                  </a:lnTo>
                  <a:lnTo>
                    <a:pt x="4314" y="2941"/>
                  </a:lnTo>
                  <a:lnTo>
                    <a:pt x="3978" y="2998"/>
                  </a:lnTo>
                  <a:lnTo>
                    <a:pt x="3642" y="3026"/>
                  </a:lnTo>
                  <a:lnTo>
                    <a:pt x="3277" y="3054"/>
                  </a:lnTo>
                  <a:lnTo>
                    <a:pt x="3277" y="3054"/>
                  </a:lnTo>
                  <a:lnTo>
                    <a:pt x="2885" y="3026"/>
                  </a:lnTo>
                  <a:lnTo>
                    <a:pt x="2465" y="2969"/>
                  </a:lnTo>
                  <a:lnTo>
                    <a:pt x="2073" y="2885"/>
                  </a:lnTo>
                  <a:lnTo>
                    <a:pt x="1653" y="2745"/>
                  </a:lnTo>
                  <a:lnTo>
                    <a:pt x="1653" y="2745"/>
                  </a:lnTo>
                  <a:lnTo>
                    <a:pt x="1149" y="2521"/>
                  </a:lnTo>
                  <a:lnTo>
                    <a:pt x="700" y="2241"/>
                  </a:lnTo>
                  <a:lnTo>
                    <a:pt x="700" y="2241"/>
                  </a:lnTo>
                  <a:lnTo>
                    <a:pt x="0" y="3782"/>
                  </a:lnTo>
                  <a:lnTo>
                    <a:pt x="0" y="31877"/>
                  </a:lnTo>
                  <a:lnTo>
                    <a:pt x="0" y="31877"/>
                  </a:lnTo>
                  <a:lnTo>
                    <a:pt x="616" y="31961"/>
                  </a:lnTo>
                  <a:lnTo>
                    <a:pt x="1233" y="32073"/>
                  </a:lnTo>
                  <a:lnTo>
                    <a:pt x="1849" y="32213"/>
                  </a:lnTo>
                  <a:lnTo>
                    <a:pt x="2437" y="32409"/>
                  </a:lnTo>
                  <a:lnTo>
                    <a:pt x="3053" y="32633"/>
                  </a:lnTo>
                  <a:lnTo>
                    <a:pt x="3642" y="32885"/>
                  </a:lnTo>
                  <a:lnTo>
                    <a:pt x="4202" y="33193"/>
                  </a:lnTo>
                  <a:lnTo>
                    <a:pt x="4790" y="33501"/>
                  </a:lnTo>
                  <a:lnTo>
                    <a:pt x="4790" y="33501"/>
                  </a:lnTo>
                  <a:lnTo>
                    <a:pt x="5294" y="33838"/>
                  </a:lnTo>
                  <a:lnTo>
                    <a:pt x="5770" y="34202"/>
                  </a:lnTo>
                  <a:lnTo>
                    <a:pt x="6219" y="34566"/>
                  </a:lnTo>
                  <a:lnTo>
                    <a:pt x="6667" y="34958"/>
                  </a:lnTo>
                  <a:lnTo>
                    <a:pt x="7087" y="35378"/>
                  </a:lnTo>
                  <a:lnTo>
                    <a:pt x="7479" y="35826"/>
                  </a:lnTo>
                  <a:lnTo>
                    <a:pt x="7843" y="36275"/>
                  </a:lnTo>
                  <a:lnTo>
                    <a:pt x="8179" y="36723"/>
                  </a:lnTo>
                  <a:lnTo>
                    <a:pt x="8179" y="36723"/>
                  </a:lnTo>
                  <a:lnTo>
                    <a:pt x="11148" y="34902"/>
                  </a:lnTo>
                  <a:lnTo>
                    <a:pt x="14118" y="32997"/>
                  </a:lnTo>
                  <a:lnTo>
                    <a:pt x="17031" y="31064"/>
                  </a:lnTo>
                  <a:lnTo>
                    <a:pt x="19916" y="29104"/>
                  </a:lnTo>
                  <a:lnTo>
                    <a:pt x="22773" y="27087"/>
                  </a:lnTo>
                  <a:lnTo>
                    <a:pt x="24174" y="26051"/>
                  </a:lnTo>
                  <a:lnTo>
                    <a:pt x="25546" y="25014"/>
                  </a:lnTo>
                  <a:lnTo>
                    <a:pt x="26919" y="23978"/>
                  </a:lnTo>
                  <a:lnTo>
                    <a:pt x="28235" y="22913"/>
                  </a:lnTo>
                  <a:lnTo>
                    <a:pt x="29580" y="21877"/>
                  </a:lnTo>
                  <a:lnTo>
                    <a:pt x="30868" y="20784"/>
                  </a:lnTo>
                  <a:lnTo>
                    <a:pt x="30868" y="20784"/>
                  </a:lnTo>
                  <a:lnTo>
                    <a:pt x="30532" y="20448"/>
                  </a:lnTo>
                  <a:lnTo>
                    <a:pt x="30224" y="20056"/>
                  </a:lnTo>
                  <a:lnTo>
                    <a:pt x="29944" y="19636"/>
                  </a:lnTo>
                  <a:lnTo>
                    <a:pt x="29692" y="19216"/>
                  </a:lnTo>
                  <a:lnTo>
                    <a:pt x="29468" y="18796"/>
                  </a:lnTo>
                  <a:lnTo>
                    <a:pt x="29300" y="18348"/>
                  </a:lnTo>
                  <a:lnTo>
                    <a:pt x="29131" y="17899"/>
                  </a:lnTo>
                  <a:lnTo>
                    <a:pt x="29019" y="17423"/>
                  </a:lnTo>
                  <a:lnTo>
                    <a:pt x="28935" y="16947"/>
                  </a:lnTo>
                  <a:lnTo>
                    <a:pt x="28879" y="16443"/>
                  </a:lnTo>
                  <a:lnTo>
                    <a:pt x="28879" y="15967"/>
                  </a:lnTo>
                  <a:lnTo>
                    <a:pt x="28907" y="15462"/>
                  </a:lnTo>
                  <a:lnTo>
                    <a:pt x="28963" y="14986"/>
                  </a:lnTo>
                  <a:lnTo>
                    <a:pt x="29047" y="14510"/>
                  </a:lnTo>
                  <a:lnTo>
                    <a:pt x="29188" y="14006"/>
                  </a:lnTo>
                  <a:lnTo>
                    <a:pt x="29356" y="13530"/>
                  </a:lnTo>
                  <a:lnTo>
                    <a:pt x="29356" y="13474"/>
                  </a:lnTo>
                  <a:lnTo>
                    <a:pt x="76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700705" y="2641750"/>
              <a:ext cx="49176" cy="116543"/>
            </a:xfrm>
            <a:custGeom>
              <a:rect b="b" l="l" r="r" t="t"/>
              <a:pathLst>
                <a:path extrusionOk="0" h="7368" w="3110">
                  <a:moveTo>
                    <a:pt x="3109" y="0"/>
                  </a:moveTo>
                  <a:lnTo>
                    <a:pt x="2073" y="2465"/>
                  </a:lnTo>
                  <a:lnTo>
                    <a:pt x="1037" y="4930"/>
                  </a:lnTo>
                  <a:lnTo>
                    <a:pt x="0" y="7367"/>
                  </a:lnTo>
                  <a:lnTo>
                    <a:pt x="1065" y="4930"/>
                  </a:lnTo>
                  <a:lnTo>
                    <a:pt x="2101" y="2465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683423" y="2641750"/>
              <a:ext cx="66459" cy="155091"/>
            </a:xfrm>
            <a:custGeom>
              <a:rect b="b" l="l" r="r" t="t"/>
              <a:pathLst>
                <a:path extrusionOk="0" fill="none" h="9805" w="4203">
                  <a:moveTo>
                    <a:pt x="4202" y="0"/>
                  </a:moveTo>
                  <a:lnTo>
                    <a:pt x="4202" y="0"/>
                  </a:lnTo>
                  <a:lnTo>
                    <a:pt x="4174" y="0"/>
                  </a:lnTo>
                  <a:lnTo>
                    <a:pt x="4202" y="0"/>
                  </a:lnTo>
                  <a:lnTo>
                    <a:pt x="4202" y="0"/>
                  </a:lnTo>
                  <a:lnTo>
                    <a:pt x="3166" y="2465"/>
                  </a:lnTo>
                  <a:lnTo>
                    <a:pt x="2130" y="4930"/>
                  </a:lnTo>
                  <a:lnTo>
                    <a:pt x="1093" y="7367"/>
                  </a:lnTo>
                  <a:lnTo>
                    <a:pt x="1" y="9804"/>
                  </a:lnTo>
                  <a:lnTo>
                    <a:pt x="1" y="9804"/>
                  </a:lnTo>
                  <a:lnTo>
                    <a:pt x="1" y="9804"/>
                  </a:lnTo>
                  <a:lnTo>
                    <a:pt x="1093" y="7367"/>
                  </a:lnTo>
                  <a:lnTo>
                    <a:pt x="2158" y="4930"/>
                  </a:lnTo>
                  <a:lnTo>
                    <a:pt x="3194" y="2465"/>
                  </a:lnTo>
                  <a:lnTo>
                    <a:pt x="4202" y="0"/>
                  </a:lnTo>
                  <a:lnTo>
                    <a:pt x="420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168766" y="2641750"/>
              <a:ext cx="581115" cy="485170"/>
            </a:xfrm>
            <a:custGeom>
              <a:rect b="b" l="l" r="r" t="t"/>
              <a:pathLst>
                <a:path extrusionOk="0" h="30673" w="36751">
                  <a:moveTo>
                    <a:pt x="36722" y="0"/>
                  </a:moveTo>
                  <a:lnTo>
                    <a:pt x="35322" y="1317"/>
                  </a:lnTo>
                  <a:lnTo>
                    <a:pt x="33893" y="2633"/>
                  </a:lnTo>
                  <a:lnTo>
                    <a:pt x="32381" y="3950"/>
                  </a:lnTo>
                  <a:lnTo>
                    <a:pt x="30868" y="5238"/>
                  </a:lnTo>
                  <a:lnTo>
                    <a:pt x="31344" y="5687"/>
                  </a:lnTo>
                  <a:lnTo>
                    <a:pt x="31877" y="6079"/>
                  </a:lnTo>
                  <a:lnTo>
                    <a:pt x="30448" y="9272"/>
                  </a:lnTo>
                  <a:lnTo>
                    <a:pt x="28991" y="12437"/>
                  </a:lnTo>
                  <a:lnTo>
                    <a:pt x="28991" y="12437"/>
                  </a:lnTo>
                  <a:lnTo>
                    <a:pt x="30784" y="11149"/>
                  </a:lnTo>
                  <a:lnTo>
                    <a:pt x="32549" y="9804"/>
                  </a:lnTo>
                  <a:lnTo>
                    <a:pt x="33641" y="7367"/>
                  </a:lnTo>
                  <a:lnTo>
                    <a:pt x="34678" y="4930"/>
                  </a:lnTo>
                  <a:lnTo>
                    <a:pt x="35714" y="2465"/>
                  </a:lnTo>
                  <a:lnTo>
                    <a:pt x="36750" y="0"/>
                  </a:lnTo>
                  <a:close/>
                  <a:moveTo>
                    <a:pt x="8179" y="21177"/>
                  </a:moveTo>
                  <a:lnTo>
                    <a:pt x="6134" y="22409"/>
                  </a:lnTo>
                  <a:lnTo>
                    <a:pt x="4090" y="23642"/>
                  </a:lnTo>
                  <a:lnTo>
                    <a:pt x="2045" y="24818"/>
                  </a:lnTo>
                  <a:lnTo>
                    <a:pt x="0" y="25967"/>
                  </a:lnTo>
                  <a:lnTo>
                    <a:pt x="0" y="26275"/>
                  </a:lnTo>
                  <a:lnTo>
                    <a:pt x="308" y="26023"/>
                  </a:lnTo>
                  <a:lnTo>
                    <a:pt x="616" y="25770"/>
                  </a:lnTo>
                  <a:lnTo>
                    <a:pt x="924" y="25546"/>
                  </a:lnTo>
                  <a:lnTo>
                    <a:pt x="1233" y="25350"/>
                  </a:lnTo>
                  <a:lnTo>
                    <a:pt x="1541" y="25182"/>
                  </a:lnTo>
                  <a:lnTo>
                    <a:pt x="1877" y="25042"/>
                  </a:lnTo>
                  <a:lnTo>
                    <a:pt x="2213" y="24958"/>
                  </a:lnTo>
                  <a:lnTo>
                    <a:pt x="2577" y="24930"/>
                  </a:lnTo>
                  <a:lnTo>
                    <a:pt x="2913" y="24958"/>
                  </a:lnTo>
                  <a:lnTo>
                    <a:pt x="3221" y="25042"/>
                  </a:lnTo>
                  <a:lnTo>
                    <a:pt x="3585" y="25182"/>
                  </a:lnTo>
                  <a:lnTo>
                    <a:pt x="3922" y="25350"/>
                  </a:lnTo>
                  <a:lnTo>
                    <a:pt x="4230" y="25546"/>
                  </a:lnTo>
                  <a:lnTo>
                    <a:pt x="4482" y="25799"/>
                  </a:lnTo>
                  <a:lnTo>
                    <a:pt x="4706" y="26051"/>
                  </a:lnTo>
                  <a:lnTo>
                    <a:pt x="4902" y="26331"/>
                  </a:lnTo>
                  <a:lnTo>
                    <a:pt x="5070" y="26639"/>
                  </a:lnTo>
                  <a:lnTo>
                    <a:pt x="5182" y="27003"/>
                  </a:lnTo>
                  <a:lnTo>
                    <a:pt x="5266" y="27367"/>
                  </a:lnTo>
                  <a:lnTo>
                    <a:pt x="5294" y="27759"/>
                  </a:lnTo>
                  <a:lnTo>
                    <a:pt x="7619" y="26415"/>
                  </a:lnTo>
                  <a:lnTo>
                    <a:pt x="9944" y="25042"/>
                  </a:lnTo>
                  <a:lnTo>
                    <a:pt x="9804" y="24510"/>
                  </a:lnTo>
                  <a:lnTo>
                    <a:pt x="9636" y="24034"/>
                  </a:lnTo>
                  <a:lnTo>
                    <a:pt x="9440" y="23530"/>
                  </a:lnTo>
                  <a:lnTo>
                    <a:pt x="9244" y="23025"/>
                  </a:lnTo>
                  <a:lnTo>
                    <a:pt x="9020" y="22549"/>
                  </a:lnTo>
                  <a:lnTo>
                    <a:pt x="8768" y="22101"/>
                  </a:lnTo>
                  <a:lnTo>
                    <a:pt x="8487" y="21625"/>
                  </a:lnTo>
                  <a:lnTo>
                    <a:pt x="8179" y="21177"/>
                  </a:lnTo>
                  <a:close/>
                  <a:moveTo>
                    <a:pt x="2353" y="26919"/>
                  </a:moveTo>
                  <a:lnTo>
                    <a:pt x="2157" y="26975"/>
                  </a:lnTo>
                  <a:lnTo>
                    <a:pt x="1989" y="27031"/>
                  </a:lnTo>
                  <a:lnTo>
                    <a:pt x="1821" y="27143"/>
                  </a:lnTo>
                  <a:lnTo>
                    <a:pt x="1457" y="27395"/>
                  </a:lnTo>
                  <a:lnTo>
                    <a:pt x="1065" y="27703"/>
                  </a:lnTo>
                  <a:lnTo>
                    <a:pt x="3109" y="28992"/>
                  </a:lnTo>
                  <a:lnTo>
                    <a:pt x="3445" y="28796"/>
                  </a:lnTo>
                  <a:lnTo>
                    <a:pt x="3529" y="28488"/>
                  </a:lnTo>
                  <a:lnTo>
                    <a:pt x="3585" y="28207"/>
                  </a:lnTo>
                  <a:lnTo>
                    <a:pt x="3585" y="27955"/>
                  </a:lnTo>
                  <a:lnTo>
                    <a:pt x="3529" y="27731"/>
                  </a:lnTo>
                  <a:lnTo>
                    <a:pt x="3473" y="27535"/>
                  </a:lnTo>
                  <a:lnTo>
                    <a:pt x="3361" y="27339"/>
                  </a:lnTo>
                  <a:lnTo>
                    <a:pt x="3221" y="27199"/>
                  </a:lnTo>
                  <a:lnTo>
                    <a:pt x="3053" y="27059"/>
                  </a:lnTo>
                  <a:lnTo>
                    <a:pt x="2913" y="27003"/>
                  </a:lnTo>
                  <a:lnTo>
                    <a:pt x="2773" y="26947"/>
                  </a:lnTo>
                  <a:lnTo>
                    <a:pt x="2633" y="26919"/>
                  </a:lnTo>
                  <a:close/>
                  <a:moveTo>
                    <a:pt x="140" y="28600"/>
                  </a:moveTo>
                  <a:lnTo>
                    <a:pt x="0" y="28740"/>
                  </a:lnTo>
                  <a:lnTo>
                    <a:pt x="0" y="30672"/>
                  </a:lnTo>
                  <a:lnTo>
                    <a:pt x="1877" y="29664"/>
                  </a:lnTo>
                  <a:lnTo>
                    <a:pt x="140" y="28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168766" y="3094115"/>
              <a:ext cx="29680" cy="32805"/>
            </a:xfrm>
            <a:custGeom>
              <a:rect b="b" l="l" r="r" t="t"/>
              <a:pathLst>
                <a:path extrusionOk="0" fill="none" h="2074" w="1877">
                  <a:moveTo>
                    <a:pt x="140" y="1"/>
                  </a:moveTo>
                  <a:lnTo>
                    <a:pt x="140" y="1"/>
                  </a:lnTo>
                  <a:lnTo>
                    <a:pt x="0" y="141"/>
                  </a:lnTo>
                  <a:lnTo>
                    <a:pt x="0" y="2073"/>
                  </a:lnTo>
                  <a:lnTo>
                    <a:pt x="0" y="2073"/>
                  </a:lnTo>
                  <a:lnTo>
                    <a:pt x="1877" y="1065"/>
                  </a:lnTo>
                  <a:lnTo>
                    <a:pt x="14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185590" y="3067526"/>
              <a:ext cx="39878" cy="32805"/>
            </a:xfrm>
            <a:custGeom>
              <a:rect b="b" l="l" r="r" t="t"/>
              <a:pathLst>
                <a:path extrusionOk="0" fill="none" h="2074" w="2522">
                  <a:moveTo>
                    <a:pt x="1457" y="1"/>
                  </a:moveTo>
                  <a:lnTo>
                    <a:pt x="1457" y="1"/>
                  </a:lnTo>
                  <a:lnTo>
                    <a:pt x="1289" y="1"/>
                  </a:lnTo>
                  <a:lnTo>
                    <a:pt x="1093" y="57"/>
                  </a:lnTo>
                  <a:lnTo>
                    <a:pt x="925" y="113"/>
                  </a:lnTo>
                  <a:lnTo>
                    <a:pt x="757" y="225"/>
                  </a:lnTo>
                  <a:lnTo>
                    <a:pt x="393" y="477"/>
                  </a:lnTo>
                  <a:lnTo>
                    <a:pt x="1" y="785"/>
                  </a:lnTo>
                  <a:lnTo>
                    <a:pt x="2045" y="2074"/>
                  </a:lnTo>
                  <a:lnTo>
                    <a:pt x="2045" y="2074"/>
                  </a:lnTo>
                  <a:lnTo>
                    <a:pt x="2381" y="1878"/>
                  </a:lnTo>
                  <a:lnTo>
                    <a:pt x="2381" y="1878"/>
                  </a:lnTo>
                  <a:lnTo>
                    <a:pt x="2465" y="1570"/>
                  </a:lnTo>
                  <a:lnTo>
                    <a:pt x="2521" y="1289"/>
                  </a:lnTo>
                  <a:lnTo>
                    <a:pt x="2521" y="1037"/>
                  </a:lnTo>
                  <a:lnTo>
                    <a:pt x="2465" y="813"/>
                  </a:lnTo>
                  <a:lnTo>
                    <a:pt x="2409" y="617"/>
                  </a:lnTo>
                  <a:lnTo>
                    <a:pt x="2297" y="421"/>
                  </a:lnTo>
                  <a:lnTo>
                    <a:pt x="2157" y="281"/>
                  </a:lnTo>
                  <a:lnTo>
                    <a:pt x="1989" y="141"/>
                  </a:lnTo>
                  <a:lnTo>
                    <a:pt x="1989" y="141"/>
                  </a:lnTo>
                  <a:lnTo>
                    <a:pt x="1849" y="85"/>
                  </a:lnTo>
                  <a:lnTo>
                    <a:pt x="1709" y="29"/>
                  </a:lnTo>
                  <a:lnTo>
                    <a:pt x="1569" y="1"/>
                  </a:lnTo>
                  <a:lnTo>
                    <a:pt x="145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168766" y="2976702"/>
              <a:ext cx="157237" cy="104142"/>
            </a:xfrm>
            <a:custGeom>
              <a:rect b="b" l="l" r="r" t="t"/>
              <a:pathLst>
                <a:path extrusionOk="0" fill="none" h="6584" w="9944">
                  <a:moveTo>
                    <a:pt x="8179" y="1"/>
                  </a:moveTo>
                  <a:lnTo>
                    <a:pt x="8179" y="1"/>
                  </a:lnTo>
                  <a:lnTo>
                    <a:pt x="6134" y="1233"/>
                  </a:lnTo>
                  <a:lnTo>
                    <a:pt x="4090" y="2466"/>
                  </a:lnTo>
                  <a:lnTo>
                    <a:pt x="2045" y="3642"/>
                  </a:lnTo>
                  <a:lnTo>
                    <a:pt x="0" y="4791"/>
                  </a:lnTo>
                  <a:lnTo>
                    <a:pt x="0" y="5099"/>
                  </a:lnTo>
                  <a:lnTo>
                    <a:pt x="0" y="5099"/>
                  </a:lnTo>
                  <a:lnTo>
                    <a:pt x="308" y="4847"/>
                  </a:lnTo>
                  <a:lnTo>
                    <a:pt x="616" y="4594"/>
                  </a:lnTo>
                  <a:lnTo>
                    <a:pt x="924" y="4370"/>
                  </a:lnTo>
                  <a:lnTo>
                    <a:pt x="1233" y="4174"/>
                  </a:lnTo>
                  <a:lnTo>
                    <a:pt x="1541" y="4006"/>
                  </a:lnTo>
                  <a:lnTo>
                    <a:pt x="1877" y="3866"/>
                  </a:lnTo>
                  <a:lnTo>
                    <a:pt x="2213" y="3782"/>
                  </a:lnTo>
                  <a:lnTo>
                    <a:pt x="2577" y="3754"/>
                  </a:lnTo>
                  <a:lnTo>
                    <a:pt x="2577" y="3754"/>
                  </a:lnTo>
                  <a:lnTo>
                    <a:pt x="2913" y="3782"/>
                  </a:lnTo>
                  <a:lnTo>
                    <a:pt x="3221" y="3866"/>
                  </a:lnTo>
                  <a:lnTo>
                    <a:pt x="3585" y="4006"/>
                  </a:lnTo>
                  <a:lnTo>
                    <a:pt x="3922" y="4174"/>
                  </a:lnTo>
                  <a:lnTo>
                    <a:pt x="3922" y="4174"/>
                  </a:lnTo>
                  <a:lnTo>
                    <a:pt x="4230" y="4370"/>
                  </a:lnTo>
                  <a:lnTo>
                    <a:pt x="4482" y="4623"/>
                  </a:lnTo>
                  <a:lnTo>
                    <a:pt x="4706" y="4875"/>
                  </a:lnTo>
                  <a:lnTo>
                    <a:pt x="4902" y="5155"/>
                  </a:lnTo>
                  <a:lnTo>
                    <a:pt x="5070" y="5463"/>
                  </a:lnTo>
                  <a:lnTo>
                    <a:pt x="5182" y="5827"/>
                  </a:lnTo>
                  <a:lnTo>
                    <a:pt x="5266" y="6191"/>
                  </a:lnTo>
                  <a:lnTo>
                    <a:pt x="5294" y="6583"/>
                  </a:lnTo>
                  <a:lnTo>
                    <a:pt x="5294" y="6583"/>
                  </a:lnTo>
                  <a:lnTo>
                    <a:pt x="7619" y="5239"/>
                  </a:lnTo>
                  <a:lnTo>
                    <a:pt x="9944" y="3866"/>
                  </a:lnTo>
                  <a:lnTo>
                    <a:pt x="9944" y="3866"/>
                  </a:lnTo>
                  <a:lnTo>
                    <a:pt x="9804" y="3334"/>
                  </a:lnTo>
                  <a:lnTo>
                    <a:pt x="9636" y="2858"/>
                  </a:lnTo>
                  <a:lnTo>
                    <a:pt x="9440" y="2354"/>
                  </a:lnTo>
                  <a:lnTo>
                    <a:pt x="9244" y="1849"/>
                  </a:lnTo>
                  <a:lnTo>
                    <a:pt x="9020" y="1373"/>
                  </a:lnTo>
                  <a:lnTo>
                    <a:pt x="8768" y="925"/>
                  </a:lnTo>
                  <a:lnTo>
                    <a:pt x="8487" y="449"/>
                  </a:lnTo>
                  <a:lnTo>
                    <a:pt x="81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627178" y="2641750"/>
              <a:ext cx="122703" cy="196738"/>
            </a:xfrm>
            <a:custGeom>
              <a:rect b="b" l="l" r="r" t="t"/>
              <a:pathLst>
                <a:path extrusionOk="0" fill="none" h="12438" w="7760">
                  <a:moveTo>
                    <a:pt x="7731" y="0"/>
                  </a:moveTo>
                  <a:lnTo>
                    <a:pt x="7731" y="0"/>
                  </a:lnTo>
                  <a:lnTo>
                    <a:pt x="6331" y="1317"/>
                  </a:lnTo>
                  <a:lnTo>
                    <a:pt x="4902" y="2633"/>
                  </a:lnTo>
                  <a:lnTo>
                    <a:pt x="3390" y="3950"/>
                  </a:lnTo>
                  <a:lnTo>
                    <a:pt x="1877" y="5238"/>
                  </a:lnTo>
                  <a:lnTo>
                    <a:pt x="1877" y="5238"/>
                  </a:lnTo>
                  <a:lnTo>
                    <a:pt x="2353" y="5687"/>
                  </a:lnTo>
                  <a:lnTo>
                    <a:pt x="2886" y="6079"/>
                  </a:lnTo>
                  <a:lnTo>
                    <a:pt x="2886" y="6079"/>
                  </a:lnTo>
                  <a:lnTo>
                    <a:pt x="1457" y="9272"/>
                  </a:lnTo>
                  <a:lnTo>
                    <a:pt x="0" y="12437"/>
                  </a:lnTo>
                  <a:lnTo>
                    <a:pt x="0" y="12437"/>
                  </a:lnTo>
                  <a:lnTo>
                    <a:pt x="1793" y="11149"/>
                  </a:lnTo>
                  <a:lnTo>
                    <a:pt x="3558" y="9804"/>
                  </a:lnTo>
                  <a:lnTo>
                    <a:pt x="3558" y="9804"/>
                  </a:lnTo>
                  <a:lnTo>
                    <a:pt x="4650" y="7367"/>
                  </a:lnTo>
                  <a:lnTo>
                    <a:pt x="5687" y="4930"/>
                  </a:lnTo>
                  <a:lnTo>
                    <a:pt x="6723" y="2465"/>
                  </a:lnTo>
                  <a:lnTo>
                    <a:pt x="7759" y="0"/>
                  </a:lnTo>
                  <a:lnTo>
                    <a:pt x="773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98094" y="2724602"/>
              <a:ext cx="374718" cy="313266"/>
            </a:xfrm>
            <a:custGeom>
              <a:rect b="b" l="l" r="r" t="t"/>
              <a:pathLst>
                <a:path extrusionOk="0" h="19805" w="23698">
                  <a:moveTo>
                    <a:pt x="22689" y="0"/>
                  </a:moveTo>
                  <a:lnTo>
                    <a:pt x="21401" y="1093"/>
                  </a:lnTo>
                  <a:lnTo>
                    <a:pt x="20056" y="2129"/>
                  </a:lnTo>
                  <a:lnTo>
                    <a:pt x="18740" y="3194"/>
                  </a:lnTo>
                  <a:lnTo>
                    <a:pt x="17367" y="4230"/>
                  </a:lnTo>
                  <a:lnTo>
                    <a:pt x="15995" y="5267"/>
                  </a:lnTo>
                  <a:lnTo>
                    <a:pt x="14594" y="6303"/>
                  </a:lnTo>
                  <a:lnTo>
                    <a:pt x="11737" y="8320"/>
                  </a:lnTo>
                  <a:lnTo>
                    <a:pt x="8852" y="10280"/>
                  </a:lnTo>
                  <a:lnTo>
                    <a:pt x="5939" y="12213"/>
                  </a:lnTo>
                  <a:lnTo>
                    <a:pt x="2969" y="14118"/>
                  </a:lnTo>
                  <a:lnTo>
                    <a:pt x="0" y="15939"/>
                  </a:lnTo>
                  <a:lnTo>
                    <a:pt x="308" y="16387"/>
                  </a:lnTo>
                  <a:lnTo>
                    <a:pt x="589" y="16863"/>
                  </a:lnTo>
                  <a:lnTo>
                    <a:pt x="841" y="17311"/>
                  </a:lnTo>
                  <a:lnTo>
                    <a:pt x="1065" y="17787"/>
                  </a:lnTo>
                  <a:lnTo>
                    <a:pt x="1261" y="18292"/>
                  </a:lnTo>
                  <a:lnTo>
                    <a:pt x="1457" y="18796"/>
                  </a:lnTo>
                  <a:lnTo>
                    <a:pt x="1625" y="19272"/>
                  </a:lnTo>
                  <a:lnTo>
                    <a:pt x="1765" y="19804"/>
                  </a:lnTo>
                  <a:lnTo>
                    <a:pt x="4202" y="18320"/>
                  </a:lnTo>
                  <a:lnTo>
                    <a:pt x="6639" y="16807"/>
                  </a:lnTo>
                  <a:lnTo>
                    <a:pt x="9048" y="15294"/>
                  </a:lnTo>
                  <a:lnTo>
                    <a:pt x="11429" y="13726"/>
                  </a:lnTo>
                  <a:lnTo>
                    <a:pt x="13810" y="12129"/>
                  </a:lnTo>
                  <a:lnTo>
                    <a:pt x="16163" y="10533"/>
                  </a:lnTo>
                  <a:lnTo>
                    <a:pt x="18488" y="8880"/>
                  </a:lnTo>
                  <a:lnTo>
                    <a:pt x="20812" y="7199"/>
                  </a:lnTo>
                  <a:lnTo>
                    <a:pt x="22269" y="4034"/>
                  </a:lnTo>
                  <a:lnTo>
                    <a:pt x="23698" y="841"/>
                  </a:lnTo>
                  <a:lnTo>
                    <a:pt x="23165" y="449"/>
                  </a:lnTo>
                  <a:lnTo>
                    <a:pt x="226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98094" y="2724602"/>
              <a:ext cx="374718" cy="313266"/>
            </a:xfrm>
            <a:custGeom>
              <a:rect b="b" l="l" r="r" t="t"/>
              <a:pathLst>
                <a:path extrusionOk="0" fill="none" h="19805" w="23698">
                  <a:moveTo>
                    <a:pt x="22689" y="0"/>
                  </a:moveTo>
                  <a:lnTo>
                    <a:pt x="22689" y="0"/>
                  </a:lnTo>
                  <a:lnTo>
                    <a:pt x="21401" y="1093"/>
                  </a:lnTo>
                  <a:lnTo>
                    <a:pt x="20056" y="2129"/>
                  </a:lnTo>
                  <a:lnTo>
                    <a:pt x="18740" y="3194"/>
                  </a:lnTo>
                  <a:lnTo>
                    <a:pt x="17367" y="4230"/>
                  </a:lnTo>
                  <a:lnTo>
                    <a:pt x="15995" y="5267"/>
                  </a:lnTo>
                  <a:lnTo>
                    <a:pt x="14594" y="6303"/>
                  </a:lnTo>
                  <a:lnTo>
                    <a:pt x="11737" y="8320"/>
                  </a:lnTo>
                  <a:lnTo>
                    <a:pt x="8852" y="10280"/>
                  </a:lnTo>
                  <a:lnTo>
                    <a:pt x="5939" y="12213"/>
                  </a:lnTo>
                  <a:lnTo>
                    <a:pt x="2969" y="14118"/>
                  </a:lnTo>
                  <a:lnTo>
                    <a:pt x="0" y="15939"/>
                  </a:lnTo>
                  <a:lnTo>
                    <a:pt x="0" y="15939"/>
                  </a:lnTo>
                  <a:lnTo>
                    <a:pt x="308" y="16387"/>
                  </a:lnTo>
                  <a:lnTo>
                    <a:pt x="589" y="16863"/>
                  </a:lnTo>
                  <a:lnTo>
                    <a:pt x="841" y="17311"/>
                  </a:lnTo>
                  <a:lnTo>
                    <a:pt x="1065" y="17787"/>
                  </a:lnTo>
                  <a:lnTo>
                    <a:pt x="1261" y="18292"/>
                  </a:lnTo>
                  <a:lnTo>
                    <a:pt x="1457" y="18796"/>
                  </a:lnTo>
                  <a:lnTo>
                    <a:pt x="1625" y="19272"/>
                  </a:lnTo>
                  <a:lnTo>
                    <a:pt x="1765" y="19804"/>
                  </a:lnTo>
                  <a:lnTo>
                    <a:pt x="1765" y="19804"/>
                  </a:lnTo>
                  <a:lnTo>
                    <a:pt x="4202" y="18320"/>
                  </a:lnTo>
                  <a:lnTo>
                    <a:pt x="6639" y="16807"/>
                  </a:lnTo>
                  <a:lnTo>
                    <a:pt x="9048" y="15294"/>
                  </a:lnTo>
                  <a:lnTo>
                    <a:pt x="11429" y="13726"/>
                  </a:lnTo>
                  <a:lnTo>
                    <a:pt x="13810" y="12129"/>
                  </a:lnTo>
                  <a:lnTo>
                    <a:pt x="16163" y="10533"/>
                  </a:lnTo>
                  <a:lnTo>
                    <a:pt x="18488" y="8880"/>
                  </a:lnTo>
                  <a:lnTo>
                    <a:pt x="20812" y="7199"/>
                  </a:lnTo>
                  <a:lnTo>
                    <a:pt x="20812" y="7199"/>
                  </a:lnTo>
                  <a:lnTo>
                    <a:pt x="22269" y="4034"/>
                  </a:lnTo>
                  <a:lnTo>
                    <a:pt x="23698" y="841"/>
                  </a:lnTo>
                  <a:lnTo>
                    <a:pt x="23698" y="841"/>
                  </a:lnTo>
                  <a:lnTo>
                    <a:pt x="23165" y="449"/>
                  </a:lnTo>
                  <a:lnTo>
                    <a:pt x="2268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168766" y="3036081"/>
              <a:ext cx="83726" cy="74896"/>
            </a:xfrm>
            <a:custGeom>
              <a:rect b="b" l="l" r="r" t="t"/>
              <a:pathLst>
                <a:path extrusionOk="0" fill="none" h="4735" w="5295">
                  <a:moveTo>
                    <a:pt x="2577" y="0"/>
                  </a:moveTo>
                  <a:lnTo>
                    <a:pt x="2577" y="0"/>
                  </a:lnTo>
                  <a:lnTo>
                    <a:pt x="2213" y="28"/>
                  </a:lnTo>
                  <a:lnTo>
                    <a:pt x="1877" y="112"/>
                  </a:lnTo>
                  <a:lnTo>
                    <a:pt x="1541" y="252"/>
                  </a:lnTo>
                  <a:lnTo>
                    <a:pt x="1233" y="420"/>
                  </a:lnTo>
                  <a:lnTo>
                    <a:pt x="924" y="616"/>
                  </a:lnTo>
                  <a:lnTo>
                    <a:pt x="616" y="840"/>
                  </a:lnTo>
                  <a:lnTo>
                    <a:pt x="308" y="1093"/>
                  </a:lnTo>
                  <a:lnTo>
                    <a:pt x="0" y="1345"/>
                  </a:lnTo>
                  <a:lnTo>
                    <a:pt x="0" y="3810"/>
                  </a:lnTo>
                  <a:lnTo>
                    <a:pt x="0" y="3810"/>
                  </a:lnTo>
                  <a:lnTo>
                    <a:pt x="140" y="3670"/>
                  </a:lnTo>
                  <a:lnTo>
                    <a:pt x="1877" y="4734"/>
                  </a:lnTo>
                  <a:lnTo>
                    <a:pt x="1877" y="4734"/>
                  </a:lnTo>
                  <a:lnTo>
                    <a:pt x="3109" y="4062"/>
                  </a:lnTo>
                  <a:lnTo>
                    <a:pt x="1065" y="2773"/>
                  </a:lnTo>
                  <a:lnTo>
                    <a:pt x="1065" y="2773"/>
                  </a:lnTo>
                  <a:lnTo>
                    <a:pt x="1457" y="2465"/>
                  </a:lnTo>
                  <a:lnTo>
                    <a:pt x="1821" y="2213"/>
                  </a:lnTo>
                  <a:lnTo>
                    <a:pt x="1989" y="2101"/>
                  </a:lnTo>
                  <a:lnTo>
                    <a:pt x="2157" y="2045"/>
                  </a:lnTo>
                  <a:lnTo>
                    <a:pt x="2353" y="1989"/>
                  </a:lnTo>
                  <a:lnTo>
                    <a:pt x="2521" y="1989"/>
                  </a:lnTo>
                  <a:lnTo>
                    <a:pt x="2521" y="1989"/>
                  </a:lnTo>
                  <a:lnTo>
                    <a:pt x="2633" y="1989"/>
                  </a:lnTo>
                  <a:lnTo>
                    <a:pt x="2773" y="2017"/>
                  </a:lnTo>
                  <a:lnTo>
                    <a:pt x="2913" y="2073"/>
                  </a:lnTo>
                  <a:lnTo>
                    <a:pt x="3053" y="2129"/>
                  </a:lnTo>
                  <a:lnTo>
                    <a:pt x="3053" y="2129"/>
                  </a:lnTo>
                  <a:lnTo>
                    <a:pt x="3221" y="2269"/>
                  </a:lnTo>
                  <a:lnTo>
                    <a:pt x="3361" y="2409"/>
                  </a:lnTo>
                  <a:lnTo>
                    <a:pt x="3473" y="2605"/>
                  </a:lnTo>
                  <a:lnTo>
                    <a:pt x="3529" y="2801"/>
                  </a:lnTo>
                  <a:lnTo>
                    <a:pt x="3585" y="3025"/>
                  </a:lnTo>
                  <a:lnTo>
                    <a:pt x="3585" y="3277"/>
                  </a:lnTo>
                  <a:lnTo>
                    <a:pt x="3529" y="3558"/>
                  </a:lnTo>
                  <a:lnTo>
                    <a:pt x="3445" y="3866"/>
                  </a:lnTo>
                  <a:lnTo>
                    <a:pt x="3445" y="3866"/>
                  </a:lnTo>
                  <a:lnTo>
                    <a:pt x="5294" y="2829"/>
                  </a:lnTo>
                  <a:lnTo>
                    <a:pt x="5294" y="2829"/>
                  </a:lnTo>
                  <a:lnTo>
                    <a:pt x="5266" y="2437"/>
                  </a:lnTo>
                  <a:lnTo>
                    <a:pt x="5182" y="2073"/>
                  </a:lnTo>
                  <a:lnTo>
                    <a:pt x="5070" y="1709"/>
                  </a:lnTo>
                  <a:lnTo>
                    <a:pt x="4902" y="1401"/>
                  </a:lnTo>
                  <a:lnTo>
                    <a:pt x="4706" y="1121"/>
                  </a:lnTo>
                  <a:lnTo>
                    <a:pt x="4482" y="869"/>
                  </a:lnTo>
                  <a:lnTo>
                    <a:pt x="4230" y="616"/>
                  </a:lnTo>
                  <a:lnTo>
                    <a:pt x="3922" y="420"/>
                  </a:lnTo>
                  <a:lnTo>
                    <a:pt x="3922" y="420"/>
                  </a:lnTo>
                  <a:lnTo>
                    <a:pt x="3585" y="252"/>
                  </a:lnTo>
                  <a:lnTo>
                    <a:pt x="3221" y="112"/>
                  </a:lnTo>
                  <a:lnTo>
                    <a:pt x="2913" y="28"/>
                  </a:lnTo>
                  <a:lnTo>
                    <a:pt x="257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654979" y="2676312"/>
              <a:ext cx="1503711" cy="1243256"/>
            </a:xfrm>
            <a:custGeom>
              <a:rect b="b" l="l" r="r" t="t"/>
              <a:pathLst>
                <a:path extrusionOk="0" h="78600" w="95098">
                  <a:moveTo>
                    <a:pt x="74594" y="0"/>
                  </a:moveTo>
                  <a:lnTo>
                    <a:pt x="72521" y="1737"/>
                  </a:lnTo>
                  <a:lnTo>
                    <a:pt x="70420" y="3446"/>
                  </a:lnTo>
                  <a:lnTo>
                    <a:pt x="68291" y="5126"/>
                  </a:lnTo>
                  <a:lnTo>
                    <a:pt x="66134" y="6779"/>
                  </a:lnTo>
                  <a:lnTo>
                    <a:pt x="63977" y="8404"/>
                  </a:lnTo>
                  <a:lnTo>
                    <a:pt x="61793" y="10028"/>
                  </a:lnTo>
                  <a:lnTo>
                    <a:pt x="59608" y="11625"/>
                  </a:lnTo>
                  <a:lnTo>
                    <a:pt x="57395" y="13165"/>
                  </a:lnTo>
                  <a:lnTo>
                    <a:pt x="55182" y="14706"/>
                  </a:lnTo>
                  <a:lnTo>
                    <a:pt x="52941" y="16219"/>
                  </a:lnTo>
                  <a:lnTo>
                    <a:pt x="50672" y="17703"/>
                  </a:lnTo>
                  <a:lnTo>
                    <a:pt x="48403" y="19160"/>
                  </a:lnTo>
                  <a:lnTo>
                    <a:pt x="46106" y="20616"/>
                  </a:lnTo>
                  <a:lnTo>
                    <a:pt x="43810" y="22017"/>
                  </a:lnTo>
                  <a:lnTo>
                    <a:pt x="41485" y="23417"/>
                  </a:lnTo>
                  <a:lnTo>
                    <a:pt x="39160" y="24790"/>
                  </a:lnTo>
                  <a:lnTo>
                    <a:pt x="36807" y="26106"/>
                  </a:lnTo>
                  <a:lnTo>
                    <a:pt x="34454" y="27423"/>
                  </a:lnTo>
                  <a:lnTo>
                    <a:pt x="32073" y="28712"/>
                  </a:lnTo>
                  <a:lnTo>
                    <a:pt x="29692" y="29972"/>
                  </a:lnTo>
                  <a:lnTo>
                    <a:pt x="27283" y="31204"/>
                  </a:lnTo>
                  <a:lnTo>
                    <a:pt x="24874" y="32409"/>
                  </a:lnTo>
                  <a:lnTo>
                    <a:pt x="22437" y="33613"/>
                  </a:lnTo>
                  <a:lnTo>
                    <a:pt x="20000" y="34762"/>
                  </a:lnTo>
                  <a:lnTo>
                    <a:pt x="17535" y="35882"/>
                  </a:lnTo>
                  <a:lnTo>
                    <a:pt x="15070" y="37003"/>
                  </a:lnTo>
                  <a:lnTo>
                    <a:pt x="12577" y="38067"/>
                  </a:lnTo>
                  <a:lnTo>
                    <a:pt x="10084" y="39132"/>
                  </a:lnTo>
                  <a:lnTo>
                    <a:pt x="7591" y="40168"/>
                  </a:lnTo>
                  <a:lnTo>
                    <a:pt x="5070" y="41148"/>
                  </a:lnTo>
                  <a:lnTo>
                    <a:pt x="2521" y="42129"/>
                  </a:lnTo>
                  <a:lnTo>
                    <a:pt x="0" y="43081"/>
                  </a:lnTo>
                  <a:lnTo>
                    <a:pt x="20476" y="78599"/>
                  </a:lnTo>
                  <a:lnTo>
                    <a:pt x="23025" y="77647"/>
                  </a:lnTo>
                  <a:lnTo>
                    <a:pt x="25546" y="76666"/>
                  </a:lnTo>
                  <a:lnTo>
                    <a:pt x="28067" y="75658"/>
                  </a:lnTo>
                  <a:lnTo>
                    <a:pt x="30588" y="74649"/>
                  </a:lnTo>
                  <a:lnTo>
                    <a:pt x="33081" y="73585"/>
                  </a:lnTo>
                  <a:lnTo>
                    <a:pt x="35574" y="72521"/>
                  </a:lnTo>
                  <a:lnTo>
                    <a:pt x="38039" y="71400"/>
                  </a:lnTo>
                  <a:lnTo>
                    <a:pt x="40476" y="70280"/>
                  </a:lnTo>
                  <a:lnTo>
                    <a:pt x="42941" y="69103"/>
                  </a:lnTo>
                  <a:lnTo>
                    <a:pt x="45350" y="67927"/>
                  </a:lnTo>
                  <a:lnTo>
                    <a:pt x="47787" y="66722"/>
                  </a:lnTo>
                  <a:lnTo>
                    <a:pt x="50196" y="65490"/>
                  </a:lnTo>
                  <a:lnTo>
                    <a:pt x="52577" y="64229"/>
                  </a:lnTo>
                  <a:lnTo>
                    <a:pt x="54958" y="62941"/>
                  </a:lnTo>
                  <a:lnTo>
                    <a:pt x="57311" y="61624"/>
                  </a:lnTo>
                  <a:lnTo>
                    <a:pt x="59664" y="60280"/>
                  </a:lnTo>
                  <a:lnTo>
                    <a:pt x="61989" y="58907"/>
                  </a:lnTo>
                  <a:lnTo>
                    <a:pt x="64314" y="57535"/>
                  </a:lnTo>
                  <a:lnTo>
                    <a:pt x="66610" y="56106"/>
                  </a:lnTo>
                  <a:lnTo>
                    <a:pt x="68907" y="54678"/>
                  </a:lnTo>
                  <a:lnTo>
                    <a:pt x="71176" y="53221"/>
                  </a:lnTo>
                  <a:lnTo>
                    <a:pt x="73445" y="51709"/>
                  </a:lnTo>
                  <a:lnTo>
                    <a:pt x="75686" y="50196"/>
                  </a:lnTo>
                  <a:lnTo>
                    <a:pt x="77899" y="48655"/>
                  </a:lnTo>
                  <a:lnTo>
                    <a:pt x="80112" y="47115"/>
                  </a:lnTo>
                  <a:lnTo>
                    <a:pt x="82297" y="45518"/>
                  </a:lnTo>
                  <a:lnTo>
                    <a:pt x="84481" y="43921"/>
                  </a:lnTo>
                  <a:lnTo>
                    <a:pt x="86638" y="42269"/>
                  </a:lnTo>
                  <a:lnTo>
                    <a:pt x="88767" y="40616"/>
                  </a:lnTo>
                  <a:lnTo>
                    <a:pt x="90896" y="38936"/>
                  </a:lnTo>
                  <a:lnTo>
                    <a:pt x="93025" y="37227"/>
                  </a:lnTo>
                  <a:lnTo>
                    <a:pt x="95098" y="35518"/>
                  </a:lnTo>
                  <a:lnTo>
                    <a:pt x="745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654979" y="2676312"/>
              <a:ext cx="1503711" cy="1243256"/>
            </a:xfrm>
            <a:custGeom>
              <a:rect b="b" l="l" r="r" t="t"/>
              <a:pathLst>
                <a:path extrusionOk="0" fill="none" h="78600" w="95098">
                  <a:moveTo>
                    <a:pt x="95098" y="35518"/>
                  </a:moveTo>
                  <a:lnTo>
                    <a:pt x="95098" y="35518"/>
                  </a:lnTo>
                  <a:lnTo>
                    <a:pt x="93025" y="37227"/>
                  </a:lnTo>
                  <a:lnTo>
                    <a:pt x="90896" y="38936"/>
                  </a:lnTo>
                  <a:lnTo>
                    <a:pt x="88767" y="40616"/>
                  </a:lnTo>
                  <a:lnTo>
                    <a:pt x="86638" y="42269"/>
                  </a:lnTo>
                  <a:lnTo>
                    <a:pt x="84481" y="43921"/>
                  </a:lnTo>
                  <a:lnTo>
                    <a:pt x="82297" y="45518"/>
                  </a:lnTo>
                  <a:lnTo>
                    <a:pt x="80112" y="47115"/>
                  </a:lnTo>
                  <a:lnTo>
                    <a:pt x="77899" y="48655"/>
                  </a:lnTo>
                  <a:lnTo>
                    <a:pt x="75686" y="50196"/>
                  </a:lnTo>
                  <a:lnTo>
                    <a:pt x="73445" y="51709"/>
                  </a:lnTo>
                  <a:lnTo>
                    <a:pt x="71176" y="53221"/>
                  </a:lnTo>
                  <a:lnTo>
                    <a:pt x="68907" y="54678"/>
                  </a:lnTo>
                  <a:lnTo>
                    <a:pt x="66610" y="56106"/>
                  </a:lnTo>
                  <a:lnTo>
                    <a:pt x="64314" y="57535"/>
                  </a:lnTo>
                  <a:lnTo>
                    <a:pt x="61989" y="58907"/>
                  </a:lnTo>
                  <a:lnTo>
                    <a:pt x="59664" y="60280"/>
                  </a:lnTo>
                  <a:lnTo>
                    <a:pt x="57311" y="61624"/>
                  </a:lnTo>
                  <a:lnTo>
                    <a:pt x="54958" y="62941"/>
                  </a:lnTo>
                  <a:lnTo>
                    <a:pt x="52577" y="64229"/>
                  </a:lnTo>
                  <a:lnTo>
                    <a:pt x="50196" y="65490"/>
                  </a:lnTo>
                  <a:lnTo>
                    <a:pt x="47787" y="66722"/>
                  </a:lnTo>
                  <a:lnTo>
                    <a:pt x="45350" y="67927"/>
                  </a:lnTo>
                  <a:lnTo>
                    <a:pt x="42941" y="69103"/>
                  </a:lnTo>
                  <a:lnTo>
                    <a:pt x="40476" y="70280"/>
                  </a:lnTo>
                  <a:lnTo>
                    <a:pt x="38039" y="71400"/>
                  </a:lnTo>
                  <a:lnTo>
                    <a:pt x="35574" y="72521"/>
                  </a:lnTo>
                  <a:lnTo>
                    <a:pt x="33081" y="73585"/>
                  </a:lnTo>
                  <a:lnTo>
                    <a:pt x="30588" y="74649"/>
                  </a:lnTo>
                  <a:lnTo>
                    <a:pt x="28067" y="75658"/>
                  </a:lnTo>
                  <a:lnTo>
                    <a:pt x="25546" y="76666"/>
                  </a:lnTo>
                  <a:lnTo>
                    <a:pt x="23025" y="77647"/>
                  </a:lnTo>
                  <a:lnTo>
                    <a:pt x="20476" y="78599"/>
                  </a:lnTo>
                  <a:lnTo>
                    <a:pt x="20476" y="78599"/>
                  </a:lnTo>
                  <a:lnTo>
                    <a:pt x="0" y="43081"/>
                  </a:lnTo>
                  <a:lnTo>
                    <a:pt x="0" y="43081"/>
                  </a:lnTo>
                  <a:lnTo>
                    <a:pt x="2521" y="42129"/>
                  </a:lnTo>
                  <a:lnTo>
                    <a:pt x="5070" y="41148"/>
                  </a:lnTo>
                  <a:lnTo>
                    <a:pt x="7591" y="40168"/>
                  </a:lnTo>
                  <a:lnTo>
                    <a:pt x="10084" y="39132"/>
                  </a:lnTo>
                  <a:lnTo>
                    <a:pt x="12577" y="38067"/>
                  </a:lnTo>
                  <a:lnTo>
                    <a:pt x="15070" y="37003"/>
                  </a:lnTo>
                  <a:lnTo>
                    <a:pt x="17535" y="35882"/>
                  </a:lnTo>
                  <a:lnTo>
                    <a:pt x="20000" y="34762"/>
                  </a:lnTo>
                  <a:lnTo>
                    <a:pt x="22437" y="33613"/>
                  </a:lnTo>
                  <a:lnTo>
                    <a:pt x="24874" y="32409"/>
                  </a:lnTo>
                  <a:lnTo>
                    <a:pt x="27283" y="31204"/>
                  </a:lnTo>
                  <a:lnTo>
                    <a:pt x="29692" y="29972"/>
                  </a:lnTo>
                  <a:lnTo>
                    <a:pt x="32073" y="28712"/>
                  </a:lnTo>
                  <a:lnTo>
                    <a:pt x="34454" y="27423"/>
                  </a:lnTo>
                  <a:lnTo>
                    <a:pt x="36807" y="26106"/>
                  </a:lnTo>
                  <a:lnTo>
                    <a:pt x="39160" y="24790"/>
                  </a:lnTo>
                  <a:lnTo>
                    <a:pt x="41485" y="23417"/>
                  </a:lnTo>
                  <a:lnTo>
                    <a:pt x="43810" y="22017"/>
                  </a:lnTo>
                  <a:lnTo>
                    <a:pt x="46106" y="20616"/>
                  </a:lnTo>
                  <a:lnTo>
                    <a:pt x="48403" y="19160"/>
                  </a:lnTo>
                  <a:lnTo>
                    <a:pt x="50672" y="17703"/>
                  </a:lnTo>
                  <a:lnTo>
                    <a:pt x="52941" y="16219"/>
                  </a:lnTo>
                  <a:lnTo>
                    <a:pt x="55182" y="14706"/>
                  </a:lnTo>
                  <a:lnTo>
                    <a:pt x="57395" y="13165"/>
                  </a:lnTo>
                  <a:lnTo>
                    <a:pt x="59608" y="11625"/>
                  </a:lnTo>
                  <a:lnTo>
                    <a:pt x="61793" y="10028"/>
                  </a:lnTo>
                  <a:lnTo>
                    <a:pt x="63977" y="8404"/>
                  </a:lnTo>
                  <a:lnTo>
                    <a:pt x="66134" y="6779"/>
                  </a:lnTo>
                  <a:lnTo>
                    <a:pt x="68291" y="5126"/>
                  </a:lnTo>
                  <a:lnTo>
                    <a:pt x="70420" y="3446"/>
                  </a:lnTo>
                  <a:lnTo>
                    <a:pt x="72521" y="1737"/>
                  </a:lnTo>
                  <a:lnTo>
                    <a:pt x="74594" y="0"/>
                  </a:lnTo>
                  <a:lnTo>
                    <a:pt x="74594" y="0"/>
                  </a:lnTo>
                  <a:lnTo>
                    <a:pt x="95098" y="355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978751" y="2676312"/>
              <a:ext cx="1179940" cy="1243256"/>
            </a:xfrm>
            <a:custGeom>
              <a:rect b="b" l="l" r="r" t="t"/>
              <a:pathLst>
                <a:path extrusionOk="0" h="78600" w="74622">
                  <a:moveTo>
                    <a:pt x="26611" y="39524"/>
                  </a:moveTo>
                  <a:lnTo>
                    <a:pt x="26331" y="39776"/>
                  </a:lnTo>
                  <a:lnTo>
                    <a:pt x="26107" y="40028"/>
                  </a:lnTo>
                  <a:lnTo>
                    <a:pt x="25939" y="40280"/>
                  </a:lnTo>
                  <a:lnTo>
                    <a:pt x="25854" y="40532"/>
                  </a:lnTo>
                  <a:lnTo>
                    <a:pt x="25798" y="40784"/>
                  </a:lnTo>
                  <a:lnTo>
                    <a:pt x="25798" y="41008"/>
                  </a:lnTo>
                  <a:lnTo>
                    <a:pt x="25854" y="41260"/>
                  </a:lnTo>
                  <a:lnTo>
                    <a:pt x="25967" y="41485"/>
                  </a:lnTo>
                  <a:lnTo>
                    <a:pt x="26051" y="41597"/>
                  </a:lnTo>
                  <a:lnTo>
                    <a:pt x="26163" y="41709"/>
                  </a:lnTo>
                  <a:lnTo>
                    <a:pt x="26275" y="41793"/>
                  </a:lnTo>
                  <a:lnTo>
                    <a:pt x="26415" y="41849"/>
                  </a:lnTo>
                  <a:lnTo>
                    <a:pt x="26555" y="41905"/>
                  </a:lnTo>
                  <a:lnTo>
                    <a:pt x="26695" y="41961"/>
                  </a:lnTo>
                  <a:lnTo>
                    <a:pt x="27059" y="41989"/>
                  </a:lnTo>
                  <a:lnTo>
                    <a:pt x="27479" y="41933"/>
                  </a:lnTo>
                  <a:lnTo>
                    <a:pt x="27955" y="41849"/>
                  </a:lnTo>
                  <a:lnTo>
                    <a:pt x="26611" y="39524"/>
                  </a:lnTo>
                  <a:close/>
                  <a:moveTo>
                    <a:pt x="54118" y="0"/>
                  </a:moveTo>
                  <a:lnTo>
                    <a:pt x="52521" y="1345"/>
                  </a:lnTo>
                  <a:lnTo>
                    <a:pt x="50924" y="2661"/>
                  </a:lnTo>
                  <a:lnTo>
                    <a:pt x="49272" y="3950"/>
                  </a:lnTo>
                  <a:lnTo>
                    <a:pt x="47647" y="5238"/>
                  </a:lnTo>
                  <a:lnTo>
                    <a:pt x="45994" y="6527"/>
                  </a:lnTo>
                  <a:lnTo>
                    <a:pt x="44342" y="7787"/>
                  </a:lnTo>
                  <a:lnTo>
                    <a:pt x="42689" y="9020"/>
                  </a:lnTo>
                  <a:lnTo>
                    <a:pt x="41008" y="10252"/>
                  </a:lnTo>
                  <a:lnTo>
                    <a:pt x="38684" y="11933"/>
                  </a:lnTo>
                  <a:lnTo>
                    <a:pt x="36359" y="13586"/>
                  </a:lnTo>
                  <a:lnTo>
                    <a:pt x="34006" y="15182"/>
                  </a:lnTo>
                  <a:lnTo>
                    <a:pt x="31625" y="16779"/>
                  </a:lnTo>
                  <a:lnTo>
                    <a:pt x="29244" y="18347"/>
                  </a:lnTo>
                  <a:lnTo>
                    <a:pt x="26835" y="19860"/>
                  </a:lnTo>
                  <a:lnTo>
                    <a:pt x="24398" y="21373"/>
                  </a:lnTo>
                  <a:lnTo>
                    <a:pt x="21961" y="22857"/>
                  </a:lnTo>
                  <a:lnTo>
                    <a:pt x="19636" y="24230"/>
                  </a:lnTo>
                  <a:lnTo>
                    <a:pt x="17311" y="25574"/>
                  </a:lnTo>
                  <a:lnTo>
                    <a:pt x="15462" y="26611"/>
                  </a:lnTo>
                  <a:lnTo>
                    <a:pt x="15126" y="26807"/>
                  </a:lnTo>
                  <a:lnTo>
                    <a:pt x="13894" y="27479"/>
                  </a:lnTo>
                  <a:lnTo>
                    <a:pt x="12017" y="28487"/>
                  </a:lnTo>
                  <a:lnTo>
                    <a:pt x="12017" y="30868"/>
                  </a:lnTo>
                  <a:lnTo>
                    <a:pt x="14454" y="29580"/>
                  </a:lnTo>
                  <a:lnTo>
                    <a:pt x="16891" y="28235"/>
                  </a:lnTo>
                  <a:lnTo>
                    <a:pt x="19300" y="26863"/>
                  </a:lnTo>
                  <a:lnTo>
                    <a:pt x="21681" y="25490"/>
                  </a:lnTo>
                  <a:lnTo>
                    <a:pt x="24062" y="24062"/>
                  </a:lnTo>
                  <a:lnTo>
                    <a:pt x="26415" y="22605"/>
                  </a:lnTo>
                  <a:lnTo>
                    <a:pt x="28768" y="21149"/>
                  </a:lnTo>
                  <a:lnTo>
                    <a:pt x="31093" y="19664"/>
                  </a:lnTo>
                  <a:lnTo>
                    <a:pt x="33417" y="18123"/>
                  </a:lnTo>
                  <a:lnTo>
                    <a:pt x="35714" y="16583"/>
                  </a:lnTo>
                  <a:lnTo>
                    <a:pt x="37983" y="15014"/>
                  </a:lnTo>
                  <a:lnTo>
                    <a:pt x="40252" y="13418"/>
                  </a:lnTo>
                  <a:lnTo>
                    <a:pt x="42493" y="11793"/>
                  </a:lnTo>
                  <a:lnTo>
                    <a:pt x="44734" y="10140"/>
                  </a:lnTo>
                  <a:lnTo>
                    <a:pt x="46947" y="8460"/>
                  </a:lnTo>
                  <a:lnTo>
                    <a:pt x="49132" y="6779"/>
                  </a:lnTo>
                  <a:lnTo>
                    <a:pt x="49412" y="7227"/>
                  </a:lnTo>
                  <a:lnTo>
                    <a:pt x="49748" y="7675"/>
                  </a:lnTo>
                  <a:lnTo>
                    <a:pt x="50112" y="8039"/>
                  </a:lnTo>
                  <a:lnTo>
                    <a:pt x="50504" y="8348"/>
                  </a:lnTo>
                  <a:lnTo>
                    <a:pt x="50924" y="8628"/>
                  </a:lnTo>
                  <a:lnTo>
                    <a:pt x="51344" y="8852"/>
                  </a:lnTo>
                  <a:lnTo>
                    <a:pt x="51793" y="9020"/>
                  </a:lnTo>
                  <a:lnTo>
                    <a:pt x="52269" y="9160"/>
                  </a:lnTo>
                  <a:lnTo>
                    <a:pt x="52745" y="9216"/>
                  </a:lnTo>
                  <a:lnTo>
                    <a:pt x="53221" y="9244"/>
                  </a:lnTo>
                  <a:lnTo>
                    <a:pt x="53641" y="9216"/>
                  </a:lnTo>
                  <a:lnTo>
                    <a:pt x="54034" y="9188"/>
                  </a:lnTo>
                  <a:lnTo>
                    <a:pt x="54454" y="9076"/>
                  </a:lnTo>
                  <a:lnTo>
                    <a:pt x="54846" y="8964"/>
                  </a:lnTo>
                  <a:lnTo>
                    <a:pt x="55238" y="8796"/>
                  </a:lnTo>
                  <a:lnTo>
                    <a:pt x="55602" y="8600"/>
                  </a:lnTo>
                  <a:lnTo>
                    <a:pt x="55966" y="8376"/>
                  </a:lnTo>
                  <a:lnTo>
                    <a:pt x="56302" y="8095"/>
                  </a:lnTo>
                  <a:lnTo>
                    <a:pt x="56358" y="8067"/>
                  </a:lnTo>
                  <a:lnTo>
                    <a:pt x="69103" y="30196"/>
                  </a:lnTo>
                  <a:lnTo>
                    <a:pt x="69075" y="30224"/>
                  </a:lnTo>
                  <a:lnTo>
                    <a:pt x="68627" y="30616"/>
                  </a:lnTo>
                  <a:lnTo>
                    <a:pt x="68235" y="31064"/>
                  </a:lnTo>
                  <a:lnTo>
                    <a:pt x="67899" y="31513"/>
                  </a:lnTo>
                  <a:lnTo>
                    <a:pt x="67591" y="31989"/>
                  </a:lnTo>
                  <a:lnTo>
                    <a:pt x="67311" y="32493"/>
                  </a:lnTo>
                  <a:lnTo>
                    <a:pt x="67087" y="33025"/>
                  </a:lnTo>
                  <a:lnTo>
                    <a:pt x="66919" y="33557"/>
                  </a:lnTo>
                  <a:lnTo>
                    <a:pt x="66779" y="34118"/>
                  </a:lnTo>
                  <a:lnTo>
                    <a:pt x="66694" y="34678"/>
                  </a:lnTo>
                  <a:lnTo>
                    <a:pt x="66666" y="35238"/>
                  </a:lnTo>
                  <a:lnTo>
                    <a:pt x="66694" y="35798"/>
                  </a:lnTo>
                  <a:lnTo>
                    <a:pt x="66750" y="36387"/>
                  </a:lnTo>
                  <a:lnTo>
                    <a:pt x="66863" y="36947"/>
                  </a:lnTo>
                  <a:lnTo>
                    <a:pt x="67003" y="37507"/>
                  </a:lnTo>
                  <a:lnTo>
                    <a:pt x="67227" y="38039"/>
                  </a:lnTo>
                  <a:lnTo>
                    <a:pt x="67479" y="38571"/>
                  </a:lnTo>
                  <a:lnTo>
                    <a:pt x="64762" y="40700"/>
                  </a:lnTo>
                  <a:lnTo>
                    <a:pt x="61989" y="42745"/>
                  </a:lnTo>
                  <a:lnTo>
                    <a:pt x="61989" y="44258"/>
                  </a:lnTo>
                  <a:lnTo>
                    <a:pt x="63137" y="44258"/>
                  </a:lnTo>
                  <a:lnTo>
                    <a:pt x="63137" y="44566"/>
                  </a:lnTo>
                  <a:lnTo>
                    <a:pt x="66050" y="42353"/>
                  </a:lnTo>
                  <a:lnTo>
                    <a:pt x="68935" y="40112"/>
                  </a:lnTo>
                  <a:lnTo>
                    <a:pt x="71792" y="37843"/>
                  </a:lnTo>
                  <a:lnTo>
                    <a:pt x="74622" y="35518"/>
                  </a:lnTo>
                  <a:lnTo>
                    <a:pt x="60952" y="11793"/>
                  </a:lnTo>
                  <a:lnTo>
                    <a:pt x="55910" y="3081"/>
                  </a:lnTo>
                  <a:lnTo>
                    <a:pt x="54118" y="0"/>
                  </a:lnTo>
                  <a:close/>
                  <a:moveTo>
                    <a:pt x="30868" y="42941"/>
                  </a:moveTo>
                  <a:lnTo>
                    <a:pt x="30644" y="42969"/>
                  </a:lnTo>
                  <a:lnTo>
                    <a:pt x="30112" y="43081"/>
                  </a:lnTo>
                  <a:lnTo>
                    <a:pt x="31429" y="45406"/>
                  </a:lnTo>
                  <a:lnTo>
                    <a:pt x="31737" y="45154"/>
                  </a:lnTo>
                  <a:lnTo>
                    <a:pt x="31961" y="44874"/>
                  </a:lnTo>
                  <a:lnTo>
                    <a:pt x="32129" y="44622"/>
                  </a:lnTo>
                  <a:lnTo>
                    <a:pt x="32241" y="44370"/>
                  </a:lnTo>
                  <a:lnTo>
                    <a:pt x="32297" y="44146"/>
                  </a:lnTo>
                  <a:lnTo>
                    <a:pt x="32297" y="43893"/>
                  </a:lnTo>
                  <a:lnTo>
                    <a:pt x="32241" y="43669"/>
                  </a:lnTo>
                  <a:lnTo>
                    <a:pt x="32157" y="43445"/>
                  </a:lnTo>
                  <a:lnTo>
                    <a:pt x="32129" y="43445"/>
                  </a:lnTo>
                  <a:lnTo>
                    <a:pt x="32045" y="43333"/>
                  </a:lnTo>
                  <a:lnTo>
                    <a:pt x="31933" y="43221"/>
                  </a:lnTo>
                  <a:lnTo>
                    <a:pt x="31821" y="43137"/>
                  </a:lnTo>
                  <a:lnTo>
                    <a:pt x="31709" y="43053"/>
                  </a:lnTo>
                  <a:lnTo>
                    <a:pt x="31569" y="42997"/>
                  </a:lnTo>
                  <a:lnTo>
                    <a:pt x="31429" y="42969"/>
                  </a:lnTo>
                  <a:lnTo>
                    <a:pt x="31121" y="42941"/>
                  </a:lnTo>
                  <a:close/>
                  <a:moveTo>
                    <a:pt x="25995" y="35994"/>
                  </a:moveTo>
                  <a:lnTo>
                    <a:pt x="26835" y="37451"/>
                  </a:lnTo>
                  <a:lnTo>
                    <a:pt x="27199" y="37283"/>
                  </a:lnTo>
                  <a:lnTo>
                    <a:pt x="27591" y="37115"/>
                  </a:lnTo>
                  <a:lnTo>
                    <a:pt x="27955" y="36975"/>
                  </a:lnTo>
                  <a:lnTo>
                    <a:pt x="28347" y="36891"/>
                  </a:lnTo>
                  <a:lnTo>
                    <a:pt x="28740" y="36807"/>
                  </a:lnTo>
                  <a:lnTo>
                    <a:pt x="29132" y="36723"/>
                  </a:lnTo>
                  <a:lnTo>
                    <a:pt x="29524" y="36695"/>
                  </a:lnTo>
                  <a:lnTo>
                    <a:pt x="29972" y="36695"/>
                  </a:lnTo>
                  <a:lnTo>
                    <a:pt x="30196" y="38319"/>
                  </a:lnTo>
                  <a:lnTo>
                    <a:pt x="29552" y="38375"/>
                  </a:lnTo>
                  <a:lnTo>
                    <a:pt x="28908" y="38487"/>
                  </a:lnTo>
                  <a:lnTo>
                    <a:pt x="28263" y="38655"/>
                  </a:lnTo>
                  <a:lnTo>
                    <a:pt x="27675" y="38879"/>
                  </a:lnTo>
                  <a:lnTo>
                    <a:pt x="29188" y="41541"/>
                  </a:lnTo>
                  <a:lnTo>
                    <a:pt x="29776" y="41372"/>
                  </a:lnTo>
                  <a:lnTo>
                    <a:pt x="30364" y="41232"/>
                  </a:lnTo>
                  <a:lnTo>
                    <a:pt x="30924" y="41120"/>
                  </a:lnTo>
                  <a:lnTo>
                    <a:pt x="31205" y="41092"/>
                  </a:lnTo>
                  <a:lnTo>
                    <a:pt x="31821" y="41092"/>
                  </a:lnTo>
                  <a:lnTo>
                    <a:pt x="32129" y="41148"/>
                  </a:lnTo>
                  <a:lnTo>
                    <a:pt x="32437" y="41232"/>
                  </a:lnTo>
                  <a:lnTo>
                    <a:pt x="32745" y="41344"/>
                  </a:lnTo>
                  <a:lnTo>
                    <a:pt x="33025" y="41541"/>
                  </a:lnTo>
                  <a:lnTo>
                    <a:pt x="33277" y="41765"/>
                  </a:lnTo>
                  <a:lnTo>
                    <a:pt x="33529" y="42045"/>
                  </a:lnTo>
                  <a:lnTo>
                    <a:pt x="33754" y="42381"/>
                  </a:lnTo>
                  <a:lnTo>
                    <a:pt x="33866" y="42633"/>
                  </a:lnTo>
                  <a:lnTo>
                    <a:pt x="33978" y="42885"/>
                  </a:lnTo>
                  <a:lnTo>
                    <a:pt x="34062" y="43137"/>
                  </a:lnTo>
                  <a:lnTo>
                    <a:pt x="34118" y="43417"/>
                  </a:lnTo>
                  <a:lnTo>
                    <a:pt x="34118" y="43697"/>
                  </a:lnTo>
                  <a:lnTo>
                    <a:pt x="34118" y="43977"/>
                  </a:lnTo>
                  <a:lnTo>
                    <a:pt x="34090" y="44258"/>
                  </a:lnTo>
                  <a:lnTo>
                    <a:pt x="34006" y="44566"/>
                  </a:lnTo>
                  <a:lnTo>
                    <a:pt x="33922" y="44846"/>
                  </a:lnTo>
                  <a:lnTo>
                    <a:pt x="33782" y="45154"/>
                  </a:lnTo>
                  <a:lnTo>
                    <a:pt x="33614" y="45434"/>
                  </a:lnTo>
                  <a:lnTo>
                    <a:pt x="33417" y="45714"/>
                  </a:lnTo>
                  <a:lnTo>
                    <a:pt x="33193" y="45994"/>
                  </a:lnTo>
                  <a:lnTo>
                    <a:pt x="32913" y="46274"/>
                  </a:lnTo>
                  <a:lnTo>
                    <a:pt x="32605" y="46554"/>
                  </a:lnTo>
                  <a:lnTo>
                    <a:pt x="32269" y="46835"/>
                  </a:lnTo>
                  <a:lnTo>
                    <a:pt x="33109" y="48291"/>
                  </a:lnTo>
                  <a:lnTo>
                    <a:pt x="32045" y="48935"/>
                  </a:lnTo>
                  <a:lnTo>
                    <a:pt x="31205" y="47479"/>
                  </a:lnTo>
                  <a:lnTo>
                    <a:pt x="30840" y="47647"/>
                  </a:lnTo>
                  <a:lnTo>
                    <a:pt x="30448" y="47815"/>
                  </a:lnTo>
                  <a:lnTo>
                    <a:pt x="30084" y="47955"/>
                  </a:lnTo>
                  <a:lnTo>
                    <a:pt x="29692" y="48067"/>
                  </a:lnTo>
                  <a:lnTo>
                    <a:pt x="29300" y="48151"/>
                  </a:lnTo>
                  <a:lnTo>
                    <a:pt x="28880" y="48207"/>
                  </a:lnTo>
                  <a:lnTo>
                    <a:pt x="28488" y="48235"/>
                  </a:lnTo>
                  <a:lnTo>
                    <a:pt x="28095" y="48263"/>
                  </a:lnTo>
                  <a:lnTo>
                    <a:pt x="27703" y="48235"/>
                  </a:lnTo>
                  <a:lnTo>
                    <a:pt x="27339" y="48207"/>
                  </a:lnTo>
                  <a:lnTo>
                    <a:pt x="27171" y="46554"/>
                  </a:lnTo>
                  <a:lnTo>
                    <a:pt x="27171" y="46554"/>
                  </a:lnTo>
                  <a:lnTo>
                    <a:pt x="27535" y="46582"/>
                  </a:lnTo>
                  <a:lnTo>
                    <a:pt x="27927" y="46611"/>
                  </a:lnTo>
                  <a:lnTo>
                    <a:pt x="28235" y="46611"/>
                  </a:lnTo>
                  <a:lnTo>
                    <a:pt x="28544" y="46582"/>
                  </a:lnTo>
                  <a:lnTo>
                    <a:pt x="28880" y="46526"/>
                  </a:lnTo>
                  <a:lnTo>
                    <a:pt x="29188" y="46470"/>
                  </a:lnTo>
                  <a:lnTo>
                    <a:pt x="29496" y="46386"/>
                  </a:lnTo>
                  <a:lnTo>
                    <a:pt x="29776" y="46302"/>
                  </a:lnTo>
                  <a:lnTo>
                    <a:pt x="30084" y="46190"/>
                  </a:lnTo>
                  <a:lnTo>
                    <a:pt x="30364" y="46050"/>
                  </a:lnTo>
                  <a:lnTo>
                    <a:pt x="28880" y="43445"/>
                  </a:lnTo>
                  <a:lnTo>
                    <a:pt x="28319" y="43585"/>
                  </a:lnTo>
                  <a:lnTo>
                    <a:pt x="27759" y="43725"/>
                  </a:lnTo>
                  <a:lnTo>
                    <a:pt x="27199" y="43809"/>
                  </a:lnTo>
                  <a:lnTo>
                    <a:pt x="26639" y="43837"/>
                  </a:lnTo>
                  <a:lnTo>
                    <a:pt x="26303" y="43837"/>
                  </a:lnTo>
                  <a:lnTo>
                    <a:pt x="25967" y="43781"/>
                  </a:lnTo>
                  <a:lnTo>
                    <a:pt x="25658" y="43697"/>
                  </a:lnTo>
                  <a:lnTo>
                    <a:pt x="25350" y="43557"/>
                  </a:lnTo>
                  <a:lnTo>
                    <a:pt x="25070" y="43389"/>
                  </a:lnTo>
                  <a:lnTo>
                    <a:pt x="24790" y="43137"/>
                  </a:lnTo>
                  <a:lnTo>
                    <a:pt x="24538" y="42857"/>
                  </a:lnTo>
                  <a:lnTo>
                    <a:pt x="24314" y="42521"/>
                  </a:lnTo>
                  <a:lnTo>
                    <a:pt x="24174" y="42269"/>
                  </a:lnTo>
                  <a:lnTo>
                    <a:pt x="24062" y="41989"/>
                  </a:lnTo>
                  <a:lnTo>
                    <a:pt x="23978" y="41737"/>
                  </a:lnTo>
                  <a:lnTo>
                    <a:pt x="23950" y="41456"/>
                  </a:lnTo>
                  <a:lnTo>
                    <a:pt x="23922" y="41176"/>
                  </a:lnTo>
                  <a:lnTo>
                    <a:pt x="23922" y="40896"/>
                  </a:lnTo>
                  <a:lnTo>
                    <a:pt x="23950" y="40616"/>
                  </a:lnTo>
                  <a:lnTo>
                    <a:pt x="24034" y="40308"/>
                  </a:lnTo>
                  <a:lnTo>
                    <a:pt x="24118" y="40028"/>
                  </a:lnTo>
                  <a:lnTo>
                    <a:pt x="24258" y="39748"/>
                  </a:lnTo>
                  <a:lnTo>
                    <a:pt x="24426" y="39468"/>
                  </a:lnTo>
                  <a:lnTo>
                    <a:pt x="24622" y="39188"/>
                  </a:lnTo>
                  <a:lnTo>
                    <a:pt x="24874" y="38907"/>
                  </a:lnTo>
                  <a:lnTo>
                    <a:pt x="25126" y="38627"/>
                  </a:lnTo>
                  <a:lnTo>
                    <a:pt x="25434" y="38347"/>
                  </a:lnTo>
                  <a:lnTo>
                    <a:pt x="25798" y="38095"/>
                  </a:lnTo>
                  <a:lnTo>
                    <a:pt x="24930" y="36611"/>
                  </a:lnTo>
                  <a:lnTo>
                    <a:pt x="25995" y="35994"/>
                  </a:lnTo>
                  <a:close/>
                  <a:moveTo>
                    <a:pt x="27619" y="30728"/>
                  </a:moveTo>
                  <a:lnTo>
                    <a:pt x="26891" y="30812"/>
                  </a:lnTo>
                  <a:lnTo>
                    <a:pt x="26135" y="30924"/>
                  </a:lnTo>
                  <a:lnTo>
                    <a:pt x="25378" y="31120"/>
                  </a:lnTo>
                  <a:lnTo>
                    <a:pt x="24650" y="31345"/>
                  </a:lnTo>
                  <a:lnTo>
                    <a:pt x="23922" y="31597"/>
                  </a:lnTo>
                  <a:lnTo>
                    <a:pt x="23193" y="31933"/>
                  </a:lnTo>
                  <a:lnTo>
                    <a:pt x="22493" y="32297"/>
                  </a:lnTo>
                  <a:lnTo>
                    <a:pt x="21989" y="32605"/>
                  </a:lnTo>
                  <a:lnTo>
                    <a:pt x="21513" y="32941"/>
                  </a:lnTo>
                  <a:lnTo>
                    <a:pt x="21037" y="33277"/>
                  </a:lnTo>
                  <a:lnTo>
                    <a:pt x="20588" y="33641"/>
                  </a:lnTo>
                  <a:lnTo>
                    <a:pt x="20168" y="34034"/>
                  </a:lnTo>
                  <a:lnTo>
                    <a:pt x="19776" y="34426"/>
                  </a:lnTo>
                  <a:lnTo>
                    <a:pt x="19412" y="34846"/>
                  </a:lnTo>
                  <a:lnTo>
                    <a:pt x="19048" y="35266"/>
                  </a:lnTo>
                  <a:lnTo>
                    <a:pt x="18712" y="35714"/>
                  </a:lnTo>
                  <a:lnTo>
                    <a:pt x="18404" y="36162"/>
                  </a:lnTo>
                  <a:lnTo>
                    <a:pt x="18123" y="36639"/>
                  </a:lnTo>
                  <a:lnTo>
                    <a:pt x="17871" y="37115"/>
                  </a:lnTo>
                  <a:lnTo>
                    <a:pt x="17647" y="37591"/>
                  </a:lnTo>
                  <a:lnTo>
                    <a:pt x="17423" y="38095"/>
                  </a:lnTo>
                  <a:lnTo>
                    <a:pt x="17227" y="38599"/>
                  </a:lnTo>
                  <a:lnTo>
                    <a:pt x="17087" y="39132"/>
                  </a:lnTo>
                  <a:lnTo>
                    <a:pt x="16947" y="39636"/>
                  </a:lnTo>
                  <a:lnTo>
                    <a:pt x="16835" y="40168"/>
                  </a:lnTo>
                  <a:lnTo>
                    <a:pt x="16751" y="40700"/>
                  </a:lnTo>
                  <a:lnTo>
                    <a:pt x="16695" y="41232"/>
                  </a:lnTo>
                  <a:lnTo>
                    <a:pt x="16639" y="41793"/>
                  </a:lnTo>
                  <a:lnTo>
                    <a:pt x="16639" y="42325"/>
                  </a:lnTo>
                  <a:lnTo>
                    <a:pt x="16667" y="42857"/>
                  </a:lnTo>
                  <a:lnTo>
                    <a:pt x="16723" y="43417"/>
                  </a:lnTo>
                  <a:lnTo>
                    <a:pt x="16779" y="43949"/>
                  </a:lnTo>
                  <a:lnTo>
                    <a:pt x="16891" y="44482"/>
                  </a:lnTo>
                  <a:lnTo>
                    <a:pt x="17031" y="45042"/>
                  </a:lnTo>
                  <a:lnTo>
                    <a:pt x="17199" y="45574"/>
                  </a:lnTo>
                  <a:lnTo>
                    <a:pt x="17367" y="46106"/>
                  </a:lnTo>
                  <a:lnTo>
                    <a:pt x="17591" y="46639"/>
                  </a:lnTo>
                  <a:lnTo>
                    <a:pt x="17843" y="47143"/>
                  </a:lnTo>
                  <a:lnTo>
                    <a:pt x="18123" y="47675"/>
                  </a:lnTo>
                  <a:lnTo>
                    <a:pt x="18404" y="48123"/>
                  </a:lnTo>
                  <a:lnTo>
                    <a:pt x="18684" y="48543"/>
                  </a:lnTo>
                  <a:lnTo>
                    <a:pt x="18992" y="48963"/>
                  </a:lnTo>
                  <a:lnTo>
                    <a:pt x="19328" y="49384"/>
                  </a:lnTo>
                  <a:lnTo>
                    <a:pt x="19664" y="49776"/>
                  </a:lnTo>
                  <a:lnTo>
                    <a:pt x="20028" y="50140"/>
                  </a:lnTo>
                  <a:lnTo>
                    <a:pt x="20420" y="50476"/>
                  </a:lnTo>
                  <a:lnTo>
                    <a:pt x="20785" y="50812"/>
                  </a:lnTo>
                  <a:lnTo>
                    <a:pt x="21205" y="51148"/>
                  </a:lnTo>
                  <a:lnTo>
                    <a:pt x="21597" y="51428"/>
                  </a:lnTo>
                  <a:lnTo>
                    <a:pt x="22017" y="51709"/>
                  </a:lnTo>
                  <a:lnTo>
                    <a:pt x="22465" y="51989"/>
                  </a:lnTo>
                  <a:lnTo>
                    <a:pt x="22913" y="52213"/>
                  </a:lnTo>
                  <a:lnTo>
                    <a:pt x="23362" y="52437"/>
                  </a:lnTo>
                  <a:lnTo>
                    <a:pt x="23810" y="52633"/>
                  </a:lnTo>
                  <a:lnTo>
                    <a:pt x="24286" y="52829"/>
                  </a:lnTo>
                  <a:lnTo>
                    <a:pt x="32297" y="52829"/>
                  </a:lnTo>
                  <a:lnTo>
                    <a:pt x="32689" y="52661"/>
                  </a:lnTo>
                  <a:lnTo>
                    <a:pt x="33081" y="52493"/>
                  </a:lnTo>
                  <a:lnTo>
                    <a:pt x="33473" y="52297"/>
                  </a:lnTo>
                  <a:lnTo>
                    <a:pt x="33866" y="52073"/>
                  </a:lnTo>
                  <a:lnTo>
                    <a:pt x="34286" y="51849"/>
                  </a:lnTo>
                  <a:lnTo>
                    <a:pt x="34650" y="51596"/>
                  </a:lnTo>
                  <a:lnTo>
                    <a:pt x="35014" y="51316"/>
                  </a:lnTo>
                  <a:lnTo>
                    <a:pt x="35378" y="51036"/>
                  </a:lnTo>
                  <a:lnTo>
                    <a:pt x="35714" y="50756"/>
                  </a:lnTo>
                  <a:lnTo>
                    <a:pt x="36050" y="50448"/>
                  </a:lnTo>
                  <a:lnTo>
                    <a:pt x="36359" y="50140"/>
                  </a:lnTo>
                  <a:lnTo>
                    <a:pt x="36667" y="49804"/>
                  </a:lnTo>
                  <a:lnTo>
                    <a:pt x="36947" y="49468"/>
                  </a:lnTo>
                  <a:lnTo>
                    <a:pt x="37227" y="49103"/>
                  </a:lnTo>
                  <a:lnTo>
                    <a:pt x="37479" y="48767"/>
                  </a:lnTo>
                  <a:lnTo>
                    <a:pt x="37703" y="48403"/>
                  </a:lnTo>
                  <a:lnTo>
                    <a:pt x="38151" y="47647"/>
                  </a:lnTo>
                  <a:lnTo>
                    <a:pt x="38543" y="46863"/>
                  </a:lnTo>
                  <a:lnTo>
                    <a:pt x="38852" y="46050"/>
                  </a:lnTo>
                  <a:lnTo>
                    <a:pt x="39104" y="45210"/>
                  </a:lnTo>
                  <a:lnTo>
                    <a:pt x="39300" y="44370"/>
                  </a:lnTo>
                  <a:lnTo>
                    <a:pt x="39440" y="43501"/>
                  </a:lnTo>
                  <a:lnTo>
                    <a:pt x="39524" y="42633"/>
                  </a:lnTo>
                  <a:lnTo>
                    <a:pt x="39524" y="41737"/>
                  </a:lnTo>
                  <a:lnTo>
                    <a:pt x="39468" y="40868"/>
                  </a:lnTo>
                  <a:lnTo>
                    <a:pt x="39328" y="40000"/>
                  </a:lnTo>
                  <a:lnTo>
                    <a:pt x="38936" y="40000"/>
                  </a:lnTo>
                  <a:lnTo>
                    <a:pt x="38936" y="38347"/>
                  </a:lnTo>
                  <a:lnTo>
                    <a:pt x="38740" y="37815"/>
                  </a:lnTo>
                  <a:lnTo>
                    <a:pt x="38515" y="37283"/>
                  </a:lnTo>
                  <a:lnTo>
                    <a:pt x="38263" y="36751"/>
                  </a:lnTo>
                  <a:lnTo>
                    <a:pt x="37983" y="36246"/>
                  </a:lnTo>
                  <a:lnTo>
                    <a:pt x="37591" y="35602"/>
                  </a:lnTo>
                  <a:lnTo>
                    <a:pt x="37143" y="34986"/>
                  </a:lnTo>
                  <a:lnTo>
                    <a:pt x="36667" y="34398"/>
                  </a:lnTo>
                  <a:lnTo>
                    <a:pt x="36163" y="33866"/>
                  </a:lnTo>
                  <a:lnTo>
                    <a:pt x="35630" y="33361"/>
                  </a:lnTo>
                  <a:lnTo>
                    <a:pt x="35042" y="32913"/>
                  </a:lnTo>
                  <a:lnTo>
                    <a:pt x="34454" y="32493"/>
                  </a:lnTo>
                  <a:lnTo>
                    <a:pt x="33838" y="32129"/>
                  </a:lnTo>
                  <a:lnTo>
                    <a:pt x="33221" y="31793"/>
                  </a:lnTo>
                  <a:lnTo>
                    <a:pt x="32577" y="31513"/>
                  </a:lnTo>
                  <a:lnTo>
                    <a:pt x="31905" y="31289"/>
                  </a:lnTo>
                  <a:lnTo>
                    <a:pt x="31205" y="31064"/>
                  </a:lnTo>
                  <a:lnTo>
                    <a:pt x="30504" y="30924"/>
                  </a:lnTo>
                  <a:lnTo>
                    <a:pt x="29804" y="30812"/>
                  </a:lnTo>
                  <a:lnTo>
                    <a:pt x="29104" y="30728"/>
                  </a:lnTo>
                  <a:close/>
                  <a:moveTo>
                    <a:pt x="20700" y="67563"/>
                  </a:moveTo>
                  <a:lnTo>
                    <a:pt x="18544" y="68599"/>
                  </a:lnTo>
                  <a:lnTo>
                    <a:pt x="16387" y="69579"/>
                  </a:lnTo>
                  <a:lnTo>
                    <a:pt x="14202" y="70560"/>
                  </a:lnTo>
                  <a:lnTo>
                    <a:pt x="12017" y="71512"/>
                  </a:lnTo>
                  <a:lnTo>
                    <a:pt x="12017" y="72717"/>
                  </a:lnTo>
                  <a:lnTo>
                    <a:pt x="11989" y="73305"/>
                  </a:lnTo>
                  <a:lnTo>
                    <a:pt x="11905" y="73893"/>
                  </a:lnTo>
                  <a:lnTo>
                    <a:pt x="14118" y="72941"/>
                  </a:lnTo>
                  <a:lnTo>
                    <a:pt x="16331" y="71960"/>
                  </a:lnTo>
                  <a:lnTo>
                    <a:pt x="18516" y="70980"/>
                  </a:lnTo>
                  <a:lnTo>
                    <a:pt x="20700" y="69944"/>
                  </a:lnTo>
                  <a:lnTo>
                    <a:pt x="20700" y="67563"/>
                  </a:lnTo>
                  <a:close/>
                  <a:moveTo>
                    <a:pt x="0" y="78571"/>
                  </a:moveTo>
                  <a:lnTo>
                    <a:pt x="0" y="78599"/>
                  </a:lnTo>
                  <a:lnTo>
                    <a:pt x="84" y="785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978751" y="3919108"/>
              <a:ext cx="1344" cy="459"/>
            </a:xfrm>
            <a:custGeom>
              <a:rect b="b" l="l" r="r" t="t"/>
              <a:pathLst>
                <a:path extrusionOk="0" fill="none" h="29" w="85">
                  <a:moveTo>
                    <a:pt x="8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166995" y="3744974"/>
              <a:ext cx="139084" cy="100156"/>
            </a:xfrm>
            <a:custGeom>
              <a:rect b="b" l="l" r="r" t="t"/>
              <a:pathLst>
                <a:path extrusionOk="0" fill="none" h="6332" w="8796">
                  <a:moveTo>
                    <a:pt x="8795" y="1"/>
                  </a:moveTo>
                  <a:lnTo>
                    <a:pt x="8795" y="1"/>
                  </a:lnTo>
                  <a:lnTo>
                    <a:pt x="6639" y="1037"/>
                  </a:lnTo>
                  <a:lnTo>
                    <a:pt x="4482" y="2017"/>
                  </a:lnTo>
                  <a:lnTo>
                    <a:pt x="2297" y="2998"/>
                  </a:lnTo>
                  <a:lnTo>
                    <a:pt x="112" y="3950"/>
                  </a:lnTo>
                  <a:lnTo>
                    <a:pt x="112" y="5155"/>
                  </a:lnTo>
                  <a:lnTo>
                    <a:pt x="112" y="5155"/>
                  </a:lnTo>
                  <a:lnTo>
                    <a:pt x="84" y="5743"/>
                  </a:lnTo>
                  <a:lnTo>
                    <a:pt x="0" y="6331"/>
                  </a:lnTo>
                  <a:lnTo>
                    <a:pt x="0" y="6331"/>
                  </a:lnTo>
                  <a:lnTo>
                    <a:pt x="2213" y="5379"/>
                  </a:lnTo>
                  <a:lnTo>
                    <a:pt x="4426" y="4398"/>
                  </a:lnTo>
                  <a:lnTo>
                    <a:pt x="6611" y="3418"/>
                  </a:lnTo>
                  <a:lnTo>
                    <a:pt x="8795" y="2382"/>
                  </a:lnTo>
                  <a:lnTo>
                    <a:pt x="879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454888" y="3355531"/>
              <a:ext cx="34566" cy="39006"/>
            </a:xfrm>
            <a:custGeom>
              <a:rect b="b" l="l" r="r" t="t"/>
              <a:pathLst>
                <a:path extrusionOk="0" fill="none" h="2466" w="2186">
                  <a:moveTo>
                    <a:pt x="1009" y="0"/>
                  </a:moveTo>
                  <a:lnTo>
                    <a:pt x="1009" y="0"/>
                  </a:lnTo>
                  <a:lnTo>
                    <a:pt x="756" y="0"/>
                  </a:lnTo>
                  <a:lnTo>
                    <a:pt x="532" y="28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317" y="2465"/>
                  </a:lnTo>
                  <a:lnTo>
                    <a:pt x="1317" y="2465"/>
                  </a:lnTo>
                  <a:lnTo>
                    <a:pt x="1625" y="2213"/>
                  </a:lnTo>
                  <a:lnTo>
                    <a:pt x="1849" y="1933"/>
                  </a:lnTo>
                  <a:lnTo>
                    <a:pt x="2017" y="1681"/>
                  </a:lnTo>
                  <a:lnTo>
                    <a:pt x="2129" y="1429"/>
                  </a:lnTo>
                  <a:lnTo>
                    <a:pt x="2185" y="1205"/>
                  </a:lnTo>
                  <a:lnTo>
                    <a:pt x="2185" y="952"/>
                  </a:lnTo>
                  <a:lnTo>
                    <a:pt x="2129" y="728"/>
                  </a:lnTo>
                  <a:lnTo>
                    <a:pt x="2045" y="504"/>
                  </a:lnTo>
                  <a:lnTo>
                    <a:pt x="2017" y="504"/>
                  </a:lnTo>
                  <a:lnTo>
                    <a:pt x="2017" y="504"/>
                  </a:lnTo>
                  <a:lnTo>
                    <a:pt x="1933" y="392"/>
                  </a:lnTo>
                  <a:lnTo>
                    <a:pt x="1821" y="280"/>
                  </a:lnTo>
                  <a:lnTo>
                    <a:pt x="1709" y="196"/>
                  </a:lnTo>
                  <a:lnTo>
                    <a:pt x="1597" y="112"/>
                  </a:lnTo>
                  <a:lnTo>
                    <a:pt x="1457" y="56"/>
                  </a:lnTo>
                  <a:lnTo>
                    <a:pt x="1317" y="28"/>
                  </a:lnTo>
                  <a:lnTo>
                    <a:pt x="100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86674" y="3301467"/>
              <a:ext cx="34123" cy="39006"/>
            </a:xfrm>
            <a:custGeom>
              <a:rect b="b" l="l" r="r" t="t"/>
              <a:pathLst>
                <a:path extrusionOk="0" fill="none" h="2466" w="2158">
                  <a:moveTo>
                    <a:pt x="813" y="1"/>
                  </a:moveTo>
                  <a:lnTo>
                    <a:pt x="813" y="1"/>
                  </a:lnTo>
                  <a:lnTo>
                    <a:pt x="533" y="253"/>
                  </a:lnTo>
                  <a:lnTo>
                    <a:pt x="309" y="505"/>
                  </a:lnTo>
                  <a:lnTo>
                    <a:pt x="141" y="757"/>
                  </a:lnTo>
                  <a:lnTo>
                    <a:pt x="56" y="1009"/>
                  </a:lnTo>
                  <a:lnTo>
                    <a:pt x="0" y="1261"/>
                  </a:lnTo>
                  <a:lnTo>
                    <a:pt x="0" y="1485"/>
                  </a:lnTo>
                  <a:lnTo>
                    <a:pt x="56" y="1737"/>
                  </a:lnTo>
                  <a:lnTo>
                    <a:pt x="169" y="1962"/>
                  </a:lnTo>
                  <a:lnTo>
                    <a:pt x="169" y="1962"/>
                  </a:lnTo>
                  <a:lnTo>
                    <a:pt x="253" y="2074"/>
                  </a:lnTo>
                  <a:lnTo>
                    <a:pt x="365" y="2186"/>
                  </a:lnTo>
                  <a:lnTo>
                    <a:pt x="477" y="2270"/>
                  </a:lnTo>
                  <a:lnTo>
                    <a:pt x="617" y="2326"/>
                  </a:lnTo>
                  <a:lnTo>
                    <a:pt x="757" y="2382"/>
                  </a:lnTo>
                  <a:lnTo>
                    <a:pt x="897" y="2438"/>
                  </a:lnTo>
                  <a:lnTo>
                    <a:pt x="1261" y="2466"/>
                  </a:lnTo>
                  <a:lnTo>
                    <a:pt x="1261" y="2466"/>
                  </a:lnTo>
                  <a:lnTo>
                    <a:pt x="1681" y="2410"/>
                  </a:lnTo>
                  <a:lnTo>
                    <a:pt x="2157" y="2326"/>
                  </a:lnTo>
                  <a:lnTo>
                    <a:pt x="8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56995" y="3245647"/>
              <a:ext cx="161237" cy="204710"/>
            </a:xfrm>
            <a:custGeom>
              <a:rect b="b" l="l" r="r" t="t"/>
              <a:pathLst>
                <a:path extrusionOk="0" fill="none" h="12942" w="10197">
                  <a:moveTo>
                    <a:pt x="2718" y="7843"/>
                  </a:moveTo>
                  <a:lnTo>
                    <a:pt x="2718" y="7843"/>
                  </a:lnTo>
                  <a:lnTo>
                    <a:pt x="2382" y="7843"/>
                  </a:lnTo>
                  <a:lnTo>
                    <a:pt x="2046" y="7787"/>
                  </a:lnTo>
                  <a:lnTo>
                    <a:pt x="1737" y="7703"/>
                  </a:lnTo>
                  <a:lnTo>
                    <a:pt x="1429" y="7563"/>
                  </a:lnTo>
                  <a:lnTo>
                    <a:pt x="1149" y="7395"/>
                  </a:lnTo>
                  <a:lnTo>
                    <a:pt x="869" y="7143"/>
                  </a:lnTo>
                  <a:lnTo>
                    <a:pt x="617" y="6863"/>
                  </a:lnTo>
                  <a:lnTo>
                    <a:pt x="393" y="6527"/>
                  </a:lnTo>
                  <a:lnTo>
                    <a:pt x="393" y="6527"/>
                  </a:lnTo>
                  <a:lnTo>
                    <a:pt x="253" y="6275"/>
                  </a:lnTo>
                  <a:lnTo>
                    <a:pt x="141" y="5995"/>
                  </a:lnTo>
                  <a:lnTo>
                    <a:pt x="57" y="5743"/>
                  </a:lnTo>
                  <a:lnTo>
                    <a:pt x="29" y="5462"/>
                  </a:lnTo>
                  <a:lnTo>
                    <a:pt x="1" y="5182"/>
                  </a:lnTo>
                  <a:lnTo>
                    <a:pt x="1" y="4902"/>
                  </a:lnTo>
                  <a:lnTo>
                    <a:pt x="29" y="4622"/>
                  </a:lnTo>
                  <a:lnTo>
                    <a:pt x="113" y="4314"/>
                  </a:lnTo>
                  <a:lnTo>
                    <a:pt x="197" y="4034"/>
                  </a:lnTo>
                  <a:lnTo>
                    <a:pt x="337" y="3754"/>
                  </a:lnTo>
                  <a:lnTo>
                    <a:pt x="505" y="3474"/>
                  </a:lnTo>
                  <a:lnTo>
                    <a:pt x="701" y="3194"/>
                  </a:lnTo>
                  <a:lnTo>
                    <a:pt x="953" y="2913"/>
                  </a:lnTo>
                  <a:lnTo>
                    <a:pt x="1205" y="2633"/>
                  </a:lnTo>
                  <a:lnTo>
                    <a:pt x="1513" y="2353"/>
                  </a:lnTo>
                  <a:lnTo>
                    <a:pt x="1877" y="2101"/>
                  </a:lnTo>
                  <a:lnTo>
                    <a:pt x="1877" y="2101"/>
                  </a:lnTo>
                  <a:lnTo>
                    <a:pt x="1009" y="617"/>
                  </a:lnTo>
                  <a:lnTo>
                    <a:pt x="2074" y="0"/>
                  </a:lnTo>
                  <a:lnTo>
                    <a:pt x="2914" y="1457"/>
                  </a:lnTo>
                  <a:lnTo>
                    <a:pt x="2914" y="1457"/>
                  </a:lnTo>
                  <a:lnTo>
                    <a:pt x="3278" y="1289"/>
                  </a:lnTo>
                  <a:lnTo>
                    <a:pt x="3670" y="1121"/>
                  </a:lnTo>
                  <a:lnTo>
                    <a:pt x="4034" y="981"/>
                  </a:lnTo>
                  <a:lnTo>
                    <a:pt x="4426" y="897"/>
                  </a:lnTo>
                  <a:lnTo>
                    <a:pt x="4819" y="813"/>
                  </a:lnTo>
                  <a:lnTo>
                    <a:pt x="5211" y="729"/>
                  </a:lnTo>
                  <a:lnTo>
                    <a:pt x="5603" y="701"/>
                  </a:lnTo>
                  <a:lnTo>
                    <a:pt x="5995" y="701"/>
                  </a:lnTo>
                  <a:lnTo>
                    <a:pt x="5995" y="701"/>
                  </a:lnTo>
                  <a:lnTo>
                    <a:pt x="6051" y="701"/>
                  </a:lnTo>
                  <a:lnTo>
                    <a:pt x="6051" y="701"/>
                  </a:lnTo>
                  <a:lnTo>
                    <a:pt x="6275" y="2325"/>
                  </a:lnTo>
                  <a:lnTo>
                    <a:pt x="6275" y="2325"/>
                  </a:lnTo>
                  <a:lnTo>
                    <a:pt x="5631" y="2381"/>
                  </a:lnTo>
                  <a:lnTo>
                    <a:pt x="4987" y="2493"/>
                  </a:lnTo>
                  <a:lnTo>
                    <a:pt x="4342" y="2661"/>
                  </a:lnTo>
                  <a:lnTo>
                    <a:pt x="3754" y="2885"/>
                  </a:lnTo>
                  <a:lnTo>
                    <a:pt x="3754" y="2885"/>
                  </a:lnTo>
                  <a:lnTo>
                    <a:pt x="5267" y="5547"/>
                  </a:lnTo>
                  <a:lnTo>
                    <a:pt x="5267" y="5547"/>
                  </a:lnTo>
                  <a:lnTo>
                    <a:pt x="5855" y="5378"/>
                  </a:lnTo>
                  <a:lnTo>
                    <a:pt x="6443" y="5238"/>
                  </a:lnTo>
                  <a:lnTo>
                    <a:pt x="7003" y="5126"/>
                  </a:lnTo>
                  <a:lnTo>
                    <a:pt x="7284" y="5098"/>
                  </a:lnTo>
                  <a:lnTo>
                    <a:pt x="7564" y="5098"/>
                  </a:lnTo>
                  <a:lnTo>
                    <a:pt x="7564" y="5098"/>
                  </a:lnTo>
                  <a:lnTo>
                    <a:pt x="7900" y="5098"/>
                  </a:lnTo>
                  <a:lnTo>
                    <a:pt x="8208" y="5154"/>
                  </a:lnTo>
                  <a:lnTo>
                    <a:pt x="8516" y="5238"/>
                  </a:lnTo>
                  <a:lnTo>
                    <a:pt x="8824" y="5350"/>
                  </a:lnTo>
                  <a:lnTo>
                    <a:pt x="9104" y="5547"/>
                  </a:lnTo>
                  <a:lnTo>
                    <a:pt x="9356" y="5771"/>
                  </a:lnTo>
                  <a:lnTo>
                    <a:pt x="9608" y="6051"/>
                  </a:lnTo>
                  <a:lnTo>
                    <a:pt x="9833" y="6387"/>
                  </a:lnTo>
                  <a:lnTo>
                    <a:pt x="9833" y="6387"/>
                  </a:lnTo>
                  <a:lnTo>
                    <a:pt x="9945" y="6639"/>
                  </a:lnTo>
                  <a:lnTo>
                    <a:pt x="10057" y="6891"/>
                  </a:lnTo>
                  <a:lnTo>
                    <a:pt x="10141" y="7143"/>
                  </a:lnTo>
                  <a:lnTo>
                    <a:pt x="10197" y="7423"/>
                  </a:lnTo>
                  <a:lnTo>
                    <a:pt x="10197" y="7703"/>
                  </a:lnTo>
                  <a:lnTo>
                    <a:pt x="10197" y="7983"/>
                  </a:lnTo>
                  <a:lnTo>
                    <a:pt x="10169" y="8264"/>
                  </a:lnTo>
                  <a:lnTo>
                    <a:pt x="10085" y="8572"/>
                  </a:lnTo>
                  <a:lnTo>
                    <a:pt x="10001" y="8852"/>
                  </a:lnTo>
                  <a:lnTo>
                    <a:pt x="9861" y="9160"/>
                  </a:lnTo>
                  <a:lnTo>
                    <a:pt x="9693" y="9440"/>
                  </a:lnTo>
                  <a:lnTo>
                    <a:pt x="9496" y="9720"/>
                  </a:lnTo>
                  <a:lnTo>
                    <a:pt x="9272" y="10000"/>
                  </a:lnTo>
                  <a:lnTo>
                    <a:pt x="8992" y="10280"/>
                  </a:lnTo>
                  <a:lnTo>
                    <a:pt x="8684" y="10560"/>
                  </a:lnTo>
                  <a:lnTo>
                    <a:pt x="8348" y="10841"/>
                  </a:lnTo>
                  <a:lnTo>
                    <a:pt x="8348" y="10841"/>
                  </a:lnTo>
                  <a:lnTo>
                    <a:pt x="9188" y="12297"/>
                  </a:lnTo>
                  <a:lnTo>
                    <a:pt x="8124" y="12941"/>
                  </a:lnTo>
                  <a:lnTo>
                    <a:pt x="7284" y="11485"/>
                  </a:lnTo>
                  <a:lnTo>
                    <a:pt x="7284" y="11485"/>
                  </a:lnTo>
                  <a:lnTo>
                    <a:pt x="6919" y="11653"/>
                  </a:lnTo>
                  <a:lnTo>
                    <a:pt x="6527" y="11821"/>
                  </a:lnTo>
                  <a:lnTo>
                    <a:pt x="6163" y="11961"/>
                  </a:lnTo>
                  <a:lnTo>
                    <a:pt x="5771" y="12073"/>
                  </a:lnTo>
                  <a:lnTo>
                    <a:pt x="5379" y="12157"/>
                  </a:lnTo>
                  <a:lnTo>
                    <a:pt x="4959" y="12213"/>
                  </a:lnTo>
                  <a:lnTo>
                    <a:pt x="4567" y="12241"/>
                  </a:lnTo>
                  <a:lnTo>
                    <a:pt x="4174" y="12269"/>
                  </a:lnTo>
                  <a:lnTo>
                    <a:pt x="4174" y="12269"/>
                  </a:lnTo>
                  <a:lnTo>
                    <a:pt x="3782" y="12241"/>
                  </a:lnTo>
                  <a:lnTo>
                    <a:pt x="3418" y="12213"/>
                  </a:lnTo>
                  <a:lnTo>
                    <a:pt x="3418" y="12213"/>
                  </a:lnTo>
                  <a:lnTo>
                    <a:pt x="3250" y="10560"/>
                  </a:lnTo>
                  <a:lnTo>
                    <a:pt x="3250" y="10560"/>
                  </a:lnTo>
                  <a:lnTo>
                    <a:pt x="3614" y="10588"/>
                  </a:lnTo>
                  <a:lnTo>
                    <a:pt x="4006" y="10617"/>
                  </a:lnTo>
                  <a:lnTo>
                    <a:pt x="4006" y="10617"/>
                  </a:lnTo>
                  <a:lnTo>
                    <a:pt x="4314" y="10617"/>
                  </a:lnTo>
                  <a:lnTo>
                    <a:pt x="4623" y="10588"/>
                  </a:lnTo>
                  <a:lnTo>
                    <a:pt x="4959" y="10532"/>
                  </a:lnTo>
                  <a:lnTo>
                    <a:pt x="5267" y="10476"/>
                  </a:lnTo>
                  <a:lnTo>
                    <a:pt x="5575" y="10392"/>
                  </a:lnTo>
                  <a:lnTo>
                    <a:pt x="5855" y="10308"/>
                  </a:lnTo>
                  <a:lnTo>
                    <a:pt x="6163" y="10196"/>
                  </a:lnTo>
                  <a:lnTo>
                    <a:pt x="6443" y="10056"/>
                  </a:lnTo>
                  <a:lnTo>
                    <a:pt x="4959" y="7451"/>
                  </a:lnTo>
                  <a:lnTo>
                    <a:pt x="4959" y="7451"/>
                  </a:lnTo>
                  <a:lnTo>
                    <a:pt x="4398" y="7591"/>
                  </a:lnTo>
                  <a:lnTo>
                    <a:pt x="3838" y="7731"/>
                  </a:lnTo>
                  <a:lnTo>
                    <a:pt x="3278" y="7815"/>
                  </a:lnTo>
                  <a:lnTo>
                    <a:pt x="2718" y="784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241834" y="3162352"/>
              <a:ext cx="361879" cy="349583"/>
            </a:xfrm>
            <a:custGeom>
              <a:rect b="b" l="l" r="r" t="t"/>
              <a:pathLst>
                <a:path extrusionOk="0" fill="none" h="22101" w="22886">
                  <a:moveTo>
                    <a:pt x="11737" y="0"/>
                  </a:moveTo>
                  <a:lnTo>
                    <a:pt x="11737" y="0"/>
                  </a:lnTo>
                  <a:lnTo>
                    <a:pt x="10981" y="0"/>
                  </a:lnTo>
                  <a:lnTo>
                    <a:pt x="10253" y="84"/>
                  </a:lnTo>
                  <a:lnTo>
                    <a:pt x="9497" y="196"/>
                  </a:lnTo>
                  <a:lnTo>
                    <a:pt x="8740" y="392"/>
                  </a:lnTo>
                  <a:lnTo>
                    <a:pt x="8012" y="617"/>
                  </a:lnTo>
                  <a:lnTo>
                    <a:pt x="7284" y="869"/>
                  </a:lnTo>
                  <a:lnTo>
                    <a:pt x="6555" y="1205"/>
                  </a:lnTo>
                  <a:lnTo>
                    <a:pt x="5855" y="1569"/>
                  </a:lnTo>
                  <a:lnTo>
                    <a:pt x="5855" y="1569"/>
                  </a:lnTo>
                  <a:lnTo>
                    <a:pt x="5351" y="1877"/>
                  </a:lnTo>
                  <a:lnTo>
                    <a:pt x="4875" y="2213"/>
                  </a:lnTo>
                  <a:lnTo>
                    <a:pt x="4399" y="2549"/>
                  </a:lnTo>
                  <a:lnTo>
                    <a:pt x="3950" y="2913"/>
                  </a:lnTo>
                  <a:lnTo>
                    <a:pt x="3530" y="3306"/>
                  </a:lnTo>
                  <a:lnTo>
                    <a:pt x="3138" y="3698"/>
                  </a:lnTo>
                  <a:lnTo>
                    <a:pt x="2774" y="4118"/>
                  </a:lnTo>
                  <a:lnTo>
                    <a:pt x="2410" y="4538"/>
                  </a:lnTo>
                  <a:lnTo>
                    <a:pt x="2074" y="4986"/>
                  </a:lnTo>
                  <a:lnTo>
                    <a:pt x="1766" y="5434"/>
                  </a:lnTo>
                  <a:lnTo>
                    <a:pt x="1485" y="5911"/>
                  </a:lnTo>
                  <a:lnTo>
                    <a:pt x="1233" y="6387"/>
                  </a:lnTo>
                  <a:lnTo>
                    <a:pt x="1009" y="6863"/>
                  </a:lnTo>
                  <a:lnTo>
                    <a:pt x="785" y="7367"/>
                  </a:lnTo>
                  <a:lnTo>
                    <a:pt x="589" y="7871"/>
                  </a:lnTo>
                  <a:lnTo>
                    <a:pt x="449" y="8404"/>
                  </a:lnTo>
                  <a:lnTo>
                    <a:pt x="309" y="8908"/>
                  </a:lnTo>
                  <a:lnTo>
                    <a:pt x="197" y="9440"/>
                  </a:lnTo>
                  <a:lnTo>
                    <a:pt x="113" y="9972"/>
                  </a:lnTo>
                  <a:lnTo>
                    <a:pt x="57" y="10504"/>
                  </a:lnTo>
                  <a:lnTo>
                    <a:pt x="1" y="11065"/>
                  </a:lnTo>
                  <a:lnTo>
                    <a:pt x="1" y="11597"/>
                  </a:lnTo>
                  <a:lnTo>
                    <a:pt x="29" y="12129"/>
                  </a:lnTo>
                  <a:lnTo>
                    <a:pt x="85" y="12689"/>
                  </a:lnTo>
                  <a:lnTo>
                    <a:pt x="141" y="13221"/>
                  </a:lnTo>
                  <a:lnTo>
                    <a:pt x="253" y="13754"/>
                  </a:lnTo>
                  <a:lnTo>
                    <a:pt x="393" y="14314"/>
                  </a:lnTo>
                  <a:lnTo>
                    <a:pt x="561" y="14846"/>
                  </a:lnTo>
                  <a:lnTo>
                    <a:pt x="729" y="15378"/>
                  </a:lnTo>
                  <a:lnTo>
                    <a:pt x="953" y="15911"/>
                  </a:lnTo>
                  <a:lnTo>
                    <a:pt x="1205" y="16415"/>
                  </a:lnTo>
                  <a:lnTo>
                    <a:pt x="1485" y="16947"/>
                  </a:lnTo>
                  <a:lnTo>
                    <a:pt x="1485" y="16947"/>
                  </a:lnTo>
                  <a:lnTo>
                    <a:pt x="1766" y="17395"/>
                  </a:lnTo>
                  <a:lnTo>
                    <a:pt x="2046" y="17815"/>
                  </a:lnTo>
                  <a:lnTo>
                    <a:pt x="2354" y="18235"/>
                  </a:lnTo>
                  <a:lnTo>
                    <a:pt x="2690" y="18656"/>
                  </a:lnTo>
                  <a:lnTo>
                    <a:pt x="3026" y="19048"/>
                  </a:lnTo>
                  <a:lnTo>
                    <a:pt x="3390" y="19412"/>
                  </a:lnTo>
                  <a:lnTo>
                    <a:pt x="3782" y="19748"/>
                  </a:lnTo>
                  <a:lnTo>
                    <a:pt x="4147" y="20084"/>
                  </a:lnTo>
                  <a:lnTo>
                    <a:pt x="4567" y="20420"/>
                  </a:lnTo>
                  <a:lnTo>
                    <a:pt x="4959" y="20700"/>
                  </a:lnTo>
                  <a:lnTo>
                    <a:pt x="5379" y="20981"/>
                  </a:lnTo>
                  <a:lnTo>
                    <a:pt x="5827" y="21261"/>
                  </a:lnTo>
                  <a:lnTo>
                    <a:pt x="6275" y="21485"/>
                  </a:lnTo>
                  <a:lnTo>
                    <a:pt x="6724" y="21709"/>
                  </a:lnTo>
                  <a:lnTo>
                    <a:pt x="7172" y="21905"/>
                  </a:lnTo>
                  <a:lnTo>
                    <a:pt x="7648" y="22101"/>
                  </a:lnTo>
                  <a:lnTo>
                    <a:pt x="10589" y="22101"/>
                  </a:lnTo>
                  <a:lnTo>
                    <a:pt x="11149" y="22101"/>
                  </a:lnTo>
                  <a:lnTo>
                    <a:pt x="11149" y="22101"/>
                  </a:lnTo>
                  <a:lnTo>
                    <a:pt x="12914" y="22101"/>
                  </a:lnTo>
                  <a:lnTo>
                    <a:pt x="12914" y="22101"/>
                  </a:lnTo>
                  <a:lnTo>
                    <a:pt x="13950" y="22101"/>
                  </a:lnTo>
                  <a:lnTo>
                    <a:pt x="13950" y="22101"/>
                  </a:lnTo>
                  <a:lnTo>
                    <a:pt x="15155" y="22101"/>
                  </a:lnTo>
                  <a:lnTo>
                    <a:pt x="15155" y="22101"/>
                  </a:lnTo>
                  <a:lnTo>
                    <a:pt x="15659" y="22101"/>
                  </a:lnTo>
                  <a:lnTo>
                    <a:pt x="15659" y="22101"/>
                  </a:lnTo>
                  <a:lnTo>
                    <a:pt x="16051" y="21933"/>
                  </a:lnTo>
                  <a:lnTo>
                    <a:pt x="16443" y="21765"/>
                  </a:lnTo>
                  <a:lnTo>
                    <a:pt x="16835" y="21569"/>
                  </a:lnTo>
                  <a:lnTo>
                    <a:pt x="17228" y="21345"/>
                  </a:lnTo>
                  <a:lnTo>
                    <a:pt x="17228" y="21345"/>
                  </a:lnTo>
                  <a:lnTo>
                    <a:pt x="17648" y="21121"/>
                  </a:lnTo>
                  <a:lnTo>
                    <a:pt x="18012" y="20868"/>
                  </a:lnTo>
                  <a:lnTo>
                    <a:pt x="18376" y="20588"/>
                  </a:lnTo>
                  <a:lnTo>
                    <a:pt x="18740" y="20308"/>
                  </a:lnTo>
                  <a:lnTo>
                    <a:pt x="19076" y="20028"/>
                  </a:lnTo>
                  <a:lnTo>
                    <a:pt x="19412" y="19720"/>
                  </a:lnTo>
                  <a:lnTo>
                    <a:pt x="19721" y="19412"/>
                  </a:lnTo>
                  <a:lnTo>
                    <a:pt x="20029" y="19076"/>
                  </a:lnTo>
                  <a:lnTo>
                    <a:pt x="20309" y="18740"/>
                  </a:lnTo>
                  <a:lnTo>
                    <a:pt x="20589" y="18375"/>
                  </a:lnTo>
                  <a:lnTo>
                    <a:pt x="20841" y="18039"/>
                  </a:lnTo>
                  <a:lnTo>
                    <a:pt x="21065" y="17675"/>
                  </a:lnTo>
                  <a:lnTo>
                    <a:pt x="21513" y="16919"/>
                  </a:lnTo>
                  <a:lnTo>
                    <a:pt x="21905" y="16135"/>
                  </a:lnTo>
                  <a:lnTo>
                    <a:pt x="22214" y="15322"/>
                  </a:lnTo>
                  <a:lnTo>
                    <a:pt x="22466" y="14482"/>
                  </a:lnTo>
                  <a:lnTo>
                    <a:pt x="22662" y="13642"/>
                  </a:lnTo>
                  <a:lnTo>
                    <a:pt x="22802" y="12773"/>
                  </a:lnTo>
                  <a:lnTo>
                    <a:pt x="22886" y="11905"/>
                  </a:lnTo>
                  <a:lnTo>
                    <a:pt x="22886" y="11009"/>
                  </a:lnTo>
                  <a:lnTo>
                    <a:pt x="22830" y="10140"/>
                  </a:lnTo>
                  <a:lnTo>
                    <a:pt x="22690" y="9272"/>
                  </a:lnTo>
                  <a:lnTo>
                    <a:pt x="22298" y="9272"/>
                  </a:lnTo>
                  <a:lnTo>
                    <a:pt x="22298" y="7619"/>
                  </a:lnTo>
                  <a:lnTo>
                    <a:pt x="22298" y="7619"/>
                  </a:lnTo>
                  <a:lnTo>
                    <a:pt x="22102" y="7087"/>
                  </a:lnTo>
                  <a:lnTo>
                    <a:pt x="21877" y="6555"/>
                  </a:lnTo>
                  <a:lnTo>
                    <a:pt x="21625" y="6023"/>
                  </a:lnTo>
                  <a:lnTo>
                    <a:pt x="21345" y="5518"/>
                  </a:lnTo>
                  <a:lnTo>
                    <a:pt x="21345" y="5518"/>
                  </a:lnTo>
                  <a:lnTo>
                    <a:pt x="20953" y="4874"/>
                  </a:lnTo>
                  <a:lnTo>
                    <a:pt x="20505" y="4258"/>
                  </a:lnTo>
                  <a:lnTo>
                    <a:pt x="20029" y="3670"/>
                  </a:lnTo>
                  <a:lnTo>
                    <a:pt x="19525" y="3138"/>
                  </a:lnTo>
                  <a:lnTo>
                    <a:pt x="18992" y="2633"/>
                  </a:lnTo>
                  <a:lnTo>
                    <a:pt x="18404" y="2185"/>
                  </a:lnTo>
                  <a:lnTo>
                    <a:pt x="17816" y="1765"/>
                  </a:lnTo>
                  <a:lnTo>
                    <a:pt x="17200" y="1401"/>
                  </a:lnTo>
                  <a:lnTo>
                    <a:pt x="16583" y="1065"/>
                  </a:lnTo>
                  <a:lnTo>
                    <a:pt x="15939" y="785"/>
                  </a:lnTo>
                  <a:lnTo>
                    <a:pt x="15267" y="561"/>
                  </a:lnTo>
                  <a:lnTo>
                    <a:pt x="14567" y="336"/>
                  </a:lnTo>
                  <a:lnTo>
                    <a:pt x="13866" y="196"/>
                  </a:lnTo>
                  <a:lnTo>
                    <a:pt x="13166" y="84"/>
                  </a:lnTo>
                  <a:lnTo>
                    <a:pt x="12466" y="0"/>
                  </a:lnTo>
                  <a:lnTo>
                    <a:pt x="1173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168766" y="2676312"/>
              <a:ext cx="989925" cy="704923"/>
            </a:xfrm>
            <a:custGeom>
              <a:rect b="b" l="l" r="r" t="t"/>
              <a:pathLst>
                <a:path extrusionOk="0" fill="none" h="44566" w="62605">
                  <a:moveTo>
                    <a:pt x="42101" y="0"/>
                  </a:moveTo>
                  <a:lnTo>
                    <a:pt x="42101" y="0"/>
                  </a:lnTo>
                  <a:lnTo>
                    <a:pt x="40504" y="1345"/>
                  </a:lnTo>
                  <a:lnTo>
                    <a:pt x="38907" y="2661"/>
                  </a:lnTo>
                  <a:lnTo>
                    <a:pt x="37255" y="3950"/>
                  </a:lnTo>
                  <a:lnTo>
                    <a:pt x="35630" y="5238"/>
                  </a:lnTo>
                  <a:lnTo>
                    <a:pt x="33977" y="6527"/>
                  </a:lnTo>
                  <a:lnTo>
                    <a:pt x="32325" y="7787"/>
                  </a:lnTo>
                  <a:lnTo>
                    <a:pt x="30672" y="9020"/>
                  </a:lnTo>
                  <a:lnTo>
                    <a:pt x="28991" y="10252"/>
                  </a:lnTo>
                  <a:lnTo>
                    <a:pt x="28991" y="10252"/>
                  </a:lnTo>
                  <a:lnTo>
                    <a:pt x="26667" y="11933"/>
                  </a:lnTo>
                  <a:lnTo>
                    <a:pt x="24342" y="13586"/>
                  </a:lnTo>
                  <a:lnTo>
                    <a:pt x="21989" y="15182"/>
                  </a:lnTo>
                  <a:lnTo>
                    <a:pt x="19608" y="16779"/>
                  </a:lnTo>
                  <a:lnTo>
                    <a:pt x="17227" y="18347"/>
                  </a:lnTo>
                  <a:lnTo>
                    <a:pt x="14818" y="19860"/>
                  </a:lnTo>
                  <a:lnTo>
                    <a:pt x="12381" y="21373"/>
                  </a:lnTo>
                  <a:lnTo>
                    <a:pt x="9944" y="22857"/>
                  </a:lnTo>
                  <a:lnTo>
                    <a:pt x="9944" y="22857"/>
                  </a:lnTo>
                  <a:lnTo>
                    <a:pt x="7619" y="24230"/>
                  </a:lnTo>
                  <a:lnTo>
                    <a:pt x="5294" y="25574"/>
                  </a:lnTo>
                  <a:lnTo>
                    <a:pt x="5294" y="25574"/>
                  </a:lnTo>
                  <a:lnTo>
                    <a:pt x="3445" y="26611"/>
                  </a:lnTo>
                  <a:lnTo>
                    <a:pt x="3445" y="26611"/>
                  </a:lnTo>
                  <a:lnTo>
                    <a:pt x="3109" y="26807"/>
                  </a:lnTo>
                  <a:lnTo>
                    <a:pt x="3109" y="26807"/>
                  </a:lnTo>
                  <a:lnTo>
                    <a:pt x="1877" y="27479"/>
                  </a:lnTo>
                  <a:lnTo>
                    <a:pt x="1877" y="27479"/>
                  </a:lnTo>
                  <a:lnTo>
                    <a:pt x="0" y="28487"/>
                  </a:lnTo>
                  <a:lnTo>
                    <a:pt x="0" y="30868"/>
                  </a:lnTo>
                  <a:lnTo>
                    <a:pt x="0" y="30868"/>
                  </a:lnTo>
                  <a:lnTo>
                    <a:pt x="2437" y="29580"/>
                  </a:lnTo>
                  <a:lnTo>
                    <a:pt x="4874" y="28235"/>
                  </a:lnTo>
                  <a:lnTo>
                    <a:pt x="7283" y="26863"/>
                  </a:lnTo>
                  <a:lnTo>
                    <a:pt x="9664" y="25490"/>
                  </a:lnTo>
                  <a:lnTo>
                    <a:pt x="12045" y="24062"/>
                  </a:lnTo>
                  <a:lnTo>
                    <a:pt x="14398" y="22605"/>
                  </a:lnTo>
                  <a:lnTo>
                    <a:pt x="16751" y="21149"/>
                  </a:lnTo>
                  <a:lnTo>
                    <a:pt x="19076" y="19664"/>
                  </a:lnTo>
                  <a:lnTo>
                    <a:pt x="21400" y="18123"/>
                  </a:lnTo>
                  <a:lnTo>
                    <a:pt x="23697" y="16583"/>
                  </a:lnTo>
                  <a:lnTo>
                    <a:pt x="25966" y="15014"/>
                  </a:lnTo>
                  <a:lnTo>
                    <a:pt x="28235" y="13418"/>
                  </a:lnTo>
                  <a:lnTo>
                    <a:pt x="30476" y="11793"/>
                  </a:lnTo>
                  <a:lnTo>
                    <a:pt x="32717" y="10140"/>
                  </a:lnTo>
                  <a:lnTo>
                    <a:pt x="34930" y="8460"/>
                  </a:lnTo>
                  <a:lnTo>
                    <a:pt x="37115" y="6779"/>
                  </a:lnTo>
                  <a:lnTo>
                    <a:pt x="37115" y="6779"/>
                  </a:lnTo>
                  <a:lnTo>
                    <a:pt x="37395" y="7227"/>
                  </a:lnTo>
                  <a:lnTo>
                    <a:pt x="37731" y="7675"/>
                  </a:lnTo>
                  <a:lnTo>
                    <a:pt x="37731" y="7675"/>
                  </a:lnTo>
                  <a:lnTo>
                    <a:pt x="38095" y="8039"/>
                  </a:lnTo>
                  <a:lnTo>
                    <a:pt x="38487" y="8348"/>
                  </a:lnTo>
                  <a:lnTo>
                    <a:pt x="38907" y="8628"/>
                  </a:lnTo>
                  <a:lnTo>
                    <a:pt x="39327" y="8852"/>
                  </a:lnTo>
                  <a:lnTo>
                    <a:pt x="39776" y="9020"/>
                  </a:lnTo>
                  <a:lnTo>
                    <a:pt x="40252" y="9160"/>
                  </a:lnTo>
                  <a:lnTo>
                    <a:pt x="40728" y="9216"/>
                  </a:lnTo>
                  <a:lnTo>
                    <a:pt x="41204" y="9244"/>
                  </a:lnTo>
                  <a:lnTo>
                    <a:pt x="41204" y="9244"/>
                  </a:lnTo>
                  <a:lnTo>
                    <a:pt x="41624" y="9216"/>
                  </a:lnTo>
                  <a:lnTo>
                    <a:pt x="42017" y="9188"/>
                  </a:lnTo>
                  <a:lnTo>
                    <a:pt x="42437" y="9076"/>
                  </a:lnTo>
                  <a:lnTo>
                    <a:pt x="42829" y="8964"/>
                  </a:lnTo>
                  <a:lnTo>
                    <a:pt x="43221" y="8796"/>
                  </a:lnTo>
                  <a:lnTo>
                    <a:pt x="43585" y="8600"/>
                  </a:lnTo>
                  <a:lnTo>
                    <a:pt x="43949" y="8376"/>
                  </a:lnTo>
                  <a:lnTo>
                    <a:pt x="44285" y="8095"/>
                  </a:lnTo>
                  <a:lnTo>
                    <a:pt x="44341" y="8067"/>
                  </a:lnTo>
                  <a:lnTo>
                    <a:pt x="57086" y="30196"/>
                  </a:lnTo>
                  <a:lnTo>
                    <a:pt x="57058" y="30224"/>
                  </a:lnTo>
                  <a:lnTo>
                    <a:pt x="57058" y="30224"/>
                  </a:lnTo>
                  <a:lnTo>
                    <a:pt x="56610" y="30616"/>
                  </a:lnTo>
                  <a:lnTo>
                    <a:pt x="56218" y="31064"/>
                  </a:lnTo>
                  <a:lnTo>
                    <a:pt x="55882" y="31513"/>
                  </a:lnTo>
                  <a:lnTo>
                    <a:pt x="55574" y="31989"/>
                  </a:lnTo>
                  <a:lnTo>
                    <a:pt x="55294" y="32493"/>
                  </a:lnTo>
                  <a:lnTo>
                    <a:pt x="55070" y="33025"/>
                  </a:lnTo>
                  <a:lnTo>
                    <a:pt x="54902" y="33557"/>
                  </a:lnTo>
                  <a:lnTo>
                    <a:pt x="54762" y="34118"/>
                  </a:lnTo>
                  <a:lnTo>
                    <a:pt x="54677" y="34678"/>
                  </a:lnTo>
                  <a:lnTo>
                    <a:pt x="54649" y="35238"/>
                  </a:lnTo>
                  <a:lnTo>
                    <a:pt x="54677" y="35798"/>
                  </a:lnTo>
                  <a:lnTo>
                    <a:pt x="54733" y="36387"/>
                  </a:lnTo>
                  <a:lnTo>
                    <a:pt x="54846" y="36947"/>
                  </a:lnTo>
                  <a:lnTo>
                    <a:pt x="54986" y="37507"/>
                  </a:lnTo>
                  <a:lnTo>
                    <a:pt x="55210" y="38039"/>
                  </a:lnTo>
                  <a:lnTo>
                    <a:pt x="55462" y="38571"/>
                  </a:lnTo>
                  <a:lnTo>
                    <a:pt x="55462" y="38571"/>
                  </a:lnTo>
                  <a:lnTo>
                    <a:pt x="52745" y="40700"/>
                  </a:lnTo>
                  <a:lnTo>
                    <a:pt x="49972" y="42745"/>
                  </a:lnTo>
                  <a:lnTo>
                    <a:pt x="49972" y="44258"/>
                  </a:lnTo>
                  <a:lnTo>
                    <a:pt x="51120" y="44258"/>
                  </a:lnTo>
                  <a:lnTo>
                    <a:pt x="51120" y="44566"/>
                  </a:lnTo>
                  <a:lnTo>
                    <a:pt x="51120" y="44566"/>
                  </a:lnTo>
                  <a:lnTo>
                    <a:pt x="54033" y="42353"/>
                  </a:lnTo>
                  <a:lnTo>
                    <a:pt x="56918" y="40112"/>
                  </a:lnTo>
                  <a:lnTo>
                    <a:pt x="59775" y="37843"/>
                  </a:lnTo>
                  <a:lnTo>
                    <a:pt x="62605" y="35518"/>
                  </a:lnTo>
                  <a:lnTo>
                    <a:pt x="62605" y="35518"/>
                  </a:lnTo>
                  <a:lnTo>
                    <a:pt x="48935" y="11793"/>
                  </a:lnTo>
                  <a:lnTo>
                    <a:pt x="48935" y="11793"/>
                  </a:lnTo>
                  <a:lnTo>
                    <a:pt x="43893" y="3081"/>
                  </a:lnTo>
                  <a:lnTo>
                    <a:pt x="43893" y="3081"/>
                  </a:lnTo>
                  <a:lnTo>
                    <a:pt x="4210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168766" y="2783523"/>
              <a:ext cx="902673" cy="1023946"/>
            </a:xfrm>
            <a:custGeom>
              <a:rect b="b" l="l" r="r" t="t"/>
              <a:pathLst>
                <a:path extrusionOk="0" h="64735" w="57087">
                  <a:moveTo>
                    <a:pt x="27311" y="33222"/>
                  </a:moveTo>
                  <a:lnTo>
                    <a:pt x="27451" y="34090"/>
                  </a:lnTo>
                  <a:lnTo>
                    <a:pt x="27507" y="34959"/>
                  </a:lnTo>
                  <a:lnTo>
                    <a:pt x="27507" y="35855"/>
                  </a:lnTo>
                  <a:lnTo>
                    <a:pt x="27423" y="36723"/>
                  </a:lnTo>
                  <a:lnTo>
                    <a:pt x="27283" y="37592"/>
                  </a:lnTo>
                  <a:lnTo>
                    <a:pt x="27087" y="38432"/>
                  </a:lnTo>
                  <a:lnTo>
                    <a:pt x="26835" y="39272"/>
                  </a:lnTo>
                  <a:lnTo>
                    <a:pt x="26526" y="40085"/>
                  </a:lnTo>
                  <a:lnTo>
                    <a:pt x="26134" y="40869"/>
                  </a:lnTo>
                  <a:lnTo>
                    <a:pt x="25686" y="41625"/>
                  </a:lnTo>
                  <a:lnTo>
                    <a:pt x="25462" y="41989"/>
                  </a:lnTo>
                  <a:lnTo>
                    <a:pt x="25210" y="42325"/>
                  </a:lnTo>
                  <a:lnTo>
                    <a:pt x="24930" y="42690"/>
                  </a:lnTo>
                  <a:lnTo>
                    <a:pt x="24650" y="43026"/>
                  </a:lnTo>
                  <a:lnTo>
                    <a:pt x="24342" y="43362"/>
                  </a:lnTo>
                  <a:lnTo>
                    <a:pt x="24033" y="43670"/>
                  </a:lnTo>
                  <a:lnTo>
                    <a:pt x="23697" y="43978"/>
                  </a:lnTo>
                  <a:lnTo>
                    <a:pt x="23361" y="44258"/>
                  </a:lnTo>
                  <a:lnTo>
                    <a:pt x="22997" y="44538"/>
                  </a:lnTo>
                  <a:lnTo>
                    <a:pt x="22633" y="44818"/>
                  </a:lnTo>
                  <a:lnTo>
                    <a:pt x="22269" y="45071"/>
                  </a:lnTo>
                  <a:lnTo>
                    <a:pt x="21849" y="45295"/>
                  </a:lnTo>
                  <a:lnTo>
                    <a:pt x="21456" y="45519"/>
                  </a:lnTo>
                  <a:lnTo>
                    <a:pt x="21064" y="45715"/>
                  </a:lnTo>
                  <a:lnTo>
                    <a:pt x="20672" y="45883"/>
                  </a:lnTo>
                  <a:lnTo>
                    <a:pt x="20280" y="46051"/>
                  </a:lnTo>
                  <a:lnTo>
                    <a:pt x="28039" y="46051"/>
                  </a:lnTo>
                  <a:lnTo>
                    <a:pt x="28039" y="41765"/>
                  </a:lnTo>
                  <a:lnTo>
                    <a:pt x="29159" y="41765"/>
                  </a:lnTo>
                  <a:lnTo>
                    <a:pt x="29159" y="37508"/>
                  </a:lnTo>
                  <a:lnTo>
                    <a:pt x="28039" y="37508"/>
                  </a:lnTo>
                  <a:lnTo>
                    <a:pt x="28039" y="33222"/>
                  </a:lnTo>
                  <a:close/>
                  <a:moveTo>
                    <a:pt x="37115" y="1"/>
                  </a:moveTo>
                  <a:lnTo>
                    <a:pt x="34930" y="1682"/>
                  </a:lnTo>
                  <a:lnTo>
                    <a:pt x="32717" y="3362"/>
                  </a:lnTo>
                  <a:lnTo>
                    <a:pt x="30476" y="5015"/>
                  </a:lnTo>
                  <a:lnTo>
                    <a:pt x="28235" y="6640"/>
                  </a:lnTo>
                  <a:lnTo>
                    <a:pt x="25966" y="8236"/>
                  </a:lnTo>
                  <a:lnTo>
                    <a:pt x="23697" y="9805"/>
                  </a:lnTo>
                  <a:lnTo>
                    <a:pt x="21400" y="11345"/>
                  </a:lnTo>
                  <a:lnTo>
                    <a:pt x="19076" y="12886"/>
                  </a:lnTo>
                  <a:lnTo>
                    <a:pt x="16751" y="14371"/>
                  </a:lnTo>
                  <a:lnTo>
                    <a:pt x="14398" y="15827"/>
                  </a:lnTo>
                  <a:lnTo>
                    <a:pt x="12045" y="17284"/>
                  </a:lnTo>
                  <a:lnTo>
                    <a:pt x="9664" y="18712"/>
                  </a:lnTo>
                  <a:lnTo>
                    <a:pt x="7283" y="20085"/>
                  </a:lnTo>
                  <a:lnTo>
                    <a:pt x="4874" y="21457"/>
                  </a:lnTo>
                  <a:lnTo>
                    <a:pt x="2437" y="22802"/>
                  </a:lnTo>
                  <a:lnTo>
                    <a:pt x="0" y="24090"/>
                  </a:lnTo>
                  <a:lnTo>
                    <a:pt x="0" y="64734"/>
                  </a:lnTo>
                  <a:lnTo>
                    <a:pt x="2185" y="63782"/>
                  </a:lnTo>
                  <a:lnTo>
                    <a:pt x="4370" y="62801"/>
                  </a:lnTo>
                  <a:lnTo>
                    <a:pt x="6527" y="61821"/>
                  </a:lnTo>
                  <a:lnTo>
                    <a:pt x="8683" y="60785"/>
                  </a:lnTo>
                  <a:lnTo>
                    <a:pt x="8683" y="58908"/>
                  </a:lnTo>
                  <a:lnTo>
                    <a:pt x="9244" y="58908"/>
                  </a:lnTo>
                  <a:lnTo>
                    <a:pt x="9244" y="54650"/>
                  </a:lnTo>
                  <a:lnTo>
                    <a:pt x="8683" y="54650"/>
                  </a:lnTo>
                  <a:lnTo>
                    <a:pt x="8683" y="50337"/>
                  </a:lnTo>
                  <a:lnTo>
                    <a:pt x="10364" y="50337"/>
                  </a:lnTo>
                  <a:lnTo>
                    <a:pt x="10364" y="46051"/>
                  </a:lnTo>
                  <a:lnTo>
                    <a:pt x="12269" y="46051"/>
                  </a:lnTo>
                  <a:lnTo>
                    <a:pt x="11793" y="45855"/>
                  </a:lnTo>
                  <a:lnTo>
                    <a:pt x="11345" y="45659"/>
                  </a:lnTo>
                  <a:lnTo>
                    <a:pt x="10896" y="45435"/>
                  </a:lnTo>
                  <a:lnTo>
                    <a:pt x="10448" y="45211"/>
                  </a:lnTo>
                  <a:lnTo>
                    <a:pt x="10000" y="44931"/>
                  </a:lnTo>
                  <a:lnTo>
                    <a:pt x="9580" y="44650"/>
                  </a:lnTo>
                  <a:lnTo>
                    <a:pt x="9188" y="44370"/>
                  </a:lnTo>
                  <a:lnTo>
                    <a:pt x="8768" y="44034"/>
                  </a:lnTo>
                  <a:lnTo>
                    <a:pt x="8403" y="43698"/>
                  </a:lnTo>
                  <a:lnTo>
                    <a:pt x="8011" y="43362"/>
                  </a:lnTo>
                  <a:lnTo>
                    <a:pt x="7647" y="42998"/>
                  </a:lnTo>
                  <a:lnTo>
                    <a:pt x="7311" y="42606"/>
                  </a:lnTo>
                  <a:lnTo>
                    <a:pt x="6975" y="42185"/>
                  </a:lnTo>
                  <a:lnTo>
                    <a:pt x="6667" y="41765"/>
                  </a:lnTo>
                  <a:lnTo>
                    <a:pt x="6387" y="41345"/>
                  </a:lnTo>
                  <a:lnTo>
                    <a:pt x="6106" y="40897"/>
                  </a:lnTo>
                  <a:lnTo>
                    <a:pt x="5826" y="40365"/>
                  </a:lnTo>
                  <a:lnTo>
                    <a:pt x="5574" y="39861"/>
                  </a:lnTo>
                  <a:lnTo>
                    <a:pt x="5350" y="39328"/>
                  </a:lnTo>
                  <a:lnTo>
                    <a:pt x="5182" y="38796"/>
                  </a:lnTo>
                  <a:lnTo>
                    <a:pt x="5014" y="38264"/>
                  </a:lnTo>
                  <a:lnTo>
                    <a:pt x="4874" y="37704"/>
                  </a:lnTo>
                  <a:lnTo>
                    <a:pt x="4762" y="37171"/>
                  </a:lnTo>
                  <a:lnTo>
                    <a:pt x="4706" y="36639"/>
                  </a:lnTo>
                  <a:lnTo>
                    <a:pt x="4650" y="36079"/>
                  </a:lnTo>
                  <a:lnTo>
                    <a:pt x="4622" y="35547"/>
                  </a:lnTo>
                  <a:lnTo>
                    <a:pt x="4622" y="35015"/>
                  </a:lnTo>
                  <a:lnTo>
                    <a:pt x="4678" y="34454"/>
                  </a:lnTo>
                  <a:lnTo>
                    <a:pt x="4734" y="33922"/>
                  </a:lnTo>
                  <a:lnTo>
                    <a:pt x="4818" y="33390"/>
                  </a:lnTo>
                  <a:lnTo>
                    <a:pt x="4930" y="32858"/>
                  </a:lnTo>
                  <a:lnTo>
                    <a:pt x="5070" y="32354"/>
                  </a:lnTo>
                  <a:lnTo>
                    <a:pt x="5210" y="31821"/>
                  </a:lnTo>
                  <a:lnTo>
                    <a:pt x="5406" y="31317"/>
                  </a:lnTo>
                  <a:lnTo>
                    <a:pt x="5630" y="30813"/>
                  </a:lnTo>
                  <a:lnTo>
                    <a:pt x="5854" y="30337"/>
                  </a:lnTo>
                  <a:lnTo>
                    <a:pt x="6106" y="29861"/>
                  </a:lnTo>
                  <a:lnTo>
                    <a:pt x="6387" y="29384"/>
                  </a:lnTo>
                  <a:lnTo>
                    <a:pt x="6695" y="28936"/>
                  </a:lnTo>
                  <a:lnTo>
                    <a:pt x="7031" y="28488"/>
                  </a:lnTo>
                  <a:lnTo>
                    <a:pt x="7395" y="28068"/>
                  </a:lnTo>
                  <a:lnTo>
                    <a:pt x="7759" y="27648"/>
                  </a:lnTo>
                  <a:lnTo>
                    <a:pt x="8151" y="27256"/>
                  </a:lnTo>
                  <a:lnTo>
                    <a:pt x="8571" y="26863"/>
                  </a:lnTo>
                  <a:lnTo>
                    <a:pt x="9020" y="26499"/>
                  </a:lnTo>
                  <a:lnTo>
                    <a:pt x="9496" y="26163"/>
                  </a:lnTo>
                  <a:lnTo>
                    <a:pt x="9972" y="25827"/>
                  </a:lnTo>
                  <a:lnTo>
                    <a:pt x="10476" y="25519"/>
                  </a:lnTo>
                  <a:lnTo>
                    <a:pt x="11176" y="25155"/>
                  </a:lnTo>
                  <a:lnTo>
                    <a:pt x="11905" y="24819"/>
                  </a:lnTo>
                  <a:lnTo>
                    <a:pt x="12633" y="24567"/>
                  </a:lnTo>
                  <a:lnTo>
                    <a:pt x="13361" y="24342"/>
                  </a:lnTo>
                  <a:lnTo>
                    <a:pt x="14118" y="24146"/>
                  </a:lnTo>
                  <a:lnTo>
                    <a:pt x="14874" y="24034"/>
                  </a:lnTo>
                  <a:lnTo>
                    <a:pt x="15602" y="23950"/>
                  </a:lnTo>
                  <a:lnTo>
                    <a:pt x="17087" y="23950"/>
                  </a:lnTo>
                  <a:lnTo>
                    <a:pt x="17787" y="24034"/>
                  </a:lnTo>
                  <a:lnTo>
                    <a:pt x="18487" y="24146"/>
                  </a:lnTo>
                  <a:lnTo>
                    <a:pt x="19188" y="24286"/>
                  </a:lnTo>
                  <a:lnTo>
                    <a:pt x="19888" y="24511"/>
                  </a:lnTo>
                  <a:lnTo>
                    <a:pt x="20560" y="24735"/>
                  </a:lnTo>
                  <a:lnTo>
                    <a:pt x="21204" y="25015"/>
                  </a:lnTo>
                  <a:lnTo>
                    <a:pt x="21821" y="25351"/>
                  </a:lnTo>
                  <a:lnTo>
                    <a:pt x="22437" y="25715"/>
                  </a:lnTo>
                  <a:lnTo>
                    <a:pt x="23025" y="26135"/>
                  </a:lnTo>
                  <a:lnTo>
                    <a:pt x="23613" y="26583"/>
                  </a:lnTo>
                  <a:lnTo>
                    <a:pt x="24146" y="27088"/>
                  </a:lnTo>
                  <a:lnTo>
                    <a:pt x="24650" y="27620"/>
                  </a:lnTo>
                  <a:lnTo>
                    <a:pt x="25126" y="28208"/>
                  </a:lnTo>
                  <a:lnTo>
                    <a:pt x="25574" y="28824"/>
                  </a:lnTo>
                  <a:lnTo>
                    <a:pt x="25966" y="29468"/>
                  </a:lnTo>
                  <a:lnTo>
                    <a:pt x="26246" y="29973"/>
                  </a:lnTo>
                  <a:lnTo>
                    <a:pt x="26498" y="30505"/>
                  </a:lnTo>
                  <a:lnTo>
                    <a:pt x="26723" y="31037"/>
                  </a:lnTo>
                  <a:lnTo>
                    <a:pt x="26919" y="31569"/>
                  </a:lnTo>
                  <a:lnTo>
                    <a:pt x="26919" y="28908"/>
                  </a:lnTo>
                  <a:lnTo>
                    <a:pt x="48851" y="28908"/>
                  </a:lnTo>
                  <a:lnTo>
                    <a:pt x="48851" y="33194"/>
                  </a:lnTo>
                  <a:lnTo>
                    <a:pt x="49972" y="33194"/>
                  </a:lnTo>
                  <a:lnTo>
                    <a:pt x="49972" y="35967"/>
                  </a:lnTo>
                  <a:lnTo>
                    <a:pt x="52745" y="33922"/>
                  </a:lnTo>
                  <a:lnTo>
                    <a:pt x="55462" y="31793"/>
                  </a:lnTo>
                  <a:lnTo>
                    <a:pt x="55210" y="31261"/>
                  </a:lnTo>
                  <a:lnTo>
                    <a:pt x="54986" y="30729"/>
                  </a:lnTo>
                  <a:lnTo>
                    <a:pt x="54846" y="30169"/>
                  </a:lnTo>
                  <a:lnTo>
                    <a:pt x="54733" y="29609"/>
                  </a:lnTo>
                  <a:lnTo>
                    <a:pt x="54677" y="29020"/>
                  </a:lnTo>
                  <a:lnTo>
                    <a:pt x="54649" y="28460"/>
                  </a:lnTo>
                  <a:lnTo>
                    <a:pt x="54677" y="27900"/>
                  </a:lnTo>
                  <a:lnTo>
                    <a:pt x="54762" y="27340"/>
                  </a:lnTo>
                  <a:lnTo>
                    <a:pt x="54902" y="26779"/>
                  </a:lnTo>
                  <a:lnTo>
                    <a:pt x="55070" y="26247"/>
                  </a:lnTo>
                  <a:lnTo>
                    <a:pt x="55294" y="25715"/>
                  </a:lnTo>
                  <a:lnTo>
                    <a:pt x="55574" y="25211"/>
                  </a:lnTo>
                  <a:lnTo>
                    <a:pt x="55882" y="24735"/>
                  </a:lnTo>
                  <a:lnTo>
                    <a:pt x="56218" y="24286"/>
                  </a:lnTo>
                  <a:lnTo>
                    <a:pt x="56610" y="23838"/>
                  </a:lnTo>
                  <a:lnTo>
                    <a:pt x="57058" y="23446"/>
                  </a:lnTo>
                  <a:lnTo>
                    <a:pt x="57086" y="23418"/>
                  </a:lnTo>
                  <a:lnTo>
                    <a:pt x="44341" y="1289"/>
                  </a:lnTo>
                  <a:lnTo>
                    <a:pt x="44285" y="1317"/>
                  </a:lnTo>
                  <a:lnTo>
                    <a:pt x="43949" y="1598"/>
                  </a:lnTo>
                  <a:lnTo>
                    <a:pt x="43585" y="1822"/>
                  </a:lnTo>
                  <a:lnTo>
                    <a:pt x="43221" y="2018"/>
                  </a:lnTo>
                  <a:lnTo>
                    <a:pt x="42829" y="2186"/>
                  </a:lnTo>
                  <a:lnTo>
                    <a:pt x="42437" y="2298"/>
                  </a:lnTo>
                  <a:lnTo>
                    <a:pt x="42017" y="2410"/>
                  </a:lnTo>
                  <a:lnTo>
                    <a:pt x="41624" y="2438"/>
                  </a:lnTo>
                  <a:lnTo>
                    <a:pt x="41204" y="2466"/>
                  </a:lnTo>
                  <a:lnTo>
                    <a:pt x="40728" y="2438"/>
                  </a:lnTo>
                  <a:lnTo>
                    <a:pt x="40252" y="2382"/>
                  </a:lnTo>
                  <a:lnTo>
                    <a:pt x="39776" y="2242"/>
                  </a:lnTo>
                  <a:lnTo>
                    <a:pt x="39327" y="2074"/>
                  </a:lnTo>
                  <a:lnTo>
                    <a:pt x="38907" y="1850"/>
                  </a:lnTo>
                  <a:lnTo>
                    <a:pt x="38487" y="1570"/>
                  </a:lnTo>
                  <a:lnTo>
                    <a:pt x="38095" y="1261"/>
                  </a:lnTo>
                  <a:lnTo>
                    <a:pt x="37731" y="897"/>
                  </a:lnTo>
                  <a:lnTo>
                    <a:pt x="37395" y="449"/>
                  </a:lnTo>
                  <a:lnTo>
                    <a:pt x="371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489438" y="3308996"/>
              <a:ext cx="140413" cy="202939"/>
            </a:xfrm>
            <a:custGeom>
              <a:rect b="b" l="l" r="r" t="t"/>
              <a:pathLst>
                <a:path extrusionOk="0" fill="none" h="12830" w="8880">
                  <a:moveTo>
                    <a:pt x="7759" y="1"/>
                  </a:moveTo>
                  <a:lnTo>
                    <a:pt x="7031" y="1"/>
                  </a:lnTo>
                  <a:lnTo>
                    <a:pt x="7031" y="1"/>
                  </a:lnTo>
                  <a:lnTo>
                    <a:pt x="7171" y="869"/>
                  </a:lnTo>
                  <a:lnTo>
                    <a:pt x="7227" y="1738"/>
                  </a:lnTo>
                  <a:lnTo>
                    <a:pt x="7227" y="2634"/>
                  </a:lnTo>
                  <a:lnTo>
                    <a:pt x="7143" y="3502"/>
                  </a:lnTo>
                  <a:lnTo>
                    <a:pt x="7003" y="4371"/>
                  </a:lnTo>
                  <a:lnTo>
                    <a:pt x="6807" y="5211"/>
                  </a:lnTo>
                  <a:lnTo>
                    <a:pt x="6555" y="6051"/>
                  </a:lnTo>
                  <a:lnTo>
                    <a:pt x="6246" y="6864"/>
                  </a:lnTo>
                  <a:lnTo>
                    <a:pt x="5854" y="7648"/>
                  </a:lnTo>
                  <a:lnTo>
                    <a:pt x="5406" y="8404"/>
                  </a:lnTo>
                  <a:lnTo>
                    <a:pt x="5182" y="8768"/>
                  </a:lnTo>
                  <a:lnTo>
                    <a:pt x="4930" y="9104"/>
                  </a:lnTo>
                  <a:lnTo>
                    <a:pt x="4650" y="9469"/>
                  </a:lnTo>
                  <a:lnTo>
                    <a:pt x="4370" y="9805"/>
                  </a:lnTo>
                  <a:lnTo>
                    <a:pt x="4062" y="10141"/>
                  </a:lnTo>
                  <a:lnTo>
                    <a:pt x="3753" y="10449"/>
                  </a:lnTo>
                  <a:lnTo>
                    <a:pt x="3417" y="10757"/>
                  </a:lnTo>
                  <a:lnTo>
                    <a:pt x="3081" y="11037"/>
                  </a:lnTo>
                  <a:lnTo>
                    <a:pt x="2717" y="11317"/>
                  </a:lnTo>
                  <a:lnTo>
                    <a:pt x="2353" y="11597"/>
                  </a:lnTo>
                  <a:lnTo>
                    <a:pt x="1989" y="11850"/>
                  </a:lnTo>
                  <a:lnTo>
                    <a:pt x="1569" y="12074"/>
                  </a:lnTo>
                  <a:lnTo>
                    <a:pt x="1569" y="12074"/>
                  </a:lnTo>
                  <a:lnTo>
                    <a:pt x="1176" y="12298"/>
                  </a:lnTo>
                  <a:lnTo>
                    <a:pt x="784" y="12494"/>
                  </a:lnTo>
                  <a:lnTo>
                    <a:pt x="392" y="12662"/>
                  </a:lnTo>
                  <a:lnTo>
                    <a:pt x="0" y="12830"/>
                  </a:lnTo>
                  <a:lnTo>
                    <a:pt x="1120" y="12830"/>
                  </a:lnTo>
                  <a:lnTo>
                    <a:pt x="1120" y="12830"/>
                  </a:lnTo>
                  <a:lnTo>
                    <a:pt x="1709" y="12830"/>
                  </a:lnTo>
                  <a:lnTo>
                    <a:pt x="1709" y="12830"/>
                  </a:lnTo>
                  <a:lnTo>
                    <a:pt x="5042" y="12830"/>
                  </a:lnTo>
                  <a:lnTo>
                    <a:pt x="5042" y="12830"/>
                  </a:lnTo>
                  <a:lnTo>
                    <a:pt x="5350" y="12830"/>
                  </a:lnTo>
                  <a:lnTo>
                    <a:pt x="5350" y="12830"/>
                  </a:lnTo>
                  <a:lnTo>
                    <a:pt x="7759" y="12830"/>
                  </a:lnTo>
                  <a:lnTo>
                    <a:pt x="7759" y="8544"/>
                  </a:lnTo>
                  <a:lnTo>
                    <a:pt x="8879" y="8544"/>
                  </a:lnTo>
                  <a:lnTo>
                    <a:pt x="8879" y="4287"/>
                  </a:lnTo>
                  <a:lnTo>
                    <a:pt x="7759" y="4287"/>
                  </a:lnTo>
                  <a:lnTo>
                    <a:pt x="775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168766" y="2783523"/>
              <a:ext cx="902673" cy="1023946"/>
            </a:xfrm>
            <a:custGeom>
              <a:rect b="b" l="l" r="r" t="t"/>
              <a:pathLst>
                <a:path extrusionOk="0" fill="none" h="64735" w="57087">
                  <a:moveTo>
                    <a:pt x="37115" y="1"/>
                  </a:moveTo>
                  <a:lnTo>
                    <a:pt x="37115" y="1"/>
                  </a:lnTo>
                  <a:lnTo>
                    <a:pt x="34930" y="1682"/>
                  </a:lnTo>
                  <a:lnTo>
                    <a:pt x="32717" y="3362"/>
                  </a:lnTo>
                  <a:lnTo>
                    <a:pt x="30476" y="5015"/>
                  </a:lnTo>
                  <a:lnTo>
                    <a:pt x="28235" y="6640"/>
                  </a:lnTo>
                  <a:lnTo>
                    <a:pt x="25966" y="8236"/>
                  </a:lnTo>
                  <a:lnTo>
                    <a:pt x="23697" y="9805"/>
                  </a:lnTo>
                  <a:lnTo>
                    <a:pt x="21400" y="11345"/>
                  </a:lnTo>
                  <a:lnTo>
                    <a:pt x="19076" y="12886"/>
                  </a:lnTo>
                  <a:lnTo>
                    <a:pt x="16751" y="14371"/>
                  </a:lnTo>
                  <a:lnTo>
                    <a:pt x="14398" y="15827"/>
                  </a:lnTo>
                  <a:lnTo>
                    <a:pt x="12045" y="17284"/>
                  </a:lnTo>
                  <a:lnTo>
                    <a:pt x="9664" y="18712"/>
                  </a:lnTo>
                  <a:lnTo>
                    <a:pt x="7283" y="20085"/>
                  </a:lnTo>
                  <a:lnTo>
                    <a:pt x="4874" y="21457"/>
                  </a:lnTo>
                  <a:lnTo>
                    <a:pt x="2437" y="22802"/>
                  </a:lnTo>
                  <a:lnTo>
                    <a:pt x="0" y="24090"/>
                  </a:lnTo>
                  <a:lnTo>
                    <a:pt x="0" y="64734"/>
                  </a:lnTo>
                  <a:lnTo>
                    <a:pt x="0" y="64734"/>
                  </a:lnTo>
                  <a:lnTo>
                    <a:pt x="2185" y="63782"/>
                  </a:lnTo>
                  <a:lnTo>
                    <a:pt x="4370" y="62801"/>
                  </a:lnTo>
                  <a:lnTo>
                    <a:pt x="6527" y="61821"/>
                  </a:lnTo>
                  <a:lnTo>
                    <a:pt x="8683" y="60785"/>
                  </a:lnTo>
                  <a:lnTo>
                    <a:pt x="8683" y="58908"/>
                  </a:lnTo>
                  <a:lnTo>
                    <a:pt x="9244" y="58908"/>
                  </a:lnTo>
                  <a:lnTo>
                    <a:pt x="9244" y="54650"/>
                  </a:lnTo>
                  <a:lnTo>
                    <a:pt x="8683" y="54650"/>
                  </a:lnTo>
                  <a:lnTo>
                    <a:pt x="8683" y="50337"/>
                  </a:lnTo>
                  <a:lnTo>
                    <a:pt x="10364" y="50337"/>
                  </a:lnTo>
                  <a:lnTo>
                    <a:pt x="10364" y="46051"/>
                  </a:lnTo>
                  <a:lnTo>
                    <a:pt x="12269" y="46051"/>
                  </a:lnTo>
                  <a:lnTo>
                    <a:pt x="12269" y="46051"/>
                  </a:lnTo>
                  <a:lnTo>
                    <a:pt x="11793" y="45855"/>
                  </a:lnTo>
                  <a:lnTo>
                    <a:pt x="11345" y="45659"/>
                  </a:lnTo>
                  <a:lnTo>
                    <a:pt x="10896" y="45435"/>
                  </a:lnTo>
                  <a:lnTo>
                    <a:pt x="10448" y="45211"/>
                  </a:lnTo>
                  <a:lnTo>
                    <a:pt x="10000" y="44931"/>
                  </a:lnTo>
                  <a:lnTo>
                    <a:pt x="9580" y="44650"/>
                  </a:lnTo>
                  <a:lnTo>
                    <a:pt x="9188" y="44370"/>
                  </a:lnTo>
                  <a:lnTo>
                    <a:pt x="8768" y="44034"/>
                  </a:lnTo>
                  <a:lnTo>
                    <a:pt x="8403" y="43698"/>
                  </a:lnTo>
                  <a:lnTo>
                    <a:pt x="8011" y="43362"/>
                  </a:lnTo>
                  <a:lnTo>
                    <a:pt x="7647" y="42998"/>
                  </a:lnTo>
                  <a:lnTo>
                    <a:pt x="7311" y="42606"/>
                  </a:lnTo>
                  <a:lnTo>
                    <a:pt x="6975" y="42185"/>
                  </a:lnTo>
                  <a:lnTo>
                    <a:pt x="6667" y="41765"/>
                  </a:lnTo>
                  <a:lnTo>
                    <a:pt x="6387" y="41345"/>
                  </a:lnTo>
                  <a:lnTo>
                    <a:pt x="6106" y="40897"/>
                  </a:lnTo>
                  <a:lnTo>
                    <a:pt x="6106" y="40897"/>
                  </a:lnTo>
                  <a:lnTo>
                    <a:pt x="5826" y="40365"/>
                  </a:lnTo>
                  <a:lnTo>
                    <a:pt x="5574" y="39861"/>
                  </a:lnTo>
                  <a:lnTo>
                    <a:pt x="5350" y="39328"/>
                  </a:lnTo>
                  <a:lnTo>
                    <a:pt x="5182" y="38796"/>
                  </a:lnTo>
                  <a:lnTo>
                    <a:pt x="5014" y="38264"/>
                  </a:lnTo>
                  <a:lnTo>
                    <a:pt x="4874" y="37704"/>
                  </a:lnTo>
                  <a:lnTo>
                    <a:pt x="4762" y="37171"/>
                  </a:lnTo>
                  <a:lnTo>
                    <a:pt x="4706" y="36639"/>
                  </a:lnTo>
                  <a:lnTo>
                    <a:pt x="4650" y="36079"/>
                  </a:lnTo>
                  <a:lnTo>
                    <a:pt x="4622" y="35547"/>
                  </a:lnTo>
                  <a:lnTo>
                    <a:pt x="4622" y="35015"/>
                  </a:lnTo>
                  <a:lnTo>
                    <a:pt x="4678" y="34454"/>
                  </a:lnTo>
                  <a:lnTo>
                    <a:pt x="4734" y="33922"/>
                  </a:lnTo>
                  <a:lnTo>
                    <a:pt x="4818" y="33390"/>
                  </a:lnTo>
                  <a:lnTo>
                    <a:pt x="4930" y="32858"/>
                  </a:lnTo>
                  <a:lnTo>
                    <a:pt x="5070" y="32354"/>
                  </a:lnTo>
                  <a:lnTo>
                    <a:pt x="5210" y="31821"/>
                  </a:lnTo>
                  <a:lnTo>
                    <a:pt x="5406" y="31317"/>
                  </a:lnTo>
                  <a:lnTo>
                    <a:pt x="5630" y="30813"/>
                  </a:lnTo>
                  <a:lnTo>
                    <a:pt x="5854" y="30337"/>
                  </a:lnTo>
                  <a:lnTo>
                    <a:pt x="6106" y="29861"/>
                  </a:lnTo>
                  <a:lnTo>
                    <a:pt x="6387" y="29384"/>
                  </a:lnTo>
                  <a:lnTo>
                    <a:pt x="6695" y="28936"/>
                  </a:lnTo>
                  <a:lnTo>
                    <a:pt x="7031" y="28488"/>
                  </a:lnTo>
                  <a:lnTo>
                    <a:pt x="7395" y="28068"/>
                  </a:lnTo>
                  <a:lnTo>
                    <a:pt x="7759" y="27648"/>
                  </a:lnTo>
                  <a:lnTo>
                    <a:pt x="8151" y="27256"/>
                  </a:lnTo>
                  <a:lnTo>
                    <a:pt x="8571" y="26863"/>
                  </a:lnTo>
                  <a:lnTo>
                    <a:pt x="9020" y="26499"/>
                  </a:lnTo>
                  <a:lnTo>
                    <a:pt x="9496" y="26163"/>
                  </a:lnTo>
                  <a:lnTo>
                    <a:pt x="9972" y="25827"/>
                  </a:lnTo>
                  <a:lnTo>
                    <a:pt x="10476" y="25519"/>
                  </a:lnTo>
                  <a:lnTo>
                    <a:pt x="10476" y="25519"/>
                  </a:lnTo>
                  <a:lnTo>
                    <a:pt x="11176" y="25155"/>
                  </a:lnTo>
                  <a:lnTo>
                    <a:pt x="11905" y="24819"/>
                  </a:lnTo>
                  <a:lnTo>
                    <a:pt x="12633" y="24567"/>
                  </a:lnTo>
                  <a:lnTo>
                    <a:pt x="13361" y="24342"/>
                  </a:lnTo>
                  <a:lnTo>
                    <a:pt x="14118" y="24146"/>
                  </a:lnTo>
                  <a:lnTo>
                    <a:pt x="14874" y="24034"/>
                  </a:lnTo>
                  <a:lnTo>
                    <a:pt x="15602" y="23950"/>
                  </a:lnTo>
                  <a:lnTo>
                    <a:pt x="16358" y="23950"/>
                  </a:lnTo>
                  <a:lnTo>
                    <a:pt x="16358" y="23950"/>
                  </a:lnTo>
                  <a:lnTo>
                    <a:pt x="17087" y="23950"/>
                  </a:lnTo>
                  <a:lnTo>
                    <a:pt x="17787" y="24034"/>
                  </a:lnTo>
                  <a:lnTo>
                    <a:pt x="18487" y="24146"/>
                  </a:lnTo>
                  <a:lnTo>
                    <a:pt x="19188" y="24286"/>
                  </a:lnTo>
                  <a:lnTo>
                    <a:pt x="19888" y="24511"/>
                  </a:lnTo>
                  <a:lnTo>
                    <a:pt x="20560" y="24735"/>
                  </a:lnTo>
                  <a:lnTo>
                    <a:pt x="21204" y="25015"/>
                  </a:lnTo>
                  <a:lnTo>
                    <a:pt x="21821" y="25351"/>
                  </a:lnTo>
                  <a:lnTo>
                    <a:pt x="22437" y="25715"/>
                  </a:lnTo>
                  <a:lnTo>
                    <a:pt x="23025" y="26135"/>
                  </a:lnTo>
                  <a:lnTo>
                    <a:pt x="23613" y="26583"/>
                  </a:lnTo>
                  <a:lnTo>
                    <a:pt x="24146" y="27088"/>
                  </a:lnTo>
                  <a:lnTo>
                    <a:pt x="24650" y="27620"/>
                  </a:lnTo>
                  <a:lnTo>
                    <a:pt x="25126" y="28208"/>
                  </a:lnTo>
                  <a:lnTo>
                    <a:pt x="25574" y="28824"/>
                  </a:lnTo>
                  <a:lnTo>
                    <a:pt x="25966" y="29468"/>
                  </a:lnTo>
                  <a:lnTo>
                    <a:pt x="25966" y="29468"/>
                  </a:lnTo>
                  <a:lnTo>
                    <a:pt x="26246" y="29973"/>
                  </a:lnTo>
                  <a:lnTo>
                    <a:pt x="26498" y="30505"/>
                  </a:lnTo>
                  <a:lnTo>
                    <a:pt x="26723" y="31037"/>
                  </a:lnTo>
                  <a:lnTo>
                    <a:pt x="26919" y="31569"/>
                  </a:lnTo>
                  <a:lnTo>
                    <a:pt x="26919" y="28908"/>
                  </a:lnTo>
                  <a:lnTo>
                    <a:pt x="31736" y="28908"/>
                  </a:lnTo>
                  <a:lnTo>
                    <a:pt x="32297" y="28908"/>
                  </a:lnTo>
                  <a:lnTo>
                    <a:pt x="32297" y="28908"/>
                  </a:lnTo>
                  <a:lnTo>
                    <a:pt x="34061" y="28908"/>
                  </a:lnTo>
                  <a:lnTo>
                    <a:pt x="34061" y="28908"/>
                  </a:lnTo>
                  <a:lnTo>
                    <a:pt x="35126" y="28908"/>
                  </a:lnTo>
                  <a:lnTo>
                    <a:pt x="35126" y="28908"/>
                  </a:lnTo>
                  <a:lnTo>
                    <a:pt x="36330" y="28908"/>
                  </a:lnTo>
                  <a:lnTo>
                    <a:pt x="36330" y="28908"/>
                  </a:lnTo>
                  <a:lnTo>
                    <a:pt x="37927" y="28908"/>
                  </a:lnTo>
                  <a:lnTo>
                    <a:pt x="37927" y="28908"/>
                  </a:lnTo>
                  <a:lnTo>
                    <a:pt x="38543" y="28908"/>
                  </a:lnTo>
                  <a:lnTo>
                    <a:pt x="38543" y="28908"/>
                  </a:lnTo>
                  <a:lnTo>
                    <a:pt x="41876" y="28908"/>
                  </a:lnTo>
                  <a:lnTo>
                    <a:pt x="41876" y="28908"/>
                  </a:lnTo>
                  <a:lnTo>
                    <a:pt x="42185" y="28908"/>
                  </a:lnTo>
                  <a:lnTo>
                    <a:pt x="42185" y="28908"/>
                  </a:lnTo>
                  <a:lnTo>
                    <a:pt x="48851" y="28908"/>
                  </a:lnTo>
                  <a:lnTo>
                    <a:pt x="48851" y="33194"/>
                  </a:lnTo>
                  <a:lnTo>
                    <a:pt x="49972" y="33194"/>
                  </a:lnTo>
                  <a:lnTo>
                    <a:pt x="49972" y="35967"/>
                  </a:lnTo>
                  <a:lnTo>
                    <a:pt x="49972" y="35967"/>
                  </a:lnTo>
                  <a:lnTo>
                    <a:pt x="52745" y="33922"/>
                  </a:lnTo>
                  <a:lnTo>
                    <a:pt x="55462" y="31793"/>
                  </a:lnTo>
                  <a:lnTo>
                    <a:pt x="55462" y="31793"/>
                  </a:lnTo>
                  <a:lnTo>
                    <a:pt x="55210" y="31261"/>
                  </a:lnTo>
                  <a:lnTo>
                    <a:pt x="54986" y="30729"/>
                  </a:lnTo>
                  <a:lnTo>
                    <a:pt x="54846" y="30169"/>
                  </a:lnTo>
                  <a:lnTo>
                    <a:pt x="54733" y="29609"/>
                  </a:lnTo>
                  <a:lnTo>
                    <a:pt x="54677" y="29020"/>
                  </a:lnTo>
                  <a:lnTo>
                    <a:pt x="54649" y="28460"/>
                  </a:lnTo>
                  <a:lnTo>
                    <a:pt x="54677" y="27900"/>
                  </a:lnTo>
                  <a:lnTo>
                    <a:pt x="54762" y="27340"/>
                  </a:lnTo>
                  <a:lnTo>
                    <a:pt x="54902" y="26779"/>
                  </a:lnTo>
                  <a:lnTo>
                    <a:pt x="55070" y="26247"/>
                  </a:lnTo>
                  <a:lnTo>
                    <a:pt x="55294" y="25715"/>
                  </a:lnTo>
                  <a:lnTo>
                    <a:pt x="55574" y="25211"/>
                  </a:lnTo>
                  <a:lnTo>
                    <a:pt x="55882" y="24735"/>
                  </a:lnTo>
                  <a:lnTo>
                    <a:pt x="56218" y="24286"/>
                  </a:lnTo>
                  <a:lnTo>
                    <a:pt x="56610" y="23838"/>
                  </a:lnTo>
                  <a:lnTo>
                    <a:pt x="57058" y="23446"/>
                  </a:lnTo>
                  <a:lnTo>
                    <a:pt x="57086" y="23418"/>
                  </a:lnTo>
                  <a:lnTo>
                    <a:pt x="44341" y="1289"/>
                  </a:lnTo>
                  <a:lnTo>
                    <a:pt x="44285" y="1317"/>
                  </a:lnTo>
                  <a:lnTo>
                    <a:pt x="44285" y="1317"/>
                  </a:lnTo>
                  <a:lnTo>
                    <a:pt x="43949" y="1598"/>
                  </a:lnTo>
                  <a:lnTo>
                    <a:pt x="43585" y="1822"/>
                  </a:lnTo>
                  <a:lnTo>
                    <a:pt x="43221" y="2018"/>
                  </a:lnTo>
                  <a:lnTo>
                    <a:pt x="42829" y="2186"/>
                  </a:lnTo>
                  <a:lnTo>
                    <a:pt x="42437" y="2298"/>
                  </a:lnTo>
                  <a:lnTo>
                    <a:pt x="42017" y="2410"/>
                  </a:lnTo>
                  <a:lnTo>
                    <a:pt x="41624" y="2438"/>
                  </a:lnTo>
                  <a:lnTo>
                    <a:pt x="41204" y="2466"/>
                  </a:lnTo>
                  <a:lnTo>
                    <a:pt x="41204" y="2466"/>
                  </a:lnTo>
                  <a:lnTo>
                    <a:pt x="40728" y="2438"/>
                  </a:lnTo>
                  <a:lnTo>
                    <a:pt x="40252" y="2382"/>
                  </a:lnTo>
                  <a:lnTo>
                    <a:pt x="39776" y="2242"/>
                  </a:lnTo>
                  <a:lnTo>
                    <a:pt x="39327" y="2074"/>
                  </a:lnTo>
                  <a:lnTo>
                    <a:pt x="38907" y="1850"/>
                  </a:lnTo>
                  <a:lnTo>
                    <a:pt x="38487" y="1570"/>
                  </a:lnTo>
                  <a:lnTo>
                    <a:pt x="38095" y="1261"/>
                  </a:lnTo>
                  <a:lnTo>
                    <a:pt x="37731" y="897"/>
                  </a:lnTo>
                  <a:lnTo>
                    <a:pt x="37731" y="897"/>
                  </a:lnTo>
                  <a:lnTo>
                    <a:pt x="37395" y="449"/>
                  </a:lnTo>
                  <a:lnTo>
                    <a:pt x="3711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454888" y="3355531"/>
              <a:ext cx="34566" cy="39006"/>
            </a:xfrm>
            <a:custGeom>
              <a:rect b="b" l="l" r="r" t="t"/>
              <a:pathLst>
                <a:path extrusionOk="0" fill="none" h="2466" w="2186">
                  <a:moveTo>
                    <a:pt x="1317" y="2465"/>
                  </a:moveTo>
                  <a:lnTo>
                    <a:pt x="1317" y="2465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532" y="28"/>
                  </a:lnTo>
                  <a:lnTo>
                    <a:pt x="756" y="0"/>
                  </a:lnTo>
                  <a:lnTo>
                    <a:pt x="1009" y="0"/>
                  </a:lnTo>
                  <a:lnTo>
                    <a:pt x="1009" y="0"/>
                  </a:lnTo>
                  <a:lnTo>
                    <a:pt x="1317" y="28"/>
                  </a:lnTo>
                  <a:lnTo>
                    <a:pt x="1457" y="56"/>
                  </a:lnTo>
                  <a:lnTo>
                    <a:pt x="1597" y="112"/>
                  </a:lnTo>
                  <a:lnTo>
                    <a:pt x="1709" y="196"/>
                  </a:lnTo>
                  <a:lnTo>
                    <a:pt x="1821" y="280"/>
                  </a:lnTo>
                  <a:lnTo>
                    <a:pt x="1933" y="392"/>
                  </a:lnTo>
                  <a:lnTo>
                    <a:pt x="2017" y="504"/>
                  </a:lnTo>
                  <a:lnTo>
                    <a:pt x="2045" y="504"/>
                  </a:lnTo>
                  <a:lnTo>
                    <a:pt x="2045" y="504"/>
                  </a:lnTo>
                  <a:lnTo>
                    <a:pt x="2129" y="728"/>
                  </a:lnTo>
                  <a:lnTo>
                    <a:pt x="2185" y="952"/>
                  </a:lnTo>
                  <a:lnTo>
                    <a:pt x="2185" y="1205"/>
                  </a:lnTo>
                  <a:lnTo>
                    <a:pt x="2129" y="1429"/>
                  </a:lnTo>
                  <a:lnTo>
                    <a:pt x="2017" y="1681"/>
                  </a:lnTo>
                  <a:lnTo>
                    <a:pt x="1849" y="1933"/>
                  </a:lnTo>
                  <a:lnTo>
                    <a:pt x="1625" y="2213"/>
                  </a:lnTo>
                  <a:lnTo>
                    <a:pt x="1317" y="24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3386674" y="3301467"/>
              <a:ext cx="34123" cy="39006"/>
            </a:xfrm>
            <a:custGeom>
              <a:rect b="b" l="l" r="r" t="t"/>
              <a:pathLst>
                <a:path extrusionOk="0" fill="none" h="2466" w="2158">
                  <a:moveTo>
                    <a:pt x="1261" y="2466"/>
                  </a:moveTo>
                  <a:lnTo>
                    <a:pt x="1261" y="2466"/>
                  </a:lnTo>
                  <a:lnTo>
                    <a:pt x="897" y="2438"/>
                  </a:lnTo>
                  <a:lnTo>
                    <a:pt x="757" y="2382"/>
                  </a:lnTo>
                  <a:lnTo>
                    <a:pt x="617" y="2326"/>
                  </a:lnTo>
                  <a:lnTo>
                    <a:pt x="477" y="2270"/>
                  </a:lnTo>
                  <a:lnTo>
                    <a:pt x="365" y="2186"/>
                  </a:lnTo>
                  <a:lnTo>
                    <a:pt x="253" y="2074"/>
                  </a:lnTo>
                  <a:lnTo>
                    <a:pt x="169" y="1962"/>
                  </a:lnTo>
                  <a:lnTo>
                    <a:pt x="169" y="1962"/>
                  </a:lnTo>
                  <a:lnTo>
                    <a:pt x="56" y="1737"/>
                  </a:lnTo>
                  <a:lnTo>
                    <a:pt x="0" y="1485"/>
                  </a:lnTo>
                  <a:lnTo>
                    <a:pt x="0" y="1261"/>
                  </a:lnTo>
                  <a:lnTo>
                    <a:pt x="56" y="1009"/>
                  </a:lnTo>
                  <a:lnTo>
                    <a:pt x="141" y="757"/>
                  </a:lnTo>
                  <a:lnTo>
                    <a:pt x="309" y="505"/>
                  </a:lnTo>
                  <a:lnTo>
                    <a:pt x="533" y="253"/>
                  </a:lnTo>
                  <a:lnTo>
                    <a:pt x="813" y="1"/>
                  </a:lnTo>
                  <a:lnTo>
                    <a:pt x="2157" y="2326"/>
                  </a:lnTo>
                  <a:lnTo>
                    <a:pt x="2157" y="2326"/>
                  </a:lnTo>
                  <a:lnTo>
                    <a:pt x="1681" y="2410"/>
                  </a:lnTo>
                  <a:lnTo>
                    <a:pt x="1261" y="2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3356995" y="3245647"/>
              <a:ext cx="161237" cy="204710"/>
            </a:xfrm>
            <a:custGeom>
              <a:rect b="b" l="l" r="r" t="t"/>
              <a:pathLst>
                <a:path extrusionOk="0" fill="none" h="12942" w="10197">
                  <a:moveTo>
                    <a:pt x="2074" y="0"/>
                  </a:moveTo>
                  <a:lnTo>
                    <a:pt x="1009" y="617"/>
                  </a:lnTo>
                  <a:lnTo>
                    <a:pt x="1009" y="617"/>
                  </a:lnTo>
                  <a:lnTo>
                    <a:pt x="1877" y="2101"/>
                  </a:lnTo>
                  <a:lnTo>
                    <a:pt x="1877" y="2101"/>
                  </a:lnTo>
                  <a:lnTo>
                    <a:pt x="1513" y="2353"/>
                  </a:lnTo>
                  <a:lnTo>
                    <a:pt x="1205" y="2633"/>
                  </a:lnTo>
                  <a:lnTo>
                    <a:pt x="953" y="2913"/>
                  </a:lnTo>
                  <a:lnTo>
                    <a:pt x="701" y="3194"/>
                  </a:lnTo>
                  <a:lnTo>
                    <a:pt x="505" y="3474"/>
                  </a:lnTo>
                  <a:lnTo>
                    <a:pt x="337" y="3754"/>
                  </a:lnTo>
                  <a:lnTo>
                    <a:pt x="197" y="4034"/>
                  </a:lnTo>
                  <a:lnTo>
                    <a:pt x="113" y="4314"/>
                  </a:lnTo>
                  <a:lnTo>
                    <a:pt x="29" y="4622"/>
                  </a:lnTo>
                  <a:lnTo>
                    <a:pt x="1" y="4902"/>
                  </a:lnTo>
                  <a:lnTo>
                    <a:pt x="1" y="5182"/>
                  </a:lnTo>
                  <a:lnTo>
                    <a:pt x="29" y="5462"/>
                  </a:lnTo>
                  <a:lnTo>
                    <a:pt x="57" y="5743"/>
                  </a:lnTo>
                  <a:lnTo>
                    <a:pt x="141" y="5995"/>
                  </a:lnTo>
                  <a:lnTo>
                    <a:pt x="253" y="6275"/>
                  </a:lnTo>
                  <a:lnTo>
                    <a:pt x="393" y="6527"/>
                  </a:lnTo>
                  <a:lnTo>
                    <a:pt x="393" y="6527"/>
                  </a:lnTo>
                  <a:lnTo>
                    <a:pt x="617" y="6863"/>
                  </a:lnTo>
                  <a:lnTo>
                    <a:pt x="869" y="7143"/>
                  </a:lnTo>
                  <a:lnTo>
                    <a:pt x="1149" y="7395"/>
                  </a:lnTo>
                  <a:lnTo>
                    <a:pt x="1429" y="7563"/>
                  </a:lnTo>
                  <a:lnTo>
                    <a:pt x="1737" y="7703"/>
                  </a:lnTo>
                  <a:lnTo>
                    <a:pt x="2046" y="7787"/>
                  </a:lnTo>
                  <a:lnTo>
                    <a:pt x="2382" y="7843"/>
                  </a:lnTo>
                  <a:lnTo>
                    <a:pt x="2718" y="7843"/>
                  </a:lnTo>
                  <a:lnTo>
                    <a:pt x="2718" y="7843"/>
                  </a:lnTo>
                  <a:lnTo>
                    <a:pt x="3278" y="7815"/>
                  </a:lnTo>
                  <a:lnTo>
                    <a:pt x="3838" y="7731"/>
                  </a:lnTo>
                  <a:lnTo>
                    <a:pt x="4398" y="7591"/>
                  </a:lnTo>
                  <a:lnTo>
                    <a:pt x="4959" y="7451"/>
                  </a:lnTo>
                  <a:lnTo>
                    <a:pt x="6443" y="10056"/>
                  </a:lnTo>
                  <a:lnTo>
                    <a:pt x="6443" y="10056"/>
                  </a:lnTo>
                  <a:lnTo>
                    <a:pt x="6163" y="10196"/>
                  </a:lnTo>
                  <a:lnTo>
                    <a:pt x="5855" y="10308"/>
                  </a:lnTo>
                  <a:lnTo>
                    <a:pt x="5575" y="10392"/>
                  </a:lnTo>
                  <a:lnTo>
                    <a:pt x="5267" y="10476"/>
                  </a:lnTo>
                  <a:lnTo>
                    <a:pt x="4959" y="10532"/>
                  </a:lnTo>
                  <a:lnTo>
                    <a:pt x="4623" y="10588"/>
                  </a:lnTo>
                  <a:lnTo>
                    <a:pt x="4314" y="10617"/>
                  </a:lnTo>
                  <a:lnTo>
                    <a:pt x="4006" y="10617"/>
                  </a:lnTo>
                  <a:lnTo>
                    <a:pt x="4006" y="10617"/>
                  </a:lnTo>
                  <a:lnTo>
                    <a:pt x="3614" y="10588"/>
                  </a:lnTo>
                  <a:lnTo>
                    <a:pt x="3250" y="10560"/>
                  </a:lnTo>
                  <a:lnTo>
                    <a:pt x="3250" y="10560"/>
                  </a:lnTo>
                  <a:lnTo>
                    <a:pt x="3418" y="12213"/>
                  </a:lnTo>
                  <a:lnTo>
                    <a:pt x="3418" y="12213"/>
                  </a:lnTo>
                  <a:lnTo>
                    <a:pt x="3782" y="12241"/>
                  </a:lnTo>
                  <a:lnTo>
                    <a:pt x="4174" y="12269"/>
                  </a:lnTo>
                  <a:lnTo>
                    <a:pt x="4174" y="12269"/>
                  </a:lnTo>
                  <a:lnTo>
                    <a:pt x="4567" y="12241"/>
                  </a:lnTo>
                  <a:lnTo>
                    <a:pt x="4959" y="12213"/>
                  </a:lnTo>
                  <a:lnTo>
                    <a:pt x="5379" y="12157"/>
                  </a:lnTo>
                  <a:lnTo>
                    <a:pt x="5771" y="12073"/>
                  </a:lnTo>
                  <a:lnTo>
                    <a:pt x="6163" y="11961"/>
                  </a:lnTo>
                  <a:lnTo>
                    <a:pt x="6527" y="11821"/>
                  </a:lnTo>
                  <a:lnTo>
                    <a:pt x="6919" y="11653"/>
                  </a:lnTo>
                  <a:lnTo>
                    <a:pt x="7284" y="11485"/>
                  </a:lnTo>
                  <a:lnTo>
                    <a:pt x="8124" y="12941"/>
                  </a:lnTo>
                  <a:lnTo>
                    <a:pt x="9188" y="12297"/>
                  </a:lnTo>
                  <a:lnTo>
                    <a:pt x="9188" y="12297"/>
                  </a:lnTo>
                  <a:lnTo>
                    <a:pt x="8348" y="10841"/>
                  </a:lnTo>
                  <a:lnTo>
                    <a:pt x="8348" y="10841"/>
                  </a:lnTo>
                  <a:lnTo>
                    <a:pt x="8684" y="10560"/>
                  </a:lnTo>
                  <a:lnTo>
                    <a:pt x="8992" y="10280"/>
                  </a:lnTo>
                  <a:lnTo>
                    <a:pt x="9272" y="10000"/>
                  </a:lnTo>
                  <a:lnTo>
                    <a:pt x="9496" y="9720"/>
                  </a:lnTo>
                  <a:lnTo>
                    <a:pt x="9693" y="9440"/>
                  </a:lnTo>
                  <a:lnTo>
                    <a:pt x="9861" y="9160"/>
                  </a:lnTo>
                  <a:lnTo>
                    <a:pt x="10001" y="8852"/>
                  </a:lnTo>
                  <a:lnTo>
                    <a:pt x="10085" y="8572"/>
                  </a:lnTo>
                  <a:lnTo>
                    <a:pt x="10169" y="8264"/>
                  </a:lnTo>
                  <a:lnTo>
                    <a:pt x="10197" y="7983"/>
                  </a:lnTo>
                  <a:lnTo>
                    <a:pt x="10197" y="7703"/>
                  </a:lnTo>
                  <a:lnTo>
                    <a:pt x="10197" y="7423"/>
                  </a:lnTo>
                  <a:lnTo>
                    <a:pt x="10141" y="7143"/>
                  </a:lnTo>
                  <a:lnTo>
                    <a:pt x="10057" y="6891"/>
                  </a:lnTo>
                  <a:lnTo>
                    <a:pt x="9945" y="6639"/>
                  </a:lnTo>
                  <a:lnTo>
                    <a:pt x="9833" y="6387"/>
                  </a:lnTo>
                  <a:lnTo>
                    <a:pt x="9833" y="6387"/>
                  </a:lnTo>
                  <a:lnTo>
                    <a:pt x="9608" y="6051"/>
                  </a:lnTo>
                  <a:lnTo>
                    <a:pt x="9356" y="5771"/>
                  </a:lnTo>
                  <a:lnTo>
                    <a:pt x="9104" y="5547"/>
                  </a:lnTo>
                  <a:lnTo>
                    <a:pt x="8824" y="5350"/>
                  </a:lnTo>
                  <a:lnTo>
                    <a:pt x="8516" y="5238"/>
                  </a:lnTo>
                  <a:lnTo>
                    <a:pt x="8208" y="5154"/>
                  </a:lnTo>
                  <a:lnTo>
                    <a:pt x="7900" y="5098"/>
                  </a:lnTo>
                  <a:lnTo>
                    <a:pt x="7564" y="5098"/>
                  </a:lnTo>
                  <a:lnTo>
                    <a:pt x="7564" y="5098"/>
                  </a:lnTo>
                  <a:lnTo>
                    <a:pt x="7284" y="5098"/>
                  </a:lnTo>
                  <a:lnTo>
                    <a:pt x="7003" y="5126"/>
                  </a:lnTo>
                  <a:lnTo>
                    <a:pt x="6443" y="5238"/>
                  </a:lnTo>
                  <a:lnTo>
                    <a:pt x="5855" y="5378"/>
                  </a:lnTo>
                  <a:lnTo>
                    <a:pt x="5267" y="5547"/>
                  </a:lnTo>
                  <a:lnTo>
                    <a:pt x="5267" y="5547"/>
                  </a:lnTo>
                  <a:lnTo>
                    <a:pt x="3754" y="2885"/>
                  </a:lnTo>
                  <a:lnTo>
                    <a:pt x="3754" y="2885"/>
                  </a:lnTo>
                  <a:lnTo>
                    <a:pt x="4342" y="2661"/>
                  </a:lnTo>
                  <a:lnTo>
                    <a:pt x="4987" y="2493"/>
                  </a:lnTo>
                  <a:lnTo>
                    <a:pt x="5631" y="2381"/>
                  </a:lnTo>
                  <a:lnTo>
                    <a:pt x="6275" y="2325"/>
                  </a:lnTo>
                  <a:lnTo>
                    <a:pt x="6275" y="2325"/>
                  </a:lnTo>
                  <a:lnTo>
                    <a:pt x="6051" y="701"/>
                  </a:lnTo>
                  <a:lnTo>
                    <a:pt x="6051" y="701"/>
                  </a:lnTo>
                  <a:lnTo>
                    <a:pt x="5995" y="701"/>
                  </a:lnTo>
                  <a:lnTo>
                    <a:pt x="5995" y="701"/>
                  </a:lnTo>
                  <a:lnTo>
                    <a:pt x="5603" y="701"/>
                  </a:lnTo>
                  <a:lnTo>
                    <a:pt x="5211" y="729"/>
                  </a:lnTo>
                  <a:lnTo>
                    <a:pt x="4819" y="813"/>
                  </a:lnTo>
                  <a:lnTo>
                    <a:pt x="4426" y="897"/>
                  </a:lnTo>
                  <a:lnTo>
                    <a:pt x="4034" y="981"/>
                  </a:lnTo>
                  <a:lnTo>
                    <a:pt x="3670" y="1121"/>
                  </a:lnTo>
                  <a:lnTo>
                    <a:pt x="3278" y="1289"/>
                  </a:lnTo>
                  <a:lnTo>
                    <a:pt x="2914" y="1457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3612125" y="3850872"/>
              <a:ext cx="347252" cy="68237"/>
            </a:xfrm>
            <a:custGeom>
              <a:rect b="b" l="l" r="r" t="t"/>
              <a:pathLst>
                <a:path extrusionOk="0" h="4314" w="21961">
                  <a:moveTo>
                    <a:pt x="0" y="0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3612125" y="3850872"/>
              <a:ext cx="347252" cy="68237"/>
            </a:xfrm>
            <a:custGeom>
              <a:rect b="b" l="l" r="r" t="t"/>
              <a:pathLst>
                <a:path extrusionOk="0" fill="none" h="4314" w="21961">
                  <a:moveTo>
                    <a:pt x="21961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3652873" y="3851315"/>
              <a:ext cx="35878" cy="67794"/>
            </a:xfrm>
            <a:custGeom>
              <a:rect b="b" l="l" r="r" t="t"/>
              <a:pathLst>
                <a:path extrusionOk="0" h="4286" w="2269">
                  <a:moveTo>
                    <a:pt x="0" y="0"/>
                  </a:moveTo>
                  <a:lnTo>
                    <a:pt x="0" y="4286"/>
                  </a:lnTo>
                  <a:lnTo>
                    <a:pt x="2269" y="4286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3612125" y="3851315"/>
              <a:ext cx="76626" cy="67794"/>
            </a:xfrm>
            <a:custGeom>
              <a:rect b="b" l="l" r="r" t="t"/>
              <a:pathLst>
                <a:path extrusionOk="0" fill="none" h="4286" w="4846">
                  <a:moveTo>
                    <a:pt x="4846" y="0"/>
                  </a:moveTo>
                  <a:lnTo>
                    <a:pt x="2577" y="0"/>
                  </a:lnTo>
                  <a:lnTo>
                    <a:pt x="2577" y="4286"/>
                  </a:lnTo>
                  <a:lnTo>
                    <a:pt x="0" y="4286"/>
                  </a:lnTo>
                  <a:lnTo>
                    <a:pt x="4846" y="4286"/>
                  </a:lnTo>
                  <a:lnTo>
                    <a:pt x="484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3697606" y="3851315"/>
              <a:ext cx="27466" cy="67794"/>
            </a:xfrm>
            <a:custGeom>
              <a:rect b="b" l="l" r="r" t="t"/>
              <a:pathLst>
                <a:path extrusionOk="0" h="4286" w="1737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697606" y="3851315"/>
              <a:ext cx="27466" cy="67794"/>
            </a:xfrm>
            <a:custGeom>
              <a:rect b="b" l="l" r="r" t="t"/>
              <a:pathLst>
                <a:path extrusionOk="0" fill="none" h="4286" w="1737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3741896" y="3851315"/>
              <a:ext cx="19054" cy="67794"/>
            </a:xfrm>
            <a:custGeom>
              <a:rect b="b" l="l" r="r" t="t"/>
              <a:pathLst>
                <a:path extrusionOk="0" h="4286" w="1205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3786186" y="3851315"/>
              <a:ext cx="9756" cy="67794"/>
            </a:xfrm>
            <a:custGeom>
              <a:rect b="b" l="l" r="r" t="t"/>
              <a:pathLst>
                <a:path extrusionOk="0" h="4286" w="617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3848629" y="3851315"/>
              <a:ext cx="4902" cy="67794"/>
            </a:xfrm>
            <a:custGeom>
              <a:rect b="b" l="l" r="r" t="t"/>
              <a:pathLst>
                <a:path extrusionOk="0" h="4286" w="31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628507" y="3783078"/>
              <a:ext cx="347268" cy="68253"/>
            </a:xfrm>
            <a:custGeom>
              <a:rect b="b" l="l" r="r" t="t"/>
              <a:pathLst>
                <a:path extrusionOk="0" h="4315" w="21962">
                  <a:moveTo>
                    <a:pt x="0" y="1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3628507" y="3783078"/>
              <a:ext cx="347268" cy="68253"/>
            </a:xfrm>
            <a:custGeom>
              <a:rect b="b" l="l" r="r" t="t"/>
              <a:pathLst>
                <a:path extrusionOk="0" fill="none" h="4315" w="21962">
                  <a:moveTo>
                    <a:pt x="21961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61" y="1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671026" y="3783521"/>
              <a:ext cx="34123" cy="67810"/>
            </a:xfrm>
            <a:custGeom>
              <a:rect b="b" l="l" r="r" t="t"/>
              <a:pathLst>
                <a:path extrusionOk="0" h="4287" w="2158">
                  <a:moveTo>
                    <a:pt x="1" y="1"/>
                  </a:moveTo>
                  <a:lnTo>
                    <a:pt x="1" y="4286"/>
                  </a:lnTo>
                  <a:lnTo>
                    <a:pt x="2157" y="4286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3652873" y="3783521"/>
              <a:ext cx="52275" cy="67810"/>
            </a:xfrm>
            <a:custGeom>
              <a:rect b="b" l="l" r="r" t="t"/>
              <a:pathLst>
                <a:path extrusionOk="0" fill="none" h="4287" w="3306">
                  <a:moveTo>
                    <a:pt x="3305" y="1"/>
                  </a:moveTo>
                  <a:lnTo>
                    <a:pt x="1149" y="1"/>
                  </a:lnTo>
                  <a:lnTo>
                    <a:pt x="1149" y="4286"/>
                  </a:lnTo>
                  <a:lnTo>
                    <a:pt x="0" y="4286"/>
                  </a:lnTo>
                  <a:lnTo>
                    <a:pt x="3305" y="4286"/>
                  </a:lnTo>
                  <a:lnTo>
                    <a:pt x="330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3713988" y="3783521"/>
              <a:ext cx="27482" cy="67810"/>
            </a:xfrm>
            <a:custGeom>
              <a:rect b="b" l="l" r="r" t="t"/>
              <a:pathLst>
                <a:path extrusionOk="0" h="4287" w="1738">
                  <a:moveTo>
                    <a:pt x="1" y="1"/>
                  </a:moveTo>
                  <a:lnTo>
                    <a:pt x="1" y="4286"/>
                  </a:lnTo>
                  <a:lnTo>
                    <a:pt x="1737" y="4286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3758278" y="3783521"/>
              <a:ext cx="19070" cy="67810"/>
            </a:xfrm>
            <a:custGeom>
              <a:rect b="b" l="l" r="r" t="t"/>
              <a:pathLst>
                <a:path extrusionOk="0" h="4287" w="1206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3758278" y="3783521"/>
              <a:ext cx="19070" cy="67810"/>
            </a:xfrm>
            <a:custGeom>
              <a:rect b="b" l="l" r="r" t="t"/>
              <a:pathLst>
                <a:path extrusionOk="0" fill="none" h="4287" w="1206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802568" y="3783521"/>
              <a:ext cx="9756" cy="67810"/>
            </a:xfrm>
            <a:custGeom>
              <a:rect b="b" l="l" r="r" t="t"/>
              <a:pathLst>
                <a:path extrusionOk="0" h="4287" w="617">
                  <a:moveTo>
                    <a:pt x="1" y="1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865026" y="3783521"/>
              <a:ext cx="4886" cy="67810"/>
            </a:xfrm>
            <a:custGeom>
              <a:rect b="b" l="l" r="r" t="t"/>
              <a:pathLst>
                <a:path extrusionOk="0" h="4287" w="309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597499" y="3715284"/>
              <a:ext cx="347268" cy="68253"/>
            </a:xfrm>
            <a:custGeom>
              <a:rect b="b" l="l" r="r" t="t"/>
              <a:pathLst>
                <a:path extrusionOk="0" h="4315" w="21962">
                  <a:moveTo>
                    <a:pt x="1" y="1"/>
                  </a:moveTo>
                  <a:lnTo>
                    <a:pt x="1" y="4315"/>
                  </a:lnTo>
                  <a:lnTo>
                    <a:pt x="21961" y="4315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3597499" y="3715284"/>
              <a:ext cx="347268" cy="68253"/>
            </a:xfrm>
            <a:custGeom>
              <a:rect b="b" l="l" r="r" t="t"/>
              <a:pathLst>
                <a:path extrusionOk="0" fill="none" h="4315" w="21962">
                  <a:moveTo>
                    <a:pt x="21961" y="4315"/>
                  </a:moveTo>
                  <a:lnTo>
                    <a:pt x="1" y="4315"/>
                  </a:lnTo>
                  <a:lnTo>
                    <a:pt x="1" y="1"/>
                  </a:lnTo>
                  <a:lnTo>
                    <a:pt x="21961" y="1"/>
                  </a:lnTo>
                  <a:lnTo>
                    <a:pt x="21961" y="43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652873" y="3715727"/>
              <a:ext cx="21267" cy="67810"/>
            </a:xfrm>
            <a:custGeom>
              <a:rect b="b" l="l" r="r" t="t"/>
              <a:pathLst>
                <a:path extrusionOk="0" h="4287" w="1345">
                  <a:moveTo>
                    <a:pt x="0" y="1"/>
                  </a:moveTo>
                  <a:lnTo>
                    <a:pt x="0" y="4259"/>
                  </a:lnTo>
                  <a:lnTo>
                    <a:pt x="1149" y="4259"/>
                  </a:lnTo>
                  <a:lnTo>
                    <a:pt x="1149" y="4287"/>
                  </a:lnTo>
                  <a:lnTo>
                    <a:pt x="1345" y="4287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652873" y="3715727"/>
              <a:ext cx="21267" cy="67810"/>
            </a:xfrm>
            <a:custGeom>
              <a:rect b="b" l="l" r="r" t="t"/>
              <a:pathLst>
                <a:path extrusionOk="0" fill="none" h="4287" w="1345">
                  <a:moveTo>
                    <a:pt x="1345" y="1"/>
                  </a:moveTo>
                  <a:lnTo>
                    <a:pt x="0" y="1"/>
                  </a:lnTo>
                  <a:lnTo>
                    <a:pt x="0" y="4259"/>
                  </a:lnTo>
                  <a:lnTo>
                    <a:pt x="1149" y="4259"/>
                  </a:lnTo>
                  <a:lnTo>
                    <a:pt x="1149" y="4287"/>
                  </a:lnTo>
                  <a:lnTo>
                    <a:pt x="1345" y="4287"/>
                  </a:lnTo>
                  <a:lnTo>
                    <a:pt x="134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682980" y="3715727"/>
              <a:ext cx="27482" cy="67810"/>
            </a:xfrm>
            <a:custGeom>
              <a:rect b="b" l="l" r="r" t="t"/>
              <a:pathLst>
                <a:path extrusionOk="0" h="4287" w="1738">
                  <a:moveTo>
                    <a:pt x="1" y="1"/>
                  </a:moveTo>
                  <a:lnTo>
                    <a:pt x="1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682980" y="3715727"/>
              <a:ext cx="27482" cy="67810"/>
            </a:xfrm>
            <a:custGeom>
              <a:rect b="b" l="l" r="r" t="t"/>
              <a:pathLst>
                <a:path extrusionOk="0" fill="none" h="4287" w="1738">
                  <a:moveTo>
                    <a:pt x="1737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3727270" y="3715727"/>
              <a:ext cx="19070" cy="67810"/>
            </a:xfrm>
            <a:custGeom>
              <a:rect b="b" l="l" r="r" t="t"/>
              <a:pathLst>
                <a:path extrusionOk="0" h="4287" w="1206">
                  <a:moveTo>
                    <a:pt x="1" y="1"/>
                  </a:move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3727270" y="3715727"/>
              <a:ext cx="19070" cy="67810"/>
            </a:xfrm>
            <a:custGeom>
              <a:rect b="b" l="l" r="r" t="t"/>
              <a:pathLst>
                <a:path extrusionOk="0" fill="none" h="4287" w="1206">
                  <a:moveTo>
                    <a:pt x="120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3771560" y="3715727"/>
              <a:ext cx="9772" cy="67810"/>
            </a:xfrm>
            <a:custGeom>
              <a:rect b="b" l="l" r="r" t="t"/>
              <a:pathLst>
                <a:path extrusionOk="0" h="4287" w="618">
                  <a:moveTo>
                    <a:pt x="1" y="1"/>
                  </a:moveTo>
                  <a:lnTo>
                    <a:pt x="1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3834018" y="3715727"/>
              <a:ext cx="4886" cy="67810"/>
            </a:xfrm>
            <a:custGeom>
              <a:rect b="b" l="l" r="r" t="t"/>
              <a:pathLst>
                <a:path extrusionOk="0" h="4287" w="309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3612125" y="3647506"/>
              <a:ext cx="347252" cy="68237"/>
            </a:xfrm>
            <a:custGeom>
              <a:rect b="b" l="l" r="r" t="t"/>
              <a:pathLst>
                <a:path extrusionOk="0" h="4314" w="21961">
                  <a:moveTo>
                    <a:pt x="0" y="0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3612125" y="3647506"/>
              <a:ext cx="347252" cy="68237"/>
            </a:xfrm>
            <a:custGeom>
              <a:rect b="b" l="l" r="r" t="t"/>
              <a:pathLst>
                <a:path extrusionOk="0" fill="none" h="4314" w="21961">
                  <a:moveTo>
                    <a:pt x="21961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3662171" y="3647949"/>
              <a:ext cx="26580" cy="67794"/>
            </a:xfrm>
            <a:custGeom>
              <a:rect b="b" l="l" r="r" t="t"/>
              <a:pathLst>
                <a:path extrusionOk="0" h="4286" w="1681">
                  <a:moveTo>
                    <a:pt x="0" y="0"/>
                  </a:moveTo>
                  <a:lnTo>
                    <a:pt x="0" y="4286"/>
                  </a:lnTo>
                  <a:lnTo>
                    <a:pt x="1681" y="4286"/>
                  </a:lnTo>
                  <a:lnTo>
                    <a:pt x="16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3652873" y="3647949"/>
              <a:ext cx="35878" cy="67794"/>
            </a:xfrm>
            <a:custGeom>
              <a:rect b="b" l="l" r="r" t="t"/>
              <a:pathLst>
                <a:path extrusionOk="0" fill="none" h="4286" w="2269">
                  <a:moveTo>
                    <a:pt x="2269" y="0"/>
                  </a:moveTo>
                  <a:lnTo>
                    <a:pt x="588" y="0"/>
                  </a:lnTo>
                  <a:lnTo>
                    <a:pt x="588" y="4286"/>
                  </a:lnTo>
                  <a:lnTo>
                    <a:pt x="0" y="4286"/>
                  </a:lnTo>
                  <a:lnTo>
                    <a:pt x="2269" y="4286"/>
                  </a:lnTo>
                  <a:lnTo>
                    <a:pt x="226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3697606" y="3647949"/>
              <a:ext cx="27466" cy="67794"/>
            </a:xfrm>
            <a:custGeom>
              <a:rect b="b" l="l" r="r" t="t"/>
              <a:pathLst>
                <a:path extrusionOk="0" h="4286" w="1737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3697606" y="3647949"/>
              <a:ext cx="27466" cy="67794"/>
            </a:xfrm>
            <a:custGeom>
              <a:rect b="b" l="l" r="r" t="t"/>
              <a:pathLst>
                <a:path extrusionOk="0" fill="none" h="4286" w="1737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3741896" y="3647949"/>
              <a:ext cx="19054" cy="67794"/>
            </a:xfrm>
            <a:custGeom>
              <a:rect b="b" l="l" r="r" t="t"/>
              <a:pathLst>
                <a:path extrusionOk="0" h="4286" w="1205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3741896" y="3647949"/>
              <a:ext cx="19054" cy="67794"/>
            </a:xfrm>
            <a:custGeom>
              <a:rect b="b" l="l" r="r" t="t"/>
              <a:pathLst>
                <a:path extrusionOk="0" fill="none" h="4286" w="1205">
                  <a:moveTo>
                    <a:pt x="1205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3786186" y="3647949"/>
              <a:ext cx="9756" cy="67794"/>
            </a:xfrm>
            <a:custGeom>
              <a:rect b="b" l="l" r="r" t="t"/>
              <a:pathLst>
                <a:path extrusionOk="0" h="4286" w="617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3848629" y="3647949"/>
              <a:ext cx="4902" cy="67794"/>
            </a:xfrm>
            <a:custGeom>
              <a:rect b="b" l="l" r="r" t="t"/>
              <a:pathLst>
                <a:path extrusionOk="0" h="4286" w="31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3620980" y="3579712"/>
              <a:ext cx="346810" cy="68253"/>
            </a:xfrm>
            <a:custGeom>
              <a:rect b="b" l="l" r="r" t="t"/>
              <a:pathLst>
                <a:path extrusionOk="0" h="4315" w="21933">
                  <a:moveTo>
                    <a:pt x="0" y="1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3620980" y="3579712"/>
              <a:ext cx="346810" cy="68253"/>
            </a:xfrm>
            <a:custGeom>
              <a:rect b="b" l="l" r="r" t="t"/>
              <a:pathLst>
                <a:path extrusionOk="0" fill="none" h="4315" w="21933">
                  <a:moveTo>
                    <a:pt x="21933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3652873" y="3580155"/>
              <a:ext cx="44306" cy="67810"/>
            </a:xfrm>
            <a:custGeom>
              <a:rect b="b" l="l" r="r" t="t"/>
              <a:pathLst>
                <a:path extrusionOk="0" h="4287" w="2802">
                  <a:moveTo>
                    <a:pt x="0" y="1"/>
                  </a:moveTo>
                  <a:lnTo>
                    <a:pt x="0" y="4258"/>
                  </a:lnTo>
                  <a:lnTo>
                    <a:pt x="588" y="4258"/>
                  </a:lnTo>
                  <a:lnTo>
                    <a:pt x="588" y="4286"/>
                  </a:lnTo>
                  <a:lnTo>
                    <a:pt x="2801" y="4286"/>
                  </a:lnTo>
                  <a:lnTo>
                    <a:pt x="28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3652873" y="3580155"/>
              <a:ext cx="44306" cy="67810"/>
            </a:xfrm>
            <a:custGeom>
              <a:rect b="b" l="l" r="r" t="t"/>
              <a:pathLst>
                <a:path extrusionOk="0" fill="none" h="4287" w="2802">
                  <a:moveTo>
                    <a:pt x="2801" y="1"/>
                  </a:moveTo>
                  <a:lnTo>
                    <a:pt x="0" y="1"/>
                  </a:lnTo>
                  <a:lnTo>
                    <a:pt x="0" y="4258"/>
                  </a:lnTo>
                  <a:lnTo>
                    <a:pt x="588" y="4258"/>
                  </a:lnTo>
                  <a:lnTo>
                    <a:pt x="588" y="4286"/>
                  </a:lnTo>
                  <a:lnTo>
                    <a:pt x="2801" y="4286"/>
                  </a:lnTo>
                  <a:lnTo>
                    <a:pt x="280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3706461" y="3580155"/>
              <a:ext cx="27924" cy="67810"/>
            </a:xfrm>
            <a:custGeom>
              <a:rect b="b" l="l" r="r" t="t"/>
              <a:pathLst>
                <a:path extrusionOk="0" h="4287" w="1766">
                  <a:moveTo>
                    <a:pt x="0" y="1"/>
                  </a:move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3706461" y="3580155"/>
              <a:ext cx="27924" cy="67810"/>
            </a:xfrm>
            <a:custGeom>
              <a:rect b="b" l="l" r="r" t="t"/>
              <a:pathLst>
                <a:path extrusionOk="0" fill="none" h="4287" w="1766">
                  <a:moveTo>
                    <a:pt x="176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3750751" y="3580155"/>
              <a:ext cx="19054" cy="67810"/>
            </a:xfrm>
            <a:custGeom>
              <a:rect b="b" l="l" r="r" t="t"/>
              <a:pathLst>
                <a:path extrusionOk="0" h="4287" w="1205">
                  <a:moveTo>
                    <a:pt x="0" y="1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3750751" y="3580155"/>
              <a:ext cx="19054" cy="67810"/>
            </a:xfrm>
            <a:custGeom>
              <a:rect b="b" l="l" r="r" t="t"/>
              <a:pathLst>
                <a:path extrusionOk="0" fill="none" h="4287" w="1205">
                  <a:moveTo>
                    <a:pt x="120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3795484" y="3580155"/>
              <a:ext cx="9313" cy="67810"/>
            </a:xfrm>
            <a:custGeom>
              <a:rect b="b" l="l" r="r" t="t"/>
              <a:pathLst>
                <a:path extrusionOk="0" h="4287" w="589">
                  <a:moveTo>
                    <a:pt x="1" y="1"/>
                  </a:moveTo>
                  <a:lnTo>
                    <a:pt x="1" y="4286"/>
                  </a:lnTo>
                  <a:lnTo>
                    <a:pt x="589" y="428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3857499" y="3580155"/>
              <a:ext cx="4886" cy="67810"/>
            </a:xfrm>
            <a:custGeom>
              <a:rect b="b" l="l" r="r" t="t"/>
              <a:pathLst>
                <a:path extrusionOk="0" h="4287" w="309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3612125" y="3511918"/>
              <a:ext cx="346810" cy="68253"/>
            </a:xfrm>
            <a:custGeom>
              <a:rect b="b" l="l" r="r" t="t"/>
              <a:pathLst>
                <a:path extrusionOk="0" h="4315" w="21933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3612125" y="3511918"/>
              <a:ext cx="346810" cy="68253"/>
            </a:xfrm>
            <a:custGeom>
              <a:rect b="b" l="l" r="r" t="t"/>
              <a:pathLst>
                <a:path extrusionOk="0" fill="none" h="4315" w="21933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3679881" y="3512361"/>
              <a:ext cx="8428" cy="67810"/>
            </a:xfrm>
            <a:custGeom>
              <a:rect b="b" l="l" r="r" t="t"/>
              <a:pathLst>
                <a:path extrusionOk="0" h="4287" w="533">
                  <a:moveTo>
                    <a:pt x="1" y="1"/>
                  </a:moveTo>
                  <a:lnTo>
                    <a:pt x="1" y="4287"/>
                  </a:lnTo>
                  <a:lnTo>
                    <a:pt x="533" y="4287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697606" y="3512361"/>
              <a:ext cx="27466" cy="67810"/>
            </a:xfrm>
            <a:custGeom>
              <a:rect b="b" l="l" r="r" t="t"/>
              <a:pathLst>
                <a:path extrusionOk="0" h="4287" w="1737">
                  <a:moveTo>
                    <a:pt x="0" y="1"/>
                  </a:move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3697606" y="3512361"/>
              <a:ext cx="27466" cy="67810"/>
            </a:xfrm>
            <a:custGeom>
              <a:rect b="b" l="l" r="r" t="t"/>
              <a:pathLst>
                <a:path extrusionOk="0" fill="none" h="4287" w="1737">
                  <a:moveTo>
                    <a:pt x="1737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3741896" y="3512361"/>
              <a:ext cx="19054" cy="67810"/>
            </a:xfrm>
            <a:custGeom>
              <a:rect b="b" l="l" r="r" t="t"/>
              <a:pathLst>
                <a:path extrusionOk="0" h="4287" w="1205">
                  <a:moveTo>
                    <a:pt x="0" y="1"/>
                  </a:move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3741896" y="3512361"/>
              <a:ext cx="19054" cy="67810"/>
            </a:xfrm>
            <a:custGeom>
              <a:rect b="b" l="l" r="r" t="t"/>
              <a:pathLst>
                <a:path extrusionOk="0" fill="none" h="4287" w="1205">
                  <a:moveTo>
                    <a:pt x="1205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3786186" y="3512361"/>
              <a:ext cx="9756" cy="67810"/>
            </a:xfrm>
            <a:custGeom>
              <a:rect b="b" l="l" r="r" t="t"/>
              <a:pathLst>
                <a:path extrusionOk="0" h="4287" w="617">
                  <a:moveTo>
                    <a:pt x="0" y="1"/>
                  </a:moveTo>
                  <a:lnTo>
                    <a:pt x="0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3848629" y="3512361"/>
              <a:ext cx="4902" cy="67810"/>
            </a:xfrm>
            <a:custGeom>
              <a:rect b="b" l="l" r="r" t="t"/>
              <a:pathLst>
                <a:path extrusionOk="0" h="4287" w="31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3612125" y="3444140"/>
              <a:ext cx="346810" cy="68237"/>
            </a:xfrm>
            <a:custGeom>
              <a:rect b="b" l="l" r="r" t="t"/>
              <a:pathLst>
                <a:path extrusionOk="0" h="4314" w="21933">
                  <a:moveTo>
                    <a:pt x="0" y="0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3612125" y="3444140"/>
              <a:ext cx="346810" cy="68237"/>
            </a:xfrm>
            <a:custGeom>
              <a:rect b="b" l="l" r="r" t="t"/>
              <a:pathLst>
                <a:path extrusionOk="0" fill="none" h="4314" w="21933">
                  <a:moveTo>
                    <a:pt x="21933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3612125" y="3444140"/>
              <a:ext cx="76183" cy="68237"/>
            </a:xfrm>
            <a:custGeom>
              <a:rect b="b" l="l" r="r" t="t"/>
              <a:pathLst>
                <a:path extrusionOk="0" h="4314" w="4818">
                  <a:moveTo>
                    <a:pt x="0" y="0"/>
                  </a:moveTo>
                  <a:lnTo>
                    <a:pt x="0" y="4286"/>
                  </a:lnTo>
                  <a:lnTo>
                    <a:pt x="4286" y="4286"/>
                  </a:lnTo>
                  <a:lnTo>
                    <a:pt x="4286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0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3612125" y="3444140"/>
              <a:ext cx="76183" cy="68237"/>
            </a:xfrm>
            <a:custGeom>
              <a:rect b="b" l="l" r="r" t="t"/>
              <a:pathLst>
                <a:path extrusionOk="0" fill="none" h="4314" w="4818">
                  <a:moveTo>
                    <a:pt x="1120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4286" y="4286"/>
                  </a:lnTo>
                  <a:lnTo>
                    <a:pt x="4286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0" y="28"/>
                  </a:lnTo>
                  <a:lnTo>
                    <a:pt x="112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3697606" y="3444583"/>
              <a:ext cx="27466" cy="67794"/>
            </a:xfrm>
            <a:custGeom>
              <a:rect b="b" l="l" r="r" t="t"/>
              <a:pathLst>
                <a:path extrusionOk="0" h="4286" w="1737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3697606" y="3444583"/>
              <a:ext cx="27466" cy="67794"/>
            </a:xfrm>
            <a:custGeom>
              <a:rect b="b" l="l" r="r" t="t"/>
              <a:pathLst>
                <a:path extrusionOk="0" fill="none" h="4286" w="1737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3741896" y="3444583"/>
              <a:ext cx="19054" cy="67794"/>
            </a:xfrm>
            <a:custGeom>
              <a:rect b="b" l="l" r="r" t="t"/>
              <a:pathLst>
                <a:path extrusionOk="0" h="4286" w="1205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3741896" y="3444583"/>
              <a:ext cx="19054" cy="67794"/>
            </a:xfrm>
            <a:custGeom>
              <a:rect b="b" l="l" r="r" t="t"/>
              <a:pathLst>
                <a:path extrusionOk="0" fill="none" h="4286" w="1205">
                  <a:moveTo>
                    <a:pt x="1205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3786186" y="3444583"/>
              <a:ext cx="9756" cy="67794"/>
            </a:xfrm>
            <a:custGeom>
              <a:rect b="b" l="l" r="r" t="t"/>
              <a:pathLst>
                <a:path extrusionOk="0" h="4286" w="617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3848629" y="3444583"/>
              <a:ext cx="4902" cy="67794"/>
            </a:xfrm>
            <a:custGeom>
              <a:rect b="b" l="l" r="r" t="t"/>
              <a:pathLst>
                <a:path extrusionOk="0" h="4286" w="31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3629835" y="3376347"/>
              <a:ext cx="347268" cy="68253"/>
            </a:xfrm>
            <a:custGeom>
              <a:rect b="b" l="l" r="r" t="t"/>
              <a:pathLst>
                <a:path extrusionOk="0" h="4315" w="21962">
                  <a:moveTo>
                    <a:pt x="0" y="1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3629835" y="3376347"/>
              <a:ext cx="347268" cy="68253"/>
            </a:xfrm>
            <a:custGeom>
              <a:rect b="b" l="l" r="r" t="t"/>
              <a:pathLst>
                <a:path extrusionOk="0" fill="none" h="4315" w="21962">
                  <a:moveTo>
                    <a:pt x="21961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61" y="1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3629835" y="3376790"/>
              <a:ext cx="76642" cy="67810"/>
            </a:xfrm>
            <a:custGeom>
              <a:rect b="b" l="l" r="r" t="t"/>
              <a:pathLst>
                <a:path extrusionOk="0" h="4287" w="4847">
                  <a:moveTo>
                    <a:pt x="0" y="1"/>
                  </a:moveTo>
                  <a:lnTo>
                    <a:pt x="0" y="4286"/>
                  </a:lnTo>
                  <a:lnTo>
                    <a:pt x="4846" y="4286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3629835" y="3376790"/>
              <a:ext cx="76642" cy="67810"/>
            </a:xfrm>
            <a:custGeom>
              <a:rect b="b" l="l" r="r" t="t"/>
              <a:pathLst>
                <a:path extrusionOk="0" fill="none" h="4287" w="4847">
                  <a:moveTo>
                    <a:pt x="4846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4846" y="4286"/>
                  </a:lnTo>
                  <a:lnTo>
                    <a:pt x="484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3715316" y="3376790"/>
              <a:ext cx="27924" cy="67810"/>
            </a:xfrm>
            <a:custGeom>
              <a:rect b="b" l="l" r="r" t="t"/>
              <a:pathLst>
                <a:path extrusionOk="0" h="4287" w="1766">
                  <a:moveTo>
                    <a:pt x="1" y="1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3715316" y="3376790"/>
              <a:ext cx="27924" cy="67810"/>
            </a:xfrm>
            <a:custGeom>
              <a:rect b="b" l="l" r="r" t="t"/>
              <a:pathLst>
                <a:path extrusionOk="0" fill="none" h="4287" w="1766">
                  <a:moveTo>
                    <a:pt x="176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3759606" y="3376790"/>
              <a:ext cx="19070" cy="67810"/>
            </a:xfrm>
            <a:custGeom>
              <a:rect b="b" l="l" r="r" t="t"/>
              <a:pathLst>
                <a:path extrusionOk="0" h="4287" w="1206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3759606" y="3376790"/>
              <a:ext cx="19070" cy="67810"/>
            </a:xfrm>
            <a:custGeom>
              <a:rect b="b" l="l" r="r" t="t"/>
              <a:pathLst>
                <a:path extrusionOk="0" fill="none" h="4287" w="1206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3804339" y="3376790"/>
              <a:ext cx="9329" cy="67810"/>
            </a:xfrm>
            <a:custGeom>
              <a:rect b="b" l="l" r="r" t="t"/>
              <a:pathLst>
                <a:path extrusionOk="0" h="4287" w="590">
                  <a:moveTo>
                    <a:pt x="1" y="1"/>
                  </a:moveTo>
                  <a:lnTo>
                    <a:pt x="1" y="4286"/>
                  </a:lnTo>
                  <a:lnTo>
                    <a:pt x="589" y="428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3866354" y="3376790"/>
              <a:ext cx="4886" cy="67810"/>
            </a:xfrm>
            <a:custGeom>
              <a:rect b="b" l="l" r="r" t="t"/>
              <a:pathLst>
                <a:path extrusionOk="0" h="4287" w="309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3612125" y="3308553"/>
              <a:ext cx="346810" cy="68253"/>
            </a:xfrm>
            <a:custGeom>
              <a:rect b="b" l="l" r="r" t="t"/>
              <a:pathLst>
                <a:path extrusionOk="0" h="4315" w="21933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3612125" y="3308553"/>
              <a:ext cx="346810" cy="68253"/>
            </a:xfrm>
            <a:custGeom>
              <a:rect b="b" l="l" r="r" t="t"/>
              <a:pathLst>
                <a:path extrusionOk="0" fill="none" h="4315" w="21933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3612125" y="3308996"/>
              <a:ext cx="76183" cy="67810"/>
            </a:xfrm>
            <a:custGeom>
              <a:rect b="b" l="l" r="r" t="t"/>
              <a:pathLst>
                <a:path extrusionOk="0" h="4287" w="4818">
                  <a:moveTo>
                    <a:pt x="0" y="1"/>
                  </a:moveTo>
                  <a:lnTo>
                    <a:pt x="0" y="4287"/>
                  </a:lnTo>
                  <a:lnTo>
                    <a:pt x="4818" y="4287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3612125" y="3308996"/>
              <a:ext cx="76183" cy="67810"/>
            </a:xfrm>
            <a:custGeom>
              <a:rect b="b" l="l" r="r" t="t"/>
              <a:pathLst>
                <a:path extrusionOk="0" fill="none" h="4287" w="4818">
                  <a:moveTo>
                    <a:pt x="4818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4818" y="4287"/>
                  </a:lnTo>
                  <a:lnTo>
                    <a:pt x="481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3697606" y="3308996"/>
              <a:ext cx="27466" cy="67810"/>
            </a:xfrm>
            <a:custGeom>
              <a:rect b="b" l="l" r="r" t="t"/>
              <a:pathLst>
                <a:path extrusionOk="0" h="4287" w="1737">
                  <a:moveTo>
                    <a:pt x="0" y="1"/>
                  </a:move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3697606" y="3308996"/>
              <a:ext cx="27466" cy="67810"/>
            </a:xfrm>
            <a:custGeom>
              <a:rect b="b" l="l" r="r" t="t"/>
              <a:pathLst>
                <a:path extrusionOk="0" fill="none" h="4287" w="1737">
                  <a:moveTo>
                    <a:pt x="1737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3741896" y="3308996"/>
              <a:ext cx="19054" cy="67810"/>
            </a:xfrm>
            <a:custGeom>
              <a:rect b="b" l="l" r="r" t="t"/>
              <a:pathLst>
                <a:path extrusionOk="0" h="4287" w="1205">
                  <a:moveTo>
                    <a:pt x="0" y="1"/>
                  </a:move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3741896" y="3308996"/>
              <a:ext cx="19054" cy="67810"/>
            </a:xfrm>
            <a:custGeom>
              <a:rect b="b" l="l" r="r" t="t"/>
              <a:pathLst>
                <a:path extrusionOk="0" fill="none" h="4287" w="1205">
                  <a:moveTo>
                    <a:pt x="1205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3786186" y="3308996"/>
              <a:ext cx="9756" cy="67810"/>
            </a:xfrm>
            <a:custGeom>
              <a:rect b="b" l="l" r="r" t="t"/>
              <a:pathLst>
                <a:path extrusionOk="0" h="4287" w="617">
                  <a:moveTo>
                    <a:pt x="0" y="1"/>
                  </a:moveTo>
                  <a:lnTo>
                    <a:pt x="0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3848629" y="3308996"/>
              <a:ext cx="4902" cy="67810"/>
            </a:xfrm>
            <a:custGeom>
              <a:rect b="b" l="l" r="r" t="t"/>
              <a:pathLst>
                <a:path extrusionOk="0" h="4287" w="31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3594400" y="3240775"/>
              <a:ext cx="346825" cy="68237"/>
            </a:xfrm>
            <a:custGeom>
              <a:rect b="b" l="l" r="r" t="t"/>
              <a:pathLst>
                <a:path extrusionOk="0" h="4314" w="21934">
                  <a:moveTo>
                    <a:pt x="1" y="0"/>
                  </a:moveTo>
                  <a:lnTo>
                    <a:pt x="1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3594400" y="3240775"/>
              <a:ext cx="346825" cy="68237"/>
            </a:xfrm>
            <a:custGeom>
              <a:rect b="b" l="l" r="r" t="t"/>
              <a:pathLst>
                <a:path extrusionOk="0" fill="none" h="4314" w="21934">
                  <a:moveTo>
                    <a:pt x="21933" y="4314"/>
                  </a:moveTo>
                  <a:lnTo>
                    <a:pt x="1" y="4314"/>
                  </a:lnTo>
                  <a:lnTo>
                    <a:pt x="1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3594400" y="3240775"/>
              <a:ext cx="76199" cy="68237"/>
            </a:xfrm>
            <a:custGeom>
              <a:rect b="b" l="l" r="r" t="t"/>
              <a:pathLst>
                <a:path extrusionOk="0" h="4314" w="4819">
                  <a:moveTo>
                    <a:pt x="1" y="0"/>
                  </a:moveTo>
                  <a:lnTo>
                    <a:pt x="1" y="4314"/>
                  </a:lnTo>
                  <a:lnTo>
                    <a:pt x="4818" y="4314"/>
                  </a:lnTo>
                  <a:lnTo>
                    <a:pt x="4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3594400" y="3240775"/>
              <a:ext cx="76199" cy="68237"/>
            </a:xfrm>
            <a:custGeom>
              <a:rect b="b" l="l" r="r" t="t"/>
              <a:pathLst>
                <a:path extrusionOk="0" fill="none" h="4314" w="4819">
                  <a:moveTo>
                    <a:pt x="4818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4818" y="4314"/>
                  </a:lnTo>
                  <a:lnTo>
                    <a:pt x="481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3679438" y="3240775"/>
              <a:ext cx="27924" cy="16"/>
            </a:xfrm>
            <a:custGeom>
              <a:rect b="b" l="l" r="r" t="t"/>
              <a:pathLst>
                <a:path extrusionOk="0" h="1" w="1766">
                  <a:moveTo>
                    <a:pt x="176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65" y="0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3679438" y="3240775"/>
              <a:ext cx="27924" cy="16"/>
            </a:xfrm>
            <a:custGeom>
              <a:rect b="b" l="l" r="r" t="t"/>
              <a:pathLst>
                <a:path extrusionOk="0" fill="none" h="1" w="1766">
                  <a:moveTo>
                    <a:pt x="176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65" y="0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3679438" y="3240775"/>
              <a:ext cx="27924" cy="68237"/>
            </a:xfrm>
            <a:custGeom>
              <a:rect b="b" l="l" r="r" t="t"/>
              <a:pathLst>
                <a:path extrusionOk="0" h="4314" w="1766">
                  <a:moveTo>
                    <a:pt x="1" y="0"/>
                  </a:moveTo>
                  <a:lnTo>
                    <a:pt x="1" y="4314"/>
                  </a:lnTo>
                  <a:lnTo>
                    <a:pt x="1765" y="4314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3679438" y="3240775"/>
              <a:ext cx="27924" cy="68237"/>
            </a:xfrm>
            <a:custGeom>
              <a:rect b="b" l="l" r="r" t="t"/>
              <a:pathLst>
                <a:path extrusionOk="0" fill="none" h="4314" w="1766">
                  <a:moveTo>
                    <a:pt x="1765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1765" y="4314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3724171" y="3240775"/>
              <a:ext cx="19070" cy="16"/>
            </a:xfrm>
            <a:custGeom>
              <a:rect b="b" l="l" r="r" t="t"/>
              <a:pathLst>
                <a:path extrusionOk="0" h="1" w="1206">
                  <a:moveTo>
                    <a:pt x="120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205" y="0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3724171" y="3240775"/>
              <a:ext cx="19070" cy="16"/>
            </a:xfrm>
            <a:custGeom>
              <a:rect b="b" l="l" r="r" t="t"/>
              <a:pathLst>
                <a:path extrusionOk="0" fill="none" h="1" w="1206">
                  <a:moveTo>
                    <a:pt x="120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205" y="0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724171" y="3240775"/>
              <a:ext cx="19070" cy="68237"/>
            </a:xfrm>
            <a:custGeom>
              <a:rect b="b" l="l" r="r" t="t"/>
              <a:pathLst>
                <a:path extrusionOk="0" h="4314" w="1206">
                  <a:moveTo>
                    <a:pt x="1" y="0"/>
                  </a:moveTo>
                  <a:lnTo>
                    <a:pt x="1" y="4314"/>
                  </a:lnTo>
                  <a:lnTo>
                    <a:pt x="1205" y="4314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724171" y="3240775"/>
              <a:ext cx="19070" cy="68237"/>
            </a:xfrm>
            <a:custGeom>
              <a:rect b="b" l="l" r="r" t="t"/>
              <a:pathLst>
                <a:path extrusionOk="0" fill="none" h="4314" w="1206">
                  <a:moveTo>
                    <a:pt x="1205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1205" y="4314"/>
                  </a:lnTo>
                  <a:lnTo>
                    <a:pt x="120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768461" y="3240775"/>
              <a:ext cx="9772" cy="16"/>
            </a:xfrm>
            <a:custGeom>
              <a:rect b="b" l="l" r="r" t="t"/>
              <a:pathLst>
                <a:path extrusionOk="0" h="1" w="618">
                  <a:moveTo>
                    <a:pt x="617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17" y="0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3768461" y="3240775"/>
              <a:ext cx="9772" cy="16"/>
            </a:xfrm>
            <a:custGeom>
              <a:rect b="b" l="l" r="r" t="t"/>
              <a:pathLst>
                <a:path extrusionOk="0" fill="none" h="1" w="618">
                  <a:moveTo>
                    <a:pt x="617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17" y="0"/>
                  </a:lnTo>
                  <a:lnTo>
                    <a:pt x="61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3768461" y="3240775"/>
              <a:ext cx="9772" cy="68237"/>
            </a:xfrm>
            <a:custGeom>
              <a:rect b="b" l="l" r="r" t="t"/>
              <a:pathLst>
                <a:path extrusionOk="0" h="4314" w="618">
                  <a:moveTo>
                    <a:pt x="1" y="0"/>
                  </a:moveTo>
                  <a:lnTo>
                    <a:pt x="1" y="4314"/>
                  </a:lnTo>
                  <a:lnTo>
                    <a:pt x="617" y="4314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3830919" y="3240775"/>
              <a:ext cx="4886" cy="16"/>
            </a:xfrm>
            <a:custGeom>
              <a:rect b="b" l="l" r="r" t="t"/>
              <a:pathLst>
                <a:path extrusionOk="0" h="1" w="309">
                  <a:moveTo>
                    <a:pt x="30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09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3830919" y="3240775"/>
              <a:ext cx="4886" cy="16"/>
            </a:xfrm>
            <a:custGeom>
              <a:rect b="b" l="l" r="r" t="t"/>
              <a:pathLst>
                <a:path extrusionOk="0" fill="none" h="1" w="309">
                  <a:moveTo>
                    <a:pt x="30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09" y="0"/>
                  </a:lnTo>
                  <a:lnTo>
                    <a:pt x="30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3830919" y="3240775"/>
              <a:ext cx="4886" cy="68237"/>
            </a:xfrm>
            <a:custGeom>
              <a:rect b="b" l="l" r="r" t="t"/>
              <a:pathLst>
                <a:path extrusionOk="0" h="4314" w="309">
                  <a:moveTo>
                    <a:pt x="0" y="0"/>
                  </a:moveTo>
                  <a:lnTo>
                    <a:pt x="0" y="4314"/>
                  </a:lnTo>
                  <a:lnTo>
                    <a:pt x="309" y="431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3306064" y="3850872"/>
              <a:ext cx="346825" cy="68237"/>
            </a:xfrm>
            <a:custGeom>
              <a:rect b="b" l="l" r="r" t="t"/>
              <a:pathLst>
                <a:path extrusionOk="0" h="4314" w="21934">
                  <a:moveTo>
                    <a:pt x="0" y="0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3306064" y="3850872"/>
              <a:ext cx="346825" cy="68237"/>
            </a:xfrm>
            <a:custGeom>
              <a:rect b="b" l="l" r="r" t="t"/>
              <a:pathLst>
                <a:path extrusionOk="0" fill="none" h="4314" w="21934">
                  <a:moveTo>
                    <a:pt x="21933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3306064" y="3850872"/>
              <a:ext cx="76199" cy="68237"/>
            </a:xfrm>
            <a:custGeom>
              <a:rect b="b" l="l" r="r" t="t"/>
              <a:pathLst>
                <a:path extrusionOk="0" h="4314" w="4819">
                  <a:moveTo>
                    <a:pt x="0" y="0"/>
                  </a:moveTo>
                  <a:lnTo>
                    <a:pt x="0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1" y="28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3306064" y="3850872"/>
              <a:ext cx="76199" cy="68237"/>
            </a:xfrm>
            <a:custGeom>
              <a:rect b="b" l="l" r="r" t="t"/>
              <a:pathLst>
                <a:path extrusionOk="0" fill="none" h="4314" w="4819">
                  <a:moveTo>
                    <a:pt x="1121" y="0"/>
                  </a:moveTo>
                  <a:lnTo>
                    <a:pt x="0" y="0"/>
                  </a:lnTo>
                  <a:lnTo>
                    <a:pt x="0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1" y="28"/>
                  </a:lnTo>
                  <a:lnTo>
                    <a:pt x="11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3391102" y="3851315"/>
              <a:ext cx="27924" cy="67794"/>
            </a:xfrm>
            <a:custGeom>
              <a:rect b="b" l="l" r="r" t="t"/>
              <a:pathLst>
                <a:path extrusionOk="0" h="4286" w="1766">
                  <a:moveTo>
                    <a:pt x="1" y="0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3391102" y="3851315"/>
              <a:ext cx="27924" cy="67794"/>
            </a:xfrm>
            <a:custGeom>
              <a:rect b="b" l="l" r="r" t="t"/>
              <a:pathLst>
                <a:path extrusionOk="0" fill="none" h="4286" w="1766">
                  <a:moveTo>
                    <a:pt x="176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3435835" y="3851315"/>
              <a:ext cx="19070" cy="67794"/>
            </a:xfrm>
            <a:custGeom>
              <a:rect b="b" l="l" r="r" t="t"/>
              <a:pathLst>
                <a:path extrusionOk="0" h="4286" w="1206">
                  <a:moveTo>
                    <a:pt x="1" y="0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3435835" y="3851315"/>
              <a:ext cx="19070" cy="67794"/>
            </a:xfrm>
            <a:custGeom>
              <a:rect b="b" l="l" r="r" t="t"/>
              <a:pathLst>
                <a:path extrusionOk="0" fill="none" h="4286" w="1206">
                  <a:moveTo>
                    <a:pt x="120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3480125" y="3851315"/>
              <a:ext cx="9772" cy="67794"/>
            </a:xfrm>
            <a:custGeom>
              <a:rect b="b" l="l" r="r" t="t"/>
              <a:pathLst>
                <a:path extrusionOk="0" h="4286" w="618">
                  <a:moveTo>
                    <a:pt x="1" y="0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3542583" y="3851315"/>
              <a:ext cx="4443" cy="67794"/>
            </a:xfrm>
            <a:custGeom>
              <a:rect b="b" l="l" r="r" t="t"/>
              <a:pathLst>
                <a:path extrusionOk="0" h="4286" w="281">
                  <a:moveTo>
                    <a:pt x="0" y="0"/>
                  </a:moveTo>
                  <a:lnTo>
                    <a:pt x="0" y="4286"/>
                  </a:lnTo>
                  <a:lnTo>
                    <a:pt x="280" y="4286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3323773" y="3783078"/>
              <a:ext cx="347268" cy="68253"/>
            </a:xfrm>
            <a:custGeom>
              <a:rect b="b" l="l" r="r" t="t"/>
              <a:pathLst>
                <a:path extrusionOk="0" h="4315" w="21962">
                  <a:moveTo>
                    <a:pt x="1" y="1"/>
                  </a:moveTo>
                  <a:lnTo>
                    <a:pt x="1" y="4314"/>
                  </a:lnTo>
                  <a:lnTo>
                    <a:pt x="21962" y="4314"/>
                  </a:lnTo>
                  <a:lnTo>
                    <a:pt x="21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3323773" y="3783078"/>
              <a:ext cx="347268" cy="68253"/>
            </a:xfrm>
            <a:custGeom>
              <a:rect b="b" l="l" r="r" t="t"/>
              <a:pathLst>
                <a:path extrusionOk="0" fill="none" h="4315" w="21962">
                  <a:moveTo>
                    <a:pt x="21962" y="4314"/>
                  </a:moveTo>
                  <a:lnTo>
                    <a:pt x="1" y="4314"/>
                  </a:lnTo>
                  <a:lnTo>
                    <a:pt x="1" y="1"/>
                  </a:lnTo>
                  <a:lnTo>
                    <a:pt x="21962" y="1"/>
                  </a:lnTo>
                  <a:lnTo>
                    <a:pt x="21962" y="43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3323773" y="3783521"/>
              <a:ext cx="76642" cy="67810"/>
            </a:xfrm>
            <a:custGeom>
              <a:rect b="b" l="l" r="r" t="t"/>
              <a:pathLst>
                <a:path extrusionOk="0" h="4287" w="4847">
                  <a:moveTo>
                    <a:pt x="1" y="1"/>
                  </a:moveTo>
                  <a:lnTo>
                    <a:pt x="1" y="4286"/>
                  </a:lnTo>
                  <a:lnTo>
                    <a:pt x="4847" y="4286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3323773" y="3783521"/>
              <a:ext cx="76642" cy="67810"/>
            </a:xfrm>
            <a:custGeom>
              <a:rect b="b" l="l" r="r" t="t"/>
              <a:pathLst>
                <a:path extrusionOk="0" fill="none" h="4287" w="4847">
                  <a:moveTo>
                    <a:pt x="4847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4847" y="4286"/>
                  </a:lnTo>
                  <a:lnTo>
                    <a:pt x="484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3408827" y="3783521"/>
              <a:ext cx="27909" cy="67810"/>
            </a:xfrm>
            <a:custGeom>
              <a:rect b="b" l="l" r="r" t="t"/>
              <a:pathLst>
                <a:path extrusionOk="0" h="4287" w="1765">
                  <a:moveTo>
                    <a:pt x="0" y="1"/>
                  </a:move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3408827" y="3783521"/>
              <a:ext cx="27909" cy="67810"/>
            </a:xfrm>
            <a:custGeom>
              <a:rect b="b" l="l" r="r" t="t"/>
              <a:pathLst>
                <a:path extrusionOk="0" fill="none" h="4287" w="1765">
                  <a:moveTo>
                    <a:pt x="176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3453560" y="3783521"/>
              <a:ext cx="19054" cy="67810"/>
            </a:xfrm>
            <a:custGeom>
              <a:rect b="b" l="l" r="r" t="t"/>
              <a:pathLst>
                <a:path extrusionOk="0" h="4287" w="1205">
                  <a:moveTo>
                    <a:pt x="0" y="1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3453560" y="3783521"/>
              <a:ext cx="19054" cy="67810"/>
            </a:xfrm>
            <a:custGeom>
              <a:rect b="b" l="l" r="r" t="t"/>
              <a:pathLst>
                <a:path extrusionOk="0" fill="none" h="4287" w="1205">
                  <a:moveTo>
                    <a:pt x="120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3497850" y="3783521"/>
              <a:ext cx="9756" cy="67810"/>
            </a:xfrm>
            <a:custGeom>
              <a:rect b="b" l="l" r="r" t="t"/>
              <a:pathLst>
                <a:path extrusionOk="0" h="4287" w="617">
                  <a:moveTo>
                    <a:pt x="0" y="1"/>
                  </a:moveTo>
                  <a:lnTo>
                    <a:pt x="0" y="4286"/>
                  </a:lnTo>
                  <a:lnTo>
                    <a:pt x="616" y="4286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3560293" y="3783521"/>
              <a:ext cx="4886" cy="67810"/>
            </a:xfrm>
            <a:custGeom>
              <a:rect b="b" l="l" r="r" t="t"/>
              <a:pathLst>
                <a:path extrusionOk="0" h="4287" w="309">
                  <a:moveTo>
                    <a:pt x="1" y="1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3306064" y="3715284"/>
              <a:ext cx="346825" cy="68253"/>
            </a:xfrm>
            <a:custGeom>
              <a:rect b="b" l="l" r="r" t="t"/>
              <a:pathLst>
                <a:path extrusionOk="0" h="4315" w="21934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3306064" y="3715284"/>
              <a:ext cx="346825" cy="68253"/>
            </a:xfrm>
            <a:custGeom>
              <a:rect b="b" l="l" r="r" t="t"/>
              <a:pathLst>
                <a:path extrusionOk="0" fill="none" h="4315" w="21934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3306064" y="3715284"/>
              <a:ext cx="76199" cy="68253"/>
            </a:xfrm>
            <a:custGeom>
              <a:rect b="b" l="l" r="r" t="t"/>
              <a:pathLst>
                <a:path extrusionOk="0" h="4315" w="4819">
                  <a:moveTo>
                    <a:pt x="0" y="1"/>
                  </a:moveTo>
                  <a:lnTo>
                    <a:pt x="0" y="4315"/>
                  </a:lnTo>
                  <a:lnTo>
                    <a:pt x="4818" y="4315"/>
                  </a:lnTo>
                  <a:lnTo>
                    <a:pt x="4818" y="29"/>
                  </a:lnTo>
                  <a:lnTo>
                    <a:pt x="561" y="2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3306064" y="3715284"/>
              <a:ext cx="76199" cy="68253"/>
            </a:xfrm>
            <a:custGeom>
              <a:rect b="b" l="l" r="r" t="t"/>
              <a:pathLst>
                <a:path extrusionOk="0" fill="none" h="4315" w="4819">
                  <a:moveTo>
                    <a:pt x="561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4818" y="4315"/>
                  </a:lnTo>
                  <a:lnTo>
                    <a:pt x="4818" y="29"/>
                  </a:lnTo>
                  <a:lnTo>
                    <a:pt x="561" y="29"/>
                  </a:lnTo>
                  <a:lnTo>
                    <a:pt x="56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3391102" y="3715727"/>
              <a:ext cx="27924" cy="67810"/>
            </a:xfrm>
            <a:custGeom>
              <a:rect b="b" l="l" r="r" t="t"/>
              <a:pathLst>
                <a:path extrusionOk="0" h="4287" w="1766">
                  <a:moveTo>
                    <a:pt x="1" y="1"/>
                  </a:moveTo>
                  <a:lnTo>
                    <a:pt x="1" y="4287"/>
                  </a:lnTo>
                  <a:lnTo>
                    <a:pt x="1765" y="4287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3391102" y="3715727"/>
              <a:ext cx="27924" cy="67810"/>
            </a:xfrm>
            <a:custGeom>
              <a:rect b="b" l="l" r="r" t="t"/>
              <a:pathLst>
                <a:path extrusionOk="0" fill="none" h="4287" w="1766">
                  <a:moveTo>
                    <a:pt x="176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765" y="4287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3435835" y="3715727"/>
              <a:ext cx="19070" cy="67810"/>
            </a:xfrm>
            <a:custGeom>
              <a:rect b="b" l="l" r="r" t="t"/>
              <a:pathLst>
                <a:path extrusionOk="0" h="4287" w="1206">
                  <a:moveTo>
                    <a:pt x="1" y="1"/>
                  </a:move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3435835" y="3715727"/>
              <a:ext cx="19070" cy="67810"/>
            </a:xfrm>
            <a:custGeom>
              <a:rect b="b" l="l" r="r" t="t"/>
              <a:pathLst>
                <a:path extrusionOk="0" fill="none" h="4287" w="1206">
                  <a:moveTo>
                    <a:pt x="120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3480125" y="3715727"/>
              <a:ext cx="9772" cy="67810"/>
            </a:xfrm>
            <a:custGeom>
              <a:rect b="b" l="l" r="r" t="t"/>
              <a:pathLst>
                <a:path extrusionOk="0" h="4287" w="618">
                  <a:moveTo>
                    <a:pt x="1" y="1"/>
                  </a:moveTo>
                  <a:lnTo>
                    <a:pt x="1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3542583" y="3715727"/>
              <a:ext cx="4443" cy="67810"/>
            </a:xfrm>
            <a:custGeom>
              <a:rect b="b" l="l" r="r" t="t"/>
              <a:pathLst>
                <a:path extrusionOk="0" h="4287" w="281">
                  <a:moveTo>
                    <a:pt x="0" y="1"/>
                  </a:moveTo>
                  <a:lnTo>
                    <a:pt x="0" y="4287"/>
                  </a:lnTo>
                  <a:lnTo>
                    <a:pt x="280" y="4287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3314919" y="3647506"/>
              <a:ext cx="347268" cy="68237"/>
            </a:xfrm>
            <a:custGeom>
              <a:rect b="b" l="l" r="r" t="t"/>
              <a:pathLst>
                <a:path extrusionOk="0" h="4314" w="21962">
                  <a:moveTo>
                    <a:pt x="1" y="0"/>
                  </a:moveTo>
                  <a:lnTo>
                    <a:pt x="1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3314919" y="3647506"/>
              <a:ext cx="347268" cy="68237"/>
            </a:xfrm>
            <a:custGeom>
              <a:rect b="b" l="l" r="r" t="t"/>
              <a:pathLst>
                <a:path extrusionOk="0" fill="none" h="4314" w="21962">
                  <a:moveTo>
                    <a:pt x="21961" y="4314"/>
                  </a:moveTo>
                  <a:lnTo>
                    <a:pt x="1" y="4314"/>
                  </a:lnTo>
                  <a:lnTo>
                    <a:pt x="1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3314919" y="3647949"/>
              <a:ext cx="76199" cy="67794"/>
            </a:xfrm>
            <a:custGeom>
              <a:rect b="b" l="l" r="r" t="t"/>
              <a:pathLst>
                <a:path extrusionOk="0" h="4286" w="4819">
                  <a:moveTo>
                    <a:pt x="1" y="0"/>
                  </a:moveTo>
                  <a:lnTo>
                    <a:pt x="1" y="4286"/>
                  </a:lnTo>
                  <a:lnTo>
                    <a:pt x="4819" y="4286"/>
                  </a:lnTo>
                  <a:lnTo>
                    <a:pt x="4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3314919" y="3647949"/>
              <a:ext cx="76199" cy="67794"/>
            </a:xfrm>
            <a:custGeom>
              <a:rect b="b" l="l" r="r" t="t"/>
              <a:pathLst>
                <a:path extrusionOk="0" fill="none" h="4286" w="4819">
                  <a:moveTo>
                    <a:pt x="4819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4819" y="4286"/>
                  </a:lnTo>
                  <a:lnTo>
                    <a:pt x="481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3399957" y="3647949"/>
              <a:ext cx="27924" cy="67794"/>
            </a:xfrm>
            <a:custGeom>
              <a:rect b="b" l="l" r="r" t="t"/>
              <a:pathLst>
                <a:path extrusionOk="0" h="4286" w="1766">
                  <a:moveTo>
                    <a:pt x="1" y="0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3399957" y="3647949"/>
              <a:ext cx="27924" cy="67794"/>
            </a:xfrm>
            <a:custGeom>
              <a:rect b="b" l="l" r="r" t="t"/>
              <a:pathLst>
                <a:path extrusionOk="0" fill="none" h="4286" w="1766">
                  <a:moveTo>
                    <a:pt x="176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3444690" y="3647949"/>
              <a:ext cx="19070" cy="67794"/>
            </a:xfrm>
            <a:custGeom>
              <a:rect b="b" l="l" r="r" t="t"/>
              <a:pathLst>
                <a:path extrusionOk="0" h="4286" w="1206">
                  <a:moveTo>
                    <a:pt x="1" y="0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3444690" y="3647949"/>
              <a:ext cx="19070" cy="67794"/>
            </a:xfrm>
            <a:custGeom>
              <a:rect b="b" l="l" r="r" t="t"/>
              <a:pathLst>
                <a:path extrusionOk="0" fill="none" h="4286" w="1206">
                  <a:moveTo>
                    <a:pt x="120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3488995" y="3647949"/>
              <a:ext cx="9756" cy="67794"/>
            </a:xfrm>
            <a:custGeom>
              <a:rect b="b" l="l" r="r" t="t"/>
              <a:pathLst>
                <a:path extrusionOk="0" h="4286" w="617">
                  <a:moveTo>
                    <a:pt x="0" y="0"/>
                  </a:moveTo>
                  <a:lnTo>
                    <a:pt x="0" y="4286"/>
                  </a:lnTo>
                  <a:lnTo>
                    <a:pt x="616" y="4286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3488995" y="3647949"/>
              <a:ext cx="9756" cy="67794"/>
            </a:xfrm>
            <a:custGeom>
              <a:rect b="b" l="l" r="r" t="t"/>
              <a:pathLst>
                <a:path extrusionOk="0" fill="none" h="4286" w="617">
                  <a:moveTo>
                    <a:pt x="616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616" y="4286"/>
                  </a:lnTo>
                  <a:lnTo>
                    <a:pt x="61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3551438" y="3647949"/>
              <a:ext cx="4886" cy="67794"/>
            </a:xfrm>
            <a:custGeom>
              <a:rect b="b" l="l" r="r" t="t"/>
              <a:pathLst>
                <a:path extrusionOk="0" h="4286" w="309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3306064" y="3579712"/>
              <a:ext cx="346825" cy="68253"/>
            </a:xfrm>
            <a:custGeom>
              <a:rect b="b" l="l" r="r" t="t"/>
              <a:pathLst>
                <a:path extrusionOk="0" h="4315" w="21934">
                  <a:moveTo>
                    <a:pt x="0" y="1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3306064" y="3579712"/>
              <a:ext cx="346825" cy="68253"/>
            </a:xfrm>
            <a:custGeom>
              <a:rect b="b" l="l" r="r" t="t"/>
              <a:pathLst>
                <a:path extrusionOk="0" fill="none" h="4315" w="21934">
                  <a:moveTo>
                    <a:pt x="21933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3306064" y="3579712"/>
              <a:ext cx="76199" cy="68253"/>
            </a:xfrm>
            <a:custGeom>
              <a:rect b="b" l="l" r="r" t="t"/>
              <a:pathLst>
                <a:path extrusionOk="0" h="4315" w="4819">
                  <a:moveTo>
                    <a:pt x="0" y="1"/>
                  </a:moveTo>
                  <a:lnTo>
                    <a:pt x="0" y="4314"/>
                  </a:lnTo>
                  <a:lnTo>
                    <a:pt x="4818" y="4314"/>
                  </a:lnTo>
                  <a:lnTo>
                    <a:pt x="4818" y="29"/>
                  </a:lnTo>
                  <a:lnTo>
                    <a:pt x="1681" y="29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3306064" y="3579712"/>
              <a:ext cx="76199" cy="68253"/>
            </a:xfrm>
            <a:custGeom>
              <a:rect b="b" l="l" r="r" t="t"/>
              <a:pathLst>
                <a:path extrusionOk="0" fill="none" h="4315" w="4819">
                  <a:moveTo>
                    <a:pt x="1681" y="1"/>
                  </a:moveTo>
                  <a:lnTo>
                    <a:pt x="0" y="1"/>
                  </a:lnTo>
                  <a:lnTo>
                    <a:pt x="0" y="4314"/>
                  </a:lnTo>
                  <a:lnTo>
                    <a:pt x="4818" y="4314"/>
                  </a:lnTo>
                  <a:lnTo>
                    <a:pt x="4818" y="29"/>
                  </a:lnTo>
                  <a:lnTo>
                    <a:pt x="1681" y="29"/>
                  </a:lnTo>
                  <a:lnTo>
                    <a:pt x="168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3391102" y="3580155"/>
              <a:ext cx="27924" cy="67810"/>
            </a:xfrm>
            <a:custGeom>
              <a:rect b="b" l="l" r="r" t="t"/>
              <a:pathLst>
                <a:path extrusionOk="0" h="4287" w="1766">
                  <a:moveTo>
                    <a:pt x="1" y="1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3391102" y="3580155"/>
              <a:ext cx="27924" cy="67810"/>
            </a:xfrm>
            <a:custGeom>
              <a:rect b="b" l="l" r="r" t="t"/>
              <a:pathLst>
                <a:path extrusionOk="0" fill="none" h="4287" w="1766">
                  <a:moveTo>
                    <a:pt x="176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3435835" y="3580155"/>
              <a:ext cx="19070" cy="67810"/>
            </a:xfrm>
            <a:custGeom>
              <a:rect b="b" l="l" r="r" t="t"/>
              <a:pathLst>
                <a:path extrusionOk="0" h="4287" w="1206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3435835" y="3580155"/>
              <a:ext cx="19070" cy="67810"/>
            </a:xfrm>
            <a:custGeom>
              <a:rect b="b" l="l" r="r" t="t"/>
              <a:pathLst>
                <a:path extrusionOk="0" fill="none" h="4287" w="1206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3480125" y="3580155"/>
              <a:ext cx="9772" cy="67810"/>
            </a:xfrm>
            <a:custGeom>
              <a:rect b="b" l="l" r="r" t="t"/>
              <a:pathLst>
                <a:path extrusionOk="0" h="4287" w="618">
                  <a:moveTo>
                    <a:pt x="1" y="1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3542583" y="3580155"/>
              <a:ext cx="4886" cy="67810"/>
            </a:xfrm>
            <a:custGeom>
              <a:rect b="b" l="l" r="r" t="t"/>
              <a:pathLst>
                <a:path extrusionOk="0" h="4287" w="309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3332644" y="3511918"/>
              <a:ext cx="347252" cy="68253"/>
            </a:xfrm>
            <a:custGeom>
              <a:rect b="b" l="l" r="r" t="t"/>
              <a:pathLst>
                <a:path extrusionOk="0" h="4315" w="21961">
                  <a:moveTo>
                    <a:pt x="0" y="1"/>
                  </a:moveTo>
                  <a:lnTo>
                    <a:pt x="0" y="4315"/>
                  </a:lnTo>
                  <a:lnTo>
                    <a:pt x="21961" y="4315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3332644" y="3511918"/>
              <a:ext cx="76642" cy="68253"/>
            </a:xfrm>
            <a:custGeom>
              <a:rect b="b" l="l" r="r" t="t"/>
              <a:pathLst>
                <a:path extrusionOk="0" h="4315" w="4847">
                  <a:moveTo>
                    <a:pt x="0" y="1"/>
                  </a:moveTo>
                  <a:lnTo>
                    <a:pt x="0" y="4315"/>
                  </a:lnTo>
                  <a:lnTo>
                    <a:pt x="4846" y="4315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3332644" y="3511918"/>
              <a:ext cx="76642" cy="68253"/>
            </a:xfrm>
            <a:custGeom>
              <a:rect b="b" l="l" r="r" t="t"/>
              <a:pathLst>
                <a:path extrusionOk="0" fill="none" h="4315" w="4847">
                  <a:moveTo>
                    <a:pt x="4846" y="1"/>
                  </a:moveTo>
                  <a:lnTo>
                    <a:pt x="1905" y="1"/>
                  </a:lnTo>
                  <a:lnTo>
                    <a:pt x="0" y="1"/>
                  </a:lnTo>
                  <a:lnTo>
                    <a:pt x="0" y="4315"/>
                  </a:lnTo>
                  <a:lnTo>
                    <a:pt x="4846" y="4315"/>
                  </a:lnTo>
                  <a:lnTo>
                    <a:pt x="484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3418125" y="3511918"/>
              <a:ext cx="27909" cy="16"/>
            </a:xfrm>
            <a:custGeom>
              <a:rect b="b" l="l" r="r" t="t"/>
              <a:pathLst>
                <a:path extrusionOk="0" h="1" w="1765">
                  <a:moveTo>
                    <a:pt x="176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65" y="1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rgbClr val="C6A4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3418125" y="3511918"/>
              <a:ext cx="27909" cy="16"/>
            </a:xfrm>
            <a:custGeom>
              <a:rect b="b" l="l" r="r" t="t"/>
              <a:pathLst>
                <a:path extrusionOk="0" fill="none" h="1" w="1765">
                  <a:moveTo>
                    <a:pt x="176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3418125" y="3511918"/>
              <a:ext cx="27909" cy="68253"/>
            </a:xfrm>
            <a:custGeom>
              <a:rect b="b" l="l" r="r" t="t"/>
              <a:pathLst>
                <a:path extrusionOk="0" h="4315" w="1765">
                  <a:moveTo>
                    <a:pt x="0" y="1"/>
                  </a:moveTo>
                  <a:lnTo>
                    <a:pt x="0" y="4315"/>
                  </a:lnTo>
                  <a:lnTo>
                    <a:pt x="1765" y="4315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3418125" y="3511918"/>
              <a:ext cx="27909" cy="68253"/>
            </a:xfrm>
            <a:custGeom>
              <a:rect b="b" l="l" r="r" t="t"/>
              <a:pathLst>
                <a:path extrusionOk="0" fill="none" h="4315" w="1765">
                  <a:moveTo>
                    <a:pt x="1765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1765" y="4315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3462415" y="3511918"/>
              <a:ext cx="19054" cy="16"/>
            </a:xfrm>
            <a:custGeom>
              <a:rect b="b" l="l" r="r" t="t"/>
              <a:pathLst>
                <a:path extrusionOk="0" h="1" w="1205">
                  <a:moveTo>
                    <a:pt x="120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05" y="1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rgbClr val="C6A4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3462415" y="3511918"/>
              <a:ext cx="19054" cy="16"/>
            </a:xfrm>
            <a:custGeom>
              <a:rect b="b" l="l" r="r" t="t"/>
              <a:pathLst>
                <a:path extrusionOk="0" fill="none" h="1" w="1205">
                  <a:moveTo>
                    <a:pt x="120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05" y="1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3462415" y="3511918"/>
              <a:ext cx="19054" cy="68253"/>
            </a:xfrm>
            <a:custGeom>
              <a:rect b="b" l="l" r="r" t="t"/>
              <a:pathLst>
                <a:path extrusionOk="0" h="4315" w="1205">
                  <a:moveTo>
                    <a:pt x="0" y="1"/>
                  </a:moveTo>
                  <a:lnTo>
                    <a:pt x="0" y="4315"/>
                  </a:lnTo>
                  <a:lnTo>
                    <a:pt x="1205" y="4315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3462415" y="3511918"/>
              <a:ext cx="19054" cy="68253"/>
            </a:xfrm>
            <a:custGeom>
              <a:rect b="b" l="l" r="r" t="t"/>
              <a:pathLst>
                <a:path extrusionOk="0" fill="none" h="4315" w="1205">
                  <a:moveTo>
                    <a:pt x="1205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1205" y="4315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3507148" y="3511918"/>
              <a:ext cx="9313" cy="16"/>
            </a:xfrm>
            <a:custGeom>
              <a:rect b="b" l="l" r="r" t="t"/>
              <a:pathLst>
                <a:path extrusionOk="0" h="1" w="589">
                  <a:moveTo>
                    <a:pt x="589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89" y="1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3507148" y="3511918"/>
              <a:ext cx="9313" cy="16"/>
            </a:xfrm>
            <a:custGeom>
              <a:rect b="b" l="l" r="r" t="t"/>
              <a:pathLst>
                <a:path extrusionOk="0" fill="none" h="1" w="589">
                  <a:moveTo>
                    <a:pt x="589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89" y="1"/>
                  </a:lnTo>
                  <a:lnTo>
                    <a:pt x="58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3507148" y="3511918"/>
              <a:ext cx="9313" cy="68253"/>
            </a:xfrm>
            <a:custGeom>
              <a:rect b="b" l="l" r="r" t="t"/>
              <a:pathLst>
                <a:path extrusionOk="0" h="4315" w="589">
                  <a:moveTo>
                    <a:pt x="0" y="1"/>
                  </a:moveTo>
                  <a:lnTo>
                    <a:pt x="0" y="4315"/>
                  </a:lnTo>
                  <a:lnTo>
                    <a:pt x="589" y="431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3569148" y="3511918"/>
              <a:ext cx="4902" cy="16"/>
            </a:xfrm>
            <a:custGeom>
              <a:rect b="b" l="l" r="r" t="t"/>
              <a:pathLst>
                <a:path extrusionOk="0" h="1" w="310">
                  <a:moveTo>
                    <a:pt x="309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09" y="1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3569148" y="3511918"/>
              <a:ext cx="4902" cy="16"/>
            </a:xfrm>
            <a:custGeom>
              <a:rect b="b" l="l" r="r" t="t"/>
              <a:pathLst>
                <a:path extrusionOk="0" fill="none" h="1" w="310">
                  <a:moveTo>
                    <a:pt x="309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09" y="1"/>
                  </a:lnTo>
                  <a:lnTo>
                    <a:pt x="30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3569148" y="3511918"/>
              <a:ext cx="4902" cy="68253"/>
            </a:xfrm>
            <a:custGeom>
              <a:rect b="b" l="l" r="r" t="t"/>
              <a:pathLst>
                <a:path extrusionOk="0" h="4315" w="310">
                  <a:moveTo>
                    <a:pt x="1" y="1"/>
                  </a:moveTo>
                  <a:lnTo>
                    <a:pt x="1" y="4315"/>
                  </a:lnTo>
                  <a:lnTo>
                    <a:pt x="309" y="4315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1688093" y="1103435"/>
              <a:ext cx="1480689" cy="2815689"/>
            </a:xfrm>
            <a:custGeom>
              <a:rect b="b" l="l" r="r" t="t"/>
              <a:pathLst>
                <a:path extrusionOk="0" h="178011" w="93642">
                  <a:moveTo>
                    <a:pt x="5855" y="0"/>
                  </a:moveTo>
                  <a:lnTo>
                    <a:pt x="5267" y="28"/>
                  </a:lnTo>
                  <a:lnTo>
                    <a:pt x="4678" y="140"/>
                  </a:lnTo>
                  <a:lnTo>
                    <a:pt x="4118" y="280"/>
                  </a:lnTo>
                  <a:lnTo>
                    <a:pt x="3586" y="477"/>
                  </a:lnTo>
                  <a:lnTo>
                    <a:pt x="3082" y="701"/>
                  </a:lnTo>
                  <a:lnTo>
                    <a:pt x="2577" y="1009"/>
                  </a:lnTo>
                  <a:lnTo>
                    <a:pt x="2129" y="1345"/>
                  </a:lnTo>
                  <a:lnTo>
                    <a:pt x="1709" y="1709"/>
                  </a:lnTo>
                  <a:lnTo>
                    <a:pt x="1345" y="2129"/>
                  </a:lnTo>
                  <a:lnTo>
                    <a:pt x="1009" y="2577"/>
                  </a:lnTo>
                  <a:lnTo>
                    <a:pt x="729" y="3082"/>
                  </a:lnTo>
                  <a:lnTo>
                    <a:pt x="477" y="3586"/>
                  </a:lnTo>
                  <a:lnTo>
                    <a:pt x="281" y="4118"/>
                  </a:lnTo>
                  <a:lnTo>
                    <a:pt x="141" y="4678"/>
                  </a:lnTo>
                  <a:lnTo>
                    <a:pt x="28" y="5266"/>
                  </a:lnTo>
                  <a:lnTo>
                    <a:pt x="0" y="5855"/>
                  </a:lnTo>
                  <a:lnTo>
                    <a:pt x="0" y="172156"/>
                  </a:lnTo>
                  <a:lnTo>
                    <a:pt x="28" y="172744"/>
                  </a:lnTo>
                  <a:lnTo>
                    <a:pt x="141" y="173332"/>
                  </a:lnTo>
                  <a:lnTo>
                    <a:pt x="281" y="173892"/>
                  </a:lnTo>
                  <a:lnTo>
                    <a:pt x="477" y="174425"/>
                  </a:lnTo>
                  <a:lnTo>
                    <a:pt x="729" y="174957"/>
                  </a:lnTo>
                  <a:lnTo>
                    <a:pt x="1009" y="175433"/>
                  </a:lnTo>
                  <a:lnTo>
                    <a:pt x="1345" y="175881"/>
                  </a:lnTo>
                  <a:lnTo>
                    <a:pt x="1709" y="176301"/>
                  </a:lnTo>
                  <a:lnTo>
                    <a:pt x="2129" y="176665"/>
                  </a:lnTo>
                  <a:lnTo>
                    <a:pt x="2577" y="177002"/>
                  </a:lnTo>
                  <a:lnTo>
                    <a:pt x="3082" y="177310"/>
                  </a:lnTo>
                  <a:lnTo>
                    <a:pt x="3586" y="177534"/>
                  </a:lnTo>
                  <a:lnTo>
                    <a:pt x="4118" y="177730"/>
                  </a:lnTo>
                  <a:lnTo>
                    <a:pt x="4678" y="177898"/>
                  </a:lnTo>
                  <a:lnTo>
                    <a:pt x="5267" y="177982"/>
                  </a:lnTo>
                  <a:lnTo>
                    <a:pt x="5855" y="178010"/>
                  </a:lnTo>
                  <a:lnTo>
                    <a:pt x="87815" y="178010"/>
                  </a:lnTo>
                  <a:lnTo>
                    <a:pt x="88403" y="177982"/>
                  </a:lnTo>
                  <a:lnTo>
                    <a:pt x="88991" y="177898"/>
                  </a:lnTo>
                  <a:lnTo>
                    <a:pt x="89551" y="177730"/>
                  </a:lnTo>
                  <a:lnTo>
                    <a:pt x="90084" y="177534"/>
                  </a:lnTo>
                  <a:lnTo>
                    <a:pt x="90588" y="177310"/>
                  </a:lnTo>
                  <a:lnTo>
                    <a:pt x="91064" y="177002"/>
                  </a:lnTo>
                  <a:lnTo>
                    <a:pt x="91512" y="176665"/>
                  </a:lnTo>
                  <a:lnTo>
                    <a:pt x="91932" y="176301"/>
                  </a:lnTo>
                  <a:lnTo>
                    <a:pt x="92325" y="175881"/>
                  </a:lnTo>
                  <a:lnTo>
                    <a:pt x="92661" y="175433"/>
                  </a:lnTo>
                  <a:lnTo>
                    <a:pt x="92941" y="174957"/>
                  </a:lnTo>
                  <a:lnTo>
                    <a:pt x="93193" y="174425"/>
                  </a:lnTo>
                  <a:lnTo>
                    <a:pt x="93389" y="173892"/>
                  </a:lnTo>
                  <a:lnTo>
                    <a:pt x="93529" y="173332"/>
                  </a:lnTo>
                  <a:lnTo>
                    <a:pt x="93613" y="172744"/>
                  </a:lnTo>
                  <a:lnTo>
                    <a:pt x="93641" y="172156"/>
                  </a:lnTo>
                  <a:lnTo>
                    <a:pt x="93641" y="5855"/>
                  </a:lnTo>
                  <a:lnTo>
                    <a:pt x="93613" y="5266"/>
                  </a:lnTo>
                  <a:lnTo>
                    <a:pt x="93529" y="4678"/>
                  </a:lnTo>
                  <a:lnTo>
                    <a:pt x="93389" y="4118"/>
                  </a:lnTo>
                  <a:lnTo>
                    <a:pt x="93193" y="3586"/>
                  </a:lnTo>
                  <a:lnTo>
                    <a:pt x="92941" y="3082"/>
                  </a:lnTo>
                  <a:lnTo>
                    <a:pt x="92661" y="2577"/>
                  </a:lnTo>
                  <a:lnTo>
                    <a:pt x="92325" y="2129"/>
                  </a:lnTo>
                  <a:lnTo>
                    <a:pt x="91932" y="1709"/>
                  </a:lnTo>
                  <a:lnTo>
                    <a:pt x="91512" y="1345"/>
                  </a:lnTo>
                  <a:lnTo>
                    <a:pt x="91064" y="1009"/>
                  </a:lnTo>
                  <a:lnTo>
                    <a:pt x="90588" y="701"/>
                  </a:lnTo>
                  <a:lnTo>
                    <a:pt x="90084" y="477"/>
                  </a:lnTo>
                  <a:lnTo>
                    <a:pt x="89551" y="280"/>
                  </a:lnTo>
                  <a:lnTo>
                    <a:pt x="88991" y="140"/>
                  </a:lnTo>
                  <a:lnTo>
                    <a:pt x="88403" y="28"/>
                  </a:lnTo>
                  <a:lnTo>
                    <a:pt x="878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1738582" y="1159255"/>
              <a:ext cx="1381024" cy="2701819"/>
            </a:xfrm>
            <a:custGeom>
              <a:rect b="b" l="l" r="r" t="t"/>
              <a:pathLst>
                <a:path extrusionOk="0" h="170812" w="87339">
                  <a:moveTo>
                    <a:pt x="1793" y="1"/>
                  </a:moveTo>
                  <a:lnTo>
                    <a:pt x="1597" y="29"/>
                  </a:lnTo>
                  <a:lnTo>
                    <a:pt x="1401" y="57"/>
                  </a:lnTo>
                  <a:lnTo>
                    <a:pt x="1233" y="113"/>
                  </a:lnTo>
                  <a:lnTo>
                    <a:pt x="1065" y="169"/>
                  </a:lnTo>
                  <a:lnTo>
                    <a:pt x="925" y="253"/>
                  </a:lnTo>
                  <a:lnTo>
                    <a:pt x="757" y="365"/>
                  </a:lnTo>
                  <a:lnTo>
                    <a:pt x="617" y="477"/>
                  </a:lnTo>
                  <a:lnTo>
                    <a:pt x="505" y="589"/>
                  </a:lnTo>
                  <a:lnTo>
                    <a:pt x="393" y="729"/>
                  </a:lnTo>
                  <a:lnTo>
                    <a:pt x="281" y="869"/>
                  </a:lnTo>
                  <a:lnTo>
                    <a:pt x="197" y="1037"/>
                  </a:lnTo>
                  <a:lnTo>
                    <a:pt x="141" y="1205"/>
                  </a:lnTo>
                  <a:lnTo>
                    <a:pt x="85" y="1373"/>
                  </a:lnTo>
                  <a:lnTo>
                    <a:pt x="29" y="1541"/>
                  </a:lnTo>
                  <a:lnTo>
                    <a:pt x="1" y="1737"/>
                  </a:lnTo>
                  <a:lnTo>
                    <a:pt x="1" y="1933"/>
                  </a:lnTo>
                  <a:lnTo>
                    <a:pt x="1" y="168711"/>
                  </a:lnTo>
                  <a:lnTo>
                    <a:pt x="1" y="168795"/>
                  </a:lnTo>
                  <a:lnTo>
                    <a:pt x="29" y="169019"/>
                  </a:lnTo>
                  <a:lnTo>
                    <a:pt x="57" y="169215"/>
                  </a:lnTo>
                  <a:lnTo>
                    <a:pt x="113" y="169411"/>
                  </a:lnTo>
                  <a:lnTo>
                    <a:pt x="197" y="169607"/>
                  </a:lnTo>
                  <a:lnTo>
                    <a:pt x="281" y="169775"/>
                  </a:lnTo>
                  <a:lnTo>
                    <a:pt x="365" y="169943"/>
                  </a:lnTo>
                  <a:lnTo>
                    <a:pt x="505" y="170111"/>
                  </a:lnTo>
                  <a:lnTo>
                    <a:pt x="617" y="170251"/>
                  </a:lnTo>
                  <a:lnTo>
                    <a:pt x="785" y="170363"/>
                  </a:lnTo>
                  <a:lnTo>
                    <a:pt x="925" y="170475"/>
                  </a:lnTo>
                  <a:lnTo>
                    <a:pt x="1121" y="170587"/>
                  </a:lnTo>
                  <a:lnTo>
                    <a:pt x="1289" y="170672"/>
                  </a:lnTo>
                  <a:lnTo>
                    <a:pt x="1485" y="170728"/>
                  </a:lnTo>
                  <a:lnTo>
                    <a:pt x="1681" y="170784"/>
                  </a:lnTo>
                  <a:lnTo>
                    <a:pt x="1877" y="170812"/>
                  </a:lnTo>
                  <a:lnTo>
                    <a:pt x="85266" y="170812"/>
                  </a:lnTo>
                  <a:lnTo>
                    <a:pt x="85518" y="170784"/>
                  </a:lnTo>
                  <a:lnTo>
                    <a:pt x="85714" y="170728"/>
                  </a:lnTo>
                  <a:lnTo>
                    <a:pt x="85938" y="170644"/>
                  </a:lnTo>
                  <a:lnTo>
                    <a:pt x="86134" y="170531"/>
                  </a:lnTo>
                  <a:lnTo>
                    <a:pt x="86330" y="170419"/>
                  </a:lnTo>
                  <a:lnTo>
                    <a:pt x="86499" y="170307"/>
                  </a:lnTo>
                  <a:lnTo>
                    <a:pt x="86667" y="170139"/>
                  </a:lnTo>
                  <a:lnTo>
                    <a:pt x="86807" y="169999"/>
                  </a:lnTo>
                  <a:lnTo>
                    <a:pt x="86947" y="169803"/>
                  </a:lnTo>
                  <a:lnTo>
                    <a:pt x="87059" y="169635"/>
                  </a:lnTo>
                  <a:lnTo>
                    <a:pt x="87143" y="169411"/>
                  </a:lnTo>
                  <a:lnTo>
                    <a:pt x="87227" y="169215"/>
                  </a:lnTo>
                  <a:lnTo>
                    <a:pt x="87283" y="168991"/>
                  </a:lnTo>
                  <a:lnTo>
                    <a:pt x="87311" y="168767"/>
                  </a:lnTo>
                  <a:lnTo>
                    <a:pt x="87339" y="168543"/>
                  </a:lnTo>
                  <a:lnTo>
                    <a:pt x="87339" y="2130"/>
                  </a:lnTo>
                  <a:lnTo>
                    <a:pt x="87339" y="1905"/>
                  </a:lnTo>
                  <a:lnTo>
                    <a:pt x="87283" y="1709"/>
                  </a:lnTo>
                  <a:lnTo>
                    <a:pt x="87255" y="1513"/>
                  </a:lnTo>
                  <a:lnTo>
                    <a:pt x="87171" y="1317"/>
                  </a:lnTo>
                  <a:lnTo>
                    <a:pt x="87087" y="1121"/>
                  </a:lnTo>
                  <a:lnTo>
                    <a:pt x="87003" y="953"/>
                  </a:lnTo>
                  <a:lnTo>
                    <a:pt x="86863" y="785"/>
                  </a:lnTo>
                  <a:lnTo>
                    <a:pt x="86751" y="645"/>
                  </a:lnTo>
                  <a:lnTo>
                    <a:pt x="86611" y="505"/>
                  </a:lnTo>
                  <a:lnTo>
                    <a:pt x="86443" y="393"/>
                  </a:lnTo>
                  <a:lnTo>
                    <a:pt x="86274" y="281"/>
                  </a:lnTo>
                  <a:lnTo>
                    <a:pt x="86078" y="197"/>
                  </a:lnTo>
                  <a:lnTo>
                    <a:pt x="85910" y="113"/>
                  </a:lnTo>
                  <a:lnTo>
                    <a:pt x="85686" y="57"/>
                  </a:lnTo>
                  <a:lnTo>
                    <a:pt x="85490" y="29"/>
                  </a:lnTo>
                  <a:lnTo>
                    <a:pt x="85294" y="1"/>
                  </a:lnTo>
                  <a:lnTo>
                    <a:pt x="64874" y="1"/>
                  </a:lnTo>
                  <a:lnTo>
                    <a:pt x="64650" y="29"/>
                  </a:lnTo>
                  <a:lnTo>
                    <a:pt x="64426" y="85"/>
                  </a:lnTo>
                  <a:lnTo>
                    <a:pt x="64230" y="169"/>
                  </a:lnTo>
                  <a:lnTo>
                    <a:pt x="64062" y="281"/>
                  </a:lnTo>
                  <a:lnTo>
                    <a:pt x="63894" y="393"/>
                  </a:lnTo>
                  <a:lnTo>
                    <a:pt x="63754" y="561"/>
                  </a:lnTo>
                  <a:lnTo>
                    <a:pt x="63642" y="757"/>
                  </a:lnTo>
                  <a:lnTo>
                    <a:pt x="63530" y="953"/>
                  </a:lnTo>
                  <a:lnTo>
                    <a:pt x="62689" y="3054"/>
                  </a:lnTo>
                  <a:lnTo>
                    <a:pt x="62577" y="3250"/>
                  </a:lnTo>
                  <a:lnTo>
                    <a:pt x="62465" y="3446"/>
                  </a:lnTo>
                  <a:lnTo>
                    <a:pt x="62325" y="3586"/>
                  </a:lnTo>
                  <a:lnTo>
                    <a:pt x="62157" y="3726"/>
                  </a:lnTo>
                  <a:lnTo>
                    <a:pt x="61961" y="3838"/>
                  </a:lnTo>
                  <a:lnTo>
                    <a:pt x="61765" y="3922"/>
                  </a:lnTo>
                  <a:lnTo>
                    <a:pt x="61569" y="3950"/>
                  </a:lnTo>
                  <a:lnTo>
                    <a:pt x="61345" y="3978"/>
                  </a:lnTo>
                  <a:lnTo>
                    <a:pt x="26051" y="3978"/>
                  </a:lnTo>
                  <a:lnTo>
                    <a:pt x="25827" y="3950"/>
                  </a:lnTo>
                  <a:lnTo>
                    <a:pt x="25631" y="3894"/>
                  </a:lnTo>
                  <a:lnTo>
                    <a:pt x="25435" y="3838"/>
                  </a:lnTo>
                  <a:lnTo>
                    <a:pt x="25239" y="3726"/>
                  </a:lnTo>
                  <a:lnTo>
                    <a:pt x="25071" y="3586"/>
                  </a:lnTo>
                  <a:lnTo>
                    <a:pt x="24930" y="3418"/>
                  </a:lnTo>
                  <a:lnTo>
                    <a:pt x="24818" y="3250"/>
                  </a:lnTo>
                  <a:lnTo>
                    <a:pt x="24706" y="3054"/>
                  </a:lnTo>
                  <a:lnTo>
                    <a:pt x="23866" y="953"/>
                  </a:lnTo>
                  <a:lnTo>
                    <a:pt x="23754" y="729"/>
                  </a:lnTo>
                  <a:lnTo>
                    <a:pt x="23642" y="561"/>
                  </a:lnTo>
                  <a:lnTo>
                    <a:pt x="23502" y="393"/>
                  </a:lnTo>
                  <a:lnTo>
                    <a:pt x="23334" y="281"/>
                  </a:lnTo>
                  <a:lnTo>
                    <a:pt x="23138" y="169"/>
                  </a:lnTo>
                  <a:lnTo>
                    <a:pt x="22942" y="85"/>
                  </a:lnTo>
                  <a:lnTo>
                    <a:pt x="22746" y="29"/>
                  </a:lnTo>
                  <a:lnTo>
                    <a:pt x="225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1738582" y="1159255"/>
              <a:ext cx="1381024" cy="2701819"/>
            </a:xfrm>
            <a:custGeom>
              <a:rect b="b" l="l" r="r" t="t"/>
              <a:pathLst>
                <a:path extrusionOk="0" fill="none" h="170812" w="87339">
                  <a:moveTo>
                    <a:pt x="87339" y="2130"/>
                  </a:moveTo>
                  <a:lnTo>
                    <a:pt x="87339" y="168543"/>
                  </a:lnTo>
                  <a:lnTo>
                    <a:pt x="87339" y="168543"/>
                  </a:lnTo>
                  <a:lnTo>
                    <a:pt x="87311" y="168767"/>
                  </a:lnTo>
                  <a:lnTo>
                    <a:pt x="87283" y="168991"/>
                  </a:lnTo>
                  <a:lnTo>
                    <a:pt x="87227" y="169215"/>
                  </a:lnTo>
                  <a:lnTo>
                    <a:pt x="87143" y="169411"/>
                  </a:lnTo>
                  <a:lnTo>
                    <a:pt x="87059" y="169635"/>
                  </a:lnTo>
                  <a:lnTo>
                    <a:pt x="86947" y="169803"/>
                  </a:lnTo>
                  <a:lnTo>
                    <a:pt x="86807" y="169999"/>
                  </a:lnTo>
                  <a:lnTo>
                    <a:pt x="86667" y="170139"/>
                  </a:lnTo>
                  <a:lnTo>
                    <a:pt x="86499" y="170307"/>
                  </a:lnTo>
                  <a:lnTo>
                    <a:pt x="86330" y="170419"/>
                  </a:lnTo>
                  <a:lnTo>
                    <a:pt x="86134" y="170531"/>
                  </a:lnTo>
                  <a:lnTo>
                    <a:pt x="85938" y="170644"/>
                  </a:lnTo>
                  <a:lnTo>
                    <a:pt x="85714" y="170728"/>
                  </a:lnTo>
                  <a:lnTo>
                    <a:pt x="85518" y="170784"/>
                  </a:lnTo>
                  <a:lnTo>
                    <a:pt x="85266" y="170812"/>
                  </a:lnTo>
                  <a:lnTo>
                    <a:pt x="85042" y="170812"/>
                  </a:lnTo>
                  <a:lnTo>
                    <a:pt x="85042" y="170812"/>
                  </a:lnTo>
                  <a:lnTo>
                    <a:pt x="85014" y="170812"/>
                  </a:lnTo>
                  <a:lnTo>
                    <a:pt x="2074" y="170812"/>
                  </a:lnTo>
                  <a:lnTo>
                    <a:pt x="2074" y="170812"/>
                  </a:lnTo>
                  <a:lnTo>
                    <a:pt x="1877" y="170812"/>
                  </a:lnTo>
                  <a:lnTo>
                    <a:pt x="1681" y="170784"/>
                  </a:lnTo>
                  <a:lnTo>
                    <a:pt x="1485" y="170728"/>
                  </a:lnTo>
                  <a:lnTo>
                    <a:pt x="1289" y="170672"/>
                  </a:lnTo>
                  <a:lnTo>
                    <a:pt x="1121" y="170587"/>
                  </a:lnTo>
                  <a:lnTo>
                    <a:pt x="925" y="170475"/>
                  </a:lnTo>
                  <a:lnTo>
                    <a:pt x="785" y="170363"/>
                  </a:lnTo>
                  <a:lnTo>
                    <a:pt x="617" y="170251"/>
                  </a:lnTo>
                  <a:lnTo>
                    <a:pt x="505" y="170111"/>
                  </a:lnTo>
                  <a:lnTo>
                    <a:pt x="365" y="169943"/>
                  </a:lnTo>
                  <a:lnTo>
                    <a:pt x="281" y="169775"/>
                  </a:lnTo>
                  <a:lnTo>
                    <a:pt x="197" y="169607"/>
                  </a:lnTo>
                  <a:lnTo>
                    <a:pt x="113" y="169411"/>
                  </a:lnTo>
                  <a:lnTo>
                    <a:pt x="57" y="169215"/>
                  </a:lnTo>
                  <a:lnTo>
                    <a:pt x="29" y="169019"/>
                  </a:lnTo>
                  <a:lnTo>
                    <a:pt x="1" y="168795"/>
                  </a:lnTo>
                  <a:lnTo>
                    <a:pt x="1" y="168795"/>
                  </a:lnTo>
                  <a:lnTo>
                    <a:pt x="1" y="168711"/>
                  </a:lnTo>
                  <a:lnTo>
                    <a:pt x="1" y="1933"/>
                  </a:lnTo>
                  <a:lnTo>
                    <a:pt x="1" y="1933"/>
                  </a:lnTo>
                  <a:lnTo>
                    <a:pt x="1" y="1737"/>
                  </a:lnTo>
                  <a:lnTo>
                    <a:pt x="29" y="1541"/>
                  </a:lnTo>
                  <a:lnTo>
                    <a:pt x="85" y="1373"/>
                  </a:lnTo>
                  <a:lnTo>
                    <a:pt x="141" y="1205"/>
                  </a:lnTo>
                  <a:lnTo>
                    <a:pt x="197" y="1037"/>
                  </a:lnTo>
                  <a:lnTo>
                    <a:pt x="281" y="869"/>
                  </a:lnTo>
                  <a:lnTo>
                    <a:pt x="393" y="729"/>
                  </a:lnTo>
                  <a:lnTo>
                    <a:pt x="505" y="589"/>
                  </a:lnTo>
                  <a:lnTo>
                    <a:pt x="617" y="477"/>
                  </a:lnTo>
                  <a:lnTo>
                    <a:pt x="757" y="365"/>
                  </a:lnTo>
                  <a:lnTo>
                    <a:pt x="925" y="253"/>
                  </a:lnTo>
                  <a:lnTo>
                    <a:pt x="1065" y="169"/>
                  </a:lnTo>
                  <a:lnTo>
                    <a:pt x="1233" y="113"/>
                  </a:lnTo>
                  <a:lnTo>
                    <a:pt x="1401" y="57"/>
                  </a:lnTo>
                  <a:lnTo>
                    <a:pt x="1597" y="29"/>
                  </a:lnTo>
                  <a:lnTo>
                    <a:pt x="1793" y="1"/>
                  </a:lnTo>
                  <a:lnTo>
                    <a:pt x="1793" y="1"/>
                  </a:lnTo>
                  <a:lnTo>
                    <a:pt x="22522" y="1"/>
                  </a:lnTo>
                  <a:lnTo>
                    <a:pt x="22522" y="1"/>
                  </a:lnTo>
                  <a:lnTo>
                    <a:pt x="22746" y="29"/>
                  </a:lnTo>
                  <a:lnTo>
                    <a:pt x="22942" y="85"/>
                  </a:lnTo>
                  <a:lnTo>
                    <a:pt x="23138" y="169"/>
                  </a:lnTo>
                  <a:lnTo>
                    <a:pt x="23334" y="281"/>
                  </a:lnTo>
                  <a:lnTo>
                    <a:pt x="23502" y="393"/>
                  </a:lnTo>
                  <a:lnTo>
                    <a:pt x="23642" y="561"/>
                  </a:lnTo>
                  <a:lnTo>
                    <a:pt x="23754" y="729"/>
                  </a:lnTo>
                  <a:lnTo>
                    <a:pt x="23866" y="953"/>
                  </a:lnTo>
                  <a:lnTo>
                    <a:pt x="24706" y="3054"/>
                  </a:lnTo>
                  <a:lnTo>
                    <a:pt x="24706" y="3054"/>
                  </a:lnTo>
                  <a:lnTo>
                    <a:pt x="24818" y="3250"/>
                  </a:lnTo>
                  <a:lnTo>
                    <a:pt x="24930" y="3418"/>
                  </a:lnTo>
                  <a:lnTo>
                    <a:pt x="25071" y="3586"/>
                  </a:lnTo>
                  <a:lnTo>
                    <a:pt x="25239" y="3726"/>
                  </a:lnTo>
                  <a:lnTo>
                    <a:pt x="25435" y="3838"/>
                  </a:lnTo>
                  <a:lnTo>
                    <a:pt x="25631" y="3894"/>
                  </a:lnTo>
                  <a:lnTo>
                    <a:pt x="25827" y="3950"/>
                  </a:lnTo>
                  <a:lnTo>
                    <a:pt x="26051" y="3978"/>
                  </a:lnTo>
                  <a:lnTo>
                    <a:pt x="61345" y="3978"/>
                  </a:lnTo>
                  <a:lnTo>
                    <a:pt x="61345" y="3978"/>
                  </a:lnTo>
                  <a:lnTo>
                    <a:pt x="61569" y="3950"/>
                  </a:lnTo>
                  <a:lnTo>
                    <a:pt x="61765" y="3922"/>
                  </a:lnTo>
                  <a:lnTo>
                    <a:pt x="61961" y="3838"/>
                  </a:lnTo>
                  <a:lnTo>
                    <a:pt x="62157" y="3726"/>
                  </a:lnTo>
                  <a:lnTo>
                    <a:pt x="62325" y="3586"/>
                  </a:lnTo>
                  <a:lnTo>
                    <a:pt x="62465" y="3446"/>
                  </a:lnTo>
                  <a:lnTo>
                    <a:pt x="62577" y="3250"/>
                  </a:lnTo>
                  <a:lnTo>
                    <a:pt x="62689" y="3054"/>
                  </a:lnTo>
                  <a:lnTo>
                    <a:pt x="63530" y="953"/>
                  </a:lnTo>
                  <a:lnTo>
                    <a:pt x="63530" y="953"/>
                  </a:lnTo>
                  <a:lnTo>
                    <a:pt x="63642" y="757"/>
                  </a:lnTo>
                  <a:lnTo>
                    <a:pt x="63754" y="561"/>
                  </a:lnTo>
                  <a:lnTo>
                    <a:pt x="63894" y="393"/>
                  </a:lnTo>
                  <a:lnTo>
                    <a:pt x="64062" y="281"/>
                  </a:lnTo>
                  <a:lnTo>
                    <a:pt x="64230" y="169"/>
                  </a:lnTo>
                  <a:lnTo>
                    <a:pt x="64426" y="85"/>
                  </a:lnTo>
                  <a:lnTo>
                    <a:pt x="64650" y="29"/>
                  </a:lnTo>
                  <a:lnTo>
                    <a:pt x="64874" y="1"/>
                  </a:lnTo>
                  <a:lnTo>
                    <a:pt x="85294" y="1"/>
                  </a:lnTo>
                  <a:lnTo>
                    <a:pt x="85294" y="1"/>
                  </a:lnTo>
                  <a:lnTo>
                    <a:pt x="85490" y="29"/>
                  </a:lnTo>
                  <a:lnTo>
                    <a:pt x="85686" y="57"/>
                  </a:lnTo>
                  <a:lnTo>
                    <a:pt x="85910" y="113"/>
                  </a:lnTo>
                  <a:lnTo>
                    <a:pt x="86078" y="197"/>
                  </a:lnTo>
                  <a:lnTo>
                    <a:pt x="86274" y="281"/>
                  </a:lnTo>
                  <a:lnTo>
                    <a:pt x="86443" y="393"/>
                  </a:lnTo>
                  <a:lnTo>
                    <a:pt x="86611" y="505"/>
                  </a:lnTo>
                  <a:lnTo>
                    <a:pt x="86751" y="645"/>
                  </a:lnTo>
                  <a:lnTo>
                    <a:pt x="86863" y="785"/>
                  </a:lnTo>
                  <a:lnTo>
                    <a:pt x="87003" y="953"/>
                  </a:lnTo>
                  <a:lnTo>
                    <a:pt x="87087" y="1121"/>
                  </a:lnTo>
                  <a:lnTo>
                    <a:pt x="87171" y="1317"/>
                  </a:lnTo>
                  <a:lnTo>
                    <a:pt x="87255" y="1513"/>
                  </a:lnTo>
                  <a:lnTo>
                    <a:pt x="87283" y="1709"/>
                  </a:lnTo>
                  <a:lnTo>
                    <a:pt x="87339" y="1905"/>
                  </a:lnTo>
                  <a:lnTo>
                    <a:pt x="87339" y="213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1738582" y="1269139"/>
              <a:ext cx="16" cy="2483379"/>
            </a:xfrm>
            <a:custGeom>
              <a:rect b="b" l="l" r="r" t="t"/>
              <a:pathLst>
                <a:path extrusionOk="0" h="157002" w="1">
                  <a:moveTo>
                    <a:pt x="1" y="72717"/>
                  </a:moveTo>
                  <a:lnTo>
                    <a:pt x="1" y="72717"/>
                  </a:lnTo>
                  <a:lnTo>
                    <a:pt x="1" y="72717"/>
                  </a:lnTo>
                  <a:lnTo>
                    <a:pt x="1" y="157002"/>
                  </a:lnTo>
                  <a:lnTo>
                    <a:pt x="1" y="157002"/>
                  </a:lnTo>
                  <a:lnTo>
                    <a:pt x="1" y="72717"/>
                  </a:lnTo>
                  <a:close/>
                  <a:moveTo>
                    <a:pt x="1" y="14174"/>
                  </a:moveTo>
                  <a:lnTo>
                    <a:pt x="1" y="14174"/>
                  </a:lnTo>
                  <a:lnTo>
                    <a:pt x="1" y="56639"/>
                  </a:lnTo>
                  <a:lnTo>
                    <a:pt x="1" y="56639"/>
                  </a:lnTo>
                  <a:lnTo>
                    <a:pt x="1" y="56667"/>
                  </a:lnTo>
                  <a:lnTo>
                    <a:pt x="1" y="14174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1738582" y="2419325"/>
              <a:ext cx="16" cy="1333194"/>
            </a:xfrm>
            <a:custGeom>
              <a:rect b="b" l="l" r="r" t="t"/>
              <a:pathLst>
                <a:path extrusionOk="0" fill="none" h="84286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84286"/>
                  </a:lnTo>
                  <a:lnTo>
                    <a:pt x="1" y="8428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1738582" y="1493321"/>
              <a:ext cx="16" cy="672149"/>
            </a:xfrm>
            <a:custGeom>
              <a:rect b="b" l="l" r="r" t="t"/>
              <a:pathLst>
                <a:path extrusionOk="0" fill="none" h="42494" w="1">
                  <a:moveTo>
                    <a:pt x="1" y="1"/>
                  </a:moveTo>
                  <a:lnTo>
                    <a:pt x="1" y="1"/>
                  </a:lnTo>
                  <a:lnTo>
                    <a:pt x="1" y="42466"/>
                  </a:lnTo>
                  <a:lnTo>
                    <a:pt x="1" y="42466"/>
                  </a:lnTo>
                  <a:lnTo>
                    <a:pt x="1" y="4249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1738582" y="1269139"/>
              <a:ext cx="16" cy="16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1738582" y="1493321"/>
              <a:ext cx="1381024" cy="2259198"/>
            </a:xfrm>
            <a:custGeom>
              <a:rect b="b" l="l" r="r" t="t"/>
              <a:pathLst>
                <a:path extrusionOk="0" h="142829" w="87339">
                  <a:moveTo>
                    <a:pt x="79972" y="89832"/>
                  </a:moveTo>
                  <a:lnTo>
                    <a:pt x="80140" y="89860"/>
                  </a:lnTo>
                  <a:lnTo>
                    <a:pt x="80448" y="89944"/>
                  </a:lnTo>
                  <a:lnTo>
                    <a:pt x="80728" y="90112"/>
                  </a:lnTo>
                  <a:lnTo>
                    <a:pt x="80980" y="90308"/>
                  </a:lnTo>
                  <a:lnTo>
                    <a:pt x="81176" y="90560"/>
                  </a:lnTo>
                  <a:lnTo>
                    <a:pt x="81345" y="90841"/>
                  </a:lnTo>
                  <a:lnTo>
                    <a:pt x="81429" y="91149"/>
                  </a:lnTo>
                  <a:lnTo>
                    <a:pt x="81457" y="91317"/>
                  </a:lnTo>
                  <a:lnTo>
                    <a:pt x="81485" y="91485"/>
                  </a:lnTo>
                  <a:lnTo>
                    <a:pt x="81485" y="100112"/>
                  </a:lnTo>
                  <a:lnTo>
                    <a:pt x="81457" y="100280"/>
                  </a:lnTo>
                  <a:lnTo>
                    <a:pt x="81429" y="100448"/>
                  </a:lnTo>
                  <a:lnTo>
                    <a:pt x="81345" y="100784"/>
                  </a:lnTo>
                  <a:lnTo>
                    <a:pt x="81176" y="101065"/>
                  </a:lnTo>
                  <a:lnTo>
                    <a:pt x="80980" y="101317"/>
                  </a:lnTo>
                  <a:lnTo>
                    <a:pt x="80728" y="101513"/>
                  </a:lnTo>
                  <a:lnTo>
                    <a:pt x="80448" y="101653"/>
                  </a:lnTo>
                  <a:lnTo>
                    <a:pt x="80140" y="101765"/>
                  </a:lnTo>
                  <a:lnTo>
                    <a:pt x="79972" y="101793"/>
                  </a:lnTo>
                  <a:lnTo>
                    <a:pt x="7312" y="101793"/>
                  </a:lnTo>
                  <a:lnTo>
                    <a:pt x="7143" y="101765"/>
                  </a:lnTo>
                  <a:lnTo>
                    <a:pt x="6835" y="101653"/>
                  </a:lnTo>
                  <a:lnTo>
                    <a:pt x="6555" y="101513"/>
                  </a:lnTo>
                  <a:lnTo>
                    <a:pt x="6303" y="101317"/>
                  </a:lnTo>
                  <a:lnTo>
                    <a:pt x="6107" y="101065"/>
                  </a:lnTo>
                  <a:lnTo>
                    <a:pt x="5939" y="100784"/>
                  </a:lnTo>
                  <a:lnTo>
                    <a:pt x="5855" y="100448"/>
                  </a:lnTo>
                  <a:lnTo>
                    <a:pt x="5827" y="100280"/>
                  </a:lnTo>
                  <a:lnTo>
                    <a:pt x="5827" y="100112"/>
                  </a:lnTo>
                  <a:lnTo>
                    <a:pt x="5827" y="91485"/>
                  </a:lnTo>
                  <a:lnTo>
                    <a:pt x="5827" y="91317"/>
                  </a:lnTo>
                  <a:lnTo>
                    <a:pt x="5855" y="91149"/>
                  </a:lnTo>
                  <a:lnTo>
                    <a:pt x="5939" y="90841"/>
                  </a:lnTo>
                  <a:lnTo>
                    <a:pt x="6107" y="90560"/>
                  </a:lnTo>
                  <a:lnTo>
                    <a:pt x="6303" y="90308"/>
                  </a:lnTo>
                  <a:lnTo>
                    <a:pt x="6555" y="90112"/>
                  </a:lnTo>
                  <a:lnTo>
                    <a:pt x="6835" y="89944"/>
                  </a:lnTo>
                  <a:lnTo>
                    <a:pt x="7143" y="89860"/>
                  </a:lnTo>
                  <a:lnTo>
                    <a:pt x="7312" y="89832"/>
                  </a:lnTo>
                  <a:close/>
                  <a:moveTo>
                    <a:pt x="79972" y="106135"/>
                  </a:moveTo>
                  <a:lnTo>
                    <a:pt x="80140" y="106163"/>
                  </a:lnTo>
                  <a:lnTo>
                    <a:pt x="80448" y="106275"/>
                  </a:lnTo>
                  <a:lnTo>
                    <a:pt x="80728" y="106415"/>
                  </a:lnTo>
                  <a:lnTo>
                    <a:pt x="80980" y="106611"/>
                  </a:lnTo>
                  <a:lnTo>
                    <a:pt x="81176" y="106863"/>
                  </a:lnTo>
                  <a:lnTo>
                    <a:pt x="81345" y="107143"/>
                  </a:lnTo>
                  <a:lnTo>
                    <a:pt x="81429" y="107479"/>
                  </a:lnTo>
                  <a:lnTo>
                    <a:pt x="81457" y="107647"/>
                  </a:lnTo>
                  <a:lnTo>
                    <a:pt x="81485" y="107815"/>
                  </a:lnTo>
                  <a:lnTo>
                    <a:pt x="81485" y="116443"/>
                  </a:lnTo>
                  <a:lnTo>
                    <a:pt x="81457" y="116611"/>
                  </a:lnTo>
                  <a:lnTo>
                    <a:pt x="81429" y="116779"/>
                  </a:lnTo>
                  <a:lnTo>
                    <a:pt x="81345" y="117087"/>
                  </a:lnTo>
                  <a:lnTo>
                    <a:pt x="81176" y="117367"/>
                  </a:lnTo>
                  <a:lnTo>
                    <a:pt x="80980" y="117619"/>
                  </a:lnTo>
                  <a:lnTo>
                    <a:pt x="80728" y="117815"/>
                  </a:lnTo>
                  <a:lnTo>
                    <a:pt x="80448" y="117983"/>
                  </a:lnTo>
                  <a:lnTo>
                    <a:pt x="80140" y="118067"/>
                  </a:lnTo>
                  <a:lnTo>
                    <a:pt x="79972" y="118095"/>
                  </a:lnTo>
                  <a:lnTo>
                    <a:pt x="7312" y="118095"/>
                  </a:lnTo>
                  <a:lnTo>
                    <a:pt x="7143" y="118067"/>
                  </a:lnTo>
                  <a:lnTo>
                    <a:pt x="6835" y="117983"/>
                  </a:lnTo>
                  <a:lnTo>
                    <a:pt x="6555" y="117815"/>
                  </a:lnTo>
                  <a:lnTo>
                    <a:pt x="6303" y="117619"/>
                  </a:lnTo>
                  <a:lnTo>
                    <a:pt x="6107" y="117367"/>
                  </a:lnTo>
                  <a:lnTo>
                    <a:pt x="5939" y="117087"/>
                  </a:lnTo>
                  <a:lnTo>
                    <a:pt x="5855" y="116779"/>
                  </a:lnTo>
                  <a:lnTo>
                    <a:pt x="5827" y="116611"/>
                  </a:lnTo>
                  <a:lnTo>
                    <a:pt x="5827" y="116443"/>
                  </a:lnTo>
                  <a:lnTo>
                    <a:pt x="5827" y="107815"/>
                  </a:lnTo>
                  <a:lnTo>
                    <a:pt x="5827" y="107647"/>
                  </a:lnTo>
                  <a:lnTo>
                    <a:pt x="5855" y="107479"/>
                  </a:lnTo>
                  <a:lnTo>
                    <a:pt x="5939" y="107143"/>
                  </a:lnTo>
                  <a:lnTo>
                    <a:pt x="6107" y="106863"/>
                  </a:lnTo>
                  <a:lnTo>
                    <a:pt x="6303" y="106611"/>
                  </a:lnTo>
                  <a:lnTo>
                    <a:pt x="6555" y="106415"/>
                  </a:lnTo>
                  <a:lnTo>
                    <a:pt x="6835" y="106275"/>
                  </a:lnTo>
                  <a:lnTo>
                    <a:pt x="7143" y="106163"/>
                  </a:lnTo>
                  <a:lnTo>
                    <a:pt x="7312" y="106135"/>
                  </a:lnTo>
                  <a:close/>
                  <a:moveTo>
                    <a:pt x="79804" y="122437"/>
                  </a:moveTo>
                  <a:lnTo>
                    <a:pt x="79972" y="122465"/>
                  </a:lnTo>
                  <a:lnTo>
                    <a:pt x="80140" y="122465"/>
                  </a:lnTo>
                  <a:lnTo>
                    <a:pt x="80448" y="122577"/>
                  </a:lnTo>
                  <a:lnTo>
                    <a:pt x="80728" y="122717"/>
                  </a:lnTo>
                  <a:lnTo>
                    <a:pt x="80980" y="122941"/>
                  </a:lnTo>
                  <a:lnTo>
                    <a:pt x="81176" y="123193"/>
                  </a:lnTo>
                  <a:lnTo>
                    <a:pt x="81345" y="123473"/>
                  </a:lnTo>
                  <a:lnTo>
                    <a:pt x="81429" y="123781"/>
                  </a:lnTo>
                  <a:lnTo>
                    <a:pt x="81457" y="123950"/>
                  </a:lnTo>
                  <a:lnTo>
                    <a:pt x="81485" y="124118"/>
                  </a:lnTo>
                  <a:lnTo>
                    <a:pt x="81485" y="132745"/>
                  </a:lnTo>
                  <a:lnTo>
                    <a:pt x="81457" y="132913"/>
                  </a:lnTo>
                  <a:lnTo>
                    <a:pt x="81429" y="133081"/>
                  </a:lnTo>
                  <a:lnTo>
                    <a:pt x="81345" y="133389"/>
                  </a:lnTo>
                  <a:lnTo>
                    <a:pt x="81176" y="133669"/>
                  </a:lnTo>
                  <a:lnTo>
                    <a:pt x="80980" y="133921"/>
                  </a:lnTo>
                  <a:lnTo>
                    <a:pt x="80728" y="134145"/>
                  </a:lnTo>
                  <a:lnTo>
                    <a:pt x="80448" y="134286"/>
                  </a:lnTo>
                  <a:lnTo>
                    <a:pt x="80140" y="134398"/>
                  </a:lnTo>
                  <a:lnTo>
                    <a:pt x="79972" y="134398"/>
                  </a:lnTo>
                  <a:lnTo>
                    <a:pt x="79804" y="134426"/>
                  </a:lnTo>
                  <a:lnTo>
                    <a:pt x="7480" y="134426"/>
                  </a:lnTo>
                  <a:lnTo>
                    <a:pt x="7312" y="134398"/>
                  </a:lnTo>
                  <a:lnTo>
                    <a:pt x="7143" y="134398"/>
                  </a:lnTo>
                  <a:lnTo>
                    <a:pt x="6835" y="134286"/>
                  </a:lnTo>
                  <a:lnTo>
                    <a:pt x="6555" y="134145"/>
                  </a:lnTo>
                  <a:lnTo>
                    <a:pt x="6303" y="133921"/>
                  </a:lnTo>
                  <a:lnTo>
                    <a:pt x="6107" y="133669"/>
                  </a:lnTo>
                  <a:lnTo>
                    <a:pt x="5939" y="133389"/>
                  </a:lnTo>
                  <a:lnTo>
                    <a:pt x="5855" y="133081"/>
                  </a:lnTo>
                  <a:lnTo>
                    <a:pt x="5827" y="132913"/>
                  </a:lnTo>
                  <a:lnTo>
                    <a:pt x="5827" y="132745"/>
                  </a:lnTo>
                  <a:lnTo>
                    <a:pt x="5827" y="124118"/>
                  </a:lnTo>
                  <a:lnTo>
                    <a:pt x="5827" y="123950"/>
                  </a:lnTo>
                  <a:lnTo>
                    <a:pt x="5855" y="123781"/>
                  </a:lnTo>
                  <a:lnTo>
                    <a:pt x="5939" y="123473"/>
                  </a:lnTo>
                  <a:lnTo>
                    <a:pt x="6107" y="123193"/>
                  </a:lnTo>
                  <a:lnTo>
                    <a:pt x="6303" y="122941"/>
                  </a:lnTo>
                  <a:lnTo>
                    <a:pt x="6555" y="122717"/>
                  </a:lnTo>
                  <a:lnTo>
                    <a:pt x="6835" y="122577"/>
                  </a:lnTo>
                  <a:lnTo>
                    <a:pt x="7143" y="122465"/>
                  </a:lnTo>
                  <a:lnTo>
                    <a:pt x="7312" y="122465"/>
                  </a:lnTo>
                  <a:lnTo>
                    <a:pt x="7480" y="122437"/>
                  </a:lnTo>
                  <a:close/>
                  <a:moveTo>
                    <a:pt x="1" y="1"/>
                  </a:moveTo>
                  <a:lnTo>
                    <a:pt x="1" y="42494"/>
                  </a:lnTo>
                  <a:lnTo>
                    <a:pt x="393" y="43278"/>
                  </a:lnTo>
                  <a:lnTo>
                    <a:pt x="729" y="44090"/>
                  </a:lnTo>
                  <a:lnTo>
                    <a:pt x="1065" y="44903"/>
                  </a:lnTo>
                  <a:lnTo>
                    <a:pt x="1373" y="45715"/>
                  </a:lnTo>
                  <a:lnTo>
                    <a:pt x="1653" y="46527"/>
                  </a:lnTo>
                  <a:lnTo>
                    <a:pt x="1933" y="47340"/>
                  </a:lnTo>
                  <a:lnTo>
                    <a:pt x="2158" y="48124"/>
                  </a:lnTo>
                  <a:lnTo>
                    <a:pt x="2354" y="48908"/>
                  </a:lnTo>
                  <a:lnTo>
                    <a:pt x="2522" y="49664"/>
                  </a:lnTo>
                  <a:lnTo>
                    <a:pt x="2634" y="50421"/>
                  </a:lnTo>
                  <a:lnTo>
                    <a:pt x="2718" y="51149"/>
                  </a:lnTo>
                  <a:lnTo>
                    <a:pt x="2774" y="51821"/>
                  </a:lnTo>
                  <a:lnTo>
                    <a:pt x="2774" y="52494"/>
                  </a:lnTo>
                  <a:lnTo>
                    <a:pt x="2746" y="53110"/>
                  </a:lnTo>
                  <a:lnTo>
                    <a:pt x="2662" y="53670"/>
                  </a:lnTo>
                  <a:lnTo>
                    <a:pt x="2522" y="54230"/>
                  </a:lnTo>
                  <a:lnTo>
                    <a:pt x="2326" y="54706"/>
                  </a:lnTo>
                  <a:lnTo>
                    <a:pt x="2102" y="55239"/>
                  </a:lnTo>
                  <a:lnTo>
                    <a:pt x="1821" y="55771"/>
                  </a:lnTo>
                  <a:lnTo>
                    <a:pt x="1513" y="56303"/>
                  </a:lnTo>
                  <a:lnTo>
                    <a:pt x="1177" y="56863"/>
                  </a:lnTo>
                  <a:lnTo>
                    <a:pt x="813" y="57395"/>
                  </a:lnTo>
                  <a:lnTo>
                    <a:pt x="421" y="57984"/>
                  </a:lnTo>
                  <a:lnTo>
                    <a:pt x="1" y="58544"/>
                  </a:lnTo>
                  <a:lnTo>
                    <a:pt x="1" y="142829"/>
                  </a:lnTo>
                  <a:lnTo>
                    <a:pt x="87339" y="142829"/>
                  </a:lnTo>
                  <a:lnTo>
                    <a:pt x="873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1830704" y="3429952"/>
              <a:ext cx="1196337" cy="189652"/>
            </a:xfrm>
            <a:custGeom>
              <a:rect b="b" l="l" r="r" t="t"/>
              <a:pathLst>
                <a:path extrusionOk="0" fill="none" h="11990" w="75659">
                  <a:moveTo>
                    <a:pt x="1654" y="11990"/>
                  </a:moveTo>
                  <a:lnTo>
                    <a:pt x="1654" y="11990"/>
                  </a:lnTo>
                  <a:lnTo>
                    <a:pt x="1486" y="11962"/>
                  </a:lnTo>
                  <a:lnTo>
                    <a:pt x="1317" y="11962"/>
                  </a:lnTo>
                  <a:lnTo>
                    <a:pt x="1009" y="11850"/>
                  </a:lnTo>
                  <a:lnTo>
                    <a:pt x="729" y="11709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2"/>
                  </a:lnTo>
                  <a:lnTo>
                    <a:pt x="1" y="1682"/>
                  </a:lnTo>
                  <a:lnTo>
                    <a:pt x="1" y="1514"/>
                  </a:lnTo>
                  <a:lnTo>
                    <a:pt x="29" y="1345"/>
                  </a:lnTo>
                  <a:lnTo>
                    <a:pt x="113" y="1037"/>
                  </a:lnTo>
                  <a:lnTo>
                    <a:pt x="281" y="757"/>
                  </a:lnTo>
                  <a:lnTo>
                    <a:pt x="477" y="505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29"/>
                  </a:lnTo>
                  <a:lnTo>
                    <a:pt x="1654" y="1"/>
                  </a:lnTo>
                  <a:lnTo>
                    <a:pt x="73978" y="1"/>
                  </a:lnTo>
                  <a:lnTo>
                    <a:pt x="73978" y="1"/>
                  </a:lnTo>
                  <a:lnTo>
                    <a:pt x="74146" y="29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505"/>
                  </a:lnTo>
                  <a:lnTo>
                    <a:pt x="75350" y="757"/>
                  </a:lnTo>
                  <a:lnTo>
                    <a:pt x="75519" y="1037"/>
                  </a:lnTo>
                  <a:lnTo>
                    <a:pt x="75603" y="1345"/>
                  </a:lnTo>
                  <a:lnTo>
                    <a:pt x="75631" y="1514"/>
                  </a:lnTo>
                  <a:lnTo>
                    <a:pt x="75659" y="1682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709"/>
                  </a:lnTo>
                  <a:lnTo>
                    <a:pt x="74622" y="11850"/>
                  </a:lnTo>
                  <a:lnTo>
                    <a:pt x="74314" y="11962"/>
                  </a:lnTo>
                  <a:lnTo>
                    <a:pt x="74146" y="11962"/>
                  </a:lnTo>
                  <a:lnTo>
                    <a:pt x="73978" y="11990"/>
                  </a:lnTo>
                  <a:lnTo>
                    <a:pt x="1654" y="119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1830704" y="3172095"/>
              <a:ext cx="1196337" cy="189209"/>
            </a:xfrm>
            <a:custGeom>
              <a:rect b="b" l="l" r="r" t="t"/>
              <a:pathLst>
                <a:path extrusionOk="0" fill="none" h="11962" w="75659">
                  <a:moveTo>
                    <a:pt x="1654" y="11961"/>
                  </a:move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49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1"/>
                  </a:lnTo>
                  <a:lnTo>
                    <a:pt x="1" y="1681"/>
                  </a:lnTo>
                  <a:lnTo>
                    <a:pt x="1" y="1513"/>
                  </a:lnTo>
                  <a:lnTo>
                    <a:pt x="29" y="1345"/>
                  </a:lnTo>
                  <a:lnTo>
                    <a:pt x="113" y="1009"/>
                  </a:lnTo>
                  <a:lnTo>
                    <a:pt x="281" y="729"/>
                  </a:lnTo>
                  <a:lnTo>
                    <a:pt x="477" y="477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1"/>
                  </a:lnTo>
                  <a:lnTo>
                    <a:pt x="1654" y="1"/>
                  </a:lnTo>
                  <a:lnTo>
                    <a:pt x="73978" y="1"/>
                  </a:lnTo>
                  <a:lnTo>
                    <a:pt x="73978" y="1"/>
                  </a:lnTo>
                  <a:lnTo>
                    <a:pt x="74146" y="1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477"/>
                  </a:lnTo>
                  <a:lnTo>
                    <a:pt x="75350" y="729"/>
                  </a:lnTo>
                  <a:lnTo>
                    <a:pt x="75519" y="1009"/>
                  </a:lnTo>
                  <a:lnTo>
                    <a:pt x="75603" y="1345"/>
                  </a:lnTo>
                  <a:lnTo>
                    <a:pt x="75631" y="1513"/>
                  </a:lnTo>
                  <a:lnTo>
                    <a:pt x="75659" y="1681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49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1830704" y="2914238"/>
              <a:ext cx="1196337" cy="189193"/>
            </a:xfrm>
            <a:custGeom>
              <a:rect b="b" l="l" r="r" t="t"/>
              <a:pathLst>
                <a:path extrusionOk="0" fill="none" h="11961" w="75659">
                  <a:moveTo>
                    <a:pt x="1654" y="11961"/>
                  </a:move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21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2"/>
                  </a:lnTo>
                  <a:lnTo>
                    <a:pt x="29" y="10616"/>
                  </a:lnTo>
                  <a:lnTo>
                    <a:pt x="1" y="10448"/>
                  </a:lnTo>
                  <a:lnTo>
                    <a:pt x="1" y="10280"/>
                  </a:lnTo>
                  <a:lnTo>
                    <a:pt x="1" y="1653"/>
                  </a:lnTo>
                  <a:lnTo>
                    <a:pt x="1" y="1653"/>
                  </a:lnTo>
                  <a:lnTo>
                    <a:pt x="1" y="1485"/>
                  </a:lnTo>
                  <a:lnTo>
                    <a:pt x="29" y="1317"/>
                  </a:lnTo>
                  <a:lnTo>
                    <a:pt x="113" y="1009"/>
                  </a:lnTo>
                  <a:lnTo>
                    <a:pt x="281" y="728"/>
                  </a:lnTo>
                  <a:lnTo>
                    <a:pt x="477" y="476"/>
                  </a:lnTo>
                  <a:lnTo>
                    <a:pt x="729" y="280"/>
                  </a:lnTo>
                  <a:lnTo>
                    <a:pt x="1009" y="112"/>
                  </a:lnTo>
                  <a:lnTo>
                    <a:pt x="1317" y="28"/>
                  </a:lnTo>
                  <a:lnTo>
                    <a:pt x="1486" y="0"/>
                  </a:lnTo>
                  <a:lnTo>
                    <a:pt x="1654" y="0"/>
                  </a:lnTo>
                  <a:lnTo>
                    <a:pt x="73978" y="0"/>
                  </a:lnTo>
                  <a:lnTo>
                    <a:pt x="73978" y="0"/>
                  </a:lnTo>
                  <a:lnTo>
                    <a:pt x="74146" y="0"/>
                  </a:lnTo>
                  <a:lnTo>
                    <a:pt x="74314" y="28"/>
                  </a:lnTo>
                  <a:lnTo>
                    <a:pt x="74622" y="112"/>
                  </a:lnTo>
                  <a:lnTo>
                    <a:pt x="74902" y="280"/>
                  </a:lnTo>
                  <a:lnTo>
                    <a:pt x="75154" y="476"/>
                  </a:lnTo>
                  <a:lnTo>
                    <a:pt x="75350" y="728"/>
                  </a:lnTo>
                  <a:lnTo>
                    <a:pt x="75519" y="1009"/>
                  </a:lnTo>
                  <a:lnTo>
                    <a:pt x="75603" y="1317"/>
                  </a:lnTo>
                  <a:lnTo>
                    <a:pt x="75631" y="1485"/>
                  </a:lnTo>
                  <a:lnTo>
                    <a:pt x="75659" y="1653"/>
                  </a:lnTo>
                  <a:lnTo>
                    <a:pt x="75659" y="10280"/>
                  </a:lnTo>
                  <a:lnTo>
                    <a:pt x="75659" y="10280"/>
                  </a:lnTo>
                  <a:lnTo>
                    <a:pt x="75631" y="10448"/>
                  </a:lnTo>
                  <a:lnTo>
                    <a:pt x="75603" y="10616"/>
                  </a:lnTo>
                  <a:lnTo>
                    <a:pt x="75519" y="10952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21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1738582" y="1493321"/>
              <a:ext cx="1381024" cy="2259198"/>
            </a:xfrm>
            <a:custGeom>
              <a:rect b="b" l="l" r="r" t="t"/>
              <a:pathLst>
                <a:path extrusionOk="0" fill="none" h="142829" w="87339">
                  <a:moveTo>
                    <a:pt x="87339" y="1"/>
                  </a:moveTo>
                  <a:lnTo>
                    <a:pt x="1" y="1"/>
                  </a:lnTo>
                  <a:lnTo>
                    <a:pt x="1" y="42494"/>
                  </a:lnTo>
                  <a:lnTo>
                    <a:pt x="1" y="42494"/>
                  </a:lnTo>
                  <a:lnTo>
                    <a:pt x="393" y="43278"/>
                  </a:lnTo>
                  <a:lnTo>
                    <a:pt x="729" y="44090"/>
                  </a:lnTo>
                  <a:lnTo>
                    <a:pt x="1065" y="44903"/>
                  </a:lnTo>
                  <a:lnTo>
                    <a:pt x="1373" y="45715"/>
                  </a:lnTo>
                  <a:lnTo>
                    <a:pt x="1653" y="46527"/>
                  </a:lnTo>
                  <a:lnTo>
                    <a:pt x="1933" y="47340"/>
                  </a:lnTo>
                  <a:lnTo>
                    <a:pt x="2158" y="48124"/>
                  </a:lnTo>
                  <a:lnTo>
                    <a:pt x="2354" y="48908"/>
                  </a:lnTo>
                  <a:lnTo>
                    <a:pt x="2522" y="49664"/>
                  </a:lnTo>
                  <a:lnTo>
                    <a:pt x="2634" y="50421"/>
                  </a:lnTo>
                  <a:lnTo>
                    <a:pt x="2718" y="51149"/>
                  </a:lnTo>
                  <a:lnTo>
                    <a:pt x="2774" y="51821"/>
                  </a:lnTo>
                  <a:lnTo>
                    <a:pt x="2774" y="52494"/>
                  </a:lnTo>
                  <a:lnTo>
                    <a:pt x="2746" y="53110"/>
                  </a:lnTo>
                  <a:lnTo>
                    <a:pt x="2662" y="53670"/>
                  </a:lnTo>
                  <a:lnTo>
                    <a:pt x="2522" y="54230"/>
                  </a:lnTo>
                  <a:lnTo>
                    <a:pt x="2522" y="54230"/>
                  </a:lnTo>
                  <a:lnTo>
                    <a:pt x="2326" y="54706"/>
                  </a:lnTo>
                  <a:lnTo>
                    <a:pt x="2102" y="55239"/>
                  </a:lnTo>
                  <a:lnTo>
                    <a:pt x="1821" y="55771"/>
                  </a:lnTo>
                  <a:lnTo>
                    <a:pt x="1513" y="56303"/>
                  </a:lnTo>
                  <a:lnTo>
                    <a:pt x="1177" y="56863"/>
                  </a:lnTo>
                  <a:lnTo>
                    <a:pt x="813" y="57395"/>
                  </a:lnTo>
                  <a:lnTo>
                    <a:pt x="421" y="57984"/>
                  </a:lnTo>
                  <a:lnTo>
                    <a:pt x="1" y="58544"/>
                  </a:lnTo>
                  <a:lnTo>
                    <a:pt x="1" y="142829"/>
                  </a:lnTo>
                  <a:lnTo>
                    <a:pt x="87339" y="142829"/>
                  </a:lnTo>
                  <a:lnTo>
                    <a:pt x="8733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1738582" y="1269139"/>
              <a:ext cx="1381024" cy="16"/>
            </a:xfrm>
            <a:custGeom>
              <a:rect b="b" l="l" r="r" t="t"/>
              <a:pathLst>
                <a:path extrusionOk="0" fill="none" h="1" w="87339">
                  <a:moveTo>
                    <a:pt x="8733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87339" y="0"/>
                  </a:lnTo>
                  <a:lnTo>
                    <a:pt x="8733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2379040" y="1143754"/>
              <a:ext cx="37665" cy="37677"/>
            </a:xfrm>
            <a:custGeom>
              <a:rect b="b" l="l" r="r" t="t"/>
              <a:pathLst>
                <a:path extrusionOk="0" h="2382" w="2382">
                  <a:moveTo>
                    <a:pt x="1205" y="0"/>
                  </a:moveTo>
                  <a:lnTo>
                    <a:pt x="953" y="28"/>
                  </a:lnTo>
                  <a:lnTo>
                    <a:pt x="729" y="84"/>
                  </a:lnTo>
                  <a:lnTo>
                    <a:pt x="533" y="196"/>
                  </a:lnTo>
                  <a:lnTo>
                    <a:pt x="337" y="336"/>
                  </a:lnTo>
                  <a:lnTo>
                    <a:pt x="197" y="533"/>
                  </a:lnTo>
                  <a:lnTo>
                    <a:pt x="85" y="729"/>
                  </a:lnTo>
                  <a:lnTo>
                    <a:pt x="29" y="953"/>
                  </a:lnTo>
                  <a:lnTo>
                    <a:pt x="1" y="1205"/>
                  </a:lnTo>
                  <a:lnTo>
                    <a:pt x="29" y="1429"/>
                  </a:lnTo>
                  <a:lnTo>
                    <a:pt x="85" y="1653"/>
                  </a:lnTo>
                  <a:lnTo>
                    <a:pt x="197" y="1877"/>
                  </a:lnTo>
                  <a:lnTo>
                    <a:pt x="337" y="2045"/>
                  </a:lnTo>
                  <a:lnTo>
                    <a:pt x="533" y="2185"/>
                  </a:lnTo>
                  <a:lnTo>
                    <a:pt x="729" y="2297"/>
                  </a:lnTo>
                  <a:lnTo>
                    <a:pt x="953" y="2381"/>
                  </a:lnTo>
                  <a:lnTo>
                    <a:pt x="1429" y="2381"/>
                  </a:lnTo>
                  <a:lnTo>
                    <a:pt x="1653" y="2297"/>
                  </a:lnTo>
                  <a:lnTo>
                    <a:pt x="1849" y="2185"/>
                  </a:lnTo>
                  <a:lnTo>
                    <a:pt x="2045" y="2045"/>
                  </a:lnTo>
                  <a:lnTo>
                    <a:pt x="2185" y="1877"/>
                  </a:lnTo>
                  <a:lnTo>
                    <a:pt x="2297" y="1653"/>
                  </a:lnTo>
                  <a:lnTo>
                    <a:pt x="2353" y="1429"/>
                  </a:lnTo>
                  <a:lnTo>
                    <a:pt x="2381" y="1205"/>
                  </a:lnTo>
                  <a:lnTo>
                    <a:pt x="2353" y="953"/>
                  </a:lnTo>
                  <a:lnTo>
                    <a:pt x="2297" y="729"/>
                  </a:lnTo>
                  <a:lnTo>
                    <a:pt x="2185" y="533"/>
                  </a:lnTo>
                  <a:lnTo>
                    <a:pt x="2045" y="336"/>
                  </a:lnTo>
                  <a:lnTo>
                    <a:pt x="1849" y="196"/>
                  </a:lnTo>
                  <a:lnTo>
                    <a:pt x="1653" y="84"/>
                  </a:lnTo>
                  <a:lnTo>
                    <a:pt x="1429" y="28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2431300" y="1150397"/>
              <a:ext cx="24382" cy="24391"/>
            </a:xfrm>
            <a:custGeom>
              <a:rect b="b" l="l" r="r" t="t"/>
              <a:pathLst>
                <a:path extrusionOk="0" h="1542" w="1542">
                  <a:moveTo>
                    <a:pt x="757" y="1"/>
                  </a:moveTo>
                  <a:lnTo>
                    <a:pt x="617" y="29"/>
                  </a:lnTo>
                  <a:lnTo>
                    <a:pt x="477" y="57"/>
                  </a:lnTo>
                  <a:lnTo>
                    <a:pt x="337" y="141"/>
                  </a:lnTo>
                  <a:lnTo>
                    <a:pt x="225" y="225"/>
                  </a:lnTo>
                  <a:lnTo>
                    <a:pt x="141" y="337"/>
                  </a:lnTo>
                  <a:lnTo>
                    <a:pt x="57" y="477"/>
                  </a:lnTo>
                  <a:lnTo>
                    <a:pt x="1" y="617"/>
                  </a:lnTo>
                  <a:lnTo>
                    <a:pt x="1" y="785"/>
                  </a:lnTo>
                  <a:lnTo>
                    <a:pt x="1" y="925"/>
                  </a:lnTo>
                  <a:lnTo>
                    <a:pt x="57" y="1065"/>
                  </a:lnTo>
                  <a:lnTo>
                    <a:pt x="141" y="1205"/>
                  </a:lnTo>
                  <a:lnTo>
                    <a:pt x="225" y="1317"/>
                  </a:lnTo>
                  <a:lnTo>
                    <a:pt x="337" y="1401"/>
                  </a:lnTo>
                  <a:lnTo>
                    <a:pt x="477" y="1485"/>
                  </a:lnTo>
                  <a:lnTo>
                    <a:pt x="617" y="1541"/>
                  </a:lnTo>
                  <a:lnTo>
                    <a:pt x="925" y="1541"/>
                  </a:lnTo>
                  <a:lnTo>
                    <a:pt x="1065" y="1485"/>
                  </a:lnTo>
                  <a:lnTo>
                    <a:pt x="1205" y="1401"/>
                  </a:lnTo>
                  <a:lnTo>
                    <a:pt x="1317" y="1317"/>
                  </a:lnTo>
                  <a:lnTo>
                    <a:pt x="1401" y="1205"/>
                  </a:lnTo>
                  <a:lnTo>
                    <a:pt x="1485" y="1065"/>
                  </a:lnTo>
                  <a:lnTo>
                    <a:pt x="1513" y="925"/>
                  </a:lnTo>
                  <a:lnTo>
                    <a:pt x="1541" y="785"/>
                  </a:lnTo>
                  <a:lnTo>
                    <a:pt x="1541" y="757"/>
                  </a:lnTo>
                  <a:lnTo>
                    <a:pt x="1513" y="617"/>
                  </a:lnTo>
                  <a:lnTo>
                    <a:pt x="1485" y="477"/>
                  </a:lnTo>
                  <a:lnTo>
                    <a:pt x="1401" y="337"/>
                  </a:lnTo>
                  <a:lnTo>
                    <a:pt x="1317" y="225"/>
                  </a:lnTo>
                  <a:lnTo>
                    <a:pt x="1205" y="141"/>
                  </a:lnTo>
                  <a:lnTo>
                    <a:pt x="1065" y="57"/>
                  </a:lnTo>
                  <a:lnTo>
                    <a:pt x="925" y="29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1894490" y="1209760"/>
              <a:ext cx="16840" cy="23062"/>
            </a:xfrm>
            <a:custGeom>
              <a:rect b="b" l="l" r="r" t="t"/>
              <a:pathLst>
                <a:path extrusionOk="0" h="1458" w="1065">
                  <a:moveTo>
                    <a:pt x="1" y="1"/>
                  </a:moveTo>
                  <a:lnTo>
                    <a:pt x="1" y="1458"/>
                  </a:lnTo>
                  <a:lnTo>
                    <a:pt x="1065" y="1458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1866582" y="1202231"/>
              <a:ext cx="17299" cy="30591"/>
            </a:xfrm>
            <a:custGeom>
              <a:rect b="b" l="l" r="r" t="t"/>
              <a:pathLst>
                <a:path extrusionOk="0" h="1934" w="1094">
                  <a:moveTo>
                    <a:pt x="1" y="1"/>
                  </a:moveTo>
                  <a:lnTo>
                    <a:pt x="1" y="1934"/>
                  </a:lnTo>
                  <a:lnTo>
                    <a:pt x="1093" y="1934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1866582" y="1202231"/>
              <a:ext cx="17299" cy="30591"/>
            </a:xfrm>
            <a:custGeom>
              <a:rect b="b" l="l" r="r" t="t"/>
              <a:pathLst>
                <a:path extrusionOk="0" fill="none" h="1934" w="1094">
                  <a:moveTo>
                    <a:pt x="1093" y="1"/>
                  </a:moveTo>
                  <a:lnTo>
                    <a:pt x="1" y="1"/>
                  </a:lnTo>
                  <a:lnTo>
                    <a:pt x="1" y="1934"/>
                  </a:lnTo>
                  <a:lnTo>
                    <a:pt x="1093" y="1934"/>
                  </a:lnTo>
                  <a:lnTo>
                    <a:pt x="109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1838689" y="1194702"/>
              <a:ext cx="17283" cy="37677"/>
            </a:xfrm>
            <a:custGeom>
              <a:rect b="b" l="l" r="r" t="t"/>
              <a:pathLst>
                <a:path extrusionOk="0" h="2382" w="1093">
                  <a:moveTo>
                    <a:pt x="0" y="1"/>
                  </a:moveTo>
                  <a:lnTo>
                    <a:pt x="0" y="2382"/>
                  </a:lnTo>
                  <a:lnTo>
                    <a:pt x="1093" y="2382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1811223" y="1187173"/>
              <a:ext cx="16840" cy="45649"/>
            </a:xfrm>
            <a:custGeom>
              <a:rect b="b" l="l" r="r" t="t"/>
              <a:pathLst>
                <a:path extrusionOk="0" h="2886" w="1065">
                  <a:moveTo>
                    <a:pt x="1" y="0"/>
                  </a:moveTo>
                  <a:lnTo>
                    <a:pt x="1" y="2886"/>
                  </a:lnTo>
                  <a:lnTo>
                    <a:pt x="1065" y="2886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2956598" y="1201788"/>
              <a:ext cx="10215" cy="22619"/>
            </a:xfrm>
            <a:custGeom>
              <a:rect b="b" l="l" r="r" t="t"/>
              <a:pathLst>
                <a:path extrusionOk="0" h="1430" w="646">
                  <a:moveTo>
                    <a:pt x="1" y="1"/>
                  </a:moveTo>
                  <a:lnTo>
                    <a:pt x="1" y="1429"/>
                  </a:lnTo>
                  <a:lnTo>
                    <a:pt x="645" y="1429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2973880" y="1193374"/>
              <a:ext cx="80627" cy="39006"/>
            </a:xfrm>
            <a:custGeom>
              <a:rect b="b" l="l" r="r" t="t"/>
              <a:pathLst>
                <a:path extrusionOk="0" h="2466" w="5099">
                  <a:moveTo>
                    <a:pt x="0" y="1"/>
                  </a:moveTo>
                  <a:lnTo>
                    <a:pt x="0" y="2466"/>
                  </a:lnTo>
                  <a:lnTo>
                    <a:pt x="5098" y="2466"/>
                  </a:lnTo>
                  <a:lnTo>
                    <a:pt x="5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2973880" y="1193374"/>
              <a:ext cx="80627" cy="39006"/>
            </a:xfrm>
            <a:custGeom>
              <a:rect b="b" l="l" r="r" t="t"/>
              <a:pathLst>
                <a:path extrusionOk="0" fill="none" h="2466" w="5099">
                  <a:moveTo>
                    <a:pt x="5098" y="1"/>
                  </a:moveTo>
                  <a:lnTo>
                    <a:pt x="0" y="1"/>
                  </a:lnTo>
                  <a:lnTo>
                    <a:pt x="0" y="2466"/>
                  </a:lnTo>
                  <a:lnTo>
                    <a:pt x="5098" y="2466"/>
                  </a:lnTo>
                  <a:lnTo>
                    <a:pt x="509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1736811" y="1269139"/>
              <a:ext cx="1383238" cy="224197"/>
            </a:xfrm>
            <a:custGeom>
              <a:rect b="b" l="l" r="r" t="t"/>
              <a:pathLst>
                <a:path extrusionOk="0" h="14174" w="87479">
                  <a:moveTo>
                    <a:pt x="1" y="0"/>
                  </a:moveTo>
                  <a:lnTo>
                    <a:pt x="1" y="14174"/>
                  </a:lnTo>
                  <a:lnTo>
                    <a:pt x="87479" y="14174"/>
                  </a:lnTo>
                  <a:lnTo>
                    <a:pt x="87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1736811" y="1269139"/>
              <a:ext cx="1383238" cy="224197"/>
            </a:xfrm>
            <a:custGeom>
              <a:rect b="b" l="l" r="r" t="t"/>
              <a:pathLst>
                <a:path extrusionOk="0" fill="none" h="14174" w="87479">
                  <a:moveTo>
                    <a:pt x="1" y="0"/>
                  </a:moveTo>
                  <a:lnTo>
                    <a:pt x="87479" y="0"/>
                  </a:lnTo>
                  <a:lnTo>
                    <a:pt x="87479" y="14174"/>
                  </a:lnTo>
                  <a:lnTo>
                    <a:pt x="1" y="1417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2072093" y="1337376"/>
              <a:ext cx="54505" cy="74437"/>
            </a:xfrm>
            <a:custGeom>
              <a:rect b="b" l="l" r="r" t="t"/>
              <a:pathLst>
                <a:path extrusionOk="0" h="4706" w="3447">
                  <a:moveTo>
                    <a:pt x="1" y="0"/>
                  </a:moveTo>
                  <a:lnTo>
                    <a:pt x="1" y="4706"/>
                  </a:lnTo>
                  <a:lnTo>
                    <a:pt x="869" y="4706"/>
                  </a:lnTo>
                  <a:lnTo>
                    <a:pt x="869" y="2913"/>
                  </a:lnTo>
                  <a:lnTo>
                    <a:pt x="3138" y="2913"/>
                  </a:lnTo>
                  <a:lnTo>
                    <a:pt x="3138" y="2157"/>
                  </a:lnTo>
                  <a:lnTo>
                    <a:pt x="869" y="2157"/>
                  </a:lnTo>
                  <a:lnTo>
                    <a:pt x="869" y="728"/>
                  </a:lnTo>
                  <a:lnTo>
                    <a:pt x="3446" y="728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2072093" y="1337376"/>
              <a:ext cx="54505" cy="74437"/>
            </a:xfrm>
            <a:custGeom>
              <a:rect b="b" l="l" r="r" t="t"/>
              <a:pathLst>
                <a:path extrusionOk="0" fill="none" h="4706" w="3447">
                  <a:moveTo>
                    <a:pt x="3446" y="0"/>
                  </a:moveTo>
                  <a:lnTo>
                    <a:pt x="1" y="0"/>
                  </a:lnTo>
                  <a:lnTo>
                    <a:pt x="1" y="4706"/>
                  </a:lnTo>
                  <a:lnTo>
                    <a:pt x="869" y="4706"/>
                  </a:lnTo>
                  <a:lnTo>
                    <a:pt x="869" y="2913"/>
                  </a:lnTo>
                  <a:lnTo>
                    <a:pt x="3138" y="2913"/>
                  </a:lnTo>
                  <a:lnTo>
                    <a:pt x="3138" y="2157"/>
                  </a:lnTo>
                  <a:lnTo>
                    <a:pt x="869" y="2157"/>
                  </a:lnTo>
                  <a:lnTo>
                    <a:pt x="869" y="728"/>
                  </a:lnTo>
                  <a:lnTo>
                    <a:pt x="3446" y="728"/>
                  </a:lnTo>
                  <a:lnTo>
                    <a:pt x="344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2135437" y="1329388"/>
              <a:ext cx="17726" cy="82868"/>
            </a:xfrm>
            <a:custGeom>
              <a:rect b="b" l="l" r="r" t="t"/>
              <a:pathLst>
                <a:path extrusionOk="0" h="5239" w="1121">
                  <a:moveTo>
                    <a:pt x="505" y="1"/>
                  </a:moveTo>
                  <a:lnTo>
                    <a:pt x="421" y="29"/>
                  </a:lnTo>
                  <a:lnTo>
                    <a:pt x="309" y="57"/>
                  </a:lnTo>
                  <a:lnTo>
                    <a:pt x="225" y="85"/>
                  </a:lnTo>
                  <a:lnTo>
                    <a:pt x="141" y="169"/>
                  </a:lnTo>
                  <a:lnTo>
                    <a:pt x="85" y="225"/>
                  </a:lnTo>
                  <a:lnTo>
                    <a:pt x="57" y="309"/>
                  </a:lnTo>
                  <a:lnTo>
                    <a:pt x="1" y="421"/>
                  </a:lnTo>
                  <a:lnTo>
                    <a:pt x="1" y="505"/>
                  </a:lnTo>
                  <a:lnTo>
                    <a:pt x="57" y="505"/>
                  </a:lnTo>
                  <a:lnTo>
                    <a:pt x="113" y="617"/>
                  </a:lnTo>
                  <a:lnTo>
                    <a:pt x="197" y="729"/>
                  </a:lnTo>
                  <a:lnTo>
                    <a:pt x="309" y="813"/>
                  </a:lnTo>
                  <a:lnTo>
                    <a:pt x="421" y="869"/>
                  </a:lnTo>
                  <a:lnTo>
                    <a:pt x="589" y="897"/>
                  </a:lnTo>
                  <a:lnTo>
                    <a:pt x="757" y="869"/>
                  </a:lnTo>
                  <a:lnTo>
                    <a:pt x="925" y="785"/>
                  </a:lnTo>
                  <a:lnTo>
                    <a:pt x="1037" y="673"/>
                  </a:lnTo>
                  <a:lnTo>
                    <a:pt x="1121" y="505"/>
                  </a:lnTo>
                  <a:lnTo>
                    <a:pt x="1121" y="449"/>
                  </a:lnTo>
                  <a:lnTo>
                    <a:pt x="1093" y="365"/>
                  </a:lnTo>
                  <a:lnTo>
                    <a:pt x="1065" y="281"/>
                  </a:lnTo>
                  <a:lnTo>
                    <a:pt x="953" y="141"/>
                  </a:lnTo>
                  <a:lnTo>
                    <a:pt x="813" y="29"/>
                  </a:lnTo>
                  <a:lnTo>
                    <a:pt x="729" y="1"/>
                  </a:lnTo>
                  <a:close/>
                  <a:moveTo>
                    <a:pt x="113" y="1654"/>
                  </a:moveTo>
                  <a:lnTo>
                    <a:pt x="113" y="5239"/>
                  </a:lnTo>
                  <a:lnTo>
                    <a:pt x="953" y="5239"/>
                  </a:lnTo>
                  <a:lnTo>
                    <a:pt x="953" y="1654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2137208" y="1355535"/>
              <a:ext cx="13298" cy="56722"/>
            </a:xfrm>
            <a:custGeom>
              <a:rect b="b" l="l" r="r" t="t"/>
              <a:pathLst>
                <a:path extrusionOk="0" fill="none" h="3586" w="841">
                  <a:moveTo>
                    <a:pt x="841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841" y="3586"/>
                  </a:lnTo>
                  <a:lnTo>
                    <a:pt x="8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2135437" y="1329388"/>
              <a:ext cx="17726" cy="14204"/>
            </a:xfrm>
            <a:custGeom>
              <a:rect b="b" l="l" r="r" t="t"/>
              <a:pathLst>
                <a:path extrusionOk="0" fill="none" h="898" w="1121">
                  <a:moveTo>
                    <a:pt x="617" y="1"/>
                  </a:moveTo>
                  <a:lnTo>
                    <a:pt x="617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533" y="1"/>
                  </a:lnTo>
                  <a:lnTo>
                    <a:pt x="533" y="1"/>
                  </a:lnTo>
                  <a:lnTo>
                    <a:pt x="505" y="1"/>
                  </a:lnTo>
                  <a:lnTo>
                    <a:pt x="505" y="1"/>
                  </a:lnTo>
                  <a:lnTo>
                    <a:pt x="421" y="29"/>
                  </a:lnTo>
                  <a:lnTo>
                    <a:pt x="309" y="57"/>
                  </a:lnTo>
                  <a:lnTo>
                    <a:pt x="225" y="85"/>
                  </a:lnTo>
                  <a:lnTo>
                    <a:pt x="141" y="169"/>
                  </a:lnTo>
                  <a:lnTo>
                    <a:pt x="85" y="225"/>
                  </a:lnTo>
                  <a:lnTo>
                    <a:pt x="57" y="309"/>
                  </a:lnTo>
                  <a:lnTo>
                    <a:pt x="1" y="421"/>
                  </a:lnTo>
                  <a:lnTo>
                    <a:pt x="1" y="505"/>
                  </a:lnTo>
                  <a:lnTo>
                    <a:pt x="57" y="505"/>
                  </a:lnTo>
                  <a:lnTo>
                    <a:pt x="57" y="505"/>
                  </a:lnTo>
                  <a:lnTo>
                    <a:pt x="113" y="617"/>
                  </a:lnTo>
                  <a:lnTo>
                    <a:pt x="197" y="729"/>
                  </a:lnTo>
                  <a:lnTo>
                    <a:pt x="309" y="813"/>
                  </a:lnTo>
                  <a:lnTo>
                    <a:pt x="421" y="869"/>
                  </a:lnTo>
                  <a:lnTo>
                    <a:pt x="421" y="869"/>
                  </a:lnTo>
                  <a:lnTo>
                    <a:pt x="589" y="897"/>
                  </a:lnTo>
                  <a:lnTo>
                    <a:pt x="589" y="897"/>
                  </a:lnTo>
                  <a:lnTo>
                    <a:pt x="757" y="869"/>
                  </a:lnTo>
                  <a:lnTo>
                    <a:pt x="925" y="785"/>
                  </a:lnTo>
                  <a:lnTo>
                    <a:pt x="1037" y="673"/>
                  </a:lnTo>
                  <a:lnTo>
                    <a:pt x="1121" y="505"/>
                  </a:lnTo>
                  <a:lnTo>
                    <a:pt x="1121" y="505"/>
                  </a:lnTo>
                  <a:lnTo>
                    <a:pt x="1121" y="449"/>
                  </a:lnTo>
                  <a:lnTo>
                    <a:pt x="1121" y="449"/>
                  </a:lnTo>
                  <a:lnTo>
                    <a:pt x="1093" y="365"/>
                  </a:lnTo>
                  <a:lnTo>
                    <a:pt x="1065" y="281"/>
                  </a:lnTo>
                  <a:lnTo>
                    <a:pt x="953" y="141"/>
                  </a:lnTo>
                  <a:lnTo>
                    <a:pt x="813" y="29"/>
                  </a:lnTo>
                  <a:lnTo>
                    <a:pt x="729" y="1"/>
                  </a:lnTo>
                  <a:lnTo>
                    <a:pt x="61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2168216" y="1354206"/>
              <a:ext cx="56260" cy="57607"/>
            </a:xfrm>
            <a:custGeom>
              <a:rect b="b" l="l" r="r" t="t"/>
              <a:pathLst>
                <a:path extrusionOk="0" h="3642" w="3558">
                  <a:moveTo>
                    <a:pt x="1793" y="1"/>
                  </a:moveTo>
                  <a:lnTo>
                    <a:pt x="1625" y="29"/>
                  </a:lnTo>
                  <a:lnTo>
                    <a:pt x="1317" y="141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0" y="57"/>
                  </a:lnTo>
                  <a:lnTo>
                    <a:pt x="0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09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597" y="757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2045" y="757"/>
                  </a:lnTo>
                  <a:lnTo>
                    <a:pt x="2213" y="813"/>
                  </a:lnTo>
                  <a:lnTo>
                    <a:pt x="2353" y="869"/>
                  </a:lnTo>
                  <a:lnTo>
                    <a:pt x="2493" y="981"/>
                  </a:lnTo>
                  <a:lnTo>
                    <a:pt x="2577" y="1121"/>
                  </a:lnTo>
                  <a:lnTo>
                    <a:pt x="2661" y="1261"/>
                  </a:lnTo>
                  <a:lnTo>
                    <a:pt x="2689" y="1457"/>
                  </a:lnTo>
                  <a:lnTo>
                    <a:pt x="2717" y="1681"/>
                  </a:lnTo>
                  <a:lnTo>
                    <a:pt x="2717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317"/>
                  </a:lnTo>
                  <a:lnTo>
                    <a:pt x="3502" y="1037"/>
                  </a:lnTo>
                  <a:lnTo>
                    <a:pt x="3418" y="785"/>
                  </a:lnTo>
                  <a:lnTo>
                    <a:pt x="3278" y="561"/>
                  </a:lnTo>
                  <a:lnTo>
                    <a:pt x="3110" y="365"/>
                  </a:lnTo>
                  <a:lnTo>
                    <a:pt x="2913" y="225"/>
                  </a:lnTo>
                  <a:lnTo>
                    <a:pt x="2661" y="113"/>
                  </a:lnTo>
                  <a:lnTo>
                    <a:pt x="2409" y="29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2168216" y="1354206"/>
              <a:ext cx="56260" cy="57607"/>
            </a:xfrm>
            <a:custGeom>
              <a:rect b="b" l="l" r="r" t="t"/>
              <a:pathLst>
                <a:path extrusionOk="0" fill="none" h="3642" w="3558">
                  <a:moveTo>
                    <a:pt x="2157" y="1"/>
                  </a:moveTo>
                  <a:lnTo>
                    <a:pt x="2157" y="1"/>
                  </a:lnTo>
                  <a:lnTo>
                    <a:pt x="2045" y="1"/>
                  </a:lnTo>
                  <a:lnTo>
                    <a:pt x="2045" y="1"/>
                  </a:lnTo>
                  <a:lnTo>
                    <a:pt x="1961" y="1"/>
                  </a:lnTo>
                  <a:lnTo>
                    <a:pt x="1961" y="1"/>
                  </a:lnTo>
                  <a:lnTo>
                    <a:pt x="1793" y="1"/>
                  </a:lnTo>
                  <a:lnTo>
                    <a:pt x="1625" y="29"/>
                  </a:lnTo>
                  <a:lnTo>
                    <a:pt x="1317" y="141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0" y="57"/>
                  </a:lnTo>
                  <a:lnTo>
                    <a:pt x="0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09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597" y="757"/>
                  </a:lnTo>
                  <a:lnTo>
                    <a:pt x="1793" y="729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1849" y="729"/>
                  </a:lnTo>
                  <a:lnTo>
                    <a:pt x="2045" y="757"/>
                  </a:lnTo>
                  <a:lnTo>
                    <a:pt x="2213" y="813"/>
                  </a:lnTo>
                  <a:lnTo>
                    <a:pt x="2353" y="869"/>
                  </a:lnTo>
                  <a:lnTo>
                    <a:pt x="2493" y="981"/>
                  </a:lnTo>
                  <a:lnTo>
                    <a:pt x="2577" y="1121"/>
                  </a:lnTo>
                  <a:lnTo>
                    <a:pt x="2661" y="1261"/>
                  </a:lnTo>
                  <a:lnTo>
                    <a:pt x="2689" y="1457"/>
                  </a:lnTo>
                  <a:lnTo>
                    <a:pt x="2717" y="1681"/>
                  </a:lnTo>
                  <a:lnTo>
                    <a:pt x="2717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597"/>
                  </a:lnTo>
                  <a:lnTo>
                    <a:pt x="3558" y="1317"/>
                  </a:lnTo>
                  <a:lnTo>
                    <a:pt x="3558" y="1317"/>
                  </a:lnTo>
                  <a:lnTo>
                    <a:pt x="3502" y="1037"/>
                  </a:lnTo>
                  <a:lnTo>
                    <a:pt x="3418" y="785"/>
                  </a:lnTo>
                  <a:lnTo>
                    <a:pt x="3278" y="561"/>
                  </a:lnTo>
                  <a:lnTo>
                    <a:pt x="3110" y="365"/>
                  </a:lnTo>
                  <a:lnTo>
                    <a:pt x="2913" y="225"/>
                  </a:lnTo>
                  <a:lnTo>
                    <a:pt x="2661" y="113"/>
                  </a:lnTo>
                  <a:lnTo>
                    <a:pt x="2409" y="29"/>
                  </a:lnTo>
                  <a:lnTo>
                    <a:pt x="215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2237758" y="1354206"/>
              <a:ext cx="51390" cy="58493"/>
            </a:xfrm>
            <a:custGeom>
              <a:rect b="b" l="l" r="r" t="t"/>
              <a:pathLst>
                <a:path extrusionOk="0" h="3698" w="3250">
                  <a:moveTo>
                    <a:pt x="2409" y="2101"/>
                  </a:moveTo>
                  <a:lnTo>
                    <a:pt x="2409" y="2522"/>
                  </a:lnTo>
                  <a:lnTo>
                    <a:pt x="2353" y="2634"/>
                  </a:lnTo>
                  <a:lnTo>
                    <a:pt x="2269" y="2746"/>
                  </a:lnTo>
                  <a:lnTo>
                    <a:pt x="2185" y="2858"/>
                  </a:lnTo>
                  <a:lnTo>
                    <a:pt x="2073" y="2942"/>
                  </a:lnTo>
                  <a:lnTo>
                    <a:pt x="1961" y="2998"/>
                  </a:lnTo>
                  <a:lnTo>
                    <a:pt x="1821" y="3054"/>
                  </a:lnTo>
                  <a:lnTo>
                    <a:pt x="1709" y="3082"/>
                  </a:lnTo>
                  <a:lnTo>
                    <a:pt x="1345" y="3082"/>
                  </a:lnTo>
                  <a:lnTo>
                    <a:pt x="1205" y="3026"/>
                  </a:lnTo>
                  <a:lnTo>
                    <a:pt x="1092" y="2998"/>
                  </a:lnTo>
                  <a:lnTo>
                    <a:pt x="1008" y="2914"/>
                  </a:lnTo>
                  <a:lnTo>
                    <a:pt x="924" y="2858"/>
                  </a:lnTo>
                  <a:lnTo>
                    <a:pt x="868" y="2774"/>
                  </a:lnTo>
                  <a:lnTo>
                    <a:pt x="812" y="2690"/>
                  </a:lnTo>
                  <a:lnTo>
                    <a:pt x="812" y="2578"/>
                  </a:lnTo>
                  <a:lnTo>
                    <a:pt x="812" y="2494"/>
                  </a:lnTo>
                  <a:lnTo>
                    <a:pt x="840" y="2409"/>
                  </a:lnTo>
                  <a:lnTo>
                    <a:pt x="896" y="2325"/>
                  </a:lnTo>
                  <a:lnTo>
                    <a:pt x="980" y="2241"/>
                  </a:lnTo>
                  <a:lnTo>
                    <a:pt x="1064" y="2185"/>
                  </a:lnTo>
                  <a:lnTo>
                    <a:pt x="1205" y="2129"/>
                  </a:lnTo>
                  <a:lnTo>
                    <a:pt x="1345" y="2101"/>
                  </a:lnTo>
                  <a:close/>
                  <a:moveTo>
                    <a:pt x="1541" y="1"/>
                  </a:moveTo>
                  <a:lnTo>
                    <a:pt x="1177" y="29"/>
                  </a:lnTo>
                  <a:lnTo>
                    <a:pt x="784" y="113"/>
                  </a:lnTo>
                  <a:lnTo>
                    <a:pt x="448" y="253"/>
                  </a:lnTo>
                  <a:lnTo>
                    <a:pt x="112" y="449"/>
                  </a:lnTo>
                  <a:lnTo>
                    <a:pt x="420" y="1065"/>
                  </a:lnTo>
                  <a:lnTo>
                    <a:pt x="672" y="925"/>
                  </a:lnTo>
                  <a:lnTo>
                    <a:pt x="924" y="813"/>
                  </a:lnTo>
                  <a:lnTo>
                    <a:pt x="1205" y="729"/>
                  </a:lnTo>
                  <a:lnTo>
                    <a:pt x="1513" y="701"/>
                  </a:lnTo>
                  <a:lnTo>
                    <a:pt x="1737" y="729"/>
                  </a:lnTo>
                  <a:lnTo>
                    <a:pt x="1933" y="757"/>
                  </a:lnTo>
                  <a:lnTo>
                    <a:pt x="2073" y="813"/>
                  </a:lnTo>
                  <a:lnTo>
                    <a:pt x="2213" y="925"/>
                  </a:lnTo>
                  <a:lnTo>
                    <a:pt x="2297" y="1037"/>
                  </a:lnTo>
                  <a:lnTo>
                    <a:pt x="2353" y="1149"/>
                  </a:lnTo>
                  <a:lnTo>
                    <a:pt x="2409" y="1317"/>
                  </a:lnTo>
                  <a:lnTo>
                    <a:pt x="2409" y="1485"/>
                  </a:lnTo>
                  <a:lnTo>
                    <a:pt x="2409" y="1541"/>
                  </a:lnTo>
                  <a:lnTo>
                    <a:pt x="1485" y="1541"/>
                  </a:lnTo>
                  <a:lnTo>
                    <a:pt x="1120" y="1569"/>
                  </a:lnTo>
                  <a:lnTo>
                    <a:pt x="784" y="1625"/>
                  </a:lnTo>
                  <a:lnTo>
                    <a:pt x="532" y="1709"/>
                  </a:lnTo>
                  <a:lnTo>
                    <a:pt x="336" y="1849"/>
                  </a:lnTo>
                  <a:lnTo>
                    <a:pt x="168" y="1989"/>
                  </a:lnTo>
                  <a:lnTo>
                    <a:pt x="84" y="2185"/>
                  </a:lnTo>
                  <a:lnTo>
                    <a:pt x="28" y="2381"/>
                  </a:lnTo>
                  <a:lnTo>
                    <a:pt x="0" y="2606"/>
                  </a:lnTo>
                  <a:lnTo>
                    <a:pt x="28" y="2830"/>
                  </a:lnTo>
                  <a:lnTo>
                    <a:pt x="84" y="3054"/>
                  </a:lnTo>
                  <a:lnTo>
                    <a:pt x="196" y="3222"/>
                  </a:lnTo>
                  <a:lnTo>
                    <a:pt x="364" y="3390"/>
                  </a:lnTo>
                  <a:lnTo>
                    <a:pt x="560" y="3530"/>
                  </a:lnTo>
                  <a:lnTo>
                    <a:pt x="784" y="3614"/>
                  </a:lnTo>
                  <a:lnTo>
                    <a:pt x="1036" y="3670"/>
                  </a:lnTo>
                  <a:lnTo>
                    <a:pt x="1345" y="3698"/>
                  </a:lnTo>
                  <a:lnTo>
                    <a:pt x="1457" y="3698"/>
                  </a:lnTo>
                  <a:lnTo>
                    <a:pt x="1737" y="3670"/>
                  </a:lnTo>
                  <a:lnTo>
                    <a:pt x="2017" y="3558"/>
                  </a:lnTo>
                  <a:lnTo>
                    <a:pt x="2241" y="3418"/>
                  </a:lnTo>
                  <a:lnTo>
                    <a:pt x="2353" y="3334"/>
                  </a:lnTo>
                  <a:lnTo>
                    <a:pt x="2465" y="3222"/>
                  </a:lnTo>
                  <a:lnTo>
                    <a:pt x="2465" y="3642"/>
                  </a:lnTo>
                  <a:lnTo>
                    <a:pt x="3249" y="3642"/>
                  </a:lnTo>
                  <a:lnTo>
                    <a:pt x="3249" y="1541"/>
                  </a:lnTo>
                  <a:lnTo>
                    <a:pt x="3221" y="1177"/>
                  </a:lnTo>
                  <a:lnTo>
                    <a:pt x="3137" y="869"/>
                  </a:lnTo>
                  <a:lnTo>
                    <a:pt x="3081" y="729"/>
                  </a:lnTo>
                  <a:lnTo>
                    <a:pt x="2997" y="589"/>
                  </a:lnTo>
                  <a:lnTo>
                    <a:pt x="2913" y="477"/>
                  </a:lnTo>
                  <a:lnTo>
                    <a:pt x="2829" y="393"/>
                  </a:lnTo>
                  <a:lnTo>
                    <a:pt x="2605" y="225"/>
                  </a:lnTo>
                  <a:lnTo>
                    <a:pt x="2325" y="85"/>
                  </a:lnTo>
                  <a:lnTo>
                    <a:pt x="1989" y="29"/>
                  </a:lnTo>
                  <a:lnTo>
                    <a:pt x="1625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2250598" y="1387438"/>
              <a:ext cx="25252" cy="15517"/>
            </a:xfrm>
            <a:custGeom>
              <a:rect b="b" l="l" r="r" t="t"/>
              <a:pathLst>
                <a:path extrusionOk="0" fill="none" h="981" w="1597">
                  <a:moveTo>
                    <a:pt x="757" y="981"/>
                  </a:moveTo>
                  <a:lnTo>
                    <a:pt x="757" y="981"/>
                  </a:lnTo>
                  <a:lnTo>
                    <a:pt x="673" y="981"/>
                  </a:lnTo>
                  <a:lnTo>
                    <a:pt x="673" y="981"/>
                  </a:lnTo>
                  <a:lnTo>
                    <a:pt x="533" y="981"/>
                  </a:lnTo>
                  <a:lnTo>
                    <a:pt x="393" y="925"/>
                  </a:lnTo>
                  <a:lnTo>
                    <a:pt x="280" y="897"/>
                  </a:lnTo>
                  <a:lnTo>
                    <a:pt x="196" y="813"/>
                  </a:lnTo>
                  <a:lnTo>
                    <a:pt x="112" y="757"/>
                  </a:lnTo>
                  <a:lnTo>
                    <a:pt x="56" y="673"/>
                  </a:lnTo>
                  <a:lnTo>
                    <a:pt x="0" y="589"/>
                  </a:lnTo>
                  <a:lnTo>
                    <a:pt x="0" y="477"/>
                  </a:lnTo>
                  <a:lnTo>
                    <a:pt x="0" y="477"/>
                  </a:lnTo>
                  <a:lnTo>
                    <a:pt x="0" y="393"/>
                  </a:lnTo>
                  <a:lnTo>
                    <a:pt x="28" y="308"/>
                  </a:lnTo>
                  <a:lnTo>
                    <a:pt x="84" y="224"/>
                  </a:lnTo>
                  <a:lnTo>
                    <a:pt x="168" y="140"/>
                  </a:lnTo>
                  <a:lnTo>
                    <a:pt x="252" y="84"/>
                  </a:lnTo>
                  <a:lnTo>
                    <a:pt x="393" y="28"/>
                  </a:lnTo>
                  <a:lnTo>
                    <a:pt x="533" y="0"/>
                  </a:lnTo>
                  <a:lnTo>
                    <a:pt x="729" y="0"/>
                  </a:lnTo>
                  <a:lnTo>
                    <a:pt x="1597" y="0"/>
                  </a:lnTo>
                  <a:lnTo>
                    <a:pt x="1597" y="421"/>
                  </a:lnTo>
                  <a:lnTo>
                    <a:pt x="1597" y="421"/>
                  </a:lnTo>
                  <a:lnTo>
                    <a:pt x="1541" y="533"/>
                  </a:lnTo>
                  <a:lnTo>
                    <a:pt x="1457" y="645"/>
                  </a:lnTo>
                  <a:lnTo>
                    <a:pt x="1373" y="757"/>
                  </a:lnTo>
                  <a:lnTo>
                    <a:pt x="1261" y="841"/>
                  </a:lnTo>
                  <a:lnTo>
                    <a:pt x="1149" y="897"/>
                  </a:lnTo>
                  <a:lnTo>
                    <a:pt x="1009" y="953"/>
                  </a:lnTo>
                  <a:lnTo>
                    <a:pt x="897" y="981"/>
                  </a:lnTo>
                  <a:lnTo>
                    <a:pt x="757" y="9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2237758" y="1354206"/>
              <a:ext cx="51390" cy="58493"/>
            </a:xfrm>
            <a:custGeom>
              <a:rect b="b" l="l" r="r" t="t"/>
              <a:pathLst>
                <a:path extrusionOk="0" fill="none" h="3698" w="3250">
                  <a:moveTo>
                    <a:pt x="1541" y="1"/>
                  </a:moveTo>
                  <a:lnTo>
                    <a:pt x="1541" y="1"/>
                  </a:lnTo>
                  <a:lnTo>
                    <a:pt x="1177" y="29"/>
                  </a:lnTo>
                  <a:lnTo>
                    <a:pt x="784" y="113"/>
                  </a:lnTo>
                  <a:lnTo>
                    <a:pt x="448" y="253"/>
                  </a:lnTo>
                  <a:lnTo>
                    <a:pt x="112" y="449"/>
                  </a:lnTo>
                  <a:lnTo>
                    <a:pt x="420" y="1065"/>
                  </a:lnTo>
                  <a:lnTo>
                    <a:pt x="420" y="1065"/>
                  </a:lnTo>
                  <a:lnTo>
                    <a:pt x="672" y="925"/>
                  </a:lnTo>
                  <a:lnTo>
                    <a:pt x="924" y="813"/>
                  </a:lnTo>
                  <a:lnTo>
                    <a:pt x="1205" y="729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737" y="729"/>
                  </a:lnTo>
                  <a:lnTo>
                    <a:pt x="1933" y="757"/>
                  </a:lnTo>
                  <a:lnTo>
                    <a:pt x="2073" y="813"/>
                  </a:lnTo>
                  <a:lnTo>
                    <a:pt x="2213" y="925"/>
                  </a:lnTo>
                  <a:lnTo>
                    <a:pt x="2297" y="1037"/>
                  </a:lnTo>
                  <a:lnTo>
                    <a:pt x="2353" y="1149"/>
                  </a:lnTo>
                  <a:lnTo>
                    <a:pt x="2409" y="1317"/>
                  </a:lnTo>
                  <a:lnTo>
                    <a:pt x="2409" y="1485"/>
                  </a:lnTo>
                  <a:lnTo>
                    <a:pt x="2409" y="1541"/>
                  </a:lnTo>
                  <a:lnTo>
                    <a:pt x="1485" y="1541"/>
                  </a:lnTo>
                  <a:lnTo>
                    <a:pt x="1485" y="1541"/>
                  </a:lnTo>
                  <a:lnTo>
                    <a:pt x="1120" y="1569"/>
                  </a:lnTo>
                  <a:lnTo>
                    <a:pt x="784" y="1625"/>
                  </a:lnTo>
                  <a:lnTo>
                    <a:pt x="532" y="1709"/>
                  </a:lnTo>
                  <a:lnTo>
                    <a:pt x="336" y="1849"/>
                  </a:lnTo>
                  <a:lnTo>
                    <a:pt x="168" y="1989"/>
                  </a:lnTo>
                  <a:lnTo>
                    <a:pt x="84" y="2185"/>
                  </a:lnTo>
                  <a:lnTo>
                    <a:pt x="28" y="2381"/>
                  </a:lnTo>
                  <a:lnTo>
                    <a:pt x="0" y="2606"/>
                  </a:lnTo>
                  <a:lnTo>
                    <a:pt x="0" y="2606"/>
                  </a:lnTo>
                  <a:lnTo>
                    <a:pt x="28" y="2830"/>
                  </a:lnTo>
                  <a:lnTo>
                    <a:pt x="84" y="3054"/>
                  </a:lnTo>
                  <a:lnTo>
                    <a:pt x="196" y="3222"/>
                  </a:lnTo>
                  <a:lnTo>
                    <a:pt x="364" y="3390"/>
                  </a:lnTo>
                  <a:lnTo>
                    <a:pt x="560" y="3530"/>
                  </a:lnTo>
                  <a:lnTo>
                    <a:pt x="784" y="3614"/>
                  </a:lnTo>
                  <a:lnTo>
                    <a:pt x="1036" y="3670"/>
                  </a:lnTo>
                  <a:lnTo>
                    <a:pt x="1345" y="3698"/>
                  </a:lnTo>
                  <a:lnTo>
                    <a:pt x="1345" y="3698"/>
                  </a:lnTo>
                  <a:lnTo>
                    <a:pt x="1457" y="3698"/>
                  </a:lnTo>
                  <a:lnTo>
                    <a:pt x="1457" y="3698"/>
                  </a:lnTo>
                  <a:lnTo>
                    <a:pt x="1737" y="3670"/>
                  </a:lnTo>
                  <a:lnTo>
                    <a:pt x="2017" y="3558"/>
                  </a:lnTo>
                  <a:lnTo>
                    <a:pt x="2241" y="3418"/>
                  </a:lnTo>
                  <a:lnTo>
                    <a:pt x="2353" y="3334"/>
                  </a:lnTo>
                  <a:lnTo>
                    <a:pt x="2465" y="3222"/>
                  </a:lnTo>
                  <a:lnTo>
                    <a:pt x="2465" y="3642"/>
                  </a:lnTo>
                  <a:lnTo>
                    <a:pt x="3249" y="3642"/>
                  </a:lnTo>
                  <a:lnTo>
                    <a:pt x="3249" y="1541"/>
                  </a:lnTo>
                  <a:lnTo>
                    <a:pt x="3249" y="1541"/>
                  </a:lnTo>
                  <a:lnTo>
                    <a:pt x="3221" y="1177"/>
                  </a:lnTo>
                  <a:lnTo>
                    <a:pt x="3137" y="869"/>
                  </a:lnTo>
                  <a:lnTo>
                    <a:pt x="3081" y="729"/>
                  </a:lnTo>
                  <a:lnTo>
                    <a:pt x="2997" y="589"/>
                  </a:lnTo>
                  <a:lnTo>
                    <a:pt x="2913" y="477"/>
                  </a:lnTo>
                  <a:lnTo>
                    <a:pt x="2829" y="393"/>
                  </a:lnTo>
                  <a:lnTo>
                    <a:pt x="2605" y="225"/>
                  </a:lnTo>
                  <a:lnTo>
                    <a:pt x="2325" y="85"/>
                  </a:lnTo>
                  <a:lnTo>
                    <a:pt x="1989" y="29"/>
                  </a:lnTo>
                  <a:lnTo>
                    <a:pt x="1625" y="1"/>
                  </a:lnTo>
                  <a:lnTo>
                    <a:pt x="1625" y="1"/>
                  </a:lnTo>
                  <a:lnTo>
                    <a:pt x="15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2305956" y="1354206"/>
              <a:ext cx="56718" cy="57607"/>
            </a:xfrm>
            <a:custGeom>
              <a:rect b="b" l="l" r="r" t="t"/>
              <a:pathLst>
                <a:path extrusionOk="0" h="3642" w="3587">
                  <a:moveTo>
                    <a:pt x="1793" y="1"/>
                  </a:moveTo>
                  <a:lnTo>
                    <a:pt x="1653" y="29"/>
                  </a:lnTo>
                  <a:lnTo>
                    <a:pt x="1345" y="141"/>
                  </a:lnTo>
                  <a:lnTo>
                    <a:pt x="1065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1" y="57"/>
                  </a:lnTo>
                  <a:lnTo>
                    <a:pt x="1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37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625" y="757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2046" y="757"/>
                  </a:lnTo>
                  <a:lnTo>
                    <a:pt x="2214" y="813"/>
                  </a:lnTo>
                  <a:lnTo>
                    <a:pt x="2354" y="869"/>
                  </a:lnTo>
                  <a:lnTo>
                    <a:pt x="2494" y="981"/>
                  </a:lnTo>
                  <a:lnTo>
                    <a:pt x="2578" y="1121"/>
                  </a:lnTo>
                  <a:lnTo>
                    <a:pt x="2662" y="1261"/>
                  </a:lnTo>
                  <a:lnTo>
                    <a:pt x="2690" y="1457"/>
                  </a:lnTo>
                  <a:lnTo>
                    <a:pt x="2718" y="1681"/>
                  </a:lnTo>
                  <a:lnTo>
                    <a:pt x="2718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86" y="1289"/>
                  </a:lnTo>
                  <a:lnTo>
                    <a:pt x="3530" y="1037"/>
                  </a:lnTo>
                  <a:lnTo>
                    <a:pt x="3446" y="785"/>
                  </a:lnTo>
                  <a:lnTo>
                    <a:pt x="3306" y="561"/>
                  </a:lnTo>
                  <a:lnTo>
                    <a:pt x="3110" y="365"/>
                  </a:lnTo>
                  <a:lnTo>
                    <a:pt x="2914" y="225"/>
                  </a:lnTo>
                  <a:lnTo>
                    <a:pt x="2690" y="113"/>
                  </a:lnTo>
                  <a:lnTo>
                    <a:pt x="2438" y="29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2305956" y="1354206"/>
              <a:ext cx="56718" cy="57607"/>
            </a:xfrm>
            <a:custGeom>
              <a:rect b="b" l="l" r="r" t="t"/>
              <a:pathLst>
                <a:path extrusionOk="0" fill="none" h="3642" w="3587">
                  <a:moveTo>
                    <a:pt x="2158" y="1"/>
                  </a:moveTo>
                  <a:lnTo>
                    <a:pt x="2158" y="1"/>
                  </a:lnTo>
                  <a:lnTo>
                    <a:pt x="2046" y="1"/>
                  </a:lnTo>
                  <a:lnTo>
                    <a:pt x="2046" y="1"/>
                  </a:lnTo>
                  <a:lnTo>
                    <a:pt x="1962" y="1"/>
                  </a:lnTo>
                  <a:lnTo>
                    <a:pt x="1962" y="1"/>
                  </a:lnTo>
                  <a:lnTo>
                    <a:pt x="1793" y="1"/>
                  </a:lnTo>
                  <a:lnTo>
                    <a:pt x="1653" y="29"/>
                  </a:lnTo>
                  <a:lnTo>
                    <a:pt x="1345" y="141"/>
                  </a:lnTo>
                  <a:lnTo>
                    <a:pt x="1065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1" y="57"/>
                  </a:lnTo>
                  <a:lnTo>
                    <a:pt x="1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37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625" y="757"/>
                  </a:lnTo>
                  <a:lnTo>
                    <a:pt x="1793" y="729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1849" y="729"/>
                  </a:lnTo>
                  <a:lnTo>
                    <a:pt x="2046" y="757"/>
                  </a:lnTo>
                  <a:lnTo>
                    <a:pt x="2214" y="813"/>
                  </a:lnTo>
                  <a:lnTo>
                    <a:pt x="2354" y="869"/>
                  </a:lnTo>
                  <a:lnTo>
                    <a:pt x="2494" y="981"/>
                  </a:lnTo>
                  <a:lnTo>
                    <a:pt x="2578" y="1121"/>
                  </a:lnTo>
                  <a:lnTo>
                    <a:pt x="2662" y="1261"/>
                  </a:lnTo>
                  <a:lnTo>
                    <a:pt x="2690" y="1457"/>
                  </a:lnTo>
                  <a:lnTo>
                    <a:pt x="2718" y="1681"/>
                  </a:lnTo>
                  <a:lnTo>
                    <a:pt x="2718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597"/>
                  </a:lnTo>
                  <a:lnTo>
                    <a:pt x="3586" y="1289"/>
                  </a:lnTo>
                  <a:lnTo>
                    <a:pt x="3586" y="1289"/>
                  </a:lnTo>
                  <a:lnTo>
                    <a:pt x="3530" y="1037"/>
                  </a:lnTo>
                  <a:lnTo>
                    <a:pt x="3446" y="785"/>
                  </a:lnTo>
                  <a:lnTo>
                    <a:pt x="3306" y="561"/>
                  </a:lnTo>
                  <a:lnTo>
                    <a:pt x="3110" y="365"/>
                  </a:lnTo>
                  <a:lnTo>
                    <a:pt x="2914" y="225"/>
                  </a:lnTo>
                  <a:lnTo>
                    <a:pt x="2690" y="113"/>
                  </a:lnTo>
                  <a:lnTo>
                    <a:pt x="2438" y="29"/>
                  </a:lnTo>
                  <a:lnTo>
                    <a:pt x="215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2375498" y="1354649"/>
              <a:ext cx="55374" cy="58509"/>
            </a:xfrm>
            <a:custGeom>
              <a:rect b="b" l="l" r="r" t="t"/>
              <a:pathLst>
                <a:path extrusionOk="0" h="3699" w="3502">
                  <a:moveTo>
                    <a:pt x="1625" y="1"/>
                  </a:moveTo>
                  <a:lnTo>
                    <a:pt x="1429" y="29"/>
                  </a:lnTo>
                  <a:lnTo>
                    <a:pt x="1261" y="85"/>
                  </a:lnTo>
                  <a:lnTo>
                    <a:pt x="1093" y="141"/>
                  </a:lnTo>
                  <a:lnTo>
                    <a:pt x="925" y="225"/>
                  </a:lnTo>
                  <a:lnTo>
                    <a:pt x="785" y="309"/>
                  </a:lnTo>
                  <a:lnTo>
                    <a:pt x="505" y="561"/>
                  </a:lnTo>
                  <a:lnTo>
                    <a:pt x="309" y="813"/>
                  </a:lnTo>
                  <a:lnTo>
                    <a:pt x="225" y="981"/>
                  </a:lnTo>
                  <a:lnTo>
                    <a:pt x="141" y="1121"/>
                  </a:lnTo>
                  <a:lnTo>
                    <a:pt x="84" y="1289"/>
                  </a:lnTo>
                  <a:lnTo>
                    <a:pt x="28" y="1485"/>
                  </a:lnTo>
                  <a:lnTo>
                    <a:pt x="0" y="1653"/>
                  </a:lnTo>
                  <a:lnTo>
                    <a:pt x="0" y="1849"/>
                  </a:lnTo>
                  <a:lnTo>
                    <a:pt x="0" y="1989"/>
                  </a:lnTo>
                  <a:lnTo>
                    <a:pt x="28" y="2157"/>
                  </a:lnTo>
                  <a:lnTo>
                    <a:pt x="56" y="2325"/>
                  </a:lnTo>
                  <a:lnTo>
                    <a:pt x="197" y="2662"/>
                  </a:lnTo>
                  <a:lnTo>
                    <a:pt x="365" y="2942"/>
                  </a:lnTo>
                  <a:lnTo>
                    <a:pt x="589" y="3194"/>
                  </a:lnTo>
                  <a:lnTo>
                    <a:pt x="841" y="3390"/>
                  </a:lnTo>
                  <a:lnTo>
                    <a:pt x="1149" y="3558"/>
                  </a:lnTo>
                  <a:lnTo>
                    <a:pt x="1485" y="3642"/>
                  </a:lnTo>
                  <a:lnTo>
                    <a:pt x="1653" y="3670"/>
                  </a:lnTo>
                  <a:lnTo>
                    <a:pt x="1821" y="3698"/>
                  </a:lnTo>
                  <a:lnTo>
                    <a:pt x="1961" y="3670"/>
                  </a:lnTo>
                  <a:lnTo>
                    <a:pt x="2045" y="3698"/>
                  </a:lnTo>
                  <a:lnTo>
                    <a:pt x="2269" y="3670"/>
                  </a:lnTo>
                  <a:lnTo>
                    <a:pt x="2493" y="3614"/>
                  </a:lnTo>
                  <a:lnTo>
                    <a:pt x="2690" y="3558"/>
                  </a:lnTo>
                  <a:lnTo>
                    <a:pt x="2886" y="3446"/>
                  </a:lnTo>
                  <a:lnTo>
                    <a:pt x="3054" y="3334"/>
                  </a:lnTo>
                  <a:lnTo>
                    <a:pt x="3222" y="3194"/>
                  </a:lnTo>
                  <a:lnTo>
                    <a:pt x="3362" y="3026"/>
                  </a:lnTo>
                  <a:lnTo>
                    <a:pt x="3502" y="2830"/>
                  </a:lnTo>
                  <a:lnTo>
                    <a:pt x="2858" y="2466"/>
                  </a:lnTo>
                  <a:lnTo>
                    <a:pt x="2774" y="2578"/>
                  </a:lnTo>
                  <a:lnTo>
                    <a:pt x="2690" y="2662"/>
                  </a:lnTo>
                  <a:lnTo>
                    <a:pt x="2577" y="2746"/>
                  </a:lnTo>
                  <a:lnTo>
                    <a:pt x="2465" y="2830"/>
                  </a:lnTo>
                  <a:lnTo>
                    <a:pt x="2353" y="2886"/>
                  </a:lnTo>
                  <a:lnTo>
                    <a:pt x="2213" y="2942"/>
                  </a:lnTo>
                  <a:lnTo>
                    <a:pt x="2101" y="2942"/>
                  </a:lnTo>
                  <a:lnTo>
                    <a:pt x="1961" y="2970"/>
                  </a:lnTo>
                  <a:lnTo>
                    <a:pt x="1933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774"/>
                  </a:lnTo>
                  <a:lnTo>
                    <a:pt x="1149" y="2634"/>
                  </a:lnTo>
                  <a:lnTo>
                    <a:pt x="1009" y="2466"/>
                  </a:lnTo>
                  <a:lnTo>
                    <a:pt x="897" y="2269"/>
                  </a:lnTo>
                  <a:lnTo>
                    <a:pt x="841" y="2073"/>
                  </a:lnTo>
                  <a:lnTo>
                    <a:pt x="813" y="1849"/>
                  </a:lnTo>
                  <a:lnTo>
                    <a:pt x="841" y="1625"/>
                  </a:lnTo>
                  <a:lnTo>
                    <a:pt x="897" y="1401"/>
                  </a:lnTo>
                  <a:lnTo>
                    <a:pt x="1009" y="1205"/>
                  </a:lnTo>
                  <a:lnTo>
                    <a:pt x="1149" y="1037"/>
                  </a:lnTo>
                  <a:lnTo>
                    <a:pt x="1317" y="897"/>
                  </a:lnTo>
                  <a:lnTo>
                    <a:pt x="1513" y="813"/>
                  </a:lnTo>
                  <a:lnTo>
                    <a:pt x="1709" y="729"/>
                  </a:lnTo>
                  <a:lnTo>
                    <a:pt x="1933" y="701"/>
                  </a:lnTo>
                  <a:lnTo>
                    <a:pt x="1961" y="701"/>
                  </a:lnTo>
                  <a:lnTo>
                    <a:pt x="2101" y="729"/>
                  </a:lnTo>
                  <a:lnTo>
                    <a:pt x="2213" y="757"/>
                  </a:lnTo>
                  <a:lnTo>
                    <a:pt x="2353" y="785"/>
                  </a:lnTo>
                  <a:lnTo>
                    <a:pt x="2465" y="841"/>
                  </a:lnTo>
                  <a:lnTo>
                    <a:pt x="2577" y="925"/>
                  </a:lnTo>
                  <a:lnTo>
                    <a:pt x="2690" y="1009"/>
                  </a:lnTo>
                  <a:lnTo>
                    <a:pt x="2774" y="1093"/>
                  </a:lnTo>
                  <a:lnTo>
                    <a:pt x="2858" y="1205"/>
                  </a:lnTo>
                  <a:lnTo>
                    <a:pt x="3502" y="841"/>
                  </a:lnTo>
                  <a:lnTo>
                    <a:pt x="3362" y="645"/>
                  </a:lnTo>
                  <a:lnTo>
                    <a:pt x="3222" y="477"/>
                  </a:lnTo>
                  <a:lnTo>
                    <a:pt x="3082" y="337"/>
                  </a:lnTo>
                  <a:lnTo>
                    <a:pt x="2886" y="225"/>
                  </a:lnTo>
                  <a:lnTo>
                    <a:pt x="2690" y="113"/>
                  </a:lnTo>
                  <a:lnTo>
                    <a:pt x="2493" y="57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2375498" y="1354649"/>
              <a:ext cx="55374" cy="58509"/>
            </a:xfrm>
            <a:custGeom>
              <a:rect b="b" l="l" r="r" t="t"/>
              <a:pathLst>
                <a:path extrusionOk="0" fill="none" h="3699" w="3502">
                  <a:moveTo>
                    <a:pt x="1821" y="1"/>
                  </a:moveTo>
                  <a:lnTo>
                    <a:pt x="1821" y="1"/>
                  </a:lnTo>
                  <a:lnTo>
                    <a:pt x="1793" y="1"/>
                  </a:lnTo>
                  <a:lnTo>
                    <a:pt x="1793" y="1"/>
                  </a:lnTo>
                  <a:lnTo>
                    <a:pt x="1625" y="1"/>
                  </a:lnTo>
                  <a:lnTo>
                    <a:pt x="1429" y="29"/>
                  </a:lnTo>
                  <a:lnTo>
                    <a:pt x="1261" y="85"/>
                  </a:lnTo>
                  <a:lnTo>
                    <a:pt x="1093" y="141"/>
                  </a:lnTo>
                  <a:lnTo>
                    <a:pt x="925" y="225"/>
                  </a:lnTo>
                  <a:lnTo>
                    <a:pt x="785" y="309"/>
                  </a:lnTo>
                  <a:lnTo>
                    <a:pt x="505" y="561"/>
                  </a:lnTo>
                  <a:lnTo>
                    <a:pt x="309" y="813"/>
                  </a:lnTo>
                  <a:lnTo>
                    <a:pt x="225" y="981"/>
                  </a:lnTo>
                  <a:lnTo>
                    <a:pt x="141" y="1121"/>
                  </a:lnTo>
                  <a:lnTo>
                    <a:pt x="84" y="1289"/>
                  </a:lnTo>
                  <a:lnTo>
                    <a:pt x="28" y="1485"/>
                  </a:lnTo>
                  <a:lnTo>
                    <a:pt x="0" y="1653"/>
                  </a:lnTo>
                  <a:lnTo>
                    <a:pt x="0" y="1849"/>
                  </a:lnTo>
                  <a:lnTo>
                    <a:pt x="0" y="1849"/>
                  </a:lnTo>
                  <a:lnTo>
                    <a:pt x="0" y="1989"/>
                  </a:lnTo>
                  <a:lnTo>
                    <a:pt x="0" y="1989"/>
                  </a:lnTo>
                  <a:lnTo>
                    <a:pt x="28" y="2157"/>
                  </a:lnTo>
                  <a:lnTo>
                    <a:pt x="56" y="2325"/>
                  </a:lnTo>
                  <a:lnTo>
                    <a:pt x="197" y="2662"/>
                  </a:lnTo>
                  <a:lnTo>
                    <a:pt x="365" y="2942"/>
                  </a:lnTo>
                  <a:lnTo>
                    <a:pt x="589" y="3194"/>
                  </a:lnTo>
                  <a:lnTo>
                    <a:pt x="841" y="3390"/>
                  </a:lnTo>
                  <a:lnTo>
                    <a:pt x="1149" y="3558"/>
                  </a:lnTo>
                  <a:lnTo>
                    <a:pt x="1485" y="3642"/>
                  </a:lnTo>
                  <a:lnTo>
                    <a:pt x="1653" y="3670"/>
                  </a:lnTo>
                  <a:lnTo>
                    <a:pt x="1821" y="3698"/>
                  </a:lnTo>
                  <a:lnTo>
                    <a:pt x="1821" y="3698"/>
                  </a:lnTo>
                  <a:lnTo>
                    <a:pt x="1961" y="3670"/>
                  </a:lnTo>
                  <a:lnTo>
                    <a:pt x="1961" y="3670"/>
                  </a:lnTo>
                  <a:lnTo>
                    <a:pt x="2045" y="3698"/>
                  </a:lnTo>
                  <a:lnTo>
                    <a:pt x="2045" y="3698"/>
                  </a:lnTo>
                  <a:lnTo>
                    <a:pt x="2269" y="3670"/>
                  </a:lnTo>
                  <a:lnTo>
                    <a:pt x="2493" y="3614"/>
                  </a:lnTo>
                  <a:lnTo>
                    <a:pt x="2690" y="3558"/>
                  </a:lnTo>
                  <a:lnTo>
                    <a:pt x="2886" y="3446"/>
                  </a:lnTo>
                  <a:lnTo>
                    <a:pt x="3054" y="3334"/>
                  </a:lnTo>
                  <a:lnTo>
                    <a:pt x="3222" y="3194"/>
                  </a:lnTo>
                  <a:lnTo>
                    <a:pt x="3362" y="3026"/>
                  </a:lnTo>
                  <a:lnTo>
                    <a:pt x="3502" y="2830"/>
                  </a:lnTo>
                  <a:lnTo>
                    <a:pt x="2858" y="2466"/>
                  </a:lnTo>
                  <a:lnTo>
                    <a:pt x="2858" y="2466"/>
                  </a:lnTo>
                  <a:lnTo>
                    <a:pt x="2774" y="2578"/>
                  </a:lnTo>
                  <a:lnTo>
                    <a:pt x="2690" y="2662"/>
                  </a:lnTo>
                  <a:lnTo>
                    <a:pt x="2577" y="2746"/>
                  </a:lnTo>
                  <a:lnTo>
                    <a:pt x="2465" y="2830"/>
                  </a:lnTo>
                  <a:lnTo>
                    <a:pt x="2353" y="2886"/>
                  </a:lnTo>
                  <a:lnTo>
                    <a:pt x="2213" y="2942"/>
                  </a:lnTo>
                  <a:lnTo>
                    <a:pt x="2101" y="2942"/>
                  </a:lnTo>
                  <a:lnTo>
                    <a:pt x="1961" y="2970"/>
                  </a:lnTo>
                  <a:lnTo>
                    <a:pt x="1961" y="2970"/>
                  </a:lnTo>
                  <a:lnTo>
                    <a:pt x="1933" y="2970"/>
                  </a:lnTo>
                  <a:lnTo>
                    <a:pt x="1933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774"/>
                  </a:lnTo>
                  <a:lnTo>
                    <a:pt x="1149" y="2634"/>
                  </a:lnTo>
                  <a:lnTo>
                    <a:pt x="1009" y="2466"/>
                  </a:lnTo>
                  <a:lnTo>
                    <a:pt x="897" y="2269"/>
                  </a:lnTo>
                  <a:lnTo>
                    <a:pt x="841" y="2073"/>
                  </a:lnTo>
                  <a:lnTo>
                    <a:pt x="813" y="1849"/>
                  </a:lnTo>
                  <a:lnTo>
                    <a:pt x="813" y="1849"/>
                  </a:lnTo>
                  <a:lnTo>
                    <a:pt x="841" y="1625"/>
                  </a:lnTo>
                  <a:lnTo>
                    <a:pt x="897" y="1401"/>
                  </a:lnTo>
                  <a:lnTo>
                    <a:pt x="1009" y="1205"/>
                  </a:lnTo>
                  <a:lnTo>
                    <a:pt x="1149" y="1037"/>
                  </a:lnTo>
                  <a:lnTo>
                    <a:pt x="1317" y="897"/>
                  </a:lnTo>
                  <a:lnTo>
                    <a:pt x="1513" y="813"/>
                  </a:lnTo>
                  <a:lnTo>
                    <a:pt x="1709" y="729"/>
                  </a:lnTo>
                  <a:lnTo>
                    <a:pt x="1933" y="701"/>
                  </a:lnTo>
                  <a:lnTo>
                    <a:pt x="1933" y="701"/>
                  </a:lnTo>
                  <a:lnTo>
                    <a:pt x="1961" y="701"/>
                  </a:lnTo>
                  <a:lnTo>
                    <a:pt x="1961" y="701"/>
                  </a:lnTo>
                  <a:lnTo>
                    <a:pt x="2101" y="729"/>
                  </a:lnTo>
                  <a:lnTo>
                    <a:pt x="2213" y="757"/>
                  </a:lnTo>
                  <a:lnTo>
                    <a:pt x="2353" y="785"/>
                  </a:lnTo>
                  <a:lnTo>
                    <a:pt x="2465" y="841"/>
                  </a:lnTo>
                  <a:lnTo>
                    <a:pt x="2577" y="925"/>
                  </a:lnTo>
                  <a:lnTo>
                    <a:pt x="2690" y="1009"/>
                  </a:lnTo>
                  <a:lnTo>
                    <a:pt x="2774" y="1093"/>
                  </a:lnTo>
                  <a:lnTo>
                    <a:pt x="2858" y="1205"/>
                  </a:lnTo>
                  <a:lnTo>
                    <a:pt x="3502" y="841"/>
                  </a:lnTo>
                  <a:lnTo>
                    <a:pt x="3502" y="841"/>
                  </a:lnTo>
                  <a:lnTo>
                    <a:pt x="3362" y="645"/>
                  </a:lnTo>
                  <a:lnTo>
                    <a:pt x="3222" y="477"/>
                  </a:lnTo>
                  <a:lnTo>
                    <a:pt x="3082" y="337"/>
                  </a:lnTo>
                  <a:lnTo>
                    <a:pt x="2886" y="225"/>
                  </a:lnTo>
                  <a:lnTo>
                    <a:pt x="2690" y="113"/>
                  </a:lnTo>
                  <a:lnTo>
                    <a:pt x="2493" y="57"/>
                  </a:lnTo>
                  <a:lnTo>
                    <a:pt x="2297" y="1"/>
                  </a:lnTo>
                  <a:lnTo>
                    <a:pt x="2073" y="1"/>
                  </a:lnTo>
                  <a:lnTo>
                    <a:pt x="2073" y="1"/>
                  </a:lnTo>
                  <a:lnTo>
                    <a:pt x="1961" y="1"/>
                  </a:lnTo>
                  <a:lnTo>
                    <a:pt x="1961" y="1"/>
                  </a:lnTo>
                  <a:lnTo>
                    <a:pt x="182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2436613" y="1354206"/>
              <a:ext cx="58489" cy="58493"/>
            </a:xfrm>
            <a:custGeom>
              <a:rect b="b" l="l" r="r" t="t"/>
              <a:pathLst>
                <a:path extrusionOk="0" h="3698" w="3699">
                  <a:moveTo>
                    <a:pt x="1906" y="673"/>
                  </a:moveTo>
                  <a:lnTo>
                    <a:pt x="2102" y="701"/>
                  </a:lnTo>
                  <a:lnTo>
                    <a:pt x="2270" y="757"/>
                  </a:lnTo>
                  <a:lnTo>
                    <a:pt x="2438" y="813"/>
                  </a:lnTo>
                  <a:lnTo>
                    <a:pt x="2578" y="925"/>
                  </a:lnTo>
                  <a:lnTo>
                    <a:pt x="2690" y="1065"/>
                  </a:lnTo>
                  <a:lnTo>
                    <a:pt x="2774" y="1205"/>
                  </a:lnTo>
                  <a:lnTo>
                    <a:pt x="2858" y="1373"/>
                  </a:lnTo>
                  <a:lnTo>
                    <a:pt x="2886" y="1569"/>
                  </a:lnTo>
                  <a:lnTo>
                    <a:pt x="813" y="1569"/>
                  </a:lnTo>
                  <a:lnTo>
                    <a:pt x="869" y="1373"/>
                  </a:lnTo>
                  <a:lnTo>
                    <a:pt x="925" y="1205"/>
                  </a:lnTo>
                  <a:lnTo>
                    <a:pt x="1037" y="1065"/>
                  </a:lnTo>
                  <a:lnTo>
                    <a:pt x="1149" y="925"/>
                  </a:lnTo>
                  <a:lnTo>
                    <a:pt x="1289" y="813"/>
                  </a:lnTo>
                  <a:lnTo>
                    <a:pt x="1458" y="757"/>
                  </a:lnTo>
                  <a:lnTo>
                    <a:pt x="1626" y="701"/>
                  </a:lnTo>
                  <a:lnTo>
                    <a:pt x="1822" y="673"/>
                  </a:lnTo>
                  <a:close/>
                  <a:moveTo>
                    <a:pt x="1738" y="1"/>
                  </a:moveTo>
                  <a:lnTo>
                    <a:pt x="1570" y="29"/>
                  </a:lnTo>
                  <a:lnTo>
                    <a:pt x="1374" y="57"/>
                  </a:lnTo>
                  <a:lnTo>
                    <a:pt x="1205" y="113"/>
                  </a:lnTo>
                  <a:lnTo>
                    <a:pt x="1037" y="169"/>
                  </a:lnTo>
                  <a:lnTo>
                    <a:pt x="897" y="253"/>
                  </a:lnTo>
                  <a:lnTo>
                    <a:pt x="757" y="337"/>
                  </a:lnTo>
                  <a:lnTo>
                    <a:pt x="505" y="561"/>
                  </a:lnTo>
                  <a:lnTo>
                    <a:pt x="281" y="841"/>
                  </a:lnTo>
                  <a:lnTo>
                    <a:pt x="197" y="981"/>
                  </a:lnTo>
                  <a:lnTo>
                    <a:pt x="113" y="1149"/>
                  </a:lnTo>
                  <a:lnTo>
                    <a:pt x="57" y="1317"/>
                  </a:lnTo>
                  <a:lnTo>
                    <a:pt x="29" y="1485"/>
                  </a:lnTo>
                  <a:lnTo>
                    <a:pt x="1" y="1653"/>
                  </a:lnTo>
                  <a:lnTo>
                    <a:pt x="1" y="1849"/>
                  </a:lnTo>
                  <a:lnTo>
                    <a:pt x="57" y="2185"/>
                  </a:lnTo>
                  <a:lnTo>
                    <a:pt x="197" y="2522"/>
                  </a:lnTo>
                  <a:lnTo>
                    <a:pt x="365" y="2830"/>
                  </a:lnTo>
                  <a:lnTo>
                    <a:pt x="589" y="3110"/>
                  </a:lnTo>
                  <a:lnTo>
                    <a:pt x="729" y="3250"/>
                  </a:lnTo>
                  <a:lnTo>
                    <a:pt x="897" y="3362"/>
                  </a:lnTo>
                  <a:lnTo>
                    <a:pt x="1065" y="3474"/>
                  </a:lnTo>
                  <a:lnTo>
                    <a:pt x="1261" y="3558"/>
                  </a:lnTo>
                  <a:lnTo>
                    <a:pt x="1430" y="3614"/>
                  </a:lnTo>
                  <a:lnTo>
                    <a:pt x="1626" y="3670"/>
                  </a:lnTo>
                  <a:lnTo>
                    <a:pt x="1822" y="3698"/>
                  </a:lnTo>
                  <a:lnTo>
                    <a:pt x="2214" y="3698"/>
                  </a:lnTo>
                  <a:lnTo>
                    <a:pt x="2410" y="3670"/>
                  </a:lnTo>
                  <a:lnTo>
                    <a:pt x="2606" y="3614"/>
                  </a:lnTo>
                  <a:lnTo>
                    <a:pt x="2774" y="3558"/>
                  </a:lnTo>
                  <a:lnTo>
                    <a:pt x="2970" y="3474"/>
                  </a:lnTo>
                  <a:lnTo>
                    <a:pt x="3138" y="3362"/>
                  </a:lnTo>
                  <a:lnTo>
                    <a:pt x="3278" y="3250"/>
                  </a:lnTo>
                  <a:lnTo>
                    <a:pt x="3446" y="3110"/>
                  </a:lnTo>
                  <a:lnTo>
                    <a:pt x="2998" y="2578"/>
                  </a:lnTo>
                  <a:lnTo>
                    <a:pt x="2802" y="2746"/>
                  </a:lnTo>
                  <a:lnTo>
                    <a:pt x="2578" y="2886"/>
                  </a:lnTo>
                  <a:lnTo>
                    <a:pt x="2326" y="2942"/>
                  </a:lnTo>
                  <a:lnTo>
                    <a:pt x="2074" y="2970"/>
                  </a:lnTo>
                  <a:lnTo>
                    <a:pt x="2018" y="2970"/>
                  </a:lnTo>
                  <a:lnTo>
                    <a:pt x="1906" y="2998"/>
                  </a:lnTo>
                  <a:lnTo>
                    <a:pt x="1738" y="2970"/>
                  </a:lnTo>
                  <a:lnTo>
                    <a:pt x="1542" y="2914"/>
                  </a:lnTo>
                  <a:lnTo>
                    <a:pt x="1374" y="2858"/>
                  </a:lnTo>
                  <a:lnTo>
                    <a:pt x="1233" y="2746"/>
                  </a:lnTo>
                  <a:lnTo>
                    <a:pt x="1093" y="2606"/>
                  </a:lnTo>
                  <a:lnTo>
                    <a:pt x="981" y="2466"/>
                  </a:lnTo>
                  <a:lnTo>
                    <a:pt x="897" y="2297"/>
                  </a:lnTo>
                  <a:lnTo>
                    <a:pt x="841" y="2129"/>
                  </a:lnTo>
                  <a:lnTo>
                    <a:pt x="3670" y="2129"/>
                  </a:lnTo>
                  <a:lnTo>
                    <a:pt x="3698" y="1877"/>
                  </a:lnTo>
                  <a:lnTo>
                    <a:pt x="3698" y="1709"/>
                  </a:lnTo>
                  <a:lnTo>
                    <a:pt x="3670" y="1513"/>
                  </a:lnTo>
                  <a:lnTo>
                    <a:pt x="3642" y="1345"/>
                  </a:lnTo>
                  <a:lnTo>
                    <a:pt x="3530" y="1037"/>
                  </a:lnTo>
                  <a:lnTo>
                    <a:pt x="3362" y="757"/>
                  </a:lnTo>
                  <a:lnTo>
                    <a:pt x="3138" y="505"/>
                  </a:lnTo>
                  <a:lnTo>
                    <a:pt x="2886" y="281"/>
                  </a:lnTo>
                  <a:lnTo>
                    <a:pt x="2606" y="141"/>
                  </a:lnTo>
                  <a:lnTo>
                    <a:pt x="2270" y="29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2449468" y="1364835"/>
              <a:ext cx="32795" cy="14204"/>
            </a:xfrm>
            <a:custGeom>
              <a:rect b="b" l="l" r="r" t="t"/>
              <a:pathLst>
                <a:path extrusionOk="0" fill="none" h="898" w="2074">
                  <a:moveTo>
                    <a:pt x="0" y="897"/>
                  </a:moveTo>
                  <a:lnTo>
                    <a:pt x="0" y="897"/>
                  </a:lnTo>
                  <a:lnTo>
                    <a:pt x="56" y="701"/>
                  </a:lnTo>
                  <a:lnTo>
                    <a:pt x="112" y="533"/>
                  </a:lnTo>
                  <a:lnTo>
                    <a:pt x="224" y="393"/>
                  </a:lnTo>
                  <a:lnTo>
                    <a:pt x="336" y="253"/>
                  </a:lnTo>
                  <a:lnTo>
                    <a:pt x="476" y="141"/>
                  </a:lnTo>
                  <a:lnTo>
                    <a:pt x="645" y="85"/>
                  </a:lnTo>
                  <a:lnTo>
                    <a:pt x="813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093" y="1"/>
                  </a:lnTo>
                  <a:lnTo>
                    <a:pt x="1093" y="1"/>
                  </a:lnTo>
                  <a:lnTo>
                    <a:pt x="1289" y="29"/>
                  </a:lnTo>
                  <a:lnTo>
                    <a:pt x="1457" y="85"/>
                  </a:lnTo>
                  <a:lnTo>
                    <a:pt x="1625" y="141"/>
                  </a:lnTo>
                  <a:lnTo>
                    <a:pt x="1765" y="253"/>
                  </a:lnTo>
                  <a:lnTo>
                    <a:pt x="1877" y="393"/>
                  </a:lnTo>
                  <a:lnTo>
                    <a:pt x="1961" y="533"/>
                  </a:lnTo>
                  <a:lnTo>
                    <a:pt x="2045" y="701"/>
                  </a:lnTo>
                  <a:lnTo>
                    <a:pt x="2073" y="897"/>
                  </a:lnTo>
                  <a:lnTo>
                    <a:pt x="28" y="897"/>
                  </a:lnTo>
                  <a:lnTo>
                    <a:pt x="0" y="89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2436613" y="1354206"/>
              <a:ext cx="58489" cy="58493"/>
            </a:xfrm>
            <a:custGeom>
              <a:rect b="b" l="l" r="r" t="t"/>
              <a:pathLst>
                <a:path extrusionOk="0" fill="none" h="3698" w="3699">
                  <a:moveTo>
                    <a:pt x="1794" y="1"/>
                  </a:moveTo>
                  <a:lnTo>
                    <a:pt x="1794" y="1"/>
                  </a:lnTo>
                  <a:lnTo>
                    <a:pt x="1738" y="1"/>
                  </a:lnTo>
                  <a:lnTo>
                    <a:pt x="1738" y="1"/>
                  </a:lnTo>
                  <a:lnTo>
                    <a:pt x="1570" y="29"/>
                  </a:lnTo>
                  <a:lnTo>
                    <a:pt x="1374" y="57"/>
                  </a:lnTo>
                  <a:lnTo>
                    <a:pt x="1205" y="113"/>
                  </a:lnTo>
                  <a:lnTo>
                    <a:pt x="1037" y="169"/>
                  </a:lnTo>
                  <a:lnTo>
                    <a:pt x="897" y="253"/>
                  </a:lnTo>
                  <a:lnTo>
                    <a:pt x="757" y="337"/>
                  </a:lnTo>
                  <a:lnTo>
                    <a:pt x="505" y="561"/>
                  </a:lnTo>
                  <a:lnTo>
                    <a:pt x="281" y="841"/>
                  </a:lnTo>
                  <a:lnTo>
                    <a:pt x="197" y="981"/>
                  </a:lnTo>
                  <a:lnTo>
                    <a:pt x="113" y="1149"/>
                  </a:lnTo>
                  <a:lnTo>
                    <a:pt x="57" y="1317"/>
                  </a:lnTo>
                  <a:lnTo>
                    <a:pt x="29" y="1485"/>
                  </a:lnTo>
                  <a:lnTo>
                    <a:pt x="1" y="1653"/>
                  </a:lnTo>
                  <a:lnTo>
                    <a:pt x="1" y="1849"/>
                  </a:lnTo>
                  <a:lnTo>
                    <a:pt x="1" y="1849"/>
                  </a:lnTo>
                  <a:lnTo>
                    <a:pt x="57" y="2185"/>
                  </a:lnTo>
                  <a:lnTo>
                    <a:pt x="197" y="2522"/>
                  </a:lnTo>
                  <a:lnTo>
                    <a:pt x="365" y="2830"/>
                  </a:lnTo>
                  <a:lnTo>
                    <a:pt x="589" y="3110"/>
                  </a:lnTo>
                  <a:lnTo>
                    <a:pt x="589" y="3110"/>
                  </a:lnTo>
                  <a:lnTo>
                    <a:pt x="729" y="3250"/>
                  </a:lnTo>
                  <a:lnTo>
                    <a:pt x="897" y="3362"/>
                  </a:lnTo>
                  <a:lnTo>
                    <a:pt x="1065" y="3474"/>
                  </a:lnTo>
                  <a:lnTo>
                    <a:pt x="1261" y="3558"/>
                  </a:lnTo>
                  <a:lnTo>
                    <a:pt x="1430" y="3614"/>
                  </a:lnTo>
                  <a:lnTo>
                    <a:pt x="1626" y="3670"/>
                  </a:lnTo>
                  <a:lnTo>
                    <a:pt x="1822" y="3698"/>
                  </a:lnTo>
                  <a:lnTo>
                    <a:pt x="2018" y="3698"/>
                  </a:lnTo>
                  <a:lnTo>
                    <a:pt x="2018" y="3698"/>
                  </a:lnTo>
                  <a:lnTo>
                    <a:pt x="2214" y="3698"/>
                  </a:lnTo>
                  <a:lnTo>
                    <a:pt x="2410" y="3670"/>
                  </a:lnTo>
                  <a:lnTo>
                    <a:pt x="2606" y="3614"/>
                  </a:lnTo>
                  <a:lnTo>
                    <a:pt x="2774" y="3558"/>
                  </a:lnTo>
                  <a:lnTo>
                    <a:pt x="2970" y="3474"/>
                  </a:lnTo>
                  <a:lnTo>
                    <a:pt x="3138" y="3362"/>
                  </a:lnTo>
                  <a:lnTo>
                    <a:pt x="3278" y="3250"/>
                  </a:lnTo>
                  <a:lnTo>
                    <a:pt x="3446" y="3110"/>
                  </a:lnTo>
                  <a:lnTo>
                    <a:pt x="2998" y="2578"/>
                  </a:lnTo>
                  <a:lnTo>
                    <a:pt x="2998" y="2578"/>
                  </a:lnTo>
                  <a:lnTo>
                    <a:pt x="2802" y="2746"/>
                  </a:lnTo>
                  <a:lnTo>
                    <a:pt x="2578" y="2886"/>
                  </a:lnTo>
                  <a:lnTo>
                    <a:pt x="2326" y="2942"/>
                  </a:lnTo>
                  <a:lnTo>
                    <a:pt x="2074" y="2970"/>
                  </a:lnTo>
                  <a:lnTo>
                    <a:pt x="2074" y="2970"/>
                  </a:lnTo>
                  <a:lnTo>
                    <a:pt x="2018" y="2970"/>
                  </a:lnTo>
                  <a:lnTo>
                    <a:pt x="2018" y="2970"/>
                  </a:lnTo>
                  <a:lnTo>
                    <a:pt x="1906" y="2998"/>
                  </a:lnTo>
                  <a:lnTo>
                    <a:pt x="1906" y="2998"/>
                  </a:lnTo>
                  <a:lnTo>
                    <a:pt x="1738" y="2970"/>
                  </a:lnTo>
                  <a:lnTo>
                    <a:pt x="1542" y="2914"/>
                  </a:lnTo>
                  <a:lnTo>
                    <a:pt x="1374" y="2858"/>
                  </a:lnTo>
                  <a:lnTo>
                    <a:pt x="1233" y="2746"/>
                  </a:lnTo>
                  <a:lnTo>
                    <a:pt x="1093" y="2606"/>
                  </a:lnTo>
                  <a:lnTo>
                    <a:pt x="981" y="2466"/>
                  </a:lnTo>
                  <a:lnTo>
                    <a:pt x="897" y="2297"/>
                  </a:lnTo>
                  <a:lnTo>
                    <a:pt x="841" y="2129"/>
                  </a:lnTo>
                  <a:lnTo>
                    <a:pt x="3670" y="2129"/>
                  </a:lnTo>
                  <a:lnTo>
                    <a:pt x="3670" y="2129"/>
                  </a:lnTo>
                  <a:lnTo>
                    <a:pt x="3698" y="1877"/>
                  </a:lnTo>
                  <a:lnTo>
                    <a:pt x="3698" y="1877"/>
                  </a:lnTo>
                  <a:lnTo>
                    <a:pt x="3698" y="1709"/>
                  </a:lnTo>
                  <a:lnTo>
                    <a:pt x="3698" y="1709"/>
                  </a:lnTo>
                  <a:lnTo>
                    <a:pt x="3670" y="1513"/>
                  </a:lnTo>
                  <a:lnTo>
                    <a:pt x="3642" y="1345"/>
                  </a:lnTo>
                  <a:lnTo>
                    <a:pt x="3530" y="1037"/>
                  </a:lnTo>
                  <a:lnTo>
                    <a:pt x="3362" y="757"/>
                  </a:lnTo>
                  <a:lnTo>
                    <a:pt x="3138" y="505"/>
                  </a:lnTo>
                  <a:lnTo>
                    <a:pt x="2886" y="281"/>
                  </a:lnTo>
                  <a:lnTo>
                    <a:pt x="2606" y="141"/>
                  </a:lnTo>
                  <a:lnTo>
                    <a:pt x="2270" y="29"/>
                  </a:lnTo>
                  <a:lnTo>
                    <a:pt x="2102" y="1"/>
                  </a:lnTo>
                  <a:lnTo>
                    <a:pt x="1934" y="1"/>
                  </a:lnTo>
                  <a:lnTo>
                    <a:pt x="1934" y="1"/>
                  </a:lnTo>
                  <a:lnTo>
                    <a:pt x="1878" y="1"/>
                  </a:lnTo>
                  <a:lnTo>
                    <a:pt x="1878" y="1"/>
                  </a:lnTo>
                  <a:lnTo>
                    <a:pt x="1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2527422" y="1337376"/>
              <a:ext cx="81069" cy="74437"/>
            </a:xfrm>
            <a:custGeom>
              <a:rect b="b" l="l" r="r" t="t"/>
              <a:pathLst>
                <a:path extrusionOk="0" h="4706" w="5127">
                  <a:moveTo>
                    <a:pt x="2577" y="868"/>
                  </a:moveTo>
                  <a:lnTo>
                    <a:pt x="3446" y="2941"/>
                  </a:lnTo>
                  <a:lnTo>
                    <a:pt x="1681" y="2941"/>
                  </a:lnTo>
                  <a:lnTo>
                    <a:pt x="2577" y="868"/>
                  </a:lnTo>
                  <a:close/>
                  <a:moveTo>
                    <a:pt x="2129" y="0"/>
                  </a:moveTo>
                  <a:lnTo>
                    <a:pt x="0" y="4706"/>
                  </a:lnTo>
                  <a:lnTo>
                    <a:pt x="925" y="4706"/>
                  </a:lnTo>
                  <a:lnTo>
                    <a:pt x="1373" y="3614"/>
                  </a:lnTo>
                  <a:lnTo>
                    <a:pt x="3754" y="3614"/>
                  </a:lnTo>
                  <a:lnTo>
                    <a:pt x="4202" y="4706"/>
                  </a:lnTo>
                  <a:lnTo>
                    <a:pt x="5126" y="4706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2553987" y="1351106"/>
              <a:ext cx="27924" cy="32805"/>
            </a:xfrm>
            <a:custGeom>
              <a:rect b="b" l="l" r="r" t="t"/>
              <a:pathLst>
                <a:path extrusionOk="0" fill="none" h="2074" w="1766">
                  <a:moveTo>
                    <a:pt x="1" y="2073"/>
                  </a:moveTo>
                  <a:lnTo>
                    <a:pt x="897" y="0"/>
                  </a:lnTo>
                  <a:lnTo>
                    <a:pt x="1766" y="2073"/>
                  </a:lnTo>
                  <a:lnTo>
                    <a:pt x="1" y="20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2527422" y="1337376"/>
              <a:ext cx="81069" cy="74437"/>
            </a:xfrm>
            <a:custGeom>
              <a:rect b="b" l="l" r="r" t="t"/>
              <a:pathLst>
                <a:path extrusionOk="0" fill="none" h="4706" w="5127">
                  <a:moveTo>
                    <a:pt x="2997" y="0"/>
                  </a:moveTo>
                  <a:lnTo>
                    <a:pt x="2129" y="0"/>
                  </a:lnTo>
                  <a:lnTo>
                    <a:pt x="0" y="4706"/>
                  </a:lnTo>
                  <a:lnTo>
                    <a:pt x="925" y="4706"/>
                  </a:lnTo>
                  <a:lnTo>
                    <a:pt x="1373" y="3614"/>
                  </a:lnTo>
                  <a:lnTo>
                    <a:pt x="3754" y="3614"/>
                  </a:lnTo>
                  <a:lnTo>
                    <a:pt x="4202" y="4706"/>
                  </a:lnTo>
                  <a:lnTo>
                    <a:pt x="5126" y="4706"/>
                  </a:lnTo>
                  <a:lnTo>
                    <a:pt x="299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2616888" y="1354649"/>
              <a:ext cx="60245" cy="78439"/>
            </a:xfrm>
            <a:custGeom>
              <a:rect b="b" l="l" r="r" t="t"/>
              <a:pathLst>
                <a:path extrusionOk="0" h="4959" w="3810">
                  <a:moveTo>
                    <a:pt x="2101" y="841"/>
                  </a:moveTo>
                  <a:lnTo>
                    <a:pt x="2297" y="897"/>
                  </a:lnTo>
                  <a:lnTo>
                    <a:pt x="2465" y="1009"/>
                  </a:lnTo>
                  <a:lnTo>
                    <a:pt x="2633" y="1121"/>
                  </a:lnTo>
                  <a:lnTo>
                    <a:pt x="2774" y="1261"/>
                  </a:lnTo>
                  <a:lnTo>
                    <a:pt x="2858" y="1457"/>
                  </a:lnTo>
                  <a:lnTo>
                    <a:pt x="2942" y="1625"/>
                  </a:lnTo>
                  <a:lnTo>
                    <a:pt x="2970" y="1849"/>
                  </a:lnTo>
                  <a:lnTo>
                    <a:pt x="2970" y="1933"/>
                  </a:lnTo>
                  <a:lnTo>
                    <a:pt x="2942" y="2157"/>
                  </a:lnTo>
                  <a:lnTo>
                    <a:pt x="2886" y="2353"/>
                  </a:lnTo>
                  <a:lnTo>
                    <a:pt x="2774" y="2522"/>
                  </a:lnTo>
                  <a:lnTo>
                    <a:pt x="2661" y="2662"/>
                  </a:lnTo>
                  <a:lnTo>
                    <a:pt x="2493" y="2802"/>
                  </a:lnTo>
                  <a:lnTo>
                    <a:pt x="2325" y="2886"/>
                  </a:lnTo>
                  <a:lnTo>
                    <a:pt x="2129" y="2942"/>
                  </a:lnTo>
                  <a:lnTo>
                    <a:pt x="1933" y="2970"/>
                  </a:lnTo>
                  <a:lnTo>
                    <a:pt x="1905" y="2970"/>
                  </a:lnTo>
                  <a:lnTo>
                    <a:pt x="1681" y="2942"/>
                  </a:lnTo>
                  <a:lnTo>
                    <a:pt x="1485" y="2886"/>
                  </a:lnTo>
                  <a:lnTo>
                    <a:pt x="1317" y="2802"/>
                  </a:lnTo>
                  <a:lnTo>
                    <a:pt x="1177" y="2662"/>
                  </a:lnTo>
                  <a:lnTo>
                    <a:pt x="1037" y="2522"/>
                  </a:lnTo>
                  <a:lnTo>
                    <a:pt x="925" y="2353"/>
                  </a:lnTo>
                  <a:lnTo>
                    <a:pt x="869" y="2157"/>
                  </a:lnTo>
                  <a:lnTo>
                    <a:pt x="841" y="1961"/>
                  </a:lnTo>
                  <a:lnTo>
                    <a:pt x="841" y="1737"/>
                  </a:lnTo>
                  <a:lnTo>
                    <a:pt x="897" y="1541"/>
                  </a:lnTo>
                  <a:lnTo>
                    <a:pt x="981" y="1345"/>
                  </a:lnTo>
                  <a:lnTo>
                    <a:pt x="1093" y="1177"/>
                  </a:lnTo>
                  <a:lnTo>
                    <a:pt x="1261" y="1037"/>
                  </a:lnTo>
                  <a:lnTo>
                    <a:pt x="1429" y="925"/>
                  </a:lnTo>
                  <a:lnTo>
                    <a:pt x="1625" y="869"/>
                  </a:lnTo>
                  <a:lnTo>
                    <a:pt x="1849" y="841"/>
                  </a:lnTo>
                  <a:close/>
                  <a:moveTo>
                    <a:pt x="1765" y="1"/>
                  </a:moveTo>
                  <a:lnTo>
                    <a:pt x="1597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1065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2157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30" y="3502"/>
                  </a:lnTo>
                  <a:lnTo>
                    <a:pt x="3138" y="3334"/>
                  </a:lnTo>
                  <a:lnTo>
                    <a:pt x="3362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10" y="2017"/>
                  </a:lnTo>
                  <a:lnTo>
                    <a:pt x="3810" y="1849"/>
                  </a:lnTo>
                  <a:lnTo>
                    <a:pt x="3810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278" y="477"/>
                  </a:lnTo>
                  <a:lnTo>
                    <a:pt x="3026" y="281"/>
                  </a:lnTo>
                  <a:lnTo>
                    <a:pt x="2746" y="141"/>
                  </a:lnTo>
                  <a:lnTo>
                    <a:pt x="2409" y="29"/>
                  </a:lnTo>
                  <a:lnTo>
                    <a:pt x="2241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2630170" y="1367935"/>
              <a:ext cx="33680" cy="33691"/>
            </a:xfrm>
            <a:custGeom>
              <a:rect b="b" l="l" r="r" t="t"/>
              <a:pathLst>
                <a:path extrusionOk="0" fill="none" h="2130" w="2130">
                  <a:moveTo>
                    <a:pt x="1065" y="2130"/>
                  </a:moveTo>
                  <a:lnTo>
                    <a:pt x="1065" y="2130"/>
                  </a:lnTo>
                  <a:lnTo>
                    <a:pt x="841" y="2102"/>
                  </a:lnTo>
                  <a:lnTo>
                    <a:pt x="645" y="2046"/>
                  </a:lnTo>
                  <a:lnTo>
                    <a:pt x="477" y="1962"/>
                  </a:lnTo>
                  <a:lnTo>
                    <a:pt x="337" y="1822"/>
                  </a:lnTo>
                  <a:lnTo>
                    <a:pt x="197" y="1682"/>
                  </a:lnTo>
                  <a:lnTo>
                    <a:pt x="85" y="1513"/>
                  </a:lnTo>
                  <a:lnTo>
                    <a:pt x="29" y="1317"/>
                  </a:lnTo>
                  <a:lnTo>
                    <a:pt x="1" y="1121"/>
                  </a:lnTo>
                  <a:lnTo>
                    <a:pt x="1" y="1121"/>
                  </a:lnTo>
                  <a:lnTo>
                    <a:pt x="1" y="897"/>
                  </a:lnTo>
                  <a:lnTo>
                    <a:pt x="57" y="701"/>
                  </a:lnTo>
                  <a:lnTo>
                    <a:pt x="141" y="505"/>
                  </a:lnTo>
                  <a:lnTo>
                    <a:pt x="253" y="337"/>
                  </a:lnTo>
                  <a:lnTo>
                    <a:pt x="421" y="197"/>
                  </a:lnTo>
                  <a:lnTo>
                    <a:pt x="589" y="85"/>
                  </a:lnTo>
                  <a:lnTo>
                    <a:pt x="785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261" y="1"/>
                  </a:lnTo>
                  <a:lnTo>
                    <a:pt x="1457" y="57"/>
                  </a:lnTo>
                  <a:lnTo>
                    <a:pt x="1625" y="169"/>
                  </a:lnTo>
                  <a:lnTo>
                    <a:pt x="1793" y="281"/>
                  </a:lnTo>
                  <a:lnTo>
                    <a:pt x="1934" y="421"/>
                  </a:lnTo>
                  <a:lnTo>
                    <a:pt x="2018" y="617"/>
                  </a:lnTo>
                  <a:lnTo>
                    <a:pt x="2102" y="785"/>
                  </a:lnTo>
                  <a:lnTo>
                    <a:pt x="2130" y="1009"/>
                  </a:lnTo>
                  <a:lnTo>
                    <a:pt x="2130" y="1009"/>
                  </a:lnTo>
                  <a:lnTo>
                    <a:pt x="2130" y="1093"/>
                  </a:lnTo>
                  <a:lnTo>
                    <a:pt x="2130" y="1093"/>
                  </a:lnTo>
                  <a:lnTo>
                    <a:pt x="2102" y="1317"/>
                  </a:lnTo>
                  <a:lnTo>
                    <a:pt x="2046" y="1513"/>
                  </a:lnTo>
                  <a:lnTo>
                    <a:pt x="1934" y="1682"/>
                  </a:lnTo>
                  <a:lnTo>
                    <a:pt x="1821" y="1822"/>
                  </a:lnTo>
                  <a:lnTo>
                    <a:pt x="1653" y="1962"/>
                  </a:lnTo>
                  <a:lnTo>
                    <a:pt x="1485" y="2046"/>
                  </a:lnTo>
                  <a:lnTo>
                    <a:pt x="1289" y="2102"/>
                  </a:lnTo>
                  <a:lnTo>
                    <a:pt x="1093" y="2130"/>
                  </a:lnTo>
                  <a:lnTo>
                    <a:pt x="1093" y="2130"/>
                  </a:lnTo>
                  <a:lnTo>
                    <a:pt x="1065" y="2130"/>
                  </a:lnTo>
                  <a:lnTo>
                    <a:pt x="1065" y="2130"/>
                  </a:lnTo>
                  <a:lnTo>
                    <a:pt x="1065" y="213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2616888" y="1354649"/>
              <a:ext cx="60245" cy="78439"/>
            </a:xfrm>
            <a:custGeom>
              <a:rect b="b" l="l" r="r" t="t"/>
              <a:pathLst>
                <a:path extrusionOk="0" fill="none" h="4959" w="3810">
                  <a:moveTo>
                    <a:pt x="2073" y="1"/>
                  </a:moveTo>
                  <a:lnTo>
                    <a:pt x="2073" y="1"/>
                  </a:lnTo>
                  <a:lnTo>
                    <a:pt x="1989" y="1"/>
                  </a:lnTo>
                  <a:lnTo>
                    <a:pt x="1989" y="1"/>
                  </a:lnTo>
                  <a:lnTo>
                    <a:pt x="1933" y="1"/>
                  </a:lnTo>
                  <a:lnTo>
                    <a:pt x="1933" y="1"/>
                  </a:lnTo>
                  <a:lnTo>
                    <a:pt x="1765" y="1"/>
                  </a:lnTo>
                  <a:lnTo>
                    <a:pt x="1597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841" y="3194"/>
                  </a:lnTo>
                  <a:lnTo>
                    <a:pt x="1065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1933" y="3698"/>
                  </a:lnTo>
                  <a:lnTo>
                    <a:pt x="1989" y="3698"/>
                  </a:lnTo>
                  <a:lnTo>
                    <a:pt x="1989" y="3698"/>
                  </a:lnTo>
                  <a:lnTo>
                    <a:pt x="2073" y="3698"/>
                  </a:lnTo>
                  <a:lnTo>
                    <a:pt x="2073" y="3698"/>
                  </a:lnTo>
                  <a:lnTo>
                    <a:pt x="2157" y="3698"/>
                  </a:lnTo>
                  <a:lnTo>
                    <a:pt x="2157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30" y="3502"/>
                  </a:lnTo>
                  <a:lnTo>
                    <a:pt x="3138" y="3334"/>
                  </a:lnTo>
                  <a:lnTo>
                    <a:pt x="3362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10" y="2017"/>
                  </a:lnTo>
                  <a:lnTo>
                    <a:pt x="3810" y="1849"/>
                  </a:lnTo>
                  <a:lnTo>
                    <a:pt x="3810" y="1849"/>
                  </a:lnTo>
                  <a:lnTo>
                    <a:pt x="3810" y="1681"/>
                  </a:lnTo>
                  <a:lnTo>
                    <a:pt x="3810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278" y="477"/>
                  </a:lnTo>
                  <a:lnTo>
                    <a:pt x="3026" y="281"/>
                  </a:lnTo>
                  <a:lnTo>
                    <a:pt x="2746" y="141"/>
                  </a:lnTo>
                  <a:lnTo>
                    <a:pt x="2409" y="29"/>
                  </a:lnTo>
                  <a:lnTo>
                    <a:pt x="2241" y="1"/>
                  </a:lnTo>
                  <a:lnTo>
                    <a:pt x="2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2689972" y="1354649"/>
              <a:ext cx="60687" cy="78439"/>
            </a:xfrm>
            <a:custGeom>
              <a:rect b="b" l="l" r="r" t="t"/>
              <a:pathLst>
                <a:path extrusionOk="0" h="4959" w="3838">
                  <a:moveTo>
                    <a:pt x="2101" y="841"/>
                  </a:moveTo>
                  <a:lnTo>
                    <a:pt x="2297" y="897"/>
                  </a:lnTo>
                  <a:lnTo>
                    <a:pt x="2493" y="1009"/>
                  </a:lnTo>
                  <a:lnTo>
                    <a:pt x="2633" y="1121"/>
                  </a:lnTo>
                  <a:lnTo>
                    <a:pt x="2773" y="1261"/>
                  </a:lnTo>
                  <a:lnTo>
                    <a:pt x="2885" y="1457"/>
                  </a:lnTo>
                  <a:lnTo>
                    <a:pt x="2941" y="1625"/>
                  </a:lnTo>
                  <a:lnTo>
                    <a:pt x="2969" y="1849"/>
                  </a:lnTo>
                  <a:lnTo>
                    <a:pt x="2969" y="1933"/>
                  </a:lnTo>
                  <a:lnTo>
                    <a:pt x="2941" y="2157"/>
                  </a:lnTo>
                  <a:lnTo>
                    <a:pt x="2885" y="2353"/>
                  </a:lnTo>
                  <a:lnTo>
                    <a:pt x="2801" y="2522"/>
                  </a:lnTo>
                  <a:lnTo>
                    <a:pt x="2661" y="2662"/>
                  </a:lnTo>
                  <a:lnTo>
                    <a:pt x="2521" y="2802"/>
                  </a:lnTo>
                  <a:lnTo>
                    <a:pt x="2325" y="2886"/>
                  </a:lnTo>
                  <a:lnTo>
                    <a:pt x="2129" y="2942"/>
                  </a:lnTo>
                  <a:lnTo>
                    <a:pt x="1933" y="2970"/>
                  </a:lnTo>
                  <a:lnTo>
                    <a:pt x="1905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802"/>
                  </a:lnTo>
                  <a:lnTo>
                    <a:pt x="1177" y="2662"/>
                  </a:lnTo>
                  <a:lnTo>
                    <a:pt x="1037" y="2522"/>
                  </a:lnTo>
                  <a:lnTo>
                    <a:pt x="953" y="2353"/>
                  </a:lnTo>
                  <a:lnTo>
                    <a:pt x="869" y="2157"/>
                  </a:lnTo>
                  <a:lnTo>
                    <a:pt x="841" y="1961"/>
                  </a:lnTo>
                  <a:lnTo>
                    <a:pt x="841" y="1737"/>
                  </a:lnTo>
                  <a:lnTo>
                    <a:pt x="897" y="1541"/>
                  </a:lnTo>
                  <a:lnTo>
                    <a:pt x="981" y="1345"/>
                  </a:lnTo>
                  <a:lnTo>
                    <a:pt x="1121" y="1177"/>
                  </a:lnTo>
                  <a:lnTo>
                    <a:pt x="1261" y="1037"/>
                  </a:lnTo>
                  <a:lnTo>
                    <a:pt x="1429" y="925"/>
                  </a:lnTo>
                  <a:lnTo>
                    <a:pt x="1625" y="869"/>
                  </a:lnTo>
                  <a:lnTo>
                    <a:pt x="1849" y="841"/>
                  </a:lnTo>
                  <a:close/>
                  <a:moveTo>
                    <a:pt x="1765" y="1"/>
                  </a:moveTo>
                  <a:lnTo>
                    <a:pt x="1625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1093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2185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57" y="3502"/>
                  </a:lnTo>
                  <a:lnTo>
                    <a:pt x="3137" y="3334"/>
                  </a:lnTo>
                  <a:lnTo>
                    <a:pt x="3390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38" y="2017"/>
                  </a:lnTo>
                  <a:lnTo>
                    <a:pt x="3838" y="1849"/>
                  </a:lnTo>
                  <a:lnTo>
                    <a:pt x="3838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306" y="477"/>
                  </a:lnTo>
                  <a:lnTo>
                    <a:pt x="3025" y="281"/>
                  </a:lnTo>
                  <a:lnTo>
                    <a:pt x="2745" y="141"/>
                  </a:lnTo>
                  <a:lnTo>
                    <a:pt x="2437" y="29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2703254" y="1367935"/>
              <a:ext cx="33680" cy="33691"/>
            </a:xfrm>
            <a:custGeom>
              <a:rect b="b" l="l" r="r" t="t"/>
              <a:pathLst>
                <a:path extrusionOk="0" fill="none" h="2130" w="2130">
                  <a:moveTo>
                    <a:pt x="1065" y="2130"/>
                  </a:moveTo>
                  <a:lnTo>
                    <a:pt x="1065" y="2130"/>
                  </a:lnTo>
                  <a:lnTo>
                    <a:pt x="869" y="2102"/>
                  </a:lnTo>
                  <a:lnTo>
                    <a:pt x="673" y="2046"/>
                  </a:lnTo>
                  <a:lnTo>
                    <a:pt x="477" y="1962"/>
                  </a:lnTo>
                  <a:lnTo>
                    <a:pt x="337" y="1822"/>
                  </a:lnTo>
                  <a:lnTo>
                    <a:pt x="197" y="1682"/>
                  </a:lnTo>
                  <a:lnTo>
                    <a:pt x="113" y="1513"/>
                  </a:lnTo>
                  <a:lnTo>
                    <a:pt x="29" y="1317"/>
                  </a:lnTo>
                  <a:lnTo>
                    <a:pt x="1" y="1121"/>
                  </a:lnTo>
                  <a:lnTo>
                    <a:pt x="1" y="1121"/>
                  </a:lnTo>
                  <a:lnTo>
                    <a:pt x="1" y="897"/>
                  </a:lnTo>
                  <a:lnTo>
                    <a:pt x="57" y="701"/>
                  </a:lnTo>
                  <a:lnTo>
                    <a:pt x="141" y="505"/>
                  </a:lnTo>
                  <a:lnTo>
                    <a:pt x="281" y="337"/>
                  </a:lnTo>
                  <a:lnTo>
                    <a:pt x="421" y="197"/>
                  </a:lnTo>
                  <a:lnTo>
                    <a:pt x="589" y="85"/>
                  </a:lnTo>
                  <a:lnTo>
                    <a:pt x="785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261" y="1"/>
                  </a:lnTo>
                  <a:lnTo>
                    <a:pt x="1457" y="57"/>
                  </a:lnTo>
                  <a:lnTo>
                    <a:pt x="1653" y="169"/>
                  </a:lnTo>
                  <a:lnTo>
                    <a:pt x="1793" y="281"/>
                  </a:lnTo>
                  <a:lnTo>
                    <a:pt x="1933" y="421"/>
                  </a:lnTo>
                  <a:lnTo>
                    <a:pt x="2045" y="617"/>
                  </a:lnTo>
                  <a:lnTo>
                    <a:pt x="2101" y="785"/>
                  </a:lnTo>
                  <a:lnTo>
                    <a:pt x="2129" y="1009"/>
                  </a:lnTo>
                  <a:lnTo>
                    <a:pt x="2129" y="1009"/>
                  </a:lnTo>
                  <a:lnTo>
                    <a:pt x="2129" y="1093"/>
                  </a:lnTo>
                  <a:lnTo>
                    <a:pt x="2129" y="1093"/>
                  </a:lnTo>
                  <a:lnTo>
                    <a:pt x="2101" y="1317"/>
                  </a:lnTo>
                  <a:lnTo>
                    <a:pt x="2045" y="1513"/>
                  </a:lnTo>
                  <a:lnTo>
                    <a:pt x="1961" y="1682"/>
                  </a:lnTo>
                  <a:lnTo>
                    <a:pt x="1821" y="1822"/>
                  </a:lnTo>
                  <a:lnTo>
                    <a:pt x="1681" y="1962"/>
                  </a:lnTo>
                  <a:lnTo>
                    <a:pt x="1485" y="2046"/>
                  </a:lnTo>
                  <a:lnTo>
                    <a:pt x="1289" y="2102"/>
                  </a:lnTo>
                  <a:lnTo>
                    <a:pt x="1093" y="2130"/>
                  </a:lnTo>
                  <a:lnTo>
                    <a:pt x="1093" y="2130"/>
                  </a:lnTo>
                  <a:lnTo>
                    <a:pt x="1065" y="2130"/>
                  </a:lnTo>
                  <a:lnTo>
                    <a:pt x="1065" y="2130"/>
                  </a:lnTo>
                  <a:lnTo>
                    <a:pt x="1065" y="213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2689972" y="1354649"/>
              <a:ext cx="60687" cy="78439"/>
            </a:xfrm>
            <a:custGeom>
              <a:rect b="b" l="l" r="r" t="t"/>
              <a:pathLst>
                <a:path extrusionOk="0" fill="none" h="4959" w="3838">
                  <a:moveTo>
                    <a:pt x="2073" y="1"/>
                  </a:moveTo>
                  <a:lnTo>
                    <a:pt x="2073" y="1"/>
                  </a:lnTo>
                  <a:lnTo>
                    <a:pt x="2017" y="1"/>
                  </a:lnTo>
                  <a:lnTo>
                    <a:pt x="2017" y="1"/>
                  </a:lnTo>
                  <a:lnTo>
                    <a:pt x="1933" y="1"/>
                  </a:lnTo>
                  <a:lnTo>
                    <a:pt x="1933" y="1"/>
                  </a:lnTo>
                  <a:lnTo>
                    <a:pt x="1765" y="1"/>
                  </a:lnTo>
                  <a:lnTo>
                    <a:pt x="1625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841" y="3194"/>
                  </a:lnTo>
                  <a:lnTo>
                    <a:pt x="1093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1933" y="3698"/>
                  </a:lnTo>
                  <a:lnTo>
                    <a:pt x="2017" y="3698"/>
                  </a:lnTo>
                  <a:lnTo>
                    <a:pt x="2017" y="3698"/>
                  </a:lnTo>
                  <a:lnTo>
                    <a:pt x="2073" y="3698"/>
                  </a:lnTo>
                  <a:lnTo>
                    <a:pt x="2073" y="3698"/>
                  </a:lnTo>
                  <a:lnTo>
                    <a:pt x="2185" y="3698"/>
                  </a:lnTo>
                  <a:lnTo>
                    <a:pt x="2185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57" y="3502"/>
                  </a:lnTo>
                  <a:lnTo>
                    <a:pt x="3137" y="3334"/>
                  </a:lnTo>
                  <a:lnTo>
                    <a:pt x="3390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38" y="2017"/>
                  </a:lnTo>
                  <a:lnTo>
                    <a:pt x="3838" y="1849"/>
                  </a:lnTo>
                  <a:lnTo>
                    <a:pt x="3838" y="1849"/>
                  </a:lnTo>
                  <a:lnTo>
                    <a:pt x="3838" y="1681"/>
                  </a:lnTo>
                  <a:lnTo>
                    <a:pt x="3838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306" y="477"/>
                  </a:lnTo>
                  <a:lnTo>
                    <a:pt x="3025" y="281"/>
                  </a:lnTo>
                  <a:lnTo>
                    <a:pt x="2745" y="141"/>
                  </a:lnTo>
                  <a:lnTo>
                    <a:pt x="2437" y="29"/>
                  </a:lnTo>
                  <a:lnTo>
                    <a:pt x="2269" y="1"/>
                  </a:lnTo>
                  <a:lnTo>
                    <a:pt x="2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1788627" y="1338705"/>
              <a:ext cx="50963" cy="84197"/>
            </a:xfrm>
            <a:custGeom>
              <a:rect b="b" l="l" r="r" t="t"/>
              <a:pathLst>
                <a:path extrusionOk="0" h="5323" w="3223">
                  <a:moveTo>
                    <a:pt x="2634" y="0"/>
                  </a:moveTo>
                  <a:lnTo>
                    <a:pt x="2550" y="28"/>
                  </a:lnTo>
                  <a:lnTo>
                    <a:pt x="2438" y="56"/>
                  </a:lnTo>
                  <a:lnTo>
                    <a:pt x="2354" y="84"/>
                  </a:lnTo>
                  <a:lnTo>
                    <a:pt x="2270" y="140"/>
                  </a:lnTo>
                  <a:lnTo>
                    <a:pt x="169" y="2269"/>
                  </a:lnTo>
                  <a:lnTo>
                    <a:pt x="85" y="2353"/>
                  </a:lnTo>
                  <a:lnTo>
                    <a:pt x="29" y="2437"/>
                  </a:lnTo>
                  <a:lnTo>
                    <a:pt x="1" y="2549"/>
                  </a:lnTo>
                  <a:lnTo>
                    <a:pt x="1" y="2661"/>
                  </a:lnTo>
                  <a:lnTo>
                    <a:pt x="1" y="2773"/>
                  </a:lnTo>
                  <a:lnTo>
                    <a:pt x="29" y="2857"/>
                  </a:lnTo>
                  <a:lnTo>
                    <a:pt x="85" y="2969"/>
                  </a:lnTo>
                  <a:lnTo>
                    <a:pt x="169" y="3053"/>
                  </a:lnTo>
                  <a:lnTo>
                    <a:pt x="2270" y="5154"/>
                  </a:lnTo>
                  <a:lnTo>
                    <a:pt x="2354" y="5238"/>
                  </a:lnTo>
                  <a:lnTo>
                    <a:pt x="2466" y="5294"/>
                  </a:lnTo>
                  <a:lnTo>
                    <a:pt x="2550" y="5322"/>
                  </a:lnTo>
                  <a:lnTo>
                    <a:pt x="2774" y="5322"/>
                  </a:lnTo>
                  <a:lnTo>
                    <a:pt x="2886" y="5266"/>
                  </a:lnTo>
                  <a:lnTo>
                    <a:pt x="2970" y="5210"/>
                  </a:lnTo>
                  <a:lnTo>
                    <a:pt x="3054" y="5126"/>
                  </a:lnTo>
                  <a:lnTo>
                    <a:pt x="3138" y="5042"/>
                  </a:lnTo>
                  <a:lnTo>
                    <a:pt x="3194" y="4958"/>
                  </a:lnTo>
                  <a:lnTo>
                    <a:pt x="3222" y="4846"/>
                  </a:lnTo>
                  <a:lnTo>
                    <a:pt x="3222" y="4734"/>
                  </a:lnTo>
                  <a:lnTo>
                    <a:pt x="3222" y="4622"/>
                  </a:lnTo>
                  <a:lnTo>
                    <a:pt x="3194" y="4538"/>
                  </a:lnTo>
                  <a:lnTo>
                    <a:pt x="3138" y="4426"/>
                  </a:lnTo>
                  <a:lnTo>
                    <a:pt x="3054" y="4342"/>
                  </a:lnTo>
                  <a:lnTo>
                    <a:pt x="1345" y="2661"/>
                  </a:lnTo>
                  <a:lnTo>
                    <a:pt x="3054" y="953"/>
                  </a:lnTo>
                  <a:lnTo>
                    <a:pt x="3138" y="869"/>
                  </a:lnTo>
                  <a:lnTo>
                    <a:pt x="3166" y="756"/>
                  </a:lnTo>
                  <a:lnTo>
                    <a:pt x="3194" y="672"/>
                  </a:lnTo>
                  <a:lnTo>
                    <a:pt x="3194" y="560"/>
                  </a:lnTo>
                  <a:lnTo>
                    <a:pt x="3194" y="476"/>
                  </a:lnTo>
                  <a:lnTo>
                    <a:pt x="3166" y="392"/>
                  </a:lnTo>
                  <a:lnTo>
                    <a:pt x="3138" y="280"/>
                  </a:lnTo>
                  <a:lnTo>
                    <a:pt x="3054" y="196"/>
                  </a:lnTo>
                  <a:lnTo>
                    <a:pt x="2970" y="112"/>
                  </a:lnTo>
                  <a:lnTo>
                    <a:pt x="2858" y="56"/>
                  </a:lnTo>
                  <a:lnTo>
                    <a:pt x="2746" y="28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1788627" y="1338705"/>
              <a:ext cx="50963" cy="84197"/>
            </a:xfrm>
            <a:custGeom>
              <a:rect b="b" l="l" r="r" t="t"/>
              <a:pathLst>
                <a:path extrusionOk="0" fill="none" h="5323" w="3223">
                  <a:moveTo>
                    <a:pt x="2634" y="0"/>
                  </a:moveTo>
                  <a:lnTo>
                    <a:pt x="2634" y="0"/>
                  </a:lnTo>
                  <a:lnTo>
                    <a:pt x="2550" y="28"/>
                  </a:lnTo>
                  <a:lnTo>
                    <a:pt x="2438" y="56"/>
                  </a:lnTo>
                  <a:lnTo>
                    <a:pt x="2354" y="84"/>
                  </a:lnTo>
                  <a:lnTo>
                    <a:pt x="2270" y="140"/>
                  </a:lnTo>
                  <a:lnTo>
                    <a:pt x="169" y="2269"/>
                  </a:lnTo>
                  <a:lnTo>
                    <a:pt x="169" y="2269"/>
                  </a:lnTo>
                  <a:lnTo>
                    <a:pt x="169" y="2269"/>
                  </a:lnTo>
                  <a:lnTo>
                    <a:pt x="85" y="2353"/>
                  </a:lnTo>
                  <a:lnTo>
                    <a:pt x="29" y="2437"/>
                  </a:lnTo>
                  <a:lnTo>
                    <a:pt x="1" y="2549"/>
                  </a:lnTo>
                  <a:lnTo>
                    <a:pt x="1" y="2661"/>
                  </a:lnTo>
                  <a:lnTo>
                    <a:pt x="1" y="2773"/>
                  </a:lnTo>
                  <a:lnTo>
                    <a:pt x="29" y="2857"/>
                  </a:lnTo>
                  <a:lnTo>
                    <a:pt x="85" y="2969"/>
                  </a:lnTo>
                  <a:lnTo>
                    <a:pt x="169" y="3053"/>
                  </a:lnTo>
                  <a:lnTo>
                    <a:pt x="2270" y="5154"/>
                  </a:lnTo>
                  <a:lnTo>
                    <a:pt x="2270" y="5154"/>
                  </a:lnTo>
                  <a:lnTo>
                    <a:pt x="2354" y="5238"/>
                  </a:lnTo>
                  <a:lnTo>
                    <a:pt x="2466" y="5294"/>
                  </a:lnTo>
                  <a:lnTo>
                    <a:pt x="2550" y="5322"/>
                  </a:lnTo>
                  <a:lnTo>
                    <a:pt x="2662" y="5322"/>
                  </a:lnTo>
                  <a:lnTo>
                    <a:pt x="2662" y="5322"/>
                  </a:lnTo>
                  <a:lnTo>
                    <a:pt x="2774" y="5322"/>
                  </a:lnTo>
                  <a:lnTo>
                    <a:pt x="2886" y="5266"/>
                  </a:lnTo>
                  <a:lnTo>
                    <a:pt x="2970" y="5210"/>
                  </a:lnTo>
                  <a:lnTo>
                    <a:pt x="3054" y="5126"/>
                  </a:lnTo>
                  <a:lnTo>
                    <a:pt x="3054" y="5126"/>
                  </a:lnTo>
                  <a:lnTo>
                    <a:pt x="3138" y="5042"/>
                  </a:lnTo>
                  <a:lnTo>
                    <a:pt x="3194" y="4958"/>
                  </a:lnTo>
                  <a:lnTo>
                    <a:pt x="3222" y="4846"/>
                  </a:lnTo>
                  <a:lnTo>
                    <a:pt x="3222" y="4734"/>
                  </a:lnTo>
                  <a:lnTo>
                    <a:pt x="3222" y="4622"/>
                  </a:lnTo>
                  <a:lnTo>
                    <a:pt x="3194" y="4538"/>
                  </a:lnTo>
                  <a:lnTo>
                    <a:pt x="3138" y="4426"/>
                  </a:lnTo>
                  <a:lnTo>
                    <a:pt x="3054" y="4342"/>
                  </a:lnTo>
                  <a:lnTo>
                    <a:pt x="1345" y="2661"/>
                  </a:lnTo>
                  <a:lnTo>
                    <a:pt x="3054" y="953"/>
                  </a:lnTo>
                  <a:lnTo>
                    <a:pt x="3054" y="953"/>
                  </a:lnTo>
                  <a:lnTo>
                    <a:pt x="3138" y="869"/>
                  </a:lnTo>
                  <a:lnTo>
                    <a:pt x="3166" y="756"/>
                  </a:lnTo>
                  <a:lnTo>
                    <a:pt x="3194" y="672"/>
                  </a:lnTo>
                  <a:lnTo>
                    <a:pt x="3194" y="560"/>
                  </a:lnTo>
                  <a:lnTo>
                    <a:pt x="3194" y="476"/>
                  </a:lnTo>
                  <a:lnTo>
                    <a:pt x="3166" y="392"/>
                  </a:lnTo>
                  <a:lnTo>
                    <a:pt x="3138" y="280"/>
                  </a:lnTo>
                  <a:lnTo>
                    <a:pt x="3054" y="196"/>
                  </a:lnTo>
                  <a:lnTo>
                    <a:pt x="3054" y="196"/>
                  </a:lnTo>
                  <a:lnTo>
                    <a:pt x="2970" y="112"/>
                  </a:lnTo>
                  <a:lnTo>
                    <a:pt x="2858" y="56"/>
                  </a:lnTo>
                  <a:lnTo>
                    <a:pt x="2746" y="28"/>
                  </a:lnTo>
                  <a:lnTo>
                    <a:pt x="263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3048293" y="1338262"/>
              <a:ext cx="20382" cy="19946"/>
            </a:xfrm>
            <a:custGeom>
              <a:rect b="b" l="l" r="r" t="t"/>
              <a:pathLst>
                <a:path extrusionOk="0" h="1261" w="1289">
                  <a:moveTo>
                    <a:pt x="532" y="0"/>
                  </a:moveTo>
                  <a:lnTo>
                    <a:pt x="392" y="28"/>
                  </a:lnTo>
                  <a:lnTo>
                    <a:pt x="280" y="84"/>
                  </a:lnTo>
                  <a:lnTo>
                    <a:pt x="196" y="168"/>
                  </a:lnTo>
                  <a:lnTo>
                    <a:pt x="112" y="280"/>
                  </a:lnTo>
                  <a:lnTo>
                    <a:pt x="56" y="392"/>
                  </a:lnTo>
                  <a:lnTo>
                    <a:pt x="28" y="504"/>
                  </a:lnTo>
                  <a:lnTo>
                    <a:pt x="0" y="616"/>
                  </a:lnTo>
                  <a:lnTo>
                    <a:pt x="28" y="756"/>
                  </a:lnTo>
                  <a:lnTo>
                    <a:pt x="56" y="869"/>
                  </a:lnTo>
                  <a:lnTo>
                    <a:pt x="112" y="981"/>
                  </a:lnTo>
                  <a:lnTo>
                    <a:pt x="196" y="1093"/>
                  </a:lnTo>
                  <a:lnTo>
                    <a:pt x="280" y="1149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49"/>
                  </a:lnTo>
                  <a:lnTo>
                    <a:pt x="1093" y="1093"/>
                  </a:lnTo>
                  <a:lnTo>
                    <a:pt x="1177" y="981"/>
                  </a:lnTo>
                  <a:lnTo>
                    <a:pt x="1233" y="869"/>
                  </a:lnTo>
                  <a:lnTo>
                    <a:pt x="1289" y="756"/>
                  </a:lnTo>
                  <a:lnTo>
                    <a:pt x="1289" y="616"/>
                  </a:lnTo>
                  <a:lnTo>
                    <a:pt x="1289" y="504"/>
                  </a:lnTo>
                  <a:lnTo>
                    <a:pt x="1233" y="392"/>
                  </a:lnTo>
                  <a:lnTo>
                    <a:pt x="1177" y="280"/>
                  </a:lnTo>
                  <a:lnTo>
                    <a:pt x="1093" y="168"/>
                  </a:lnTo>
                  <a:lnTo>
                    <a:pt x="1008" y="84"/>
                  </a:lnTo>
                  <a:lnTo>
                    <a:pt x="896" y="2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3048293" y="1338262"/>
              <a:ext cx="20382" cy="19946"/>
            </a:xfrm>
            <a:custGeom>
              <a:rect b="b" l="l" r="r" t="t"/>
              <a:pathLst>
                <a:path extrusionOk="0" fill="none" h="1261" w="1289">
                  <a:moveTo>
                    <a:pt x="644" y="0"/>
                  </a:moveTo>
                  <a:lnTo>
                    <a:pt x="644" y="0"/>
                  </a:lnTo>
                  <a:lnTo>
                    <a:pt x="532" y="0"/>
                  </a:lnTo>
                  <a:lnTo>
                    <a:pt x="392" y="28"/>
                  </a:lnTo>
                  <a:lnTo>
                    <a:pt x="280" y="84"/>
                  </a:lnTo>
                  <a:lnTo>
                    <a:pt x="196" y="168"/>
                  </a:lnTo>
                  <a:lnTo>
                    <a:pt x="112" y="280"/>
                  </a:lnTo>
                  <a:lnTo>
                    <a:pt x="56" y="392"/>
                  </a:lnTo>
                  <a:lnTo>
                    <a:pt x="28" y="504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28" y="756"/>
                  </a:lnTo>
                  <a:lnTo>
                    <a:pt x="56" y="869"/>
                  </a:lnTo>
                  <a:lnTo>
                    <a:pt x="112" y="981"/>
                  </a:lnTo>
                  <a:lnTo>
                    <a:pt x="196" y="1093"/>
                  </a:lnTo>
                  <a:lnTo>
                    <a:pt x="280" y="1149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61"/>
                  </a:lnTo>
                  <a:lnTo>
                    <a:pt x="644" y="1261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49"/>
                  </a:lnTo>
                  <a:lnTo>
                    <a:pt x="1093" y="1093"/>
                  </a:lnTo>
                  <a:lnTo>
                    <a:pt x="1177" y="981"/>
                  </a:lnTo>
                  <a:lnTo>
                    <a:pt x="1233" y="869"/>
                  </a:lnTo>
                  <a:lnTo>
                    <a:pt x="1289" y="756"/>
                  </a:lnTo>
                  <a:lnTo>
                    <a:pt x="1289" y="616"/>
                  </a:lnTo>
                  <a:lnTo>
                    <a:pt x="1289" y="616"/>
                  </a:lnTo>
                  <a:lnTo>
                    <a:pt x="1289" y="504"/>
                  </a:lnTo>
                  <a:lnTo>
                    <a:pt x="1233" y="392"/>
                  </a:lnTo>
                  <a:lnTo>
                    <a:pt x="1177" y="280"/>
                  </a:lnTo>
                  <a:lnTo>
                    <a:pt x="1093" y="168"/>
                  </a:lnTo>
                  <a:lnTo>
                    <a:pt x="1008" y="84"/>
                  </a:lnTo>
                  <a:lnTo>
                    <a:pt x="896" y="28"/>
                  </a:lnTo>
                  <a:lnTo>
                    <a:pt x="784" y="0"/>
                  </a:lnTo>
                  <a:lnTo>
                    <a:pt x="64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3048293" y="1370593"/>
              <a:ext cx="20382" cy="20405"/>
            </a:xfrm>
            <a:custGeom>
              <a:rect b="b" l="l" r="r" t="t"/>
              <a:pathLst>
                <a:path extrusionOk="0" h="1290" w="1289">
                  <a:moveTo>
                    <a:pt x="532" y="1"/>
                  </a:move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05"/>
                  </a:lnTo>
                  <a:lnTo>
                    <a:pt x="0" y="645"/>
                  </a:lnTo>
                  <a:lnTo>
                    <a:pt x="28" y="757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89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57"/>
                  </a:lnTo>
                  <a:lnTo>
                    <a:pt x="1289" y="645"/>
                  </a:lnTo>
                  <a:lnTo>
                    <a:pt x="1289" y="505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3048293" y="1370593"/>
              <a:ext cx="20382" cy="20405"/>
            </a:xfrm>
            <a:custGeom>
              <a:rect b="b" l="l" r="r" t="t"/>
              <a:pathLst>
                <a:path extrusionOk="0" fill="none" h="1290" w="1289">
                  <a:moveTo>
                    <a:pt x="644" y="1"/>
                  </a:moveTo>
                  <a:lnTo>
                    <a:pt x="644" y="1"/>
                  </a:lnTo>
                  <a:lnTo>
                    <a:pt x="532" y="1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05"/>
                  </a:lnTo>
                  <a:lnTo>
                    <a:pt x="0" y="645"/>
                  </a:lnTo>
                  <a:lnTo>
                    <a:pt x="0" y="645"/>
                  </a:lnTo>
                  <a:lnTo>
                    <a:pt x="28" y="757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89"/>
                  </a:lnTo>
                  <a:lnTo>
                    <a:pt x="644" y="1289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57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505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1"/>
                  </a:lnTo>
                  <a:lnTo>
                    <a:pt x="64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3048293" y="1402940"/>
              <a:ext cx="20382" cy="20405"/>
            </a:xfrm>
            <a:custGeom>
              <a:rect b="b" l="l" r="r" t="t"/>
              <a:pathLst>
                <a:path extrusionOk="0" h="1290" w="1289">
                  <a:moveTo>
                    <a:pt x="644" y="1"/>
                  </a:moveTo>
                  <a:lnTo>
                    <a:pt x="532" y="29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33"/>
                  </a:lnTo>
                  <a:lnTo>
                    <a:pt x="0" y="645"/>
                  </a:lnTo>
                  <a:lnTo>
                    <a:pt x="28" y="785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89"/>
                  </a:lnTo>
                  <a:lnTo>
                    <a:pt x="784" y="1289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85"/>
                  </a:lnTo>
                  <a:lnTo>
                    <a:pt x="1289" y="645"/>
                  </a:lnTo>
                  <a:lnTo>
                    <a:pt x="1289" y="533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29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3048293" y="1402940"/>
              <a:ext cx="20382" cy="20405"/>
            </a:xfrm>
            <a:custGeom>
              <a:rect b="b" l="l" r="r" t="t"/>
              <a:pathLst>
                <a:path extrusionOk="0" fill="none" h="1290" w="1289">
                  <a:moveTo>
                    <a:pt x="644" y="1"/>
                  </a:moveTo>
                  <a:lnTo>
                    <a:pt x="644" y="1"/>
                  </a:lnTo>
                  <a:lnTo>
                    <a:pt x="532" y="29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33"/>
                  </a:lnTo>
                  <a:lnTo>
                    <a:pt x="0" y="645"/>
                  </a:lnTo>
                  <a:lnTo>
                    <a:pt x="0" y="645"/>
                  </a:lnTo>
                  <a:lnTo>
                    <a:pt x="28" y="785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89"/>
                  </a:lnTo>
                  <a:lnTo>
                    <a:pt x="644" y="1289"/>
                  </a:lnTo>
                  <a:lnTo>
                    <a:pt x="644" y="1289"/>
                  </a:lnTo>
                  <a:lnTo>
                    <a:pt x="784" y="1289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85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533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29"/>
                  </a:lnTo>
                  <a:lnTo>
                    <a:pt x="64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2229773" y="1605419"/>
              <a:ext cx="59818" cy="100599"/>
            </a:xfrm>
            <a:custGeom>
              <a:rect b="b" l="l" r="r" t="t"/>
              <a:pathLst>
                <a:path extrusionOk="0" h="6360" w="3783">
                  <a:moveTo>
                    <a:pt x="1654" y="1513"/>
                  </a:moveTo>
                  <a:lnTo>
                    <a:pt x="1654" y="2707"/>
                  </a:lnTo>
                  <a:lnTo>
                    <a:pt x="1401" y="2606"/>
                  </a:lnTo>
                  <a:lnTo>
                    <a:pt x="1177" y="2494"/>
                  </a:lnTo>
                  <a:lnTo>
                    <a:pt x="1093" y="2410"/>
                  </a:lnTo>
                  <a:lnTo>
                    <a:pt x="1037" y="2326"/>
                  </a:lnTo>
                  <a:lnTo>
                    <a:pt x="981" y="2214"/>
                  </a:lnTo>
                  <a:lnTo>
                    <a:pt x="981" y="2130"/>
                  </a:lnTo>
                  <a:lnTo>
                    <a:pt x="981" y="2018"/>
                  </a:lnTo>
                  <a:lnTo>
                    <a:pt x="1009" y="1906"/>
                  </a:lnTo>
                  <a:lnTo>
                    <a:pt x="1065" y="1821"/>
                  </a:lnTo>
                  <a:lnTo>
                    <a:pt x="1149" y="1737"/>
                  </a:lnTo>
                  <a:lnTo>
                    <a:pt x="1233" y="1653"/>
                  </a:lnTo>
                  <a:lnTo>
                    <a:pt x="1345" y="1597"/>
                  </a:lnTo>
                  <a:lnTo>
                    <a:pt x="1485" y="1541"/>
                  </a:lnTo>
                  <a:lnTo>
                    <a:pt x="1654" y="1513"/>
                  </a:lnTo>
                  <a:close/>
                  <a:moveTo>
                    <a:pt x="2214" y="3670"/>
                  </a:moveTo>
                  <a:lnTo>
                    <a:pt x="2494" y="3754"/>
                  </a:lnTo>
                  <a:lnTo>
                    <a:pt x="2718" y="3894"/>
                  </a:lnTo>
                  <a:lnTo>
                    <a:pt x="2802" y="3950"/>
                  </a:lnTo>
                  <a:lnTo>
                    <a:pt x="2858" y="4034"/>
                  </a:lnTo>
                  <a:lnTo>
                    <a:pt x="2914" y="4146"/>
                  </a:lnTo>
                  <a:lnTo>
                    <a:pt x="2914" y="4258"/>
                  </a:lnTo>
                  <a:lnTo>
                    <a:pt x="2914" y="4370"/>
                  </a:lnTo>
                  <a:lnTo>
                    <a:pt x="2886" y="4455"/>
                  </a:lnTo>
                  <a:lnTo>
                    <a:pt x="2830" y="4567"/>
                  </a:lnTo>
                  <a:lnTo>
                    <a:pt x="2746" y="4651"/>
                  </a:lnTo>
                  <a:lnTo>
                    <a:pt x="2662" y="4707"/>
                  </a:lnTo>
                  <a:lnTo>
                    <a:pt x="2550" y="4763"/>
                  </a:lnTo>
                  <a:lnTo>
                    <a:pt x="2382" y="4819"/>
                  </a:lnTo>
                  <a:lnTo>
                    <a:pt x="2214" y="4847"/>
                  </a:lnTo>
                  <a:lnTo>
                    <a:pt x="2214" y="3670"/>
                  </a:lnTo>
                  <a:close/>
                  <a:moveTo>
                    <a:pt x="1654" y="1"/>
                  </a:moveTo>
                  <a:lnTo>
                    <a:pt x="1654" y="785"/>
                  </a:lnTo>
                  <a:lnTo>
                    <a:pt x="1289" y="841"/>
                  </a:lnTo>
                  <a:lnTo>
                    <a:pt x="981" y="925"/>
                  </a:lnTo>
                  <a:lnTo>
                    <a:pt x="701" y="1065"/>
                  </a:lnTo>
                  <a:lnTo>
                    <a:pt x="477" y="1233"/>
                  </a:lnTo>
                  <a:lnTo>
                    <a:pt x="309" y="1457"/>
                  </a:lnTo>
                  <a:lnTo>
                    <a:pt x="197" y="1681"/>
                  </a:lnTo>
                  <a:lnTo>
                    <a:pt x="141" y="1906"/>
                  </a:lnTo>
                  <a:lnTo>
                    <a:pt x="113" y="2158"/>
                  </a:lnTo>
                  <a:lnTo>
                    <a:pt x="113" y="2326"/>
                  </a:lnTo>
                  <a:lnTo>
                    <a:pt x="141" y="2494"/>
                  </a:lnTo>
                  <a:lnTo>
                    <a:pt x="197" y="2606"/>
                  </a:lnTo>
                  <a:lnTo>
                    <a:pt x="253" y="2746"/>
                  </a:lnTo>
                  <a:lnTo>
                    <a:pt x="309" y="2858"/>
                  </a:lnTo>
                  <a:lnTo>
                    <a:pt x="393" y="2970"/>
                  </a:lnTo>
                  <a:lnTo>
                    <a:pt x="617" y="3138"/>
                  </a:lnTo>
                  <a:lnTo>
                    <a:pt x="841" y="3250"/>
                  </a:lnTo>
                  <a:lnTo>
                    <a:pt x="1093" y="3362"/>
                  </a:lnTo>
                  <a:lnTo>
                    <a:pt x="1373" y="3446"/>
                  </a:lnTo>
                  <a:lnTo>
                    <a:pt x="1654" y="3530"/>
                  </a:lnTo>
                  <a:lnTo>
                    <a:pt x="1654" y="4875"/>
                  </a:lnTo>
                  <a:lnTo>
                    <a:pt x="1289" y="4819"/>
                  </a:lnTo>
                  <a:lnTo>
                    <a:pt x="953" y="4707"/>
                  </a:lnTo>
                  <a:lnTo>
                    <a:pt x="617" y="4567"/>
                  </a:lnTo>
                  <a:lnTo>
                    <a:pt x="309" y="4370"/>
                  </a:lnTo>
                  <a:lnTo>
                    <a:pt x="1" y="5043"/>
                  </a:lnTo>
                  <a:lnTo>
                    <a:pt x="393" y="5267"/>
                  </a:lnTo>
                  <a:lnTo>
                    <a:pt x="785" y="5435"/>
                  </a:lnTo>
                  <a:lnTo>
                    <a:pt x="1205" y="5547"/>
                  </a:lnTo>
                  <a:lnTo>
                    <a:pt x="1654" y="5603"/>
                  </a:lnTo>
                  <a:lnTo>
                    <a:pt x="1654" y="6359"/>
                  </a:lnTo>
                  <a:lnTo>
                    <a:pt x="2214" y="6359"/>
                  </a:lnTo>
                  <a:lnTo>
                    <a:pt x="2214" y="5603"/>
                  </a:lnTo>
                  <a:lnTo>
                    <a:pt x="2606" y="5519"/>
                  </a:lnTo>
                  <a:lnTo>
                    <a:pt x="2914" y="5435"/>
                  </a:lnTo>
                  <a:lnTo>
                    <a:pt x="3194" y="5295"/>
                  </a:lnTo>
                  <a:lnTo>
                    <a:pt x="3390" y="5127"/>
                  </a:lnTo>
                  <a:lnTo>
                    <a:pt x="3558" y="4931"/>
                  </a:lnTo>
                  <a:lnTo>
                    <a:pt x="3698" y="4707"/>
                  </a:lnTo>
                  <a:lnTo>
                    <a:pt x="3754" y="4455"/>
                  </a:lnTo>
                  <a:lnTo>
                    <a:pt x="3782" y="4230"/>
                  </a:lnTo>
                  <a:lnTo>
                    <a:pt x="3782" y="4062"/>
                  </a:lnTo>
                  <a:lnTo>
                    <a:pt x="3754" y="3894"/>
                  </a:lnTo>
                  <a:lnTo>
                    <a:pt x="3698" y="3754"/>
                  </a:lnTo>
                  <a:lnTo>
                    <a:pt x="3642" y="3642"/>
                  </a:lnTo>
                  <a:lnTo>
                    <a:pt x="3586" y="3530"/>
                  </a:lnTo>
                  <a:lnTo>
                    <a:pt x="3502" y="3418"/>
                  </a:lnTo>
                  <a:lnTo>
                    <a:pt x="3278" y="3250"/>
                  </a:lnTo>
                  <a:lnTo>
                    <a:pt x="3054" y="3138"/>
                  </a:lnTo>
                  <a:lnTo>
                    <a:pt x="2774" y="3026"/>
                  </a:lnTo>
                  <a:lnTo>
                    <a:pt x="2214" y="2858"/>
                  </a:lnTo>
                  <a:lnTo>
                    <a:pt x="2214" y="1485"/>
                  </a:lnTo>
                  <a:lnTo>
                    <a:pt x="2522" y="1541"/>
                  </a:lnTo>
                  <a:lnTo>
                    <a:pt x="2774" y="1625"/>
                  </a:lnTo>
                  <a:lnTo>
                    <a:pt x="3054" y="1709"/>
                  </a:lnTo>
                  <a:lnTo>
                    <a:pt x="3306" y="1849"/>
                  </a:lnTo>
                  <a:lnTo>
                    <a:pt x="3586" y="1177"/>
                  </a:lnTo>
                  <a:lnTo>
                    <a:pt x="3278" y="1009"/>
                  </a:lnTo>
                  <a:lnTo>
                    <a:pt x="2942" y="869"/>
                  </a:lnTo>
                  <a:lnTo>
                    <a:pt x="2578" y="785"/>
                  </a:lnTo>
                  <a:lnTo>
                    <a:pt x="2214" y="757"/>
                  </a:lnTo>
                  <a:lnTo>
                    <a:pt x="22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2324124" y="1618279"/>
              <a:ext cx="29237" cy="74880"/>
            </a:xfrm>
            <a:custGeom>
              <a:rect b="b" l="l" r="r" t="t"/>
              <a:pathLst>
                <a:path extrusionOk="0" h="4734" w="1849">
                  <a:moveTo>
                    <a:pt x="0" y="0"/>
                  </a:moveTo>
                  <a:lnTo>
                    <a:pt x="0" y="728"/>
                  </a:lnTo>
                  <a:lnTo>
                    <a:pt x="1009" y="728"/>
                  </a:lnTo>
                  <a:lnTo>
                    <a:pt x="1009" y="4734"/>
                  </a:lnTo>
                  <a:lnTo>
                    <a:pt x="1849" y="4734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2367972" y="1617393"/>
              <a:ext cx="61130" cy="76652"/>
            </a:xfrm>
            <a:custGeom>
              <a:rect b="b" l="l" r="r" t="t"/>
              <a:pathLst>
                <a:path extrusionOk="0" h="4846" w="3866">
                  <a:moveTo>
                    <a:pt x="1933" y="672"/>
                  </a:moveTo>
                  <a:lnTo>
                    <a:pt x="2129" y="700"/>
                  </a:lnTo>
                  <a:lnTo>
                    <a:pt x="2297" y="728"/>
                  </a:lnTo>
                  <a:lnTo>
                    <a:pt x="2465" y="784"/>
                  </a:lnTo>
                  <a:lnTo>
                    <a:pt x="2577" y="868"/>
                  </a:lnTo>
                  <a:lnTo>
                    <a:pt x="2689" y="952"/>
                  </a:lnTo>
                  <a:lnTo>
                    <a:pt x="2773" y="1064"/>
                  </a:lnTo>
                  <a:lnTo>
                    <a:pt x="2829" y="1205"/>
                  </a:lnTo>
                  <a:lnTo>
                    <a:pt x="2829" y="1345"/>
                  </a:lnTo>
                  <a:lnTo>
                    <a:pt x="2829" y="1485"/>
                  </a:lnTo>
                  <a:lnTo>
                    <a:pt x="2773" y="1625"/>
                  </a:lnTo>
                  <a:lnTo>
                    <a:pt x="2689" y="1737"/>
                  </a:lnTo>
                  <a:lnTo>
                    <a:pt x="2605" y="1821"/>
                  </a:lnTo>
                  <a:lnTo>
                    <a:pt x="2465" y="1905"/>
                  </a:lnTo>
                  <a:lnTo>
                    <a:pt x="2297" y="1961"/>
                  </a:lnTo>
                  <a:lnTo>
                    <a:pt x="2129" y="1989"/>
                  </a:lnTo>
                  <a:lnTo>
                    <a:pt x="1933" y="2017"/>
                  </a:lnTo>
                  <a:lnTo>
                    <a:pt x="1737" y="1989"/>
                  </a:lnTo>
                  <a:lnTo>
                    <a:pt x="1569" y="1961"/>
                  </a:lnTo>
                  <a:lnTo>
                    <a:pt x="1401" y="1905"/>
                  </a:lnTo>
                  <a:lnTo>
                    <a:pt x="1289" y="1821"/>
                  </a:lnTo>
                  <a:lnTo>
                    <a:pt x="1177" y="1737"/>
                  </a:lnTo>
                  <a:lnTo>
                    <a:pt x="1093" y="1625"/>
                  </a:lnTo>
                  <a:lnTo>
                    <a:pt x="1065" y="1485"/>
                  </a:lnTo>
                  <a:lnTo>
                    <a:pt x="1037" y="1345"/>
                  </a:lnTo>
                  <a:lnTo>
                    <a:pt x="1065" y="1205"/>
                  </a:lnTo>
                  <a:lnTo>
                    <a:pt x="1093" y="1064"/>
                  </a:lnTo>
                  <a:lnTo>
                    <a:pt x="1177" y="952"/>
                  </a:lnTo>
                  <a:lnTo>
                    <a:pt x="1289" y="868"/>
                  </a:lnTo>
                  <a:lnTo>
                    <a:pt x="1401" y="784"/>
                  </a:lnTo>
                  <a:lnTo>
                    <a:pt x="1569" y="728"/>
                  </a:lnTo>
                  <a:lnTo>
                    <a:pt x="1737" y="700"/>
                  </a:lnTo>
                  <a:lnTo>
                    <a:pt x="1933" y="672"/>
                  </a:lnTo>
                  <a:close/>
                  <a:moveTo>
                    <a:pt x="1933" y="2661"/>
                  </a:moveTo>
                  <a:lnTo>
                    <a:pt x="2157" y="2689"/>
                  </a:lnTo>
                  <a:lnTo>
                    <a:pt x="2353" y="2717"/>
                  </a:lnTo>
                  <a:lnTo>
                    <a:pt x="2549" y="2801"/>
                  </a:lnTo>
                  <a:lnTo>
                    <a:pt x="2689" y="2885"/>
                  </a:lnTo>
                  <a:lnTo>
                    <a:pt x="2801" y="2997"/>
                  </a:lnTo>
                  <a:lnTo>
                    <a:pt x="2885" y="3109"/>
                  </a:lnTo>
                  <a:lnTo>
                    <a:pt x="2941" y="3249"/>
                  </a:lnTo>
                  <a:lnTo>
                    <a:pt x="2967" y="3403"/>
                  </a:lnTo>
                  <a:lnTo>
                    <a:pt x="2941" y="3557"/>
                  </a:lnTo>
                  <a:lnTo>
                    <a:pt x="2885" y="3726"/>
                  </a:lnTo>
                  <a:lnTo>
                    <a:pt x="2801" y="3866"/>
                  </a:lnTo>
                  <a:lnTo>
                    <a:pt x="2689" y="3978"/>
                  </a:lnTo>
                  <a:lnTo>
                    <a:pt x="2521" y="4062"/>
                  </a:lnTo>
                  <a:lnTo>
                    <a:pt x="2353" y="4146"/>
                  </a:lnTo>
                  <a:lnTo>
                    <a:pt x="2157" y="4174"/>
                  </a:lnTo>
                  <a:lnTo>
                    <a:pt x="1681" y="4174"/>
                  </a:lnTo>
                  <a:lnTo>
                    <a:pt x="1485" y="4146"/>
                  </a:lnTo>
                  <a:lnTo>
                    <a:pt x="1317" y="4062"/>
                  </a:lnTo>
                  <a:lnTo>
                    <a:pt x="1149" y="3978"/>
                  </a:lnTo>
                  <a:lnTo>
                    <a:pt x="1037" y="3866"/>
                  </a:lnTo>
                  <a:lnTo>
                    <a:pt x="953" y="3754"/>
                  </a:lnTo>
                  <a:lnTo>
                    <a:pt x="897" y="3585"/>
                  </a:lnTo>
                  <a:lnTo>
                    <a:pt x="869" y="3417"/>
                  </a:lnTo>
                  <a:lnTo>
                    <a:pt x="897" y="3249"/>
                  </a:lnTo>
                  <a:lnTo>
                    <a:pt x="953" y="3109"/>
                  </a:lnTo>
                  <a:lnTo>
                    <a:pt x="1037" y="2997"/>
                  </a:lnTo>
                  <a:lnTo>
                    <a:pt x="1149" y="2885"/>
                  </a:lnTo>
                  <a:lnTo>
                    <a:pt x="1317" y="2801"/>
                  </a:lnTo>
                  <a:lnTo>
                    <a:pt x="1485" y="2717"/>
                  </a:lnTo>
                  <a:lnTo>
                    <a:pt x="1681" y="2689"/>
                  </a:lnTo>
                  <a:lnTo>
                    <a:pt x="1933" y="2661"/>
                  </a:lnTo>
                  <a:close/>
                  <a:moveTo>
                    <a:pt x="1933" y="0"/>
                  </a:moveTo>
                  <a:lnTo>
                    <a:pt x="1569" y="28"/>
                  </a:lnTo>
                  <a:lnTo>
                    <a:pt x="1233" y="84"/>
                  </a:lnTo>
                  <a:lnTo>
                    <a:pt x="925" y="196"/>
                  </a:lnTo>
                  <a:lnTo>
                    <a:pt x="673" y="364"/>
                  </a:lnTo>
                  <a:lnTo>
                    <a:pt x="476" y="53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224" y="1036"/>
                  </a:lnTo>
                  <a:lnTo>
                    <a:pt x="196" y="1177"/>
                  </a:lnTo>
                  <a:lnTo>
                    <a:pt x="196" y="1317"/>
                  </a:lnTo>
                  <a:lnTo>
                    <a:pt x="196" y="1457"/>
                  </a:lnTo>
                  <a:lnTo>
                    <a:pt x="224" y="1625"/>
                  </a:lnTo>
                  <a:lnTo>
                    <a:pt x="252" y="1765"/>
                  </a:lnTo>
                  <a:lnTo>
                    <a:pt x="336" y="1877"/>
                  </a:lnTo>
                  <a:lnTo>
                    <a:pt x="420" y="2017"/>
                  </a:lnTo>
                  <a:lnTo>
                    <a:pt x="504" y="2129"/>
                  </a:lnTo>
                  <a:lnTo>
                    <a:pt x="617" y="2213"/>
                  </a:lnTo>
                  <a:lnTo>
                    <a:pt x="757" y="2297"/>
                  </a:lnTo>
                  <a:lnTo>
                    <a:pt x="589" y="2381"/>
                  </a:lnTo>
                  <a:lnTo>
                    <a:pt x="448" y="2493"/>
                  </a:lnTo>
                  <a:lnTo>
                    <a:pt x="308" y="2605"/>
                  </a:lnTo>
                  <a:lnTo>
                    <a:pt x="196" y="2745"/>
                  </a:lnTo>
                  <a:lnTo>
                    <a:pt x="112" y="2913"/>
                  </a:lnTo>
                  <a:lnTo>
                    <a:pt x="56" y="3081"/>
                  </a:lnTo>
                  <a:lnTo>
                    <a:pt x="0" y="3249"/>
                  </a:lnTo>
                  <a:lnTo>
                    <a:pt x="0" y="3417"/>
                  </a:lnTo>
                  <a:lnTo>
                    <a:pt x="0" y="3585"/>
                  </a:lnTo>
                  <a:lnTo>
                    <a:pt x="28" y="3726"/>
                  </a:lnTo>
                  <a:lnTo>
                    <a:pt x="84" y="3866"/>
                  </a:lnTo>
                  <a:lnTo>
                    <a:pt x="140" y="4006"/>
                  </a:lnTo>
                  <a:lnTo>
                    <a:pt x="196" y="4146"/>
                  </a:lnTo>
                  <a:lnTo>
                    <a:pt x="308" y="4258"/>
                  </a:lnTo>
                  <a:lnTo>
                    <a:pt x="504" y="4454"/>
                  </a:lnTo>
                  <a:lnTo>
                    <a:pt x="785" y="4622"/>
                  </a:lnTo>
                  <a:lnTo>
                    <a:pt x="1121" y="4762"/>
                  </a:lnTo>
                  <a:lnTo>
                    <a:pt x="1513" y="4818"/>
                  </a:lnTo>
                  <a:lnTo>
                    <a:pt x="1933" y="4846"/>
                  </a:lnTo>
                  <a:lnTo>
                    <a:pt x="2353" y="4818"/>
                  </a:lnTo>
                  <a:lnTo>
                    <a:pt x="2717" y="4762"/>
                  </a:lnTo>
                  <a:lnTo>
                    <a:pt x="3053" y="4622"/>
                  </a:lnTo>
                  <a:lnTo>
                    <a:pt x="3334" y="4482"/>
                  </a:lnTo>
                  <a:lnTo>
                    <a:pt x="3446" y="4370"/>
                  </a:lnTo>
                  <a:lnTo>
                    <a:pt x="3558" y="4258"/>
                  </a:lnTo>
                  <a:lnTo>
                    <a:pt x="3642" y="4146"/>
                  </a:lnTo>
                  <a:lnTo>
                    <a:pt x="3726" y="4034"/>
                  </a:lnTo>
                  <a:lnTo>
                    <a:pt x="3782" y="3894"/>
                  </a:lnTo>
                  <a:lnTo>
                    <a:pt x="3810" y="3754"/>
                  </a:lnTo>
                  <a:lnTo>
                    <a:pt x="3838" y="3585"/>
                  </a:lnTo>
                  <a:lnTo>
                    <a:pt x="3866" y="3417"/>
                  </a:lnTo>
                  <a:lnTo>
                    <a:pt x="3838" y="3249"/>
                  </a:lnTo>
                  <a:lnTo>
                    <a:pt x="3810" y="3081"/>
                  </a:lnTo>
                  <a:lnTo>
                    <a:pt x="3754" y="2913"/>
                  </a:lnTo>
                  <a:lnTo>
                    <a:pt x="3670" y="2745"/>
                  </a:lnTo>
                  <a:lnTo>
                    <a:pt x="3558" y="2605"/>
                  </a:lnTo>
                  <a:lnTo>
                    <a:pt x="3418" y="2493"/>
                  </a:lnTo>
                  <a:lnTo>
                    <a:pt x="3278" y="2381"/>
                  </a:lnTo>
                  <a:lnTo>
                    <a:pt x="3109" y="2297"/>
                  </a:lnTo>
                  <a:lnTo>
                    <a:pt x="3250" y="2213"/>
                  </a:lnTo>
                  <a:lnTo>
                    <a:pt x="3362" y="2129"/>
                  </a:lnTo>
                  <a:lnTo>
                    <a:pt x="3474" y="2017"/>
                  </a:lnTo>
                  <a:lnTo>
                    <a:pt x="3558" y="1905"/>
                  </a:lnTo>
                  <a:lnTo>
                    <a:pt x="3614" y="1765"/>
                  </a:lnTo>
                  <a:lnTo>
                    <a:pt x="3670" y="1625"/>
                  </a:lnTo>
                  <a:lnTo>
                    <a:pt x="3698" y="1457"/>
                  </a:lnTo>
                  <a:lnTo>
                    <a:pt x="3698" y="1317"/>
                  </a:lnTo>
                  <a:lnTo>
                    <a:pt x="3698" y="1177"/>
                  </a:lnTo>
                  <a:lnTo>
                    <a:pt x="3670" y="1036"/>
                  </a:lnTo>
                  <a:lnTo>
                    <a:pt x="3642" y="896"/>
                  </a:lnTo>
                  <a:lnTo>
                    <a:pt x="3586" y="756"/>
                  </a:lnTo>
                  <a:lnTo>
                    <a:pt x="3418" y="532"/>
                  </a:lnTo>
                  <a:lnTo>
                    <a:pt x="3222" y="364"/>
                  </a:lnTo>
                  <a:lnTo>
                    <a:pt x="2969" y="196"/>
                  </a:lnTo>
                  <a:lnTo>
                    <a:pt x="2661" y="84"/>
                  </a:lnTo>
                  <a:lnTo>
                    <a:pt x="2325" y="28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2438399" y="1675871"/>
              <a:ext cx="17726" cy="18174"/>
            </a:xfrm>
            <a:custGeom>
              <a:rect b="b" l="l" r="r" t="t"/>
              <a:pathLst>
                <a:path extrusionOk="0" h="1149" w="1121">
                  <a:moveTo>
                    <a:pt x="560" y="1"/>
                  </a:moveTo>
                  <a:lnTo>
                    <a:pt x="448" y="29"/>
                  </a:lnTo>
                  <a:lnTo>
                    <a:pt x="336" y="57"/>
                  </a:lnTo>
                  <a:lnTo>
                    <a:pt x="252" y="113"/>
                  </a:lnTo>
                  <a:lnTo>
                    <a:pt x="168" y="169"/>
                  </a:lnTo>
                  <a:lnTo>
                    <a:pt x="112" y="253"/>
                  </a:lnTo>
                  <a:lnTo>
                    <a:pt x="56" y="365"/>
                  </a:lnTo>
                  <a:lnTo>
                    <a:pt x="0" y="449"/>
                  </a:lnTo>
                  <a:lnTo>
                    <a:pt x="0" y="589"/>
                  </a:lnTo>
                  <a:lnTo>
                    <a:pt x="0" y="701"/>
                  </a:lnTo>
                  <a:lnTo>
                    <a:pt x="56" y="785"/>
                  </a:lnTo>
                  <a:lnTo>
                    <a:pt x="112" y="897"/>
                  </a:lnTo>
                  <a:lnTo>
                    <a:pt x="168" y="981"/>
                  </a:lnTo>
                  <a:lnTo>
                    <a:pt x="252" y="1037"/>
                  </a:lnTo>
                  <a:lnTo>
                    <a:pt x="336" y="1093"/>
                  </a:lnTo>
                  <a:lnTo>
                    <a:pt x="448" y="1121"/>
                  </a:lnTo>
                  <a:lnTo>
                    <a:pt x="560" y="1149"/>
                  </a:lnTo>
                  <a:lnTo>
                    <a:pt x="672" y="1121"/>
                  </a:lnTo>
                  <a:lnTo>
                    <a:pt x="784" y="1093"/>
                  </a:lnTo>
                  <a:lnTo>
                    <a:pt x="868" y="1037"/>
                  </a:lnTo>
                  <a:lnTo>
                    <a:pt x="952" y="981"/>
                  </a:lnTo>
                  <a:lnTo>
                    <a:pt x="1036" y="897"/>
                  </a:lnTo>
                  <a:lnTo>
                    <a:pt x="1092" y="785"/>
                  </a:lnTo>
                  <a:lnTo>
                    <a:pt x="1120" y="701"/>
                  </a:lnTo>
                  <a:lnTo>
                    <a:pt x="1120" y="589"/>
                  </a:lnTo>
                  <a:lnTo>
                    <a:pt x="1120" y="449"/>
                  </a:lnTo>
                  <a:lnTo>
                    <a:pt x="1092" y="365"/>
                  </a:lnTo>
                  <a:lnTo>
                    <a:pt x="1036" y="253"/>
                  </a:lnTo>
                  <a:lnTo>
                    <a:pt x="952" y="169"/>
                  </a:lnTo>
                  <a:lnTo>
                    <a:pt x="868" y="113"/>
                  </a:lnTo>
                  <a:lnTo>
                    <a:pt x="784" y="57"/>
                  </a:lnTo>
                  <a:lnTo>
                    <a:pt x="672" y="2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2459651" y="1618279"/>
              <a:ext cx="29695" cy="74880"/>
            </a:xfrm>
            <a:custGeom>
              <a:rect b="b" l="l" r="r" t="t"/>
              <a:pathLst>
                <a:path extrusionOk="0" h="4734" w="1878">
                  <a:moveTo>
                    <a:pt x="1" y="0"/>
                  </a:moveTo>
                  <a:lnTo>
                    <a:pt x="1" y="728"/>
                  </a:lnTo>
                  <a:lnTo>
                    <a:pt x="981" y="728"/>
                  </a:lnTo>
                  <a:lnTo>
                    <a:pt x="981" y="4734"/>
                  </a:lnTo>
                  <a:lnTo>
                    <a:pt x="1877" y="4734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2500399" y="1617836"/>
              <a:ext cx="57588" cy="75323"/>
            </a:xfrm>
            <a:custGeom>
              <a:rect b="b" l="l" r="r" t="t"/>
              <a:pathLst>
                <a:path extrusionOk="0" h="4762" w="3642">
                  <a:moveTo>
                    <a:pt x="1541" y="0"/>
                  </a:moveTo>
                  <a:lnTo>
                    <a:pt x="1289" y="28"/>
                  </a:lnTo>
                  <a:lnTo>
                    <a:pt x="1037" y="84"/>
                  </a:lnTo>
                  <a:lnTo>
                    <a:pt x="785" y="168"/>
                  </a:lnTo>
                  <a:lnTo>
                    <a:pt x="561" y="280"/>
                  </a:lnTo>
                  <a:lnTo>
                    <a:pt x="365" y="420"/>
                  </a:lnTo>
                  <a:lnTo>
                    <a:pt x="169" y="588"/>
                  </a:lnTo>
                  <a:lnTo>
                    <a:pt x="1" y="784"/>
                  </a:lnTo>
                  <a:lnTo>
                    <a:pt x="617" y="1233"/>
                  </a:lnTo>
                  <a:lnTo>
                    <a:pt x="701" y="1121"/>
                  </a:lnTo>
                  <a:lnTo>
                    <a:pt x="841" y="1036"/>
                  </a:lnTo>
                  <a:lnTo>
                    <a:pt x="953" y="924"/>
                  </a:lnTo>
                  <a:lnTo>
                    <a:pt x="1093" y="868"/>
                  </a:lnTo>
                  <a:lnTo>
                    <a:pt x="1261" y="812"/>
                  </a:lnTo>
                  <a:lnTo>
                    <a:pt x="1401" y="784"/>
                  </a:lnTo>
                  <a:lnTo>
                    <a:pt x="1569" y="756"/>
                  </a:lnTo>
                  <a:lnTo>
                    <a:pt x="1933" y="756"/>
                  </a:lnTo>
                  <a:lnTo>
                    <a:pt x="2101" y="812"/>
                  </a:lnTo>
                  <a:lnTo>
                    <a:pt x="2269" y="868"/>
                  </a:lnTo>
                  <a:lnTo>
                    <a:pt x="2381" y="924"/>
                  </a:lnTo>
                  <a:lnTo>
                    <a:pt x="2494" y="1036"/>
                  </a:lnTo>
                  <a:lnTo>
                    <a:pt x="2550" y="1149"/>
                  </a:lnTo>
                  <a:lnTo>
                    <a:pt x="2606" y="1289"/>
                  </a:lnTo>
                  <a:lnTo>
                    <a:pt x="2606" y="1429"/>
                  </a:lnTo>
                  <a:lnTo>
                    <a:pt x="2578" y="1653"/>
                  </a:lnTo>
                  <a:lnTo>
                    <a:pt x="2494" y="1849"/>
                  </a:lnTo>
                  <a:lnTo>
                    <a:pt x="2325" y="2129"/>
                  </a:lnTo>
                  <a:lnTo>
                    <a:pt x="2045" y="2409"/>
                  </a:lnTo>
                  <a:lnTo>
                    <a:pt x="169" y="4202"/>
                  </a:lnTo>
                  <a:lnTo>
                    <a:pt x="169" y="4762"/>
                  </a:lnTo>
                  <a:lnTo>
                    <a:pt x="3642" y="4762"/>
                  </a:lnTo>
                  <a:lnTo>
                    <a:pt x="3642" y="4006"/>
                  </a:lnTo>
                  <a:lnTo>
                    <a:pt x="1429" y="4034"/>
                  </a:lnTo>
                  <a:lnTo>
                    <a:pt x="2690" y="2829"/>
                  </a:lnTo>
                  <a:lnTo>
                    <a:pt x="2858" y="2689"/>
                  </a:lnTo>
                  <a:lnTo>
                    <a:pt x="3026" y="2549"/>
                  </a:lnTo>
                  <a:lnTo>
                    <a:pt x="3138" y="2381"/>
                  </a:lnTo>
                  <a:lnTo>
                    <a:pt x="3250" y="2185"/>
                  </a:lnTo>
                  <a:lnTo>
                    <a:pt x="3334" y="1989"/>
                  </a:lnTo>
                  <a:lnTo>
                    <a:pt x="3418" y="1793"/>
                  </a:lnTo>
                  <a:lnTo>
                    <a:pt x="3446" y="1569"/>
                  </a:lnTo>
                  <a:lnTo>
                    <a:pt x="3474" y="1345"/>
                  </a:lnTo>
                  <a:lnTo>
                    <a:pt x="3446" y="1036"/>
                  </a:lnTo>
                  <a:lnTo>
                    <a:pt x="3362" y="784"/>
                  </a:lnTo>
                  <a:lnTo>
                    <a:pt x="3222" y="560"/>
                  </a:lnTo>
                  <a:lnTo>
                    <a:pt x="3026" y="364"/>
                  </a:lnTo>
                  <a:lnTo>
                    <a:pt x="2774" y="196"/>
                  </a:lnTo>
                  <a:lnTo>
                    <a:pt x="2494" y="84"/>
                  </a:lnTo>
                  <a:lnTo>
                    <a:pt x="2157" y="28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2565514" y="1617393"/>
              <a:ext cx="61130" cy="76652"/>
            </a:xfrm>
            <a:custGeom>
              <a:rect b="b" l="l" r="r" t="t"/>
              <a:pathLst>
                <a:path extrusionOk="0" h="4846" w="3866">
                  <a:moveTo>
                    <a:pt x="1933" y="700"/>
                  </a:moveTo>
                  <a:lnTo>
                    <a:pt x="2129" y="728"/>
                  </a:lnTo>
                  <a:lnTo>
                    <a:pt x="2297" y="756"/>
                  </a:lnTo>
                  <a:lnTo>
                    <a:pt x="2465" y="812"/>
                  </a:lnTo>
                  <a:lnTo>
                    <a:pt x="2577" y="896"/>
                  </a:lnTo>
                  <a:lnTo>
                    <a:pt x="2689" y="980"/>
                  </a:lnTo>
                  <a:lnTo>
                    <a:pt x="2773" y="1092"/>
                  </a:lnTo>
                  <a:lnTo>
                    <a:pt x="2829" y="1233"/>
                  </a:lnTo>
                  <a:lnTo>
                    <a:pt x="2829" y="1373"/>
                  </a:lnTo>
                  <a:lnTo>
                    <a:pt x="2829" y="1513"/>
                  </a:lnTo>
                  <a:lnTo>
                    <a:pt x="2773" y="1653"/>
                  </a:lnTo>
                  <a:lnTo>
                    <a:pt x="2689" y="1765"/>
                  </a:lnTo>
                  <a:lnTo>
                    <a:pt x="2605" y="1849"/>
                  </a:lnTo>
                  <a:lnTo>
                    <a:pt x="2465" y="1933"/>
                  </a:lnTo>
                  <a:lnTo>
                    <a:pt x="2325" y="1989"/>
                  </a:lnTo>
                  <a:lnTo>
                    <a:pt x="2129" y="2017"/>
                  </a:lnTo>
                  <a:lnTo>
                    <a:pt x="1933" y="2045"/>
                  </a:lnTo>
                  <a:lnTo>
                    <a:pt x="1737" y="2017"/>
                  </a:lnTo>
                  <a:lnTo>
                    <a:pt x="1569" y="1989"/>
                  </a:lnTo>
                  <a:lnTo>
                    <a:pt x="1401" y="1933"/>
                  </a:lnTo>
                  <a:lnTo>
                    <a:pt x="1289" y="1849"/>
                  </a:lnTo>
                  <a:lnTo>
                    <a:pt x="1177" y="1765"/>
                  </a:lnTo>
                  <a:lnTo>
                    <a:pt x="1093" y="1653"/>
                  </a:lnTo>
                  <a:lnTo>
                    <a:pt x="1065" y="1513"/>
                  </a:lnTo>
                  <a:lnTo>
                    <a:pt x="1037" y="1373"/>
                  </a:lnTo>
                  <a:lnTo>
                    <a:pt x="1037" y="1345"/>
                  </a:lnTo>
                  <a:lnTo>
                    <a:pt x="1065" y="1205"/>
                  </a:lnTo>
                  <a:lnTo>
                    <a:pt x="1093" y="1064"/>
                  </a:lnTo>
                  <a:lnTo>
                    <a:pt x="1177" y="952"/>
                  </a:lnTo>
                  <a:lnTo>
                    <a:pt x="1289" y="868"/>
                  </a:lnTo>
                  <a:lnTo>
                    <a:pt x="1429" y="812"/>
                  </a:lnTo>
                  <a:lnTo>
                    <a:pt x="1569" y="756"/>
                  </a:lnTo>
                  <a:lnTo>
                    <a:pt x="1737" y="728"/>
                  </a:lnTo>
                  <a:lnTo>
                    <a:pt x="1933" y="700"/>
                  </a:lnTo>
                  <a:close/>
                  <a:moveTo>
                    <a:pt x="1933" y="2661"/>
                  </a:moveTo>
                  <a:lnTo>
                    <a:pt x="2157" y="2689"/>
                  </a:lnTo>
                  <a:lnTo>
                    <a:pt x="2381" y="2717"/>
                  </a:lnTo>
                  <a:lnTo>
                    <a:pt x="2549" y="2801"/>
                  </a:lnTo>
                  <a:lnTo>
                    <a:pt x="2717" y="2885"/>
                  </a:lnTo>
                  <a:lnTo>
                    <a:pt x="2829" y="2997"/>
                  </a:lnTo>
                  <a:lnTo>
                    <a:pt x="2913" y="3109"/>
                  </a:lnTo>
                  <a:lnTo>
                    <a:pt x="2969" y="3249"/>
                  </a:lnTo>
                  <a:lnTo>
                    <a:pt x="2995" y="3403"/>
                  </a:lnTo>
                  <a:lnTo>
                    <a:pt x="2969" y="3557"/>
                  </a:lnTo>
                  <a:lnTo>
                    <a:pt x="2913" y="3726"/>
                  </a:lnTo>
                  <a:lnTo>
                    <a:pt x="2829" y="3866"/>
                  </a:lnTo>
                  <a:lnTo>
                    <a:pt x="2717" y="3978"/>
                  </a:lnTo>
                  <a:lnTo>
                    <a:pt x="2549" y="4062"/>
                  </a:lnTo>
                  <a:lnTo>
                    <a:pt x="2381" y="4146"/>
                  </a:lnTo>
                  <a:lnTo>
                    <a:pt x="2157" y="4174"/>
                  </a:lnTo>
                  <a:lnTo>
                    <a:pt x="1709" y="4174"/>
                  </a:lnTo>
                  <a:lnTo>
                    <a:pt x="1485" y="4146"/>
                  </a:lnTo>
                  <a:lnTo>
                    <a:pt x="1317" y="4062"/>
                  </a:lnTo>
                  <a:lnTo>
                    <a:pt x="1177" y="3978"/>
                  </a:lnTo>
                  <a:lnTo>
                    <a:pt x="1065" y="3866"/>
                  </a:lnTo>
                  <a:lnTo>
                    <a:pt x="953" y="3754"/>
                  </a:lnTo>
                  <a:lnTo>
                    <a:pt x="925" y="3585"/>
                  </a:lnTo>
                  <a:lnTo>
                    <a:pt x="897" y="3417"/>
                  </a:lnTo>
                  <a:lnTo>
                    <a:pt x="925" y="3249"/>
                  </a:lnTo>
                  <a:lnTo>
                    <a:pt x="981" y="3109"/>
                  </a:lnTo>
                  <a:lnTo>
                    <a:pt x="1065" y="2997"/>
                  </a:lnTo>
                  <a:lnTo>
                    <a:pt x="1177" y="2885"/>
                  </a:lnTo>
                  <a:lnTo>
                    <a:pt x="1317" y="2801"/>
                  </a:lnTo>
                  <a:lnTo>
                    <a:pt x="1513" y="2717"/>
                  </a:lnTo>
                  <a:lnTo>
                    <a:pt x="1709" y="2689"/>
                  </a:lnTo>
                  <a:lnTo>
                    <a:pt x="1933" y="2661"/>
                  </a:lnTo>
                  <a:close/>
                  <a:moveTo>
                    <a:pt x="1961" y="0"/>
                  </a:moveTo>
                  <a:lnTo>
                    <a:pt x="1569" y="28"/>
                  </a:lnTo>
                  <a:lnTo>
                    <a:pt x="1233" y="84"/>
                  </a:lnTo>
                  <a:lnTo>
                    <a:pt x="953" y="196"/>
                  </a:lnTo>
                  <a:lnTo>
                    <a:pt x="700" y="364"/>
                  </a:lnTo>
                  <a:lnTo>
                    <a:pt x="476" y="532"/>
                  </a:lnTo>
                  <a:lnTo>
                    <a:pt x="336" y="756"/>
                  </a:lnTo>
                  <a:lnTo>
                    <a:pt x="280" y="896"/>
                  </a:lnTo>
                  <a:lnTo>
                    <a:pt x="224" y="1036"/>
                  </a:lnTo>
                  <a:lnTo>
                    <a:pt x="224" y="1177"/>
                  </a:lnTo>
                  <a:lnTo>
                    <a:pt x="196" y="1317"/>
                  </a:lnTo>
                  <a:lnTo>
                    <a:pt x="196" y="1457"/>
                  </a:lnTo>
                  <a:lnTo>
                    <a:pt x="224" y="1625"/>
                  </a:lnTo>
                  <a:lnTo>
                    <a:pt x="280" y="1765"/>
                  </a:lnTo>
                  <a:lnTo>
                    <a:pt x="336" y="1877"/>
                  </a:lnTo>
                  <a:lnTo>
                    <a:pt x="420" y="2017"/>
                  </a:lnTo>
                  <a:lnTo>
                    <a:pt x="532" y="2129"/>
                  </a:lnTo>
                  <a:lnTo>
                    <a:pt x="644" y="2213"/>
                  </a:lnTo>
                  <a:lnTo>
                    <a:pt x="756" y="2297"/>
                  </a:lnTo>
                  <a:lnTo>
                    <a:pt x="588" y="2381"/>
                  </a:lnTo>
                  <a:lnTo>
                    <a:pt x="448" y="2493"/>
                  </a:lnTo>
                  <a:lnTo>
                    <a:pt x="336" y="2605"/>
                  </a:lnTo>
                  <a:lnTo>
                    <a:pt x="224" y="2745"/>
                  </a:lnTo>
                  <a:lnTo>
                    <a:pt x="140" y="2913"/>
                  </a:lnTo>
                  <a:lnTo>
                    <a:pt x="56" y="3081"/>
                  </a:lnTo>
                  <a:lnTo>
                    <a:pt x="28" y="3249"/>
                  </a:lnTo>
                  <a:lnTo>
                    <a:pt x="0" y="3417"/>
                  </a:lnTo>
                  <a:lnTo>
                    <a:pt x="28" y="3585"/>
                  </a:lnTo>
                  <a:lnTo>
                    <a:pt x="56" y="3726"/>
                  </a:lnTo>
                  <a:lnTo>
                    <a:pt x="84" y="3866"/>
                  </a:lnTo>
                  <a:lnTo>
                    <a:pt x="140" y="4006"/>
                  </a:lnTo>
                  <a:lnTo>
                    <a:pt x="224" y="4146"/>
                  </a:lnTo>
                  <a:lnTo>
                    <a:pt x="308" y="4258"/>
                  </a:lnTo>
                  <a:lnTo>
                    <a:pt x="532" y="4454"/>
                  </a:lnTo>
                  <a:lnTo>
                    <a:pt x="812" y="4622"/>
                  </a:lnTo>
                  <a:lnTo>
                    <a:pt x="1149" y="4762"/>
                  </a:lnTo>
                  <a:lnTo>
                    <a:pt x="1513" y="4818"/>
                  </a:lnTo>
                  <a:lnTo>
                    <a:pt x="1933" y="4846"/>
                  </a:lnTo>
                  <a:lnTo>
                    <a:pt x="2353" y="4818"/>
                  </a:lnTo>
                  <a:lnTo>
                    <a:pt x="2745" y="4762"/>
                  </a:lnTo>
                  <a:lnTo>
                    <a:pt x="3053" y="4622"/>
                  </a:lnTo>
                  <a:lnTo>
                    <a:pt x="3333" y="4482"/>
                  </a:lnTo>
                  <a:lnTo>
                    <a:pt x="3474" y="4370"/>
                  </a:lnTo>
                  <a:lnTo>
                    <a:pt x="3558" y="4258"/>
                  </a:lnTo>
                  <a:lnTo>
                    <a:pt x="3670" y="4146"/>
                  </a:lnTo>
                  <a:lnTo>
                    <a:pt x="3726" y="4034"/>
                  </a:lnTo>
                  <a:lnTo>
                    <a:pt x="3782" y="3894"/>
                  </a:lnTo>
                  <a:lnTo>
                    <a:pt x="3838" y="3754"/>
                  </a:lnTo>
                  <a:lnTo>
                    <a:pt x="3866" y="3585"/>
                  </a:lnTo>
                  <a:lnTo>
                    <a:pt x="3866" y="3417"/>
                  </a:lnTo>
                  <a:lnTo>
                    <a:pt x="3866" y="3249"/>
                  </a:lnTo>
                  <a:lnTo>
                    <a:pt x="3810" y="3081"/>
                  </a:lnTo>
                  <a:lnTo>
                    <a:pt x="3754" y="2913"/>
                  </a:lnTo>
                  <a:lnTo>
                    <a:pt x="3670" y="2745"/>
                  </a:lnTo>
                  <a:lnTo>
                    <a:pt x="3558" y="2605"/>
                  </a:lnTo>
                  <a:lnTo>
                    <a:pt x="3446" y="2493"/>
                  </a:lnTo>
                  <a:lnTo>
                    <a:pt x="3277" y="2381"/>
                  </a:lnTo>
                  <a:lnTo>
                    <a:pt x="3109" y="2297"/>
                  </a:lnTo>
                  <a:lnTo>
                    <a:pt x="3249" y="2213"/>
                  </a:lnTo>
                  <a:lnTo>
                    <a:pt x="3389" y="2129"/>
                  </a:lnTo>
                  <a:lnTo>
                    <a:pt x="3474" y="2017"/>
                  </a:lnTo>
                  <a:lnTo>
                    <a:pt x="3558" y="1905"/>
                  </a:lnTo>
                  <a:lnTo>
                    <a:pt x="3642" y="1765"/>
                  </a:lnTo>
                  <a:lnTo>
                    <a:pt x="3698" y="1625"/>
                  </a:lnTo>
                  <a:lnTo>
                    <a:pt x="3726" y="1457"/>
                  </a:lnTo>
                  <a:lnTo>
                    <a:pt x="3726" y="1317"/>
                  </a:lnTo>
                  <a:lnTo>
                    <a:pt x="3726" y="1177"/>
                  </a:lnTo>
                  <a:lnTo>
                    <a:pt x="3698" y="1036"/>
                  </a:lnTo>
                  <a:lnTo>
                    <a:pt x="3642" y="896"/>
                  </a:lnTo>
                  <a:lnTo>
                    <a:pt x="3586" y="756"/>
                  </a:lnTo>
                  <a:lnTo>
                    <a:pt x="3446" y="532"/>
                  </a:lnTo>
                  <a:lnTo>
                    <a:pt x="3221" y="364"/>
                  </a:lnTo>
                  <a:lnTo>
                    <a:pt x="2969" y="196"/>
                  </a:lnTo>
                  <a:lnTo>
                    <a:pt x="2689" y="84"/>
                  </a:lnTo>
                  <a:lnTo>
                    <a:pt x="2325" y="28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2319697" y="2087474"/>
              <a:ext cx="33221" cy="55852"/>
            </a:xfrm>
            <a:custGeom>
              <a:rect b="b" l="l" r="r" t="t"/>
              <a:pathLst>
                <a:path extrusionOk="0" h="3531" w="2101">
                  <a:moveTo>
                    <a:pt x="924" y="841"/>
                  </a:moveTo>
                  <a:lnTo>
                    <a:pt x="924" y="1513"/>
                  </a:lnTo>
                  <a:lnTo>
                    <a:pt x="784" y="1457"/>
                  </a:lnTo>
                  <a:lnTo>
                    <a:pt x="644" y="1373"/>
                  </a:lnTo>
                  <a:lnTo>
                    <a:pt x="560" y="1289"/>
                  </a:lnTo>
                  <a:lnTo>
                    <a:pt x="532" y="1233"/>
                  </a:lnTo>
                  <a:lnTo>
                    <a:pt x="532" y="1177"/>
                  </a:lnTo>
                  <a:lnTo>
                    <a:pt x="560" y="1065"/>
                  </a:lnTo>
                  <a:lnTo>
                    <a:pt x="616" y="953"/>
                  </a:lnTo>
                  <a:lnTo>
                    <a:pt x="728" y="897"/>
                  </a:lnTo>
                  <a:lnTo>
                    <a:pt x="924" y="841"/>
                  </a:lnTo>
                  <a:close/>
                  <a:moveTo>
                    <a:pt x="1233" y="2045"/>
                  </a:moveTo>
                  <a:lnTo>
                    <a:pt x="1373" y="2102"/>
                  </a:lnTo>
                  <a:lnTo>
                    <a:pt x="1513" y="2158"/>
                  </a:lnTo>
                  <a:lnTo>
                    <a:pt x="1569" y="2242"/>
                  </a:lnTo>
                  <a:lnTo>
                    <a:pt x="1597" y="2382"/>
                  </a:lnTo>
                  <a:lnTo>
                    <a:pt x="1597" y="2494"/>
                  </a:lnTo>
                  <a:lnTo>
                    <a:pt x="1513" y="2578"/>
                  </a:lnTo>
                  <a:lnTo>
                    <a:pt x="1401" y="2662"/>
                  </a:lnTo>
                  <a:lnTo>
                    <a:pt x="1233" y="2690"/>
                  </a:lnTo>
                  <a:lnTo>
                    <a:pt x="1233" y="2045"/>
                  </a:lnTo>
                  <a:close/>
                  <a:moveTo>
                    <a:pt x="924" y="1"/>
                  </a:moveTo>
                  <a:lnTo>
                    <a:pt x="924" y="421"/>
                  </a:lnTo>
                  <a:lnTo>
                    <a:pt x="700" y="477"/>
                  </a:lnTo>
                  <a:lnTo>
                    <a:pt x="532" y="533"/>
                  </a:lnTo>
                  <a:lnTo>
                    <a:pt x="392" y="589"/>
                  </a:lnTo>
                  <a:lnTo>
                    <a:pt x="252" y="701"/>
                  </a:lnTo>
                  <a:lnTo>
                    <a:pt x="168" y="813"/>
                  </a:lnTo>
                  <a:lnTo>
                    <a:pt x="112" y="925"/>
                  </a:lnTo>
                  <a:lnTo>
                    <a:pt x="56" y="1065"/>
                  </a:lnTo>
                  <a:lnTo>
                    <a:pt x="56" y="1205"/>
                  </a:lnTo>
                  <a:lnTo>
                    <a:pt x="84" y="1373"/>
                  </a:lnTo>
                  <a:lnTo>
                    <a:pt x="140" y="1513"/>
                  </a:lnTo>
                  <a:lnTo>
                    <a:pt x="224" y="1653"/>
                  </a:lnTo>
                  <a:lnTo>
                    <a:pt x="336" y="1737"/>
                  </a:lnTo>
                  <a:lnTo>
                    <a:pt x="448" y="1821"/>
                  </a:lnTo>
                  <a:lnTo>
                    <a:pt x="588" y="1877"/>
                  </a:lnTo>
                  <a:lnTo>
                    <a:pt x="924" y="1961"/>
                  </a:lnTo>
                  <a:lnTo>
                    <a:pt x="924" y="2718"/>
                  </a:lnTo>
                  <a:lnTo>
                    <a:pt x="700" y="2662"/>
                  </a:lnTo>
                  <a:lnTo>
                    <a:pt x="504" y="2606"/>
                  </a:lnTo>
                  <a:lnTo>
                    <a:pt x="336" y="2522"/>
                  </a:lnTo>
                  <a:lnTo>
                    <a:pt x="168" y="2410"/>
                  </a:lnTo>
                  <a:lnTo>
                    <a:pt x="0" y="2802"/>
                  </a:lnTo>
                  <a:lnTo>
                    <a:pt x="196" y="2942"/>
                  </a:lnTo>
                  <a:lnTo>
                    <a:pt x="420" y="3026"/>
                  </a:lnTo>
                  <a:lnTo>
                    <a:pt x="672" y="3082"/>
                  </a:lnTo>
                  <a:lnTo>
                    <a:pt x="924" y="3110"/>
                  </a:lnTo>
                  <a:lnTo>
                    <a:pt x="924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597" y="3026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1" y="2746"/>
                  </a:lnTo>
                  <a:lnTo>
                    <a:pt x="2045" y="2606"/>
                  </a:lnTo>
                  <a:lnTo>
                    <a:pt x="2073" y="2466"/>
                  </a:lnTo>
                  <a:lnTo>
                    <a:pt x="2101" y="2326"/>
                  </a:lnTo>
                  <a:lnTo>
                    <a:pt x="2073" y="2158"/>
                  </a:lnTo>
                  <a:lnTo>
                    <a:pt x="2017" y="2017"/>
                  </a:lnTo>
                  <a:lnTo>
                    <a:pt x="1933" y="1905"/>
                  </a:lnTo>
                  <a:lnTo>
                    <a:pt x="1821" y="1793"/>
                  </a:lnTo>
                  <a:lnTo>
                    <a:pt x="1681" y="1737"/>
                  </a:lnTo>
                  <a:lnTo>
                    <a:pt x="1541" y="1681"/>
                  </a:lnTo>
                  <a:lnTo>
                    <a:pt x="1233" y="1597"/>
                  </a:lnTo>
                  <a:lnTo>
                    <a:pt x="1233" y="813"/>
                  </a:lnTo>
                  <a:lnTo>
                    <a:pt x="1541" y="897"/>
                  </a:lnTo>
                  <a:lnTo>
                    <a:pt x="1821" y="1037"/>
                  </a:lnTo>
                  <a:lnTo>
                    <a:pt x="1989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2371514" y="2094560"/>
              <a:ext cx="16397" cy="41663"/>
            </a:xfrm>
            <a:custGeom>
              <a:rect b="b" l="l" r="r" t="t"/>
              <a:pathLst>
                <a:path extrusionOk="0" h="2634" w="1037">
                  <a:moveTo>
                    <a:pt x="0" y="1"/>
                  </a:moveTo>
                  <a:lnTo>
                    <a:pt x="0" y="421"/>
                  </a:lnTo>
                  <a:lnTo>
                    <a:pt x="561" y="421"/>
                  </a:lnTo>
                  <a:lnTo>
                    <a:pt x="561" y="2634"/>
                  </a:lnTo>
                  <a:lnTo>
                    <a:pt x="1037" y="2634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2394093" y="2094560"/>
              <a:ext cx="16413" cy="41663"/>
            </a:xfrm>
            <a:custGeom>
              <a:rect b="b" l="l" r="r" t="t"/>
              <a:pathLst>
                <a:path extrusionOk="0" h="2634" w="1038">
                  <a:moveTo>
                    <a:pt x="1" y="1"/>
                  </a:moveTo>
                  <a:lnTo>
                    <a:pt x="1" y="421"/>
                  </a:lnTo>
                  <a:lnTo>
                    <a:pt x="561" y="421"/>
                  </a:lnTo>
                  <a:lnTo>
                    <a:pt x="561" y="2634"/>
                  </a:lnTo>
                  <a:lnTo>
                    <a:pt x="1037" y="2634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2416689" y="2094560"/>
              <a:ext cx="32352" cy="42106"/>
            </a:xfrm>
            <a:custGeom>
              <a:rect b="b" l="l" r="r" t="t"/>
              <a:pathLst>
                <a:path extrusionOk="0" h="2662" w="2046">
                  <a:moveTo>
                    <a:pt x="337" y="1"/>
                  </a:moveTo>
                  <a:lnTo>
                    <a:pt x="225" y="1429"/>
                  </a:lnTo>
                  <a:lnTo>
                    <a:pt x="1037" y="1429"/>
                  </a:lnTo>
                  <a:lnTo>
                    <a:pt x="1205" y="1457"/>
                  </a:ln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13" y="1682"/>
                  </a:lnTo>
                  <a:lnTo>
                    <a:pt x="1541" y="1766"/>
                  </a:lnTo>
                  <a:lnTo>
                    <a:pt x="1569" y="1850"/>
                  </a:lnTo>
                  <a:lnTo>
                    <a:pt x="1541" y="1934"/>
                  </a:lnTo>
                  <a:lnTo>
                    <a:pt x="1513" y="2018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86"/>
                  </a:lnTo>
                  <a:lnTo>
                    <a:pt x="1233" y="2214"/>
                  </a:lnTo>
                  <a:lnTo>
                    <a:pt x="981" y="2242"/>
                  </a:lnTo>
                  <a:lnTo>
                    <a:pt x="785" y="2242"/>
                  </a:lnTo>
                  <a:lnTo>
                    <a:pt x="589" y="2186"/>
                  </a:lnTo>
                  <a:lnTo>
                    <a:pt x="393" y="2102"/>
                  </a:lnTo>
                  <a:lnTo>
                    <a:pt x="225" y="1990"/>
                  </a:lnTo>
                  <a:lnTo>
                    <a:pt x="0" y="2354"/>
                  </a:lnTo>
                  <a:lnTo>
                    <a:pt x="253" y="2494"/>
                  </a:lnTo>
                  <a:lnTo>
                    <a:pt x="477" y="2606"/>
                  </a:lnTo>
                  <a:lnTo>
                    <a:pt x="729" y="2662"/>
                  </a:lnTo>
                  <a:lnTo>
                    <a:pt x="1233" y="2662"/>
                  </a:lnTo>
                  <a:lnTo>
                    <a:pt x="1457" y="2606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905" y="2298"/>
                  </a:lnTo>
                  <a:lnTo>
                    <a:pt x="1961" y="2158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61" y="1513"/>
                  </a:lnTo>
                  <a:lnTo>
                    <a:pt x="1905" y="1373"/>
                  </a:lnTo>
                  <a:lnTo>
                    <a:pt x="1793" y="1261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729" y="1037"/>
                  </a:lnTo>
                  <a:lnTo>
                    <a:pt x="785" y="421"/>
                  </a:lnTo>
                  <a:lnTo>
                    <a:pt x="1905" y="421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2453010" y="2126464"/>
              <a:ext cx="9756" cy="18633"/>
            </a:xfrm>
            <a:custGeom>
              <a:rect b="b" l="l" r="r" t="t"/>
              <a:pathLst>
                <a:path extrusionOk="0" h="1178" w="617">
                  <a:moveTo>
                    <a:pt x="280" y="1"/>
                  </a:moveTo>
                  <a:lnTo>
                    <a:pt x="168" y="29"/>
                  </a:lnTo>
                  <a:lnTo>
                    <a:pt x="84" y="113"/>
                  </a:lnTo>
                  <a:lnTo>
                    <a:pt x="28" y="225"/>
                  </a:lnTo>
                  <a:lnTo>
                    <a:pt x="0" y="337"/>
                  </a:lnTo>
                  <a:lnTo>
                    <a:pt x="28" y="421"/>
                  </a:lnTo>
                  <a:lnTo>
                    <a:pt x="56" y="505"/>
                  </a:lnTo>
                  <a:lnTo>
                    <a:pt x="112" y="561"/>
                  </a:lnTo>
                  <a:lnTo>
                    <a:pt x="196" y="617"/>
                  </a:lnTo>
                  <a:lnTo>
                    <a:pt x="28" y="1177"/>
                  </a:lnTo>
                  <a:lnTo>
                    <a:pt x="337" y="1177"/>
                  </a:lnTo>
                  <a:lnTo>
                    <a:pt x="533" y="645"/>
                  </a:lnTo>
                  <a:lnTo>
                    <a:pt x="589" y="505"/>
                  </a:lnTo>
                  <a:lnTo>
                    <a:pt x="617" y="337"/>
                  </a:lnTo>
                  <a:lnTo>
                    <a:pt x="617" y="253"/>
                  </a:lnTo>
                  <a:lnTo>
                    <a:pt x="561" y="141"/>
                  </a:lnTo>
                  <a:lnTo>
                    <a:pt x="505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2466292" y="2094117"/>
              <a:ext cx="31909" cy="42106"/>
            </a:xfrm>
            <a:custGeom>
              <a:rect b="b" l="l" r="r" t="t"/>
              <a:pathLst>
                <a:path extrusionOk="0" h="2662" w="2018">
                  <a:moveTo>
                    <a:pt x="701" y="1"/>
                  </a:moveTo>
                  <a:lnTo>
                    <a:pt x="449" y="85"/>
                  </a:lnTo>
                  <a:lnTo>
                    <a:pt x="197" y="225"/>
                  </a:lnTo>
                  <a:lnTo>
                    <a:pt x="1" y="421"/>
                  </a:lnTo>
                  <a:lnTo>
                    <a:pt x="337" y="701"/>
                  </a:lnTo>
                  <a:lnTo>
                    <a:pt x="449" y="561"/>
                  </a:lnTo>
                  <a:lnTo>
                    <a:pt x="617" y="477"/>
                  </a:lnTo>
                  <a:lnTo>
                    <a:pt x="785" y="421"/>
                  </a:lnTo>
                  <a:lnTo>
                    <a:pt x="953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05"/>
                  </a:lnTo>
                  <a:lnTo>
                    <a:pt x="1373" y="561"/>
                  </a:lnTo>
                  <a:lnTo>
                    <a:pt x="1401" y="645"/>
                  </a:lnTo>
                  <a:lnTo>
                    <a:pt x="1429" y="785"/>
                  </a:lnTo>
                  <a:lnTo>
                    <a:pt x="1401" y="953"/>
                  </a:lnTo>
                  <a:lnTo>
                    <a:pt x="1345" y="1121"/>
                  </a:lnTo>
                  <a:lnTo>
                    <a:pt x="1261" y="1233"/>
                  </a:lnTo>
                  <a:lnTo>
                    <a:pt x="1121" y="1345"/>
                  </a:lnTo>
                  <a:lnTo>
                    <a:pt x="85" y="2354"/>
                  </a:lnTo>
                  <a:lnTo>
                    <a:pt x="85" y="2662"/>
                  </a:lnTo>
                  <a:lnTo>
                    <a:pt x="2017" y="2662"/>
                  </a:lnTo>
                  <a:lnTo>
                    <a:pt x="2017" y="2242"/>
                  </a:lnTo>
                  <a:lnTo>
                    <a:pt x="785" y="2242"/>
                  </a:lnTo>
                  <a:lnTo>
                    <a:pt x="1485" y="1569"/>
                  </a:lnTo>
                  <a:lnTo>
                    <a:pt x="1681" y="1401"/>
                  </a:lnTo>
                  <a:lnTo>
                    <a:pt x="1793" y="1205"/>
                  </a:lnTo>
                  <a:lnTo>
                    <a:pt x="1877" y="981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21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2502613" y="2094117"/>
              <a:ext cx="34566" cy="42549"/>
            </a:xfrm>
            <a:custGeom>
              <a:rect b="b" l="l" r="r" t="t"/>
              <a:pathLst>
                <a:path extrusionOk="0" h="2690" w="2186">
                  <a:moveTo>
                    <a:pt x="1065" y="421"/>
                  </a:moveTo>
                  <a:lnTo>
                    <a:pt x="1205" y="449"/>
                  </a:lnTo>
                  <a:lnTo>
                    <a:pt x="1317" y="477"/>
                  </a:lnTo>
                  <a:lnTo>
                    <a:pt x="1429" y="561"/>
                  </a:lnTo>
                  <a:lnTo>
                    <a:pt x="1513" y="645"/>
                  </a:lnTo>
                  <a:lnTo>
                    <a:pt x="1597" y="785"/>
                  </a:lnTo>
                  <a:lnTo>
                    <a:pt x="1653" y="925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709" y="1345"/>
                  </a:lnTo>
                  <a:lnTo>
                    <a:pt x="1681" y="1569"/>
                  </a:lnTo>
                  <a:lnTo>
                    <a:pt x="1653" y="1766"/>
                  </a:lnTo>
                  <a:lnTo>
                    <a:pt x="1597" y="1906"/>
                  </a:lnTo>
                  <a:lnTo>
                    <a:pt x="1513" y="2046"/>
                  </a:lnTo>
                  <a:lnTo>
                    <a:pt x="1429" y="2158"/>
                  </a:lnTo>
                  <a:lnTo>
                    <a:pt x="1317" y="2214"/>
                  </a:lnTo>
                  <a:lnTo>
                    <a:pt x="1205" y="2270"/>
                  </a:lnTo>
                  <a:lnTo>
                    <a:pt x="953" y="2270"/>
                  </a:lnTo>
                  <a:lnTo>
                    <a:pt x="841" y="2214"/>
                  </a:lnTo>
                  <a:lnTo>
                    <a:pt x="729" y="2158"/>
                  </a:lnTo>
                  <a:lnTo>
                    <a:pt x="645" y="2046"/>
                  </a:lnTo>
                  <a:lnTo>
                    <a:pt x="561" y="1906"/>
                  </a:lnTo>
                  <a:lnTo>
                    <a:pt x="533" y="1766"/>
                  </a:lnTo>
                  <a:lnTo>
                    <a:pt x="477" y="1569"/>
                  </a:lnTo>
                  <a:lnTo>
                    <a:pt x="477" y="1345"/>
                  </a:lnTo>
                  <a:lnTo>
                    <a:pt x="477" y="1121"/>
                  </a:lnTo>
                  <a:lnTo>
                    <a:pt x="505" y="925"/>
                  </a:lnTo>
                  <a:lnTo>
                    <a:pt x="561" y="785"/>
                  </a:lnTo>
                  <a:lnTo>
                    <a:pt x="645" y="645"/>
                  </a:lnTo>
                  <a:lnTo>
                    <a:pt x="729" y="561"/>
                  </a:lnTo>
                  <a:lnTo>
                    <a:pt x="841" y="477"/>
                  </a:lnTo>
                  <a:lnTo>
                    <a:pt x="953" y="449"/>
                  </a:lnTo>
                  <a:lnTo>
                    <a:pt x="1065" y="421"/>
                  </a:lnTo>
                  <a:close/>
                  <a:moveTo>
                    <a:pt x="1093" y="1"/>
                  </a:moveTo>
                  <a:lnTo>
                    <a:pt x="869" y="29"/>
                  </a:lnTo>
                  <a:lnTo>
                    <a:pt x="645" y="85"/>
                  </a:lnTo>
                  <a:lnTo>
                    <a:pt x="477" y="197"/>
                  </a:lnTo>
                  <a:lnTo>
                    <a:pt x="309" y="337"/>
                  </a:lnTo>
                  <a:lnTo>
                    <a:pt x="169" y="533"/>
                  </a:lnTo>
                  <a:lnTo>
                    <a:pt x="85" y="785"/>
                  </a:lnTo>
                  <a:lnTo>
                    <a:pt x="29" y="1037"/>
                  </a:lnTo>
                  <a:lnTo>
                    <a:pt x="1" y="1345"/>
                  </a:lnTo>
                  <a:lnTo>
                    <a:pt x="29" y="1654"/>
                  </a:lnTo>
                  <a:lnTo>
                    <a:pt x="85" y="1906"/>
                  </a:lnTo>
                  <a:lnTo>
                    <a:pt x="169" y="2158"/>
                  </a:lnTo>
                  <a:lnTo>
                    <a:pt x="309" y="2354"/>
                  </a:lnTo>
                  <a:lnTo>
                    <a:pt x="477" y="2494"/>
                  </a:lnTo>
                  <a:lnTo>
                    <a:pt x="645" y="2606"/>
                  </a:lnTo>
                  <a:lnTo>
                    <a:pt x="869" y="2662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8"/>
                  </a:lnTo>
                  <a:lnTo>
                    <a:pt x="2101" y="1906"/>
                  </a:lnTo>
                  <a:lnTo>
                    <a:pt x="2157" y="1654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2096903" y="1787083"/>
              <a:ext cx="663497" cy="663718"/>
            </a:xfrm>
            <a:custGeom>
              <a:rect b="b" l="l" r="r" t="t"/>
              <a:pathLst>
                <a:path extrusionOk="0" h="41961" w="41961">
                  <a:moveTo>
                    <a:pt x="21429" y="8908"/>
                  </a:moveTo>
                  <a:lnTo>
                    <a:pt x="22045" y="8964"/>
                  </a:lnTo>
                  <a:lnTo>
                    <a:pt x="22633" y="9020"/>
                  </a:lnTo>
                  <a:lnTo>
                    <a:pt x="23250" y="9132"/>
                  </a:lnTo>
                  <a:lnTo>
                    <a:pt x="23866" y="9272"/>
                  </a:lnTo>
                  <a:lnTo>
                    <a:pt x="24454" y="9440"/>
                  </a:lnTo>
                  <a:lnTo>
                    <a:pt x="25042" y="9608"/>
                  </a:lnTo>
                  <a:lnTo>
                    <a:pt x="25603" y="9832"/>
                  </a:lnTo>
                  <a:lnTo>
                    <a:pt x="26163" y="10084"/>
                  </a:lnTo>
                  <a:lnTo>
                    <a:pt x="26695" y="10336"/>
                  </a:lnTo>
                  <a:lnTo>
                    <a:pt x="27199" y="10644"/>
                  </a:lnTo>
                  <a:lnTo>
                    <a:pt x="27703" y="10953"/>
                  </a:lnTo>
                  <a:lnTo>
                    <a:pt x="28180" y="11289"/>
                  </a:lnTo>
                  <a:lnTo>
                    <a:pt x="28656" y="11653"/>
                  </a:lnTo>
                  <a:lnTo>
                    <a:pt x="29076" y="12045"/>
                  </a:lnTo>
                  <a:lnTo>
                    <a:pt x="29496" y="12437"/>
                  </a:lnTo>
                  <a:lnTo>
                    <a:pt x="29916" y="12857"/>
                  </a:lnTo>
                  <a:lnTo>
                    <a:pt x="30280" y="13305"/>
                  </a:lnTo>
                  <a:lnTo>
                    <a:pt x="30645" y="13754"/>
                  </a:lnTo>
                  <a:lnTo>
                    <a:pt x="30981" y="14230"/>
                  </a:lnTo>
                  <a:lnTo>
                    <a:pt x="31289" y="14734"/>
                  </a:lnTo>
                  <a:lnTo>
                    <a:pt x="31569" y="15238"/>
                  </a:lnTo>
                  <a:lnTo>
                    <a:pt x="31849" y="15742"/>
                  </a:lnTo>
                  <a:lnTo>
                    <a:pt x="32073" y="16275"/>
                  </a:lnTo>
                  <a:lnTo>
                    <a:pt x="32297" y="16807"/>
                  </a:lnTo>
                  <a:lnTo>
                    <a:pt x="32493" y="17367"/>
                  </a:lnTo>
                  <a:lnTo>
                    <a:pt x="32633" y="17927"/>
                  </a:lnTo>
                  <a:lnTo>
                    <a:pt x="32773" y="18488"/>
                  </a:lnTo>
                  <a:lnTo>
                    <a:pt x="32885" y="19048"/>
                  </a:lnTo>
                  <a:lnTo>
                    <a:pt x="32969" y="19636"/>
                  </a:lnTo>
                  <a:lnTo>
                    <a:pt x="33025" y="20224"/>
                  </a:lnTo>
                  <a:lnTo>
                    <a:pt x="33025" y="20840"/>
                  </a:lnTo>
                  <a:lnTo>
                    <a:pt x="33025" y="21429"/>
                  </a:lnTo>
                  <a:lnTo>
                    <a:pt x="32997" y="22017"/>
                  </a:lnTo>
                  <a:lnTo>
                    <a:pt x="32913" y="22633"/>
                  </a:lnTo>
                  <a:lnTo>
                    <a:pt x="32829" y="23249"/>
                  </a:lnTo>
                  <a:lnTo>
                    <a:pt x="32689" y="23838"/>
                  </a:lnTo>
                  <a:lnTo>
                    <a:pt x="32521" y="24454"/>
                  </a:lnTo>
                  <a:lnTo>
                    <a:pt x="32325" y="25014"/>
                  </a:lnTo>
                  <a:lnTo>
                    <a:pt x="32129" y="25602"/>
                  </a:lnTo>
                  <a:lnTo>
                    <a:pt x="31877" y="26134"/>
                  </a:lnTo>
                  <a:lnTo>
                    <a:pt x="31597" y="26667"/>
                  </a:lnTo>
                  <a:lnTo>
                    <a:pt x="31317" y="27199"/>
                  </a:lnTo>
                  <a:lnTo>
                    <a:pt x="30981" y="27703"/>
                  </a:lnTo>
                  <a:lnTo>
                    <a:pt x="30645" y="28179"/>
                  </a:lnTo>
                  <a:lnTo>
                    <a:pt x="30280" y="28627"/>
                  </a:lnTo>
                  <a:lnTo>
                    <a:pt x="29916" y="29076"/>
                  </a:lnTo>
                  <a:lnTo>
                    <a:pt x="29496" y="29496"/>
                  </a:lnTo>
                  <a:lnTo>
                    <a:pt x="29076" y="29888"/>
                  </a:lnTo>
                  <a:lnTo>
                    <a:pt x="28656" y="30280"/>
                  </a:lnTo>
                  <a:lnTo>
                    <a:pt x="28180" y="30644"/>
                  </a:lnTo>
                  <a:lnTo>
                    <a:pt x="27703" y="30980"/>
                  </a:lnTo>
                  <a:lnTo>
                    <a:pt x="27227" y="31289"/>
                  </a:lnTo>
                  <a:lnTo>
                    <a:pt x="26723" y="31569"/>
                  </a:lnTo>
                  <a:lnTo>
                    <a:pt x="26219" y="31821"/>
                  </a:lnTo>
                  <a:lnTo>
                    <a:pt x="25687" y="32073"/>
                  </a:lnTo>
                  <a:lnTo>
                    <a:pt x="25154" y="32269"/>
                  </a:lnTo>
                  <a:lnTo>
                    <a:pt x="24594" y="32465"/>
                  </a:lnTo>
                  <a:lnTo>
                    <a:pt x="24034" y="32633"/>
                  </a:lnTo>
                  <a:lnTo>
                    <a:pt x="23474" y="32773"/>
                  </a:lnTo>
                  <a:lnTo>
                    <a:pt x="22886" y="32885"/>
                  </a:lnTo>
                  <a:lnTo>
                    <a:pt x="22297" y="32941"/>
                  </a:lnTo>
                  <a:lnTo>
                    <a:pt x="21709" y="32997"/>
                  </a:lnTo>
                  <a:lnTo>
                    <a:pt x="21121" y="33025"/>
                  </a:lnTo>
                  <a:lnTo>
                    <a:pt x="20533" y="33025"/>
                  </a:lnTo>
                  <a:lnTo>
                    <a:pt x="19916" y="32969"/>
                  </a:lnTo>
                  <a:lnTo>
                    <a:pt x="19328" y="32913"/>
                  </a:lnTo>
                  <a:lnTo>
                    <a:pt x="18712" y="32801"/>
                  </a:lnTo>
                  <a:lnTo>
                    <a:pt x="18096" y="32689"/>
                  </a:lnTo>
                  <a:lnTo>
                    <a:pt x="18096" y="32661"/>
                  </a:lnTo>
                  <a:lnTo>
                    <a:pt x="17507" y="32521"/>
                  </a:lnTo>
                  <a:lnTo>
                    <a:pt x="16919" y="32325"/>
                  </a:lnTo>
                  <a:lnTo>
                    <a:pt x="16359" y="32101"/>
                  </a:lnTo>
                  <a:lnTo>
                    <a:pt x="15799" y="31849"/>
                  </a:lnTo>
                  <a:lnTo>
                    <a:pt x="15267" y="31597"/>
                  </a:lnTo>
                  <a:lnTo>
                    <a:pt x="14762" y="31289"/>
                  </a:lnTo>
                  <a:lnTo>
                    <a:pt x="14258" y="30980"/>
                  </a:lnTo>
                  <a:lnTo>
                    <a:pt x="13782" y="30644"/>
                  </a:lnTo>
                  <a:lnTo>
                    <a:pt x="13306" y="30280"/>
                  </a:lnTo>
                  <a:lnTo>
                    <a:pt x="12886" y="29888"/>
                  </a:lnTo>
                  <a:lnTo>
                    <a:pt x="12465" y="29496"/>
                  </a:lnTo>
                  <a:lnTo>
                    <a:pt x="12045" y="29076"/>
                  </a:lnTo>
                  <a:lnTo>
                    <a:pt x="11681" y="28627"/>
                  </a:lnTo>
                  <a:lnTo>
                    <a:pt x="11317" y="28179"/>
                  </a:lnTo>
                  <a:lnTo>
                    <a:pt x="10981" y="27703"/>
                  </a:lnTo>
                  <a:lnTo>
                    <a:pt x="10673" y="27227"/>
                  </a:lnTo>
                  <a:lnTo>
                    <a:pt x="10393" y="26723"/>
                  </a:lnTo>
                  <a:lnTo>
                    <a:pt x="10113" y="26191"/>
                  </a:lnTo>
                  <a:lnTo>
                    <a:pt x="9888" y="25658"/>
                  </a:lnTo>
                  <a:lnTo>
                    <a:pt x="9664" y="25126"/>
                  </a:lnTo>
                  <a:lnTo>
                    <a:pt x="9468" y="24594"/>
                  </a:lnTo>
                  <a:lnTo>
                    <a:pt x="9328" y="24034"/>
                  </a:lnTo>
                  <a:lnTo>
                    <a:pt x="9188" y="23445"/>
                  </a:lnTo>
                  <a:lnTo>
                    <a:pt x="9076" y="22885"/>
                  </a:lnTo>
                  <a:lnTo>
                    <a:pt x="8992" y="22297"/>
                  </a:lnTo>
                  <a:lnTo>
                    <a:pt x="8936" y="21709"/>
                  </a:lnTo>
                  <a:lnTo>
                    <a:pt x="8936" y="21121"/>
                  </a:lnTo>
                  <a:lnTo>
                    <a:pt x="8936" y="20504"/>
                  </a:lnTo>
                  <a:lnTo>
                    <a:pt x="8964" y="19916"/>
                  </a:lnTo>
                  <a:lnTo>
                    <a:pt x="9048" y="19300"/>
                  </a:lnTo>
                  <a:lnTo>
                    <a:pt x="9132" y="18712"/>
                  </a:lnTo>
                  <a:lnTo>
                    <a:pt x="9272" y="18095"/>
                  </a:lnTo>
                  <a:lnTo>
                    <a:pt x="9440" y="17507"/>
                  </a:lnTo>
                  <a:lnTo>
                    <a:pt x="9636" y="16919"/>
                  </a:lnTo>
                  <a:lnTo>
                    <a:pt x="9860" y="16359"/>
                  </a:lnTo>
                  <a:lnTo>
                    <a:pt x="10085" y="15798"/>
                  </a:lnTo>
                  <a:lnTo>
                    <a:pt x="10365" y="15266"/>
                  </a:lnTo>
                  <a:lnTo>
                    <a:pt x="10645" y="14734"/>
                  </a:lnTo>
                  <a:lnTo>
                    <a:pt x="10981" y="14258"/>
                  </a:lnTo>
                  <a:lnTo>
                    <a:pt x="11317" y="13754"/>
                  </a:lnTo>
                  <a:lnTo>
                    <a:pt x="11681" y="13305"/>
                  </a:lnTo>
                  <a:lnTo>
                    <a:pt x="12045" y="12857"/>
                  </a:lnTo>
                  <a:lnTo>
                    <a:pt x="12465" y="12437"/>
                  </a:lnTo>
                  <a:lnTo>
                    <a:pt x="12886" y="12045"/>
                  </a:lnTo>
                  <a:lnTo>
                    <a:pt x="13334" y="11653"/>
                  </a:lnTo>
                  <a:lnTo>
                    <a:pt x="13782" y="11317"/>
                  </a:lnTo>
                  <a:lnTo>
                    <a:pt x="14258" y="10981"/>
                  </a:lnTo>
                  <a:lnTo>
                    <a:pt x="14734" y="10672"/>
                  </a:lnTo>
                  <a:lnTo>
                    <a:pt x="15239" y="10364"/>
                  </a:lnTo>
                  <a:lnTo>
                    <a:pt x="15743" y="10112"/>
                  </a:lnTo>
                  <a:lnTo>
                    <a:pt x="16275" y="9860"/>
                  </a:lnTo>
                  <a:lnTo>
                    <a:pt x="16807" y="9664"/>
                  </a:lnTo>
                  <a:lnTo>
                    <a:pt x="17367" y="9468"/>
                  </a:lnTo>
                  <a:lnTo>
                    <a:pt x="17928" y="9300"/>
                  </a:lnTo>
                  <a:lnTo>
                    <a:pt x="18488" y="9160"/>
                  </a:lnTo>
                  <a:lnTo>
                    <a:pt x="19076" y="9076"/>
                  </a:lnTo>
                  <a:lnTo>
                    <a:pt x="19664" y="8992"/>
                  </a:lnTo>
                  <a:lnTo>
                    <a:pt x="20252" y="8936"/>
                  </a:lnTo>
                  <a:lnTo>
                    <a:pt x="20841" y="8908"/>
                  </a:lnTo>
                  <a:close/>
                  <a:moveTo>
                    <a:pt x="20729" y="0"/>
                  </a:moveTo>
                  <a:lnTo>
                    <a:pt x="19692" y="28"/>
                  </a:lnTo>
                  <a:lnTo>
                    <a:pt x="18684" y="112"/>
                  </a:lnTo>
                  <a:lnTo>
                    <a:pt x="17675" y="252"/>
                  </a:lnTo>
                  <a:lnTo>
                    <a:pt x="16667" y="448"/>
                  </a:lnTo>
                  <a:lnTo>
                    <a:pt x="15687" y="673"/>
                  </a:lnTo>
                  <a:lnTo>
                    <a:pt x="14706" y="953"/>
                  </a:lnTo>
                  <a:lnTo>
                    <a:pt x="13754" y="1289"/>
                  </a:lnTo>
                  <a:lnTo>
                    <a:pt x="12802" y="1653"/>
                  </a:lnTo>
                  <a:lnTo>
                    <a:pt x="11877" y="2073"/>
                  </a:lnTo>
                  <a:lnTo>
                    <a:pt x="10981" y="2521"/>
                  </a:lnTo>
                  <a:lnTo>
                    <a:pt x="10113" y="3025"/>
                  </a:lnTo>
                  <a:lnTo>
                    <a:pt x="9272" y="3558"/>
                  </a:lnTo>
                  <a:lnTo>
                    <a:pt x="8460" y="4146"/>
                  </a:lnTo>
                  <a:lnTo>
                    <a:pt x="7648" y="4762"/>
                  </a:lnTo>
                  <a:lnTo>
                    <a:pt x="6891" y="5434"/>
                  </a:lnTo>
                  <a:lnTo>
                    <a:pt x="6163" y="6135"/>
                  </a:lnTo>
                  <a:lnTo>
                    <a:pt x="5463" y="6863"/>
                  </a:lnTo>
                  <a:lnTo>
                    <a:pt x="4790" y="7619"/>
                  </a:lnTo>
                  <a:lnTo>
                    <a:pt x="4174" y="8432"/>
                  </a:lnTo>
                  <a:lnTo>
                    <a:pt x="3558" y="9272"/>
                  </a:lnTo>
                  <a:lnTo>
                    <a:pt x="3026" y="10140"/>
                  </a:lnTo>
                  <a:lnTo>
                    <a:pt x="2494" y="11037"/>
                  </a:lnTo>
                  <a:lnTo>
                    <a:pt x="2045" y="11961"/>
                  </a:lnTo>
                  <a:lnTo>
                    <a:pt x="1597" y="12913"/>
                  </a:lnTo>
                  <a:lnTo>
                    <a:pt x="1233" y="13894"/>
                  </a:lnTo>
                  <a:lnTo>
                    <a:pt x="897" y="14930"/>
                  </a:lnTo>
                  <a:lnTo>
                    <a:pt x="617" y="15967"/>
                  </a:lnTo>
                  <a:lnTo>
                    <a:pt x="365" y="17031"/>
                  </a:lnTo>
                  <a:lnTo>
                    <a:pt x="197" y="18067"/>
                  </a:lnTo>
                  <a:lnTo>
                    <a:pt x="85" y="19132"/>
                  </a:lnTo>
                  <a:lnTo>
                    <a:pt x="1" y="20168"/>
                  </a:lnTo>
                  <a:lnTo>
                    <a:pt x="1" y="21233"/>
                  </a:lnTo>
                  <a:lnTo>
                    <a:pt x="29" y="22241"/>
                  </a:lnTo>
                  <a:lnTo>
                    <a:pt x="113" y="23277"/>
                  </a:lnTo>
                  <a:lnTo>
                    <a:pt x="253" y="24286"/>
                  </a:lnTo>
                  <a:lnTo>
                    <a:pt x="449" y="25294"/>
                  </a:lnTo>
                  <a:lnTo>
                    <a:pt x="673" y="26275"/>
                  </a:lnTo>
                  <a:lnTo>
                    <a:pt x="953" y="27255"/>
                  </a:lnTo>
                  <a:lnTo>
                    <a:pt x="1289" y="28207"/>
                  </a:lnTo>
                  <a:lnTo>
                    <a:pt x="1653" y="29160"/>
                  </a:lnTo>
                  <a:lnTo>
                    <a:pt x="2073" y="30084"/>
                  </a:lnTo>
                  <a:lnTo>
                    <a:pt x="2522" y="30980"/>
                  </a:lnTo>
                  <a:lnTo>
                    <a:pt x="3026" y="31849"/>
                  </a:lnTo>
                  <a:lnTo>
                    <a:pt x="3586" y="32689"/>
                  </a:lnTo>
                  <a:lnTo>
                    <a:pt x="4146" y="33501"/>
                  </a:lnTo>
                  <a:lnTo>
                    <a:pt x="4790" y="34314"/>
                  </a:lnTo>
                  <a:lnTo>
                    <a:pt x="5435" y="35070"/>
                  </a:lnTo>
                  <a:lnTo>
                    <a:pt x="6135" y="35798"/>
                  </a:lnTo>
                  <a:lnTo>
                    <a:pt x="6863" y="36499"/>
                  </a:lnTo>
                  <a:lnTo>
                    <a:pt x="7648" y="37171"/>
                  </a:lnTo>
                  <a:lnTo>
                    <a:pt x="8432" y="37787"/>
                  </a:lnTo>
                  <a:lnTo>
                    <a:pt x="9272" y="38403"/>
                  </a:lnTo>
                  <a:lnTo>
                    <a:pt x="10141" y="38936"/>
                  </a:lnTo>
                  <a:lnTo>
                    <a:pt x="11037" y="39468"/>
                  </a:lnTo>
                  <a:lnTo>
                    <a:pt x="11961" y="39916"/>
                  </a:lnTo>
                  <a:lnTo>
                    <a:pt x="12942" y="40364"/>
                  </a:lnTo>
                  <a:lnTo>
                    <a:pt x="13922" y="40728"/>
                  </a:lnTo>
                  <a:lnTo>
                    <a:pt x="14930" y="41064"/>
                  </a:lnTo>
                  <a:lnTo>
                    <a:pt x="15967" y="41344"/>
                  </a:lnTo>
                  <a:lnTo>
                    <a:pt x="17031" y="41569"/>
                  </a:lnTo>
                  <a:lnTo>
                    <a:pt x="18096" y="41765"/>
                  </a:lnTo>
                  <a:lnTo>
                    <a:pt x="19132" y="41877"/>
                  </a:lnTo>
                  <a:lnTo>
                    <a:pt x="20168" y="41933"/>
                  </a:lnTo>
                  <a:lnTo>
                    <a:pt x="21233" y="41961"/>
                  </a:lnTo>
                  <a:lnTo>
                    <a:pt x="22269" y="41933"/>
                  </a:lnTo>
                  <a:lnTo>
                    <a:pt x="23278" y="41849"/>
                  </a:lnTo>
                  <a:lnTo>
                    <a:pt x="24286" y="41709"/>
                  </a:lnTo>
                  <a:lnTo>
                    <a:pt x="25294" y="41513"/>
                  </a:lnTo>
                  <a:lnTo>
                    <a:pt x="26303" y="41288"/>
                  </a:lnTo>
                  <a:lnTo>
                    <a:pt x="27255" y="41008"/>
                  </a:lnTo>
                  <a:lnTo>
                    <a:pt x="28208" y="40672"/>
                  </a:lnTo>
                  <a:lnTo>
                    <a:pt x="29160" y="40308"/>
                  </a:lnTo>
                  <a:lnTo>
                    <a:pt x="30084" y="39888"/>
                  </a:lnTo>
                  <a:lnTo>
                    <a:pt x="30981" y="39412"/>
                  </a:lnTo>
                  <a:lnTo>
                    <a:pt x="31849" y="38936"/>
                  </a:lnTo>
                  <a:lnTo>
                    <a:pt x="32689" y="38375"/>
                  </a:lnTo>
                  <a:lnTo>
                    <a:pt x="33530" y="37787"/>
                  </a:lnTo>
                  <a:lnTo>
                    <a:pt x="34314" y="37171"/>
                  </a:lnTo>
                  <a:lnTo>
                    <a:pt x="35070" y="36527"/>
                  </a:lnTo>
                  <a:lnTo>
                    <a:pt x="35799" y="35826"/>
                  </a:lnTo>
                  <a:lnTo>
                    <a:pt x="36499" y="35098"/>
                  </a:lnTo>
                  <a:lnTo>
                    <a:pt x="37171" y="34314"/>
                  </a:lnTo>
                  <a:lnTo>
                    <a:pt x="37815" y="33529"/>
                  </a:lnTo>
                  <a:lnTo>
                    <a:pt x="38404" y="32689"/>
                  </a:lnTo>
                  <a:lnTo>
                    <a:pt x="38964" y="31821"/>
                  </a:lnTo>
                  <a:lnTo>
                    <a:pt x="39468" y="30924"/>
                  </a:lnTo>
                  <a:lnTo>
                    <a:pt x="39944" y="30000"/>
                  </a:lnTo>
                  <a:lnTo>
                    <a:pt x="40364" y="29020"/>
                  </a:lnTo>
                  <a:lnTo>
                    <a:pt x="40729" y="28039"/>
                  </a:lnTo>
                  <a:lnTo>
                    <a:pt x="41065" y="27031"/>
                  </a:lnTo>
                  <a:lnTo>
                    <a:pt x="41345" y="25994"/>
                  </a:lnTo>
                  <a:lnTo>
                    <a:pt x="41597" y="24930"/>
                  </a:lnTo>
                  <a:lnTo>
                    <a:pt x="41765" y="23866"/>
                  </a:lnTo>
                  <a:lnTo>
                    <a:pt x="41877" y="22829"/>
                  </a:lnTo>
                  <a:lnTo>
                    <a:pt x="41961" y="21765"/>
                  </a:lnTo>
                  <a:lnTo>
                    <a:pt x="41961" y="20728"/>
                  </a:lnTo>
                  <a:lnTo>
                    <a:pt x="41933" y="19692"/>
                  </a:lnTo>
                  <a:lnTo>
                    <a:pt x="41849" y="18684"/>
                  </a:lnTo>
                  <a:lnTo>
                    <a:pt x="41709" y="17647"/>
                  </a:lnTo>
                  <a:lnTo>
                    <a:pt x="41513" y="16667"/>
                  </a:lnTo>
                  <a:lnTo>
                    <a:pt x="41289" y="15658"/>
                  </a:lnTo>
                  <a:lnTo>
                    <a:pt x="41009" y="14706"/>
                  </a:lnTo>
                  <a:lnTo>
                    <a:pt x="40672" y="13726"/>
                  </a:lnTo>
                  <a:lnTo>
                    <a:pt x="40308" y="12801"/>
                  </a:lnTo>
                  <a:lnTo>
                    <a:pt x="39888" y="11877"/>
                  </a:lnTo>
                  <a:lnTo>
                    <a:pt x="39440" y="10981"/>
                  </a:lnTo>
                  <a:lnTo>
                    <a:pt x="38936" y="10112"/>
                  </a:lnTo>
                  <a:lnTo>
                    <a:pt x="38376" y="9272"/>
                  </a:lnTo>
                  <a:lnTo>
                    <a:pt x="37815" y="8432"/>
                  </a:lnTo>
                  <a:lnTo>
                    <a:pt x="37171" y="7647"/>
                  </a:lnTo>
                  <a:lnTo>
                    <a:pt x="36527" y="6891"/>
                  </a:lnTo>
                  <a:lnTo>
                    <a:pt x="35827" y="6163"/>
                  </a:lnTo>
                  <a:lnTo>
                    <a:pt x="35098" y="5462"/>
                  </a:lnTo>
                  <a:lnTo>
                    <a:pt x="34342" y="4790"/>
                  </a:lnTo>
                  <a:lnTo>
                    <a:pt x="33530" y="4146"/>
                  </a:lnTo>
                  <a:lnTo>
                    <a:pt x="32689" y="3558"/>
                  </a:lnTo>
                  <a:lnTo>
                    <a:pt x="31821" y="2997"/>
                  </a:lnTo>
                  <a:lnTo>
                    <a:pt x="30925" y="2493"/>
                  </a:lnTo>
                  <a:lnTo>
                    <a:pt x="30000" y="2017"/>
                  </a:lnTo>
                  <a:lnTo>
                    <a:pt x="29048" y="1597"/>
                  </a:lnTo>
                  <a:lnTo>
                    <a:pt x="28040" y="1233"/>
                  </a:lnTo>
                  <a:lnTo>
                    <a:pt x="27031" y="897"/>
                  </a:lnTo>
                  <a:lnTo>
                    <a:pt x="25995" y="617"/>
                  </a:lnTo>
                  <a:lnTo>
                    <a:pt x="24930" y="364"/>
                  </a:lnTo>
                  <a:lnTo>
                    <a:pt x="23866" y="196"/>
                  </a:lnTo>
                  <a:lnTo>
                    <a:pt x="22830" y="84"/>
                  </a:lnTo>
                  <a:lnTo>
                    <a:pt x="217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2135437" y="1787083"/>
              <a:ext cx="624962" cy="663718"/>
            </a:xfrm>
            <a:custGeom>
              <a:rect b="b" l="l" r="r" t="t"/>
              <a:pathLst>
                <a:path extrusionOk="0" h="41961" w="39524">
                  <a:moveTo>
                    <a:pt x="18124" y="0"/>
                  </a:moveTo>
                  <a:lnTo>
                    <a:pt x="18572" y="28"/>
                  </a:lnTo>
                  <a:lnTo>
                    <a:pt x="19020" y="84"/>
                  </a:lnTo>
                  <a:lnTo>
                    <a:pt x="19440" y="168"/>
                  </a:lnTo>
                  <a:lnTo>
                    <a:pt x="19860" y="308"/>
                  </a:lnTo>
                  <a:lnTo>
                    <a:pt x="20252" y="504"/>
                  </a:lnTo>
                  <a:lnTo>
                    <a:pt x="20617" y="729"/>
                  </a:lnTo>
                  <a:lnTo>
                    <a:pt x="20981" y="981"/>
                  </a:lnTo>
                  <a:lnTo>
                    <a:pt x="21289" y="1261"/>
                  </a:lnTo>
                  <a:lnTo>
                    <a:pt x="21597" y="1569"/>
                  </a:lnTo>
                  <a:lnTo>
                    <a:pt x="21849" y="1905"/>
                  </a:lnTo>
                  <a:lnTo>
                    <a:pt x="22073" y="2269"/>
                  </a:lnTo>
                  <a:lnTo>
                    <a:pt x="22269" y="2661"/>
                  </a:lnTo>
                  <a:lnTo>
                    <a:pt x="22437" y="3053"/>
                  </a:lnTo>
                  <a:lnTo>
                    <a:pt x="22549" y="3474"/>
                  </a:lnTo>
                  <a:lnTo>
                    <a:pt x="22633" y="3922"/>
                  </a:lnTo>
                  <a:lnTo>
                    <a:pt x="22661" y="4370"/>
                  </a:lnTo>
                  <a:lnTo>
                    <a:pt x="22633" y="4678"/>
                  </a:lnTo>
                  <a:lnTo>
                    <a:pt x="22633" y="4986"/>
                  </a:lnTo>
                  <a:lnTo>
                    <a:pt x="22577" y="5294"/>
                  </a:lnTo>
                  <a:lnTo>
                    <a:pt x="22521" y="5574"/>
                  </a:lnTo>
                  <a:lnTo>
                    <a:pt x="22409" y="5939"/>
                  </a:lnTo>
                  <a:lnTo>
                    <a:pt x="22269" y="6275"/>
                  </a:lnTo>
                  <a:lnTo>
                    <a:pt x="22101" y="6583"/>
                  </a:lnTo>
                  <a:lnTo>
                    <a:pt x="21933" y="6891"/>
                  </a:lnTo>
                  <a:lnTo>
                    <a:pt x="21709" y="7199"/>
                  </a:lnTo>
                  <a:lnTo>
                    <a:pt x="21485" y="7479"/>
                  </a:lnTo>
                  <a:lnTo>
                    <a:pt x="21205" y="7731"/>
                  </a:lnTo>
                  <a:lnTo>
                    <a:pt x="20925" y="7955"/>
                  </a:lnTo>
                  <a:lnTo>
                    <a:pt x="20645" y="8179"/>
                  </a:lnTo>
                  <a:lnTo>
                    <a:pt x="20336" y="8376"/>
                  </a:lnTo>
                  <a:lnTo>
                    <a:pt x="20000" y="8516"/>
                  </a:lnTo>
                  <a:lnTo>
                    <a:pt x="19664" y="8656"/>
                  </a:lnTo>
                  <a:lnTo>
                    <a:pt x="19328" y="8768"/>
                  </a:lnTo>
                  <a:lnTo>
                    <a:pt x="18964" y="8852"/>
                  </a:lnTo>
                  <a:lnTo>
                    <a:pt x="18600" y="8908"/>
                  </a:lnTo>
                  <a:lnTo>
                    <a:pt x="19216" y="8936"/>
                  </a:lnTo>
                  <a:lnTo>
                    <a:pt x="19832" y="8964"/>
                  </a:lnTo>
                  <a:lnTo>
                    <a:pt x="20421" y="9048"/>
                  </a:lnTo>
                  <a:lnTo>
                    <a:pt x="21009" y="9160"/>
                  </a:lnTo>
                  <a:lnTo>
                    <a:pt x="21597" y="9300"/>
                  </a:lnTo>
                  <a:lnTo>
                    <a:pt x="22157" y="9468"/>
                  </a:lnTo>
                  <a:lnTo>
                    <a:pt x="22717" y="9636"/>
                  </a:lnTo>
                  <a:lnTo>
                    <a:pt x="23250" y="9860"/>
                  </a:lnTo>
                  <a:lnTo>
                    <a:pt x="23782" y="10112"/>
                  </a:lnTo>
                  <a:lnTo>
                    <a:pt x="24314" y="10364"/>
                  </a:lnTo>
                  <a:lnTo>
                    <a:pt x="24818" y="10672"/>
                  </a:lnTo>
                  <a:lnTo>
                    <a:pt x="25294" y="10981"/>
                  </a:lnTo>
                  <a:lnTo>
                    <a:pt x="25771" y="11317"/>
                  </a:lnTo>
                  <a:lnTo>
                    <a:pt x="26219" y="11681"/>
                  </a:lnTo>
                  <a:lnTo>
                    <a:pt x="26667" y="12045"/>
                  </a:lnTo>
                  <a:lnTo>
                    <a:pt x="27087" y="12465"/>
                  </a:lnTo>
                  <a:lnTo>
                    <a:pt x="27479" y="12857"/>
                  </a:lnTo>
                  <a:lnTo>
                    <a:pt x="27843" y="13305"/>
                  </a:lnTo>
                  <a:lnTo>
                    <a:pt x="28208" y="13754"/>
                  </a:lnTo>
                  <a:lnTo>
                    <a:pt x="28544" y="14230"/>
                  </a:lnTo>
                  <a:lnTo>
                    <a:pt x="28852" y="14734"/>
                  </a:lnTo>
                  <a:lnTo>
                    <a:pt x="29160" y="15238"/>
                  </a:lnTo>
                  <a:lnTo>
                    <a:pt x="29412" y="15770"/>
                  </a:lnTo>
                  <a:lnTo>
                    <a:pt x="29664" y="16303"/>
                  </a:lnTo>
                  <a:lnTo>
                    <a:pt x="29888" y="16835"/>
                  </a:lnTo>
                  <a:lnTo>
                    <a:pt x="30056" y="17423"/>
                  </a:lnTo>
                  <a:lnTo>
                    <a:pt x="30224" y="17983"/>
                  </a:lnTo>
                  <a:lnTo>
                    <a:pt x="30364" y="18572"/>
                  </a:lnTo>
                  <a:lnTo>
                    <a:pt x="30476" y="19160"/>
                  </a:lnTo>
                  <a:lnTo>
                    <a:pt x="30532" y="19776"/>
                  </a:lnTo>
                  <a:lnTo>
                    <a:pt x="30588" y="20392"/>
                  </a:lnTo>
                  <a:lnTo>
                    <a:pt x="30588" y="21008"/>
                  </a:lnTo>
                  <a:lnTo>
                    <a:pt x="30588" y="21625"/>
                  </a:lnTo>
                  <a:lnTo>
                    <a:pt x="30532" y="22241"/>
                  </a:lnTo>
                  <a:lnTo>
                    <a:pt x="30448" y="22829"/>
                  </a:lnTo>
                  <a:lnTo>
                    <a:pt x="30336" y="23417"/>
                  </a:lnTo>
                  <a:lnTo>
                    <a:pt x="30196" y="24006"/>
                  </a:lnTo>
                  <a:lnTo>
                    <a:pt x="30056" y="24566"/>
                  </a:lnTo>
                  <a:lnTo>
                    <a:pt x="29860" y="25126"/>
                  </a:lnTo>
                  <a:lnTo>
                    <a:pt x="29636" y="25686"/>
                  </a:lnTo>
                  <a:lnTo>
                    <a:pt x="29384" y="26219"/>
                  </a:lnTo>
                  <a:lnTo>
                    <a:pt x="29132" y="26723"/>
                  </a:lnTo>
                  <a:lnTo>
                    <a:pt x="28852" y="27227"/>
                  </a:lnTo>
                  <a:lnTo>
                    <a:pt x="28516" y="27731"/>
                  </a:lnTo>
                  <a:lnTo>
                    <a:pt x="28180" y="28179"/>
                  </a:lnTo>
                  <a:lnTo>
                    <a:pt x="27843" y="28655"/>
                  </a:lnTo>
                  <a:lnTo>
                    <a:pt x="27451" y="29076"/>
                  </a:lnTo>
                  <a:lnTo>
                    <a:pt x="27059" y="29496"/>
                  </a:lnTo>
                  <a:lnTo>
                    <a:pt x="26639" y="29888"/>
                  </a:lnTo>
                  <a:lnTo>
                    <a:pt x="26191" y="30280"/>
                  </a:lnTo>
                  <a:lnTo>
                    <a:pt x="25743" y="30644"/>
                  </a:lnTo>
                  <a:lnTo>
                    <a:pt x="25266" y="30980"/>
                  </a:lnTo>
                  <a:lnTo>
                    <a:pt x="24762" y="31289"/>
                  </a:lnTo>
                  <a:lnTo>
                    <a:pt x="24258" y="31569"/>
                  </a:lnTo>
                  <a:lnTo>
                    <a:pt x="23754" y="31849"/>
                  </a:lnTo>
                  <a:lnTo>
                    <a:pt x="23222" y="32073"/>
                  </a:lnTo>
                  <a:lnTo>
                    <a:pt x="22661" y="32297"/>
                  </a:lnTo>
                  <a:lnTo>
                    <a:pt x="22101" y="32493"/>
                  </a:lnTo>
                  <a:lnTo>
                    <a:pt x="21513" y="32633"/>
                  </a:lnTo>
                  <a:lnTo>
                    <a:pt x="20925" y="32773"/>
                  </a:lnTo>
                  <a:lnTo>
                    <a:pt x="20336" y="32885"/>
                  </a:lnTo>
                  <a:lnTo>
                    <a:pt x="19720" y="32969"/>
                  </a:lnTo>
                  <a:lnTo>
                    <a:pt x="19104" y="32997"/>
                  </a:lnTo>
                  <a:lnTo>
                    <a:pt x="18292" y="33025"/>
                  </a:lnTo>
                  <a:lnTo>
                    <a:pt x="17479" y="32969"/>
                  </a:lnTo>
                  <a:lnTo>
                    <a:pt x="16695" y="32885"/>
                  </a:lnTo>
                  <a:lnTo>
                    <a:pt x="15911" y="32717"/>
                  </a:lnTo>
                  <a:lnTo>
                    <a:pt x="15126" y="32521"/>
                  </a:lnTo>
                  <a:lnTo>
                    <a:pt x="14370" y="32269"/>
                  </a:lnTo>
                  <a:lnTo>
                    <a:pt x="13642" y="31961"/>
                  </a:lnTo>
                  <a:lnTo>
                    <a:pt x="12942" y="31625"/>
                  </a:lnTo>
                  <a:lnTo>
                    <a:pt x="12241" y="31232"/>
                  </a:lnTo>
                  <a:lnTo>
                    <a:pt x="11569" y="30812"/>
                  </a:lnTo>
                  <a:lnTo>
                    <a:pt x="10953" y="30336"/>
                  </a:lnTo>
                  <a:lnTo>
                    <a:pt x="10337" y="29804"/>
                  </a:lnTo>
                  <a:lnTo>
                    <a:pt x="9776" y="29244"/>
                  </a:lnTo>
                  <a:lnTo>
                    <a:pt x="9244" y="28627"/>
                  </a:lnTo>
                  <a:lnTo>
                    <a:pt x="8768" y="28011"/>
                  </a:lnTo>
                  <a:lnTo>
                    <a:pt x="8292" y="27311"/>
                  </a:lnTo>
                  <a:lnTo>
                    <a:pt x="8040" y="26947"/>
                  </a:lnTo>
                  <a:lnTo>
                    <a:pt x="7760" y="26611"/>
                  </a:lnTo>
                  <a:lnTo>
                    <a:pt x="7451" y="26303"/>
                  </a:lnTo>
                  <a:lnTo>
                    <a:pt x="7115" y="26022"/>
                  </a:lnTo>
                  <a:lnTo>
                    <a:pt x="6751" y="25798"/>
                  </a:lnTo>
                  <a:lnTo>
                    <a:pt x="6359" y="25574"/>
                  </a:lnTo>
                  <a:lnTo>
                    <a:pt x="5939" y="25406"/>
                  </a:lnTo>
                  <a:lnTo>
                    <a:pt x="5519" y="25294"/>
                  </a:lnTo>
                  <a:lnTo>
                    <a:pt x="5071" y="25210"/>
                  </a:lnTo>
                  <a:lnTo>
                    <a:pt x="4622" y="25154"/>
                  </a:lnTo>
                  <a:lnTo>
                    <a:pt x="4202" y="25154"/>
                  </a:lnTo>
                  <a:lnTo>
                    <a:pt x="3754" y="25210"/>
                  </a:lnTo>
                  <a:lnTo>
                    <a:pt x="3334" y="25294"/>
                  </a:lnTo>
                  <a:lnTo>
                    <a:pt x="2914" y="25434"/>
                  </a:lnTo>
                  <a:lnTo>
                    <a:pt x="2522" y="25602"/>
                  </a:lnTo>
                  <a:lnTo>
                    <a:pt x="2157" y="25798"/>
                  </a:lnTo>
                  <a:lnTo>
                    <a:pt x="1793" y="26050"/>
                  </a:lnTo>
                  <a:lnTo>
                    <a:pt x="1457" y="26303"/>
                  </a:lnTo>
                  <a:lnTo>
                    <a:pt x="1149" y="26611"/>
                  </a:lnTo>
                  <a:lnTo>
                    <a:pt x="897" y="26947"/>
                  </a:lnTo>
                  <a:lnTo>
                    <a:pt x="645" y="27311"/>
                  </a:lnTo>
                  <a:lnTo>
                    <a:pt x="449" y="27703"/>
                  </a:lnTo>
                  <a:lnTo>
                    <a:pt x="253" y="28095"/>
                  </a:lnTo>
                  <a:lnTo>
                    <a:pt x="141" y="28543"/>
                  </a:lnTo>
                  <a:lnTo>
                    <a:pt x="57" y="28992"/>
                  </a:lnTo>
                  <a:lnTo>
                    <a:pt x="1" y="29412"/>
                  </a:lnTo>
                  <a:lnTo>
                    <a:pt x="1" y="29860"/>
                  </a:lnTo>
                  <a:lnTo>
                    <a:pt x="57" y="30280"/>
                  </a:lnTo>
                  <a:lnTo>
                    <a:pt x="141" y="30728"/>
                  </a:lnTo>
                  <a:lnTo>
                    <a:pt x="281" y="31148"/>
                  </a:lnTo>
                  <a:lnTo>
                    <a:pt x="449" y="31541"/>
                  </a:lnTo>
                  <a:lnTo>
                    <a:pt x="645" y="31933"/>
                  </a:lnTo>
                  <a:lnTo>
                    <a:pt x="645" y="31961"/>
                  </a:lnTo>
                  <a:lnTo>
                    <a:pt x="1233" y="32857"/>
                  </a:lnTo>
                  <a:lnTo>
                    <a:pt x="1877" y="33725"/>
                  </a:lnTo>
                  <a:lnTo>
                    <a:pt x="2522" y="34538"/>
                  </a:lnTo>
                  <a:lnTo>
                    <a:pt x="3222" y="35322"/>
                  </a:lnTo>
                  <a:lnTo>
                    <a:pt x="3950" y="36078"/>
                  </a:lnTo>
                  <a:lnTo>
                    <a:pt x="4734" y="36779"/>
                  </a:lnTo>
                  <a:lnTo>
                    <a:pt x="5519" y="37423"/>
                  </a:lnTo>
                  <a:lnTo>
                    <a:pt x="6331" y="38039"/>
                  </a:lnTo>
                  <a:lnTo>
                    <a:pt x="7171" y="38627"/>
                  </a:lnTo>
                  <a:lnTo>
                    <a:pt x="8040" y="39160"/>
                  </a:lnTo>
                  <a:lnTo>
                    <a:pt x="8936" y="39636"/>
                  </a:lnTo>
                  <a:lnTo>
                    <a:pt x="9832" y="40084"/>
                  </a:lnTo>
                  <a:lnTo>
                    <a:pt x="10785" y="40476"/>
                  </a:lnTo>
                  <a:lnTo>
                    <a:pt x="11709" y="40812"/>
                  </a:lnTo>
                  <a:lnTo>
                    <a:pt x="12689" y="41120"/>
                  </a:lnTo>
                  <a:lnTo>
                    <a:pt x="13642" y="41372"/>
                  </a:lnTo>
                  <a:lnTo>
                    <a:pt x="14650" y="41597"/>
                  </a:lnTo>
                  <a:lnTo>
                    <a:pt x="15631" y="41765"/>
                  </a:lnTo>
                  <a:lnTo>
                    <a:pt x="16639" y="41877"/>
                  </a:lnTo>
                  <a:lnTo>
                    <a:pt x="17647" y="41933"/>
                  </a:lnTo>
                  <a:lnTo>
                    <a:pt x="18656" y="41961"/>
                  </a:lnTo>
                  <a:lnTo>
                    <a:pt x="19664" y="41933"/>
                  </a:lnTo>
                  <a:lnTo>
                    <a:pt x="20673" y="41849"/>
                  </a:lnTo>
                  <a:lnTo>
                    <a:pt x="21681" y="41737"/>
                  </a:lnTo>
                  <a:lnTo>
                    <a:pt x="22689" y="41541"/>
                  </a:lnTo>
                  <a:lnTo>
                    <a:pt x="23698" y="41316"/>
                  </a:lnTo>
                  <a:lnTo>
                    <a:pt x="24706" y="41036"/>
                  </a:lnTo>
                  <a:lnTo>
                    <a:pt x="25687" y="40700"/>
                  </a:lnTo>
                  <a:lnTo>
                    <a:pt x="26667" y="40336"/>
                  </a:lnTo>
                  <a:lnTo>
                    <a:pt x="27619" y="39888"/>
                  </a:lnTo>
                  <a:lnTo>
                    <a:pt x="28572" y="39412"/>
                  </a:lnTo>
                  <a:lnTo>
                    <a:pt x="29524" y="38851"/>
                  </a:lnTo>
                  <a:lnTo>
                    <a:pt x="30420" y="38263"/>
                  </a:lnTo>
                  <a:lnTo>
                    <a:pt x="31289" y="37647"/>
                  </a:lnTo>
                  <a:lnTo>
                    <a:pt x="32101" y="36975"/>
                  </a:lnTo>
                  <a:lnTo>
                    <a:pt x="32885" y="36274"/>
                  </a:lnTo>
                  <a:lnTo>
                    <a:pt x="33642" y="35546"/>
                  </a:lnTo>
                  <a:lnTo>
                    <a:pt x="34342" y="34790"/>
                  </a:lnTo>
                  <a:lnTo>
                    <a:pt x="34986" y="34006"/>
                  </a:lnTo>
                  <a:lnTo>
                    <a:pt x="35602" y="33193"/>
                  </a:lnTo>
                  <a:lnTo>
                    <a:pt x="36191" y="32325"/>
                  </a:lnTo>
                  <a:lnTo>
                    <a:pt x="36723" y="31485"/>
                  </a:lnTo>
                  <a:lnTo>
                    <a:pt x="37199" y="30588"/>
                  </a:lnTo>
                  <a:lnTo>
                    <a:pt x="37647" y="29664"/>
                  </a:lnTo>
                  <a:lnTo>
                    <a:pt x="38039" y="28740"/>
                  </a:lnTo>
                  <a:lnTo>
                    <a:pt x="38376" y="27787"/>
                  </a:lnTo>
                  <a:lnTo>
                    <a:pt x="38684" y="26835"/>
                  </a:lnTo>
                  <a:lnTo>
                    <a:pt x="38936" y="25854"/>
                  </a:lnTo>
                  <a:lnTo>
                    <a:pt x="39160" y="24874"/>
                  </a:lnTo>
                  <a:lnTo>
                    <a:pt x="39328" y="23894"/>
                  </a:lnTo>
                  <a:lnTo>
                    <a:pt x="39440" y="22885"/>
                  </a:lnTo>
                  <a:lnTo>
                    <a:pt x="39496" y="21877"/>
                  </a:lnTo>
                  <a:lnTo>
                    <a:pt x="39524" y="20868"/>
                  </a:lnTo>
                  <a:lnTo>
                    <a:pt x="39496" y="19860"/>
                  </a:lnTo>
                  <a:lnTo>
                    <a:pt x="39412" y="18852"/>
                  </a:lnTo>
                  <a:lnTo>
                    <a:pt x="39300" y="17815"/>
                  </a:lnTo>
                  <a:lnTo>
                    <a:pt x="39104" y="16807"/>
                  </a:lnTo>
                  <a:lnTo>
                    <a:pt x="38880" y="15826"/>
                  </a:lnTo>
                  <a:lnTo>
                    <a:pt x="38600" y="14818"/>
                  </a:lnTo>
                  <a:lnTo>
                    <a:pt x="38263" y="13838"/>
                  </a:lnTo>
                  <a:lnTo>
                    <a:pt x="37899" y="12857"/>
                  </a:lnTo>
                  <a:lnTo>
                    <a:pt x="37451" y="11877"/>
                  </a:lnTo>
                  <a:lnTo>
                    <a:pt x="36975" y="10953"/>
                  </a:lnTo>
                  <a:lnTo>
                    <a:pt x="36415" y="10000"/>
                  </a:lnTo>
                  <a:lnTo>
                    <a:pt x="36051" y="9412"/>
                  </a:lnTo>
                  <a:lnTo>
                    <a:pt x="35658" y="8852"/>
                  </a:lnTo>
                  <a:lnTo>
                    <a:pt x="35238" y="8292"/>
                  </a:lnTo>
                  <a:lnTo>
                    <a:pt x="34818" y="7759"/>
                  </a:lnTo>
                  <a:lnTo>
                    <a:pt x="34370" y="7227"/>
                  </a:lnTo>
                  <a:lnTo>
                    <a:pt x="33922" y="6723"/>
                  </a:lnTo>
                  <a:lnTo>
                    <a:pt x="33446" y="6219"/>
                  </a:lnTo>
                  <a:lnTo>
                    <a:pt x="32969" y="5743"/>
                  </a:lnTo>
                  <a:lnTo>
                    <a:pt x="32465" y="5294"/>
                  </a:lnTo>
                  <a:lnTo>
                    <a:pt x="31961" y="4846"/>
                  </a:lnTo>
                  <a:lnTo>
                    <a:pt x="31429" y="4426"/>
                  </a:lnTo>
                  <a:lnTo>
                    <a:pt x="30897" y="4006"/>
                  </a:lnTo>
                  <a:lnTo>
                    <a:pt x="30336" y="3614"/>
                  </a:lnTo>
                  <a:lnTo>
                    <a:pt x="29776" y="3250"/>
                  </a:lnTo>
                  <a:lnTo>
                    <a:pt x="29188" y="2913"/>
                  </a:lnTo>
                  <a:lnTo>
                    <a:pt x="28600" y="2577"/>
                  </a:lnTo>
                  <a:lnTo>
                    <a:pt x="28011" y="2241"/>
                  </a:lnTo>
                  <a:lnTo>
                    <a:pt x="27395" y="1961"/>
                  </a:lnTo>
                  <a:lnTo>
                    <a:pt x="26779" y="1681"/>
                  </a:lnTo>
                  <a:lnTo>
                    <a:pt x="26163" y="1429"/>
                  </a:lnTo>
                  <a:lnTo>
                    <a:pt x="25519" y="1205"/>
                  </a:lnTo>
                  <a:lnTo>
                    <a:pt x="24874" y="981"/>
                  </a:lnTo>
                  <a:lnTo>
                    <a:pt x="24230" y="785"/>
                  </a:lnTo>
                  <a:lnTo>
                    <a:pt x="23586" y="617"/>
                  </a:lnTo>
                  <a:lnTo>
                    <a:pt x="22913" y="448"/>
                  </a:lnTo>
                  <a:lnTo>
                    <a:pt x="22241" y="336"/>
                  </a:lnTo>
                  <a:lnTo>
                    <a:pt x="21569" y="224"/>
                  </a:lnTo>
                  <a:lnTo>
                    <a:pt x="20897" y="140"/>
                  </a:lnTo>
                  <a:lnTo>
                    <a:pt x="20196" y="56"/>
                  </a:lnTo>
                  <a:lnTo>
                    <a:pt x="19524" y="28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1856399" y="2682512"/>
              <a:ext cx="31909" cy="103684"/>
            </a:xfrm>
            <a:custGeom>
              <a:rect b="b" l="l" r="r" t="t"/>
              <a:pathLst>
                <a:path extrusionOk="0" h="6555" w="2018">
                  <a:moveTo>
                    <a:pt x="1" y="0"/>
                  </a:moveTo>
                  <a:lnTo>
                    <a:pt x="1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1936124" y="2709544"/>
              <a:ext cx="31466" cy="76652"/>
            </a:xfrm>
            <a:custGeom>
              <a:rect b="b" l="l" r="r" t="t"/>
              <a:pathLst>
                <a:path extrusionOk="0" h="4846" w="1990">
                  <a:moveTo>
                    <a:pt x="1" y="0"/>
                  </a:moveTo>
                  <a:lnTo>
                    <a:pt x="1" y="4846"/>
                  </a:lnTo>
                  <a:lnTo>
                    <a:pt x="1989" y="4846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2015406" y="2593902"/>
              <a:ext cx="31909" cy="192293"/>
            </a:xfrm>
            <a:custGeom>
              <a:rect b="b" l="l" r="r" t="t"/>
              <a:pathLst>
                <a:path extrusionOk="0" h="12157" w="2018">
                  <a:moveTo>
                    <a:pt x="1" y="0"/>
                  </a:moveTo>
                  <a:lnTo>
                    <a:pt x="1" y="12157"/>
                  </a:lnTo>
                  <a:lnTo>
                    <a:pt x="2017" y="1215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2095132" y="2549155"/>
              <a:ext cx="31466" cy="237041"/>
            </a:xfrm>
            <a:custGeom>
              <a:rect b="b" l="l" r="r" t="t"/>
              <a:pathLst>
                <a:path extrusionOk="0" h="14986" w="1990">
                  <a:moveTo>
                    <a:pt x="1" y="0"/>
                  </a:moveTo>
                  <a:lnTo>
                    <a:pt x="1" y="14986"/>
                  </a:lnTo>
                  <a:lnTo>
                    <a:pt x="1989" y="14986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2174414" y="2593902"/>
              <a:ext cx="31909" cy="192293"/>
            </a:xfrm>
            <a:custGeom>
              <a:rect b="b" l="l" r="r" t="t"/>
              <a:pathLst>
                <a:path extrusionOk="0" h="12157" w="2018">
                  <a:moveTo>
                    <a:pt x="0" y="0"/>
                  </a:moveTo>
                  <a:lnTo>
                    <a:pt x="0" y="12157"/>
                  </a:lnTo>
                  <a:lnTo>
                    <a:pt x="2017" y="1215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2253697" y="2682512"/>
              <a:ext cx="31909" cy="103684"/>
            </a:xfrm>
            <a:custGeom>
              <a:rect b="b" l="l" r="r" t="t"/>
              <a:pathLst>
                <a:path extrusionOk="0" h="6555" w="2018">
                  <a:moveTo>
                    <a:pt x="0" y="0"/>
                  </a:moveTo>
                  <a:lnTo>
                    <a:pt x="0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2333422" y="2700671"/>
              <a:ext cx="31466" cy="85525"/>
            </a:xfrm>
            <a:custGeom>
              <a:rect b="b" l="l" r="r" t="t"/>
              <a:pathLst>
                <a:path extrusionOk="0" h="5407" w="1990">
                  <a:moveTo>
                    <a:pt x="0" y="1"/>
                  </a:moveTo>
                  <a:lnTo>
                    <a:pt x="0" y="5407"/>
                  </a:lnTo>
                  <a:lnTo>
                    <a:pt x="1989" y="5407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2412704" y="2709544"/>
              <a:ext cx="31909" cy="76652"/>
            </a:xfrm>
            <a:custGeom>
              <a:rect b="b" l="l" r="r" t="t"/>
              <a:pathLst>
                <a:path extrusionOk="0" h="4846" w="2018">
                  <a:moveTo>
                    <a:pt x="0" y="0"/>
                  </a:moveTo>
                  <a:lnTo>
                    <a:pt x="0" y="4846"/>
                  </a:lnTo>
                  <a:lnTo>
                    <a:pt x="2017" y="4846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2492430" y="2682512"/>
              <a:ext cx="31466" cy="103684"/>
            </a:xfrm>
            <a:custGeom>
              <a:rect b="b" l="l" r="r" t="t"/>
              <a:pathLst>
                <a:path extrusionOk="0" h="6555" w="1990">
                  <a:moveTo>
                    <a:pt x="0" y="0"/>
                  </a:moveTo>
                  <a:lnTo>
                    <a:pt x="0" y="6555"/>
                  </a:lnTo>
                  <a:lnTo>
                    <a:pt x="1989" y="6555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2571712" y="2638207"/>
              <a:ext cx="31909" cy="147989"/>
            </a:xfrm>
            <a:custGeom>
              <a:rect b="b" l="l" r="r" t="t"/>
              <a:pathLst>
                <a:path extrusionOk="0" h="9356" w="2018">
                  <a:moveTo>
                    <a:pt x="0" y="0"/>
                  </a:moveTo>
                  <a:lnTo>
                    <a:pt x="0" y="9356"/>
                  </a:lnTo>
                  <a:lnTo>
                    <a:pt x="2017" y="9356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2651437" y="2602760"/>
              <a:ext cx="31466" cy="183436"/>
            </a:xfrm>
            <a:custGeom>
              <a:rect b="b" l="l" r="r" t="t"/>
              <a:pathLst>
                <a:path extrusionOk="0" h="11597" w="1990">
                  <a:moveTo>
                    <a:pt x="0" y="0"/>
                  </a:moveTo>
                  <a:lnTo>
                    <a:pt x="0" y="11597"/>
                  </a:lnTo>
                  <a:lnTo>
                    <a:pt x="1989" y="11597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2730720" y="2566870"/>
              <a:ext cx="31466" cy="219325"/>
            </a:xfrm>
            <a:custGeom>
              <a:rect b="b" l="l" r="r" t="t"/>
              <a:pathLst>
                <a:path extrusionOk="0" h="13866" w="1990">
                  <a:moveTo>
                    <a:pt x="0" y="1"/>
                  </a:moveTo>
                  <a:lnTo>
                    <a:pt x="0" y="13866"/>
                  </a:lnTo>
                  <a:lnTo>
                    <a:pt x="1989" y="13866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2810003" y="2522565"/>
              <a:ext cx="31893" cy="263630"/>
            </a:xfrm>
            <a:custGeom>
              <a:rect b="b" l="l" r="r" t="t"/>
              <a:pathLst>
                <a:path extrusionOk="0" h="16667" w="2017">
                  <a:moveTo>
                    <a:pt x="0" y="0"/>
                  </a:moveTo>
                  <a:lnTo>
                    <a:pt x="0" y="16667"/>
                  </a:lnTo>
                  <a:lnTo>
                    <a:pt x="2017" y="1666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2889728" y="2585045"/>
              <a:ext cx="31451" cy="201151"/>
            </a:xfrm>
            <a:custGeom>
              <a:rect b="b" l="l" r="r" t="t"/>
              <a:pathLst>
                <a:path extrusionOk="0" h="12717" w="1989">
                  <a:moveTo>
                    <a:pt x="0" y="0"/>
                  </a:moveTo>
                  <a:lnTo>
                    <a:pt x="0" y="12717"/>
                  </a:lnTo>
                  <a:lnTo>
                    <a:pt x="1989" y="12717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2969010" y="2682512"/>
              <a:ext cx="31893" cy="103684"/>
            </a:xfrm>
            <a:custGeom>
              <a:rect b="b" l="l" r="r" t="t"/>
              <a:pathLst>
                <a:path extrusionOk="0" h="6555" w="2017">
                  <a:moveTo>
                    <a:pt x="0" y="0"/>
                  </a:moveTo>
                  <a:lnTo>
                    <a:pt x="0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2015406" y="2593902"/>
              <a:ext cx="31909" cy="44321"/>
            </a:xfrm>
            <a:custGeom>
              <a:rect b="b" l="l" r="r" t="t"/>
              <a:pathLst>
                <a:path extrusionOk="0" h="2802" w="2018">
                  <a:moveTo>
                    <a:pt x="1" y="0"/>
                  </a:moveTo>
                  <a:lnTo>
                    <a:pt x="1" y="2801"/>
                  </a:lnTo>
                  <a:lnTo>
                    <a:pt x="2017" y="280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2095132" y="2549155"/>
              <a:ext cx="31466" cy="89068"/>
            </a:xfrm>
            <a:custGeom>
              <a:rect b="b" l="l" r="r" t="t"/>
              <a:pathLst>
                <a:path extrusionOk="0" h="5631" w="1990">
                  <a:moveTo>
                    <a:pt x="1" y="0"/>
                  </a:moveTo>
                  <a:lnTo>
                    <a:pt x="1" y="5630"/>
                  </a:lnTo>
                  <a:lnTo>
                    <a:pt x="1989" y="5630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2174414" y="2593902"/>
              <a:ext cx="31909" cy="44321"/>
            </a:xfrm>
            <a:custGeom>
              <a:rect b="b" l="l" r="r" t="t"/>
              <a:pathLst>
                <a:path extrusionOk="0" h="2802" w="2018">
                  <a:moveTo>
                    <a:pt x="0" y="0"/>
                  </a:moveTo>
                  <a:lnTo>
                    <a:pt x="0" y="2801"/>
                  </a:lnTo>
                  <a:lnTo>
                    <a:pt x="2017" y="280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2651437" y="2602760"/>
              <a:ext cx="31466" cy="35463"/>
            </a:xfrm>
            <a:custGeom>
              <a:rect b="b" l="l" r="r" t="t"/>
              <a:pathLst>
                <a:path extrusionOk="0" h="2242" w="1990">
                  <a:moveTo>
                    <a:pt x="0" y="0"/>
                  </a:moveTo>
                  <a:lnTo>
                    <a:pt x="0" y="2241"/>
                  </a:lnTo>
                  <a:lnTo>
                    <a:pt x="1989" y="2241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2730720" y="2566870"/>
              <a:ext cx="31466" cy="71353"/>
            </a:xfrm>
            <a:custGeom>
              <a:rect b="b" l="l" r="r" t="t"/>
              <a:pathLst>
                <a:path extrusionOk="0" h="4511" w="1990">
                  <a:moveTo>
                    <a:pt x="0" y="1"/>
                  </a:moveTo>
                  <a:lnTo>
                    <a:pt x="0" y="4510"/>
                  </a:lnTo>
                  <a:lnTo>
                    <a:pt x="1989" y="451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2810003" y="2522565"/>
              <a:ext cx="31893" cy="115658"/>
            </a:xfrm>
            <a:custGeom>
              <a:rect b="b" l="l" r="r" t="t"/>
              <a:pathLst>
                <a:path extrusionOk="0" h="7312" w="2017">
                  <a:moveTo>
                    <a:pt x="0" y="0"/>
                  </a:moveTo>
                  <a:lnTo>
                    <a:pt x="0" y="7311"/>
                  </a:lnTo>
                  <a:lnTo>
                    <a:pt x="2017" y="731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2889728" y="2585045"/>
              <a:ext cx="31451" cy="53178"/>
            </a:xfrm>
            <a:custGeom>
              <a:rect b="b" l="l" r="r" t="t"/>
              <a:pathLst>
                <a:path extrusionOk="0" h="3362" w="1989">
                  <a:moveTo>
                    <a:pt x="0" y="0"/>
                  </a:moveTo>
                  <a:lnTo>
                    <a:pt x="0" y="3361"/>
                  </a:lnTo>
                  <a:lnTo>
                    <a:pt x="1989" y="3361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1830704" y="2914238"/>
              <a:ext cx="1196337" cy="189193"/>
            </a:xfrm>
            <a:custGeom>
              <a:rect b="b" l="l" r="r" t="t"/>
              <a:pathLst>
                <a:path extrusionOk="0" h="11961" w="75659">
                  <a:moveTo>
                    <a:pt x="1486" y="0"/>
                  </a:moveTo>
                  <a:lnTo>
                    <a:pt x="1317" y="28"/>
                  </a:lnTo>
                  <a:lnTo>
                    <a:pt x="1009" y="112"/>
                  </a:lnTo>
                  <a:lnTo>
                    <a:pt x="729" y="280"/>
                  </a:lnTo>
                  <a:lnTo>
                    <a:pt x="477" y="476"/>
                  </a:lnTo>
                  <a:lnTo>
                    <a:pt x="281" y="728"/>
                  </a:lnTo>
                  <a:lnTo>
                    <a:pt x="113" y="1009"/>
                  </a:lnTo>
                  <a:lnTo>
                    <a:pt x="29" y="1317"/>
                  </a:lnTo>
                  <a:lnTo>
                    <a:pt x="1" y="1485"/>
                  </a:lnTo>
                  <a:lnTo>
                    <a:pt x="1" y="1653"/>
                  </a:lnTo>
                  <a:lnTo>
                    <a:pt x="1" y="10280"/>
                  </a:lnTo>
                  <a:lnTo>
                    <a:pt x="1" y="10448"/>
                  </a:lnTo>
                  <a:lnTo>
                    <a:pt x="29" y="10616"/>
                  </a:lnTo>
                  <a:lnTo>
                    <a:pt x="113" y="10952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681"/>
                  </a:lnTo>
                  <a:lnTo>
                    <a:pt x="1009" y="11821"/>
                  </a:lnTo>
                  <a:lnTo>
                    <a:pt x="1317" y="11933"/>
                  </a:lnTo>
                  <a:lnTo>
                    <a:pt x="1486" y="11961"/>
                  </a:lnTo>
                  <a:lnTo>
                    <a:pt x="74146" y="11961"/>
                  </a:lnTo>
                  <a:lnTo>
                    <a:pt x="74314" y="11933"/>
                  </a:lnTo>
                  <a:lnTo>
                    <a:pt x="74622" y="11821"/>
                  </a:lnTo>
                  <a:lnTo>
                    <a:pt x="74902" y="11681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2"/>
                  </a:lnTo>
                  <a:lnTo>
                    <a:pt x="75603" y="10616"/>
                  </a:lnTo>
                  <a:lnTo>
                    <a:pt x="75631" y="10448"/>
                  </a:lnTo>
                  <a:lnTo>
                    <a:pt x="75659" y="10280"/>
                  </a:lnTo>
                  <a:lnTo>
                    <a:pt x="75659" y="1653"/>
                  </a:lnTo>
                  <a:lnTo>
                    <a:pt x="75631" y="1485"/>
                  </a:lnTo>
                  <a:lnTo>
                    <a:pt x="75603" y="1317"/>
                  </a:lnTo>
                  <a:lnTo>
                    <a:pt x="75519" y="1009"/>
                  </a:lnTo>
                  <a:lnTo>
                    <a:pt x="75350" y="728"/>
                  </a:lnTo>
                  <a:lnTo>
                    <a:pt x="75154" y="476"/>
                  </a:lnTo>
                  <a:lnTo>
                    <a:pt x="74902" y="280"/>
                  </a:lnTo>
                  <a:lnTo>
                    <a:pt x="74622" y="112"/>
                  </a:lnTo>
                  <a:lnTo>
                    <a:pt x="74314" y="28"/>
                  </a:lnTo>
                  <a:lnTo>
                    <a:pt x="741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1830704" y="2914238"/>
              <a:ext cx="1196337" cy="189193"/>
            </a:xfrm>
            <a:custGeom>
              <a:rect b="b" l="l" r="r" t="t"/>
              <a:pathLst>
                <a:path extrusionOk="0" fill="none" h="11961" w="75659">
                  <a:moveTo>
                    <a:pt x="1654" y="0"/>
                  </a:moveTo>
                  <a:lnTo>
                    <a:pt x="73978" y="0"/>
                  </a:lnTo>
                  <a:lnTo>
                    <a:pt x="73978" y="0"/>
                  </a:lnTo>
                  <a:lnTo>
                    <a:pt x="74146" y="0"/>
                  </a:lnTo>
                  <a:lnTo>
                    <a:pt x="74314" y="28"/>
                  </a:lnTo>
                  <a:lnTo>
                    <a:pt x="74622" y="112"/>
                  </a:lnTo>
                  <a:lnTo>
                    <a:pt x="74902" y="280"/>
                  </a:lnTo>
                  <a:lnTo>
                    <a:pt x="75154" y="476"/>
                  </a:lnTo>
                  <a:lnTo>
                    <a:pt x="75350" y="728"/>
                  </a:lnTo>
                  <a:lnTo>
                    <a:pt x="75519" y="1009"/>
                  </a:lnTo>
                  <a:lnTo>
                    <a:pt x="75603" y="1317"/>
                  </a:lnTo>
                  <a:lnTo>
                    <a:pt x="75631" y="1485"/>
                  </a:lnTo>
                  <a:lnTo>
                    <a:pt x="75659" y="1653"/>
                  </a:lnTo>
                  <a:lnTo>
                    <a:pt x="75659" y="10280"/>
                  </a:lnTo>
                  <a:lnTo>
                    <a:pt x="75659" y="10280"/>
                  </a:lnTo>
                  <a:lnTo>
                    <a:pt x="75631" y="10448"/>
                  </a:lnTo>
                  <a:lnTo>
                    <a:pt x="75603" y="10616"/>
                  </a:lnTo>
                  <a:lnTo>
                    <a:pt x="75519" y="10952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21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21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2"/>
                  </a:lnTo>
                  <a:lnTo>
                    <a:pt x="29" y="10616"/>
                  </a:lnTo>
                  <a:lnTo>
                    <a:pt x="1" y="10448"/>
                  </a:lnTo>
                  <a:lnTo>
                    <a:pt x="1" y="10280"/>
                  </a:lnTo>
                  <a:lnTo>
                    <a:pt x="1" y="1653"/>
                  </a:lnTo>
                  <a:lnTo>
                    <a:pt x="1" y="1653"/>
                  </a:lnTo>
                  <a:lnTo>
                    <a:pt x="1" y="1485"/>
                  </a:lnTo>
                  <a:lnTo>
                    <a:pt x="29" y="1317"/>
                  </a:lnTo>
                  <a:lnTo>
                    <a:pt x="113" y="1009"/>
                  </a:lnTo>
                  <a:lnTo>
                    <a:pt x="281" y="728"/>
                  </a:lnTo>
                  <a:lnTo>
                    <a:pt x="477" y="476"/>
                  </a:lnTo>
                  <a:lnTo>
                    <a:pt x="729" y="280"/>
                  </a:lnTo>
                  <a:lnTo>
                    <a:pt x="1009" y="112"/>
                  </a:lnTo>
                  <a:lnTo>
                    <a:pt x="1317" y="28"/>
                  </a:lnTo>
                  <a:lnTo>
                    <a:pt x="1486" y="0"/>
                  </a:lnTo>
                  <a:lnTo>
                    <a:pt x="165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2701483" y="2991776"/>
              <a:ext cx="27482" cy="27032"/>
            </a:xfrm>
            <a:custGeom>
              <a:rect b="b" l="l" r="r" t="t"/>
              <a:pathLst>
                <a:path extrusionOk="0" h="1709" w="1738">
                  <a:moveTo>
                    <a:pt x="673" y="0"/>
                  </a:moveTo>
                  <a:lnTo>
                    <a:pt x="673" y="672"/>
                  </a:lnTo>
                  <a:lnTo>
                    <a:pt x="1" y="672"/>
                  </a:lnTo>
                  <a:lnTo>
                    <a:pt x="1" y="1036"/>
                  </a:lnTo>
                  <a:lnTo>
                    <a:pt x="673" y="1036"/>
                  </a:lnTo>
                  <a:lnTo>
                    <a:pt x="673" y="1709"/>
                  </a:lnTo>
                  <a:lnTo>
                    <a:pt x="1065" y="1709"/>
                  </a:lnTo>
                  <a:lnTo>
                    <a:pt x="1065" y="1036"/>
                  </a:lnTo>
                  <a:lnTo>
                    <a:pt x="1737" y="1036"/>
                  </a:lnTo>
                  <a:lnTo>
                    <a:pt x="1737" y="672"/>
                  </a:lnTo>
                  <a:lnTo>
                    <a:pt x="1065" y="672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2701483" y="2991776"/>
              <a:ext cx="27482" cy="27032"/>
            </a:xfrm>
            <a:custGeom>
              <a:rect b="b" l="l" r="r" t="t"/>
              <a:pathLst>
                <a:path extrusionOk="0" fill="none" h="1709" w="1738">
                  <a:moveTo>
                    <a:pt x="1065" y="0"/>
                  </a:moveTo>
                  <a:lnTo>
                    <a:pt x="673" y="0"/>
                  </a:lnTo>
                  <a:lnTo>
                    <a:pt x="673" y="672"/>
                  </a:lnTo>
                  <a:lnTo>
                    <a:pt x="1" y="672"/>
                  </a:lnTo>
                  <a:lnTo>
                    <a:pt x="1" y="1036"/>
                  </a:lnTo>
                  <a:lnTo>
                    <a:pt x="673" y="1036"/>
                  </a:lnTo>
                  <a:lnTo>
                    <a:pt x="673" y="1709"/>
                  </a:lnTo>
                  <a:lnTo>
                    <a:pt x="1065" y="1709"/>
                  </a:lnTo>
                  <a:lnTo>
                    <a:pt x="1065" y="1036"/>
                  </a:lnTo>
                  <a:lnTo>
                    <a:pt x="1737" y="1036"/>
                  </a:lnTo>
                  <a:lnTo>
                    <a:pt x="1737" y="672"/>
                  </a:lnTo>
                  <a:lnTo>
                    <a:pt x="1065" y="672"/>
                  </a:lnTo>
                  <a:lnTo>
                    <a:pt x="106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2751086" y="2977588"/>
              <a:ext cx="33237" cy="55409"/>
            </a:xfrm>
            <a:custGeom>
              <a:rect b="b" l="l" r="r" t="t"/>
              <a:pathLst>
                <a:path extrusionOk="0" h="3503" w="2102">
                  <a:moveTo>
                    <a:pt x="925" y="813"/>
                  </a:moveTo>
                  <a:lnTo>
                    <a:pt x="925" y="1485"/>
                  </a:lnTo>
                  <a:lnTo>
                    <a:pt x="757" y="1429"/>
                  </a:lnTo>
                  <a:lnTo>
                    <a:pt x="645" y="1373"/>
                  </a:lnTo>
                  <a:lnTo>
                    <a:pt x="561" y="1289"/>
                  </a:lnTo>
                  <a:lnTo>
                    <a:pt x="533" y="1177"/>
                  </a:lnTo>
                  <a:lnTo>
                    <a:pt x="561" y="1037"/>
                  </a:lnTo>
                  <a:lnTo>
                    <a:pt x="617" y="953"/>
                  </a:lnTo>
                  <a:lnTo>
                    <a:pt x="757" y="869"/>
                  </a:lnTo>
                  <a:lnTo>
                    <a:pt x="925" y="813"/>
                  </a:lnTo>
                  <a:close/>
                  <a:moveTo>
                    <a:pt x="1233" y="2018"/>
                  </a:moveTo>
                  <a:lnTo>
                    <a:pt x="1373" y="2074"/>
                  </a:lnTo>
                  <a:lnTo>
                    <a:pt x="1513" y="2158"/>
                  </a:lnTo>
                  <a:lnTo>
                    <a:pt x="1569" y="2242"/>
                  </a:lnTo>
                  <a:lnTo>
                    <a:pt x="1625" y="2354"/>
                  </a:lnTo>
                  <a:lnTo>
                    <a:pt x="1597" y="2466"/>
                  </a:lnTo>
                  <a:lnTo>
                    <a:pt x="1513" y="2578"/>
                  </a:lnTo>
                  <a:lnTo>
                    <a:pt x="1401" y="2634"/>
                  </a:lnTo>
                  <a:lnTo>
                    <a:pt x="1233" y="2690"/>
                  </a:lnTo>
                  <a:lnTo>
                    <a:pt x="1233" y="2018"/>
                  </a:lnTo>
                  <a:close/>
                  <a:moveTo>
                    <a:pt x="925" y="1"/>
                  </a:moveTo>
                  <a:lnTo>
                    <a:pt x="925" y="421"/>
                  </a:lnTo>
                  <a:lnTo>
                    <a:pt x="729" y="449"/>
                  </a:lnTo>
                  <a:lnTo>
                    <a:pt x="533" y="505"/>
                  </a:lnTo>
                  <a:lnTo>
                    <a:pt x="393" y="589"/>
                  </a:lnTo>
                  <a:lnTo>
                    <a:pt x="281" y="673"/>
                  </a:lnTo>
                  <a:lnTo>
                    <a:pt x="169" y="785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25"/>
                  </a:lnTo>
                  <a:lnTo>
                    <a:pt x="337" y="1737"/>
                  </a:lnTo>
                  <a:lnTo>
                    <a:pt x="477" y="1793"/>
                  </a:lnTo>
                  <a:lnTo>
                    <a:pt x="617" y="1849"/>
                  </a:lnTo>
                  <a:lnTo>
                    <a:pt x="925" y="1933"/>
                  </a:lnTo>
                  <a:lnTo>
                    <a:pt x="925" y="2690"/>
                  </a:lnTo>
                  <a:lnTo>
                    <a:pt x="729" y="2662"/>
                  </a:lnTo>
                  <a:lnTo>
                    <a:pt x="533" y="2606"/>
                  </a:lnTo>
                  <a:lnTo>
                    <a:pt x="337" y="2522"/>
                  </a:lnTo>
                  <a:lnTo>
                    <a:pt x="169" y="2410"/>
                  </a:lnTo>
                  <a:lnTo>
                    <a:pt x="1" y="2802"/>
                  </a:lnTo>
                  <a:lnTo>
                    <a:pt x="225" y="2914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02"/>
                  </a:lnTo>
                  <a:lnTo>
                    <a:pt x="1233" y="3502"/>
                  </a:lnTo>
                  <a:lnTo>
                    <a:pt x="1233" y="3082"/>
                  </a:lnTo>
                  <a:lnTo>
                    <a:pt x="1429" y="3054"/>
                  </a:lnTo>
                  <a:lnTo>
                    <a:pt x="1597" y="2998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2" y="2746"/>
                  </a:lnTo>
                  <a:lnTo>
                    <a:pt x="2046" y="2606"/>
                  </a:lnTo>
                  <a:lnTo>
                    <a:pt x="2074" y="2466"/>
                  </a:lnTo>
                  <a:lnTo>
                    <a:pt x="2102" y="2326"/>
                  </a:lnTo>
                  <a:lnTo>
                    <a:pt x="2074" y="2158"/>
                  </a:lnTo>
                  <a:lnTo>
                    <a:pt x="2018" y="1990"/>
                  </a:lnTo>
                  <a:lnTo>
                    <a:pt x="1934" y="1877"/>
                  </a:lnTo>
                  <a:lnTo>
                    <a:pt x="1821" y="1793"/>
                  </a:lnTo>
                  <a:lnTo>
                    <a:pt x="1681" y="1709"/>
                  </a:lnTo>
                  <a:lnTo>
                    <a:pt x="1541" y="1653"/>
                  </a:lnTo>
                  <a:lnTo>
                    <a:pt x="1233" y="1569"/>
                  </a:lnTo>
                  <a:lnTo>
                    <a:pt x="1233" y="813"/>
                  </a:lnTo>
                  <a:lnTo>
                    <a:pt x="1373" y="841"/>
                  </a:lnTo>
                  <a:lnTo>
                    <a:pt x="1541" y="897"/>
                  </a:lnTo>
                  <a:lnTo>
                    <a:pt x="1681" y="953"/>
                  </a:lnTo>
                  <a:lnTo>
                    <a:pt x="1821" y="1009"/>
                  </a:lnTo>
                  <a:lnTo>
                    <a:pt x="1990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21"/>
                  </a:lnTo>
                  <a:lnTo>
                    <a:pt x="1233" y="42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2770583" y="3009491"/>
              <a:ext cx="6214" cy="10645"/>
            </a:xfrm>
            <a:custGeom>
              <a:rect b="b" l="l" r="r" t="t"/>
              <a:pathLst>
                <a:path extrusionOk="0" fill="none" h="673" w="393">
                  <a:moveTo>
                    <a:pt x="0" y="67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40" y="57"/>
                  </a:lnTo>
                  <a:lnTo>
                    <a:pt x="280" y="141"/>
                  </a:lnTo>
                  <a:lnTo>
                    <a:pt x="336" y="225"/>
                  </a:lnTo>
                  <a:lnTo>
                    <a:pt x="392" y="337"/>
                  </a:lnTo>
                  <a:lnTo>
                    <a:pt x="392" y="337"/>
                  </a:lnTo>
                  <a:lnTo>
                    <a:pt x="364" y="449"/>
                  </a:lnTo>
                  <a:lnTo>
                    <a:pt x="280" y="561"/>
                  </a:lnTo>
                  <a:lnTo>
                    <a:pt x="168" y="617"/>
                  </a:lnTo>
                  <a:lnTo>
                    <a:pt x="0" y="6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2759498" y="2990447"/>
              <a:ext cx="6230" cy="10645"/>
            </a:xfrm>
            <a:custGeom>
              <a:rect b="b" l="l" r="r" t="t"/>
              <a:pathLst>
                <a:path extrusionOk="0" fill="none" h="673" w="394">
                  <a:moveTo>
                    <a:pt x="393" y="672"/>
                  </a:moveTo>
                  <a:lnTo>
                    <a:pt x="393" y="672"/>
                  </a:lnTo>
                  <a:lnTo>
                    <a:pt x="225" y="616"/>
                  </a:lnTo>
                  <a:lnTo>
                    <a:pt x="113" y="560"/>
                  </a:lnTo>
                  <a:lnTo>
                    <a:pt x="29" y="476"/>
                  </a:lnTo>
                  <a:lnTo>
                    <a:pt x="1" y="364"/>
                  </a:lnTo>
                  <a:lnTo>
                    <a:pt x="1" y="364"/>
                  </a:lnTo>
                  <a:lnTo>
                    <a:pt x="29" y="224"/>
                  </a:lnTo>
                  <a:lnTo>
                    <a:pt x="85" y="140"/>
                  </a:lnTo>
                  <a:lnTo>
                    <a:pt x="225" y="56"/>
                  </a:lnTo>
                  <a:lnTo>
                    <a:pt x="393" y="0"/>
                  </a:lnTo>
                  <a:lnTo>
                    <a:pt x="393" y="6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2751086" y="2977588"/>
              <a:ext cx="33237" cy="55409"/>
            </a:xfrm>
            <a:custGeom>
              <a:rect b="b" l="l" r="r" t="t"/>
              <a:pathLst>
                <a:path extrusionOk="0" fill="none" h="3503" w="2102">
                  <a:moveTo>
                    <a:pt x="1233" y="1"/>
                  </a:moveTo>
                  <a:lnTo>
                    <a:pt x="925" y="1"/>
                  </a:lnTo>
                  <a:lnTo>
                    <a:pt x="925" y="421"/>
                  </a:lnTo>
                  <a:lnTo>
                    <a:pt x="925" y="421"/>
                  </a:lnTo>
                  <a:lnTo>
                    <a:pt x="729" y="449"/>
                  </a:lnTo>
                  <a:lnTo>
                    <a:pt x="533" y="505"/>
                  </a:lnTo>
                  <a:lnTo>
                    <a:pt x="393" y="589"/>
                  </a:lnTo>
                  <a:lnTo>
                    <a:pt x="281" y="673"/>
                  </a:lnTo>
                  <a:lnTo>
                    <a:pt x="169" y="785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25"/>
                  </a:lnTo>
                  <a:lnTo>
                    <a:pt x="337" y="1737"/>
                  </a:lnTo>
                  <a:lnTo>
                    <a:pt x="477" y="1793"/>
                  </a:lnTo>
                  <a:lnTo>
                    <a:pt x="617" y="1849"/>
                  </a:lnTo>
                  <a:lnTo>
                    <a:pt x="925" y="1933"/>
                  </a:lnTo>
                  <a:lnTo>
                    <a:pt x="925" y="2690"/>
                  </a:lnTo>
                  <a:lnTo>
                    <a:pt x="925" y="2690"/>
                  </a:lnTo>
                  <a:lnTo>
                    <a:pt x="729" y="2662"/>
                  </a:lnTo>
                  <a:lnTo>
                    <a:pt x="533" y="2606"/>
                  </a:lnTo>
                  <a:lnTo>
                    <a:pt x="337" y="2522"/>
                  </a:lnTo>
                  <a:lnTo>
                    <a:pt x="169" y="2410"/>
                  </a:lnTo>
                  <a:lnTo>
                    <a:pt x="1" y="2802"/>
                  </a:lnTo>
                  <a:lnTo>
                    <a:pt x="1" y="2802"/>
                  </a:lnTo>
                  <a:lnTo>
                    <a:pt x="225" y="2914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02"/>
                  </a:lnTo>
                  <a:lnTo>
                    <a:pt x="1233" y="3502"/>
                  </a:lnTo>
                  <a:lnTo>
                    <a:pt x="1233" y="3082"/>
                  </a:lnTo>
                  <a:lnTo>
                    <a:pt x="1233" y="3082"/>
                  </a:lnTo>
                  <a:lnTo>
                    <a:pt x="1429" y="3054"/>
                  </a:lnTo>
                  <a:lnTo>
                    <a:pt x="1597" y="2998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2" y="2746"/>
                  </a:lnTo>
                  <a:lnTo>
                    <a:pt x="2046" y="2606"/>
                  </a:lnTo>
                  <a:lnTo>
                    <a:pt x="2074" y="2466"/>
                  </a:lnTo>
                  <a:lnTo>
                    <a:pt x="2102" y="2326"/>
                  </a:lnTo>
                  <a:lnTo>
                    <a:pt x="2102" y="2326"/>
                  </a:lnTo>
                  <a:lnTo>
                    <a:pt x="2074" y="2158"/>
                  </a:lnTo>
                  <a:lnTo>
                    <a:pt x="2018" y="1990"/>
                  </a:lnTo>
                  <a:lnTo>
                    <a:pt x="1934" y="1877"/>
                  </a:lnTo>
                  <a:lnTo>
                    <a:pt x="1821" y="1793"/>
                  </a:lnTo>
                  <a:lnTo>
                    <a:pt x="1681" y="1709"/>
                  </a:lnTo>
                  <a:lnTo>
                    <a:pt x="1541" y="1653"/>
                  </a:lnTo>
                  <a:lnTo>
                    <a:pt x="1233" y="1569"/>
                  </a:lnTo>
                  <a:lnTo>
                    <a:pt x="1233" y="813"/>
                  </a:lnTo>
                  <a:lnTo>
                    <a:pt x="1233" y="813"/>
                  </a:lnTo>
                  <a:lnTo>
                    <a:pt x="1373" y="841"/>
                  </a:lnTo>
                  <a:lnTo>
                    <a:pt x="1541" y="897"/>
                  </a:lnTo>
                  <a:lnTo>
                    <a:pt x="1681" y="953"/>
                  </a:lnTo>
                  <a:lnTo>
                    <a:pt x="1821" y="1009"/>
                  </a:lnTo>
                  <a:lnTo>
                    <a:pt x="1990" y="645"/>
                  </a:lnTo>
                  <a:lnTo>
                    <a:pt x="1990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21"/>
                  </a:lnTo>
                  <a:lnTo>
                    <a:pt x="1233" y="421"/>
                  </a:lnTo>
                  <a:lnTo>
                    <a:pt x="123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2804247" y="2984674"/>
              <a:ext cx="32336" cy="41220"/>
            </a:xfrm>
            <a:custGeom>
              <a:rect b="b" l="l" r="r" t="t"/>
              <a:pathLst>
                <a:path extrusionOk="0" h="2606" w="2045">
                  <a:moveTo>
                    <a:pt x="0" y="1"/>
                  </a:moveTo>
                  <a:lnTo>
                    <a:pt x="0" y="869"/>
                  </a:lnTo>
                  <a:lnTo>
                    <a:pt x="448" y="869"/>
                  </a:lnTo>
                  <a:lnTo>
                    <a:pt x="448" y="393"/>
                  </a:lnTo>
                  <a:lnTo>
                    <a:pt x="1485" y="393"/>
                  </a:lnTo>
                  <a:lnTo>
                    <a:pt x="476" y="2606"/>
                  </a:lnTo>
                  <a:lnTo>
                    <a:pt x="1008" y="2606"/>
                  </a:lnTo>
                  <a:lnTo>
                    <a:pt x="2045" y="309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2804247" y="2984674"/>
              <a:ext cx="32336" cy="41220"/>
            </a:xfrm>
            <a:custGeom>
              <a:rect b="b" l="l" r="r" t="t"/>
              <a:pathLst>
                <a:path extrusionOk="0" fill="none" h="2606" w="2045">
                  <a:moveTo>
                    <a:pt x="2045" y="1"/>
                  </a:moveTo>
                  <a:lnTo>
                    <a:pt x="0" y="1"/>
                  </a:lnTo>
                  <a:lnTo>
                    <a:pt x="0" y="869"/>
                  </a:lnTo>
                  <a:lnTo>
                    <a:pt x="448" y="869"/>
                  </a:lnTo>
                  <a:lnTo>
                    <a:pt x="448" y="393"/>
                  </a:lnTo>
                  <a:lnTo>
                    <a:pt x="1485" y="393"/>
                  </a:lnTo>
                  <a:lnTo>
                    <a:pt x="476" y="2606"/>
                  </a:lnTo>
                  <a:lnTo>
                    <a:pt x="1008" y="2606"/>
                  </a:lnTo>
                  <a:lnTo>
                    <a:pt x="2045" y="309"/>
                  </a:lnTo>
                  <a:lnTo>
                    <a:pt x="204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2838338" y="2984674"/>
              <a:ext cx="31909" cy="42106"/>
            </a:xfrm>
            <a:custGeom>
              <a:rect b="b" l="l" r="r" t="t"/>
              <a:pathLst>
                <a:path extrusionOk="0" h="2662" w="2018">
                  <a:moveTo>
                    <a:pt x="337" y="1"/>
                  </a:moveTo>
                  <a:lnTo>
                    <a:pt x="197" y="1429"/>
                  </a:lnTo>
                  <a:lnTo>
                    <a:pt x="1009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373" y="1542"/>
                  </a:lnTo>
                  <a:lnTo>
                    <a:pt x="1457" y="1598"/>
                  </a:lnTo>
                  <a:lnTo>
                    <a:pt x="1514" y="1654"/>
                  </a:lnTo>
                  <a:lnTo>
                    <a:pt x="1514" y="1738"/>
                  </a:lnTo>
                  <a:lnTo>
                    <a:pt x="1542" y="1822"/>
                  </a:lnTo>
                  <a:lnTo>
                    <a:pt x="1514" y="1906"/>
                  </a:lnTo>
                  <a:lnTo>
                    <a:pt x="1485" y="1990"/>
                  </a:lnTo>
                  <a:lnTo>
                    <a:pt x="1457" y="2074"/>
                  </a:lnTo>
                  <a:lnTo>
                    <a:pt x="1373" y="2130"/>
                  </a:lnTo>
                  <a:lnTo>
                    <a:pt x="1289" y="2158"/>
                  </a:lnTo>
                  <a:lnTo>
                    <a:pt x="1205" y="2214"/>
                  </a:lnTo>
                  <a:lnTo>
                    <a:pt x="981" y="2242"/>
                  </a:lnTo>
                  <a:lnTo>
                    <a:pt x="953" y="2242"/>
                  </a:lnTo>
                  <a:lnTo>
                    <a:pt x="757" y="2214"/>
                  </a:lnTo>
                  <a:lnTo>
                    <a:pt x="561" y="2158"/>
                  </a:lnTo>
                  <a:lnTo>
                    <a:pt x="365" y="2074"/>
                  </a:lnTo>
                  <a:lnTo>
                    <a:pt x="197" y="1990"/>
                  </a:lnTo>
                  <a:lnTo>
                    <a:pt x="1" y="2354"/>
                  </a:lnTo>
                  <a:lnTo>
                    <a:pt x="197" y="2494"/>
                  </a:lnTo>
                  <a:lnTo>
                    <a:pt x="449" y="2578"/>
                  </a:lnTo>
                  <a:lnTo>
                    <a:pt x="701" y="2634"/>
                  </a:lnTo>
                  <a:lnTo>
                    <a:pt x="953" y="2662"/>
                  </a:lnTo>
                  <a:lnTo>
                    <a:pt x="981" y="2662"/>
                  </a:lnTo>
                  <a:lnTo>
                    <a:pt x="1233" y="2634"/>
                  </a:lnTo>
                  <a:lnTo>
                    <a:pt x="1429" y="2578"/>
                  </a:lnTo>
                  <a:lnTo>
                    <a:pt x="1626" y="2522"/>
                  </a:lnTo>
                  <a:lnTo>
                    <a:pt x="1766" y="2410"/>
                  </a:lnTo>
                  <a:lnTo>
                    <a:pt x="1878" y="2270"/>
                  </a:lnTo>
                  <a:lnTo>
                    <a:pt x="1962" y="2130"/>
                  </a:lnTo>
                  <a:lnTo>
                    <a:pt x="1990" y="1990"/>
                  </a:lnTo>
                  <a:lnTo>
                    <a:pt x="2018" y="1822"/>
                  </a:lnTo>
                  <a:lnTo>
                    <a:pt x="1990" y="1654"/>
                  </a:lnTo>
                  <a:lnTo>
                    <a:pt x="1962" y="1485"/>
                  </a:lnTo>
                  <a:lnTo>
                    <a:pt x="1878" y="1345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65"/>
                  </a:lnTo>
                  <a:lnTo>
                    <a:pt x="1205" y="1037"/>
                  </a:lnTo>
                  <a:lnTo>
                    <a:pt x="925" y="1009"/>
                  </a:lnTo>
                  <a:lnTo>
                    <a:pt x="701" y="1009"/>
                  </a:lnTo>
                  <a:lnTo>
                    <a:pt x="757" y="393"/>
                  </a:lnTo>
                  <a:lnTo>
                    <a:pt x="1878" y="39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2838338" y="2984674"/>
              <a:ext cx="31909" cy="42106"/>
            </a:xfrm>
            <a:custGeom>
              <a:rect b="b" l="l" r="r" t="t"/>
              <a:pathLst>
                <a:path extrusionOk="0" fill="none" h="2662" w="2018">
                  <a:moveTo>
                    <a:pt x="1878" y="1"/>
                  </a:moveTo>
                  <a:lnTo>
                    <a:pt x="337" y="1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09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373" y="1542"/>
                  </a:lnTo>
                  <a:lnTo>
                    <a:pt x="1457" y="1598"/>
                  </a:lnTo>
                  <a:lnTo>
                    <a:pt x="1514" y="1654"/>
                  </a:lnTo>
                  <a:lnTo>
                    <a:pt x="1514" y="1738"/>
                  </a:lnTo>
                  <a:lnTo>
                    <a:pt x="1542" y="1822"/>
                  </a:lnTo>
                  <a:lnTo>
                    <a:pt x="1542" y="1822"/>
                  </a:lnTo>
                  <a:lnTo>
                    <a:pt x="1514" y="1906"/>
                  </a:lnTo>
                  <a:lnTo>
                    <a:pt x="1485" y="1990"/>
                  </a:lnTo>
                  <a:lnTo>
                    <a:pt x="1457" y="2074"/>
                  </a:lnTo>
                  <a:lnTo>
                    <a:pt x="1373" y="2130"/>
                  </a:lnTo>
                  <a:lnTo>
                    <a:pt x="1289" y="2158"/>
                  </a:lnTo>
                  <a:lnTo>
                    <a:pt x="1205" y="2214"/>
                  </a:lnTo>
                  <a:lnTo>
                    <a:pt x="981" y="2242"/>
                  </a:lnTo>
                  <a:lnTo>
                    <a:pt x="981" y="2242"/>
                  </a:lnTo>
                  <a:lnTo>
                    <a:pt x="953" y="2242"/>
                  </a:lnTo>
                  <a:lnTo>
                    <a:pt x="953" y="2242"/>
                  </a:lnTo>
                  <a:lnTo>
                    <a:pt x="757" y="2214"/>
                  </a:lnTo>
                  <a:lnTo>
                    <a:pt x="561" y="2158"/>
                  </a:lnTo>
                  <a:lnTo>
                    <a:pt x="365" y="2074"/>
                  </a:lnTo>
                  <a:lnTo>
                    <a:pt x="197" y="1990"/>
                  </a:lnTo>
                  <a:lnTo>
                    <a:pt x="1" y="2354"/>
                  </a:lnTo>
                  <a:lnTo>
                    <a:pt x="1" y="2354"/>
                  </a:lnTo>
                  <a:lnTo>
                    <a:pt x="197" y="2494"/>
                  </a:lnTo>
                  <a:lnTo>
                    <a:pt x="449" y="2578"/>
                  </a:lnTo>
                  <a:lnTo>
                    <a:pt x="701" y="2634"/>
                  </a:lnTo>
                  <a:lnTo>
                    <a:pt x="953" y="2662"/>
                  </a:lnTo>
                  <a:lnTo>
                    <a:pt x="953" y="2662"/>
                  </a:lnTo>
                  <a:lnTo>
                    <a:pt x="981" y="2662"/>
                  </a:lnTo>
                  <a:lnTo>
                    <a:pt x="981" y="2662"/>
                  </a:lnTo>
                  <a:lnTo>
                    <a:pt x="1233" y="2634"/>
                  </a:lnTo>
                  <a:lnTo>
                    <a:pt x="1429" y="2578"/>
                  </a:lnTo>
                  <a:lnTo>
                    <a:pt x="1626" y="2522"/>
                  </a:lnTo>
                  <a:lnTo>
                    <a:pt x="1766" y="2410"/>
                  </a:lnTo>
                  <a:lnTo>
                    <a:pt x="1878" y="2270"/>
                  </a:lnTo>
                  <a:lnTo>
                    <a:pt x="1962" y="2130"/>
                  </a:lnTo>
                  <a:lnTo>
                    <a:pt x="1990" y="1990"/>
                  </a:lnTo>
                  <a:lnTo>
                    <a:pt x="2018" y="1822"/>
                  </a:lnTo>
                  <a:lnTo>
                    <a:pt x="2018" y="1822"/>
                  </a:lnTo>
                  <a:lnTo>
                    <a:pt x="1990" y="1654"/>
                  </a:lnTo>
                  <a:lnTo>
                    <a:pt x="1962" y="1485"/>
                  </a:lnTo>
                  <a:lnTo>
                    <a:pt x="1878" y="1345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65"/>
                  </a:lnTo>
                  <a:lnTo>
                    <a:pt x="1205" y="1037"/>
                  </a:lnTo>
                  <a:lnTo>
                    <a:pt x="925" y="1009"/>
                  </a:lnTo>
                  <a:lnTo>
                    <a:pt x="701" y="1009"/>
                  </a:lnTo>
                  <a:lnTo>
                    <a:pt x="757" y="393"/>
                  </a:lnTo>
                  <a:lnTo>
                    <a:pt x="1878" y="393"/>
                  </a:lnTo>
                  <a:lnTo>
                    <a:pt x="18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2874659" y="3016135"/>
              <a:ext cx="9329" cy="18633"/>
            </a:xfrm>
            <a:custGeom>
              <a:rect b="b" l="l" r="r" t="t"/>
              <a:pathLst>
                <a:path extrusionOk="0" h="1178" w="590">
                  <a:moveTo>
                    <a:pt x="253" y="1"/>
                  </a:moveTo>
                  <a:lnTo>
                    <a:pt x="141" y="57"/>
                  </a:lnTo>
                  <a:lnTo>
                    <a:pt x="57" y="113"/>
                  </a:lnTo>
                  <a:lnTo>
                    <a:pt x="1" y="225"/>
                  </a:lnTo>
                  <a:lnTo>
                    <a:pt x="1" y="337"/>
                  </a:lnTo>
                  <a:lnTo>
                    <a:pt x="1" y="449"/>
                  </a:lnTo>
                  <a:lnTo>
                    <a:pt x="29" y="505"/>
                  </a:lnTo>
                  <a:lnTo>
                    <a:pt x="85" y="589"/>
                  </a:lnTo>
                  <a:lnTo>
                    <a:pt x="169" y="617"/>
                  </a:lnTo>
                  <a:lnTo>
                    <a:pt x="1" y="1177"/>
                  </a:lnTo>
                  <a:lnTo>
                    <a:pt x="309" y="1177"/>
                  </a:lnTo>
                  <a:lnTo>
                    <a:pt x="505" y="673"/>
                  </a:lnTo>
                  <a:lnTo>
                    <a:pt x="561" y="505"/>
                  </a:lnTo>
                  <a:lnTo>
                    <a:pt x="589" y="337"/>
                  </a:lnTo>
                  <a:lnTo>
                    <a:pt x="589" y="253"/>
                  </a:lnTo>
                  <a:lnTo>
                    <a:pt x="561" y="169"/>
                  </a:lnTo>
                  <a:lnTo>
                    <a:pt x="477" y="85"/>
                  </a:lnTo>
                  <a:lnTo>
                    <a:pt x="393" y="2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2874659" y="3016135"/>
              <a:ext cx="9329" cy="18633"/>
            </a:xfrm>
            <a:custGeom>
              <a:rect b="b" l="l" r="r" t="t"/>
              <a:pathLst>
                <a:path extrusionOk="0" fill="none" h="1178" w="590">
                  <a:moveTo>
                    <a:pt x="281" y="1"/>
                  </a:moveTo>
                  <a:lnTo>
                    <a:pt x="281" y="1"/>
                  </a:lnTo>
                  <a:lnTo>
                    <a:pt x="253" y="1"/>
                  </a:lnTo>
                  <a:lnTo>
                    <a:pt x="253" y="1"/>
                  </a:lnTo>
                  <a:lnTo>
                    <a:pt x="141" y="57"/>
                  </a:lnTo>
                  <a:lnTo>
                    <a:pt x="57" y="113"/>
                  </a:lnTo>
                  <a:lnTo>
                    <a:pt x="1" y="225"/>
                  </a:lnTo>
                  <a:lnTo>
                    <a:pt x="1" y="337"/>
                  </a:lnTo>
                  <a:lnTo>
                    <a:pt x="1" y="337"/>
                  </a:lnTo>
                  <a:lnTo>
                    <a:pt x="1" y="449"/>
                  </a:lnTo>
                  <a:lnTo>
                    <a:pt x="29" y="505"/>
                  </a:lnTo>
                  <a:lnTo>
                    <a:pt x="85" y="589"/>
                  </a:lnTo>
                  <a:lnTo>
                    <a:pt x="169" y="617"/>
                  </a:lnTo>
                  <a:lnTo>
                    <a:pt x="1" y="1177"/>
                  </a:lnTo>
                  <a:lnTo>
                    <a:pt x="309" y="1177"/>
                  </a:lnTo>
                  <a:lnTo>
                    <a:pt x="505" y="673"/>
                  </a:lnTo>
                  <a:lnTo>
                    <a:pt x="505" y="673"/>
                  </a:lnTo>
                  <a:lnTo>
                    <a:pt x="561" y="505"/>
                  </a:lnTo>
                  <a:lnTo>
                    <a:pt x="589" y="337"/>
                  </a:lnTo>
                  <a:lnTo>
                    <a:pt x="589" y="337"/>
                  </a:lnTo>
                  <a:lnTo>
                    <a:pt x="589" y="337"/>
                  </a:lnTo>
                  <a:lnTo>
                    <a:pt x="589" y="253"/>
                  </a:lnTo>
                  <a:lnTo>
                    <a:pt x="589" y="253"/>
                  </a:lnTo>
                  <a:lnTo>
                    <a:pt x="561" y="169"/>
                  </a:lnTo>
                  <a:lnTo>
                    <a:pt x="477" y="85"/>
                  </a:lnTo>
                  <a:lnTo>
                    <a:pt x="393" y="29"/>
                  </a:lnTo>
                  <a:lnTo>
                    <a:pt x="28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2888400" y="2984231"/>
              <a:ext cx="35008" cy="42549"/>
            </a:xfrm>
            <a:custGeom>
              <a:rect b="b" l="l" r="r" t="t"/>
              <a:pathLst>
                <a:path extrusionOk="0" h="2690" w="2214">
                  <a:moveTo>
                    <a:pt x="1205" y="421"/>
                  </a:moveTo>
                  <a:lnTo>
                    <a:pt x="1317" y="477"/>
                  </a:lnTo>
                  <a:lnTo>
                    <a:pt x="1429" y="533"/>
                  </a:lnTo>
                  <a:lnTo>
                    <a:pt x="1513" y="645"/>
                  </a:lnTo>
                  <a:lnTo>
                    <a:pt x="1597" y="757"/>
                  </a:lnTo>
                  <a:lnTo>
                    <a:pt x="1625" y="925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681" y="1570"/>
                  </a:lnTo>
                  <a:lnTo>
                    <a:pt x="1653" y="1738"/>
                  </a:lnTo>
                  <a:lnTo>
                    <a:pt x="1597" y="1906"/>
                  </a:lnTo>
                  <a:lnTo>
                    <a:pt x="1513" y="2046"/>
                  </a:lnTo>
                  <a:lnTo>
                    <a:pt x="1429" y="2130"/>
                  </a:lnTo>
                  <a:lnTo>
                    <a:pt x="1317" y="2214"/>
                  </a:lnTo>
                  <a:lnTo>
                    <a:pt x="1205" y="2242"/>
                  </a:lnTo>
                  <a:lnTo>
                    <a:pt x="1065" y="2270"/>
                  </a:lnTo>
                  <a:lnTo>
                    <a:pt x="953" y="2242"/>
                  </a:lnTo>
                  <a:lnTo>
                    <a:pt x="840" y="2214"/>
                  </a:lnTo>
                  <a:lnTo>
                    <a:pt x="728" y="2130"/>
                  </a:lnTo>
                  <a:lnTo>
                    <a:pt x="644" y="2046"/>
                  </a:lnTo>
                  <a:lnTo>
                    <a:pt x="560" y="1906"/>
                  </a:lnTo>
                  <a:lnTo>
                    <a:pt x="504" y="1738"/>
                  </a:lnTo>
                  <a:lnTo>
                    <a:pt x="476" y="1541"/>
                  </a:lnTo>
                  <a:lnTo>
                    <a:pt x="476" y="1345"/>
                  </a:lnTo>
                  <a:lnTo>
                    <a:pt x="476" y="1121"/>
                  </a:lnTo>
                  <a:lnTo>
                    <a:pt x="504" y="925"/>
                  </a:lnTo>
                  <a:lnTo>
                    <a:pt x="560" y="757"/>
                  </a:lnTo>
                  <a:lnTo>
                    <a:pt x="644" y="645"/>
                  </a:lnTo>
                  <a:lnTo>
                    <a:pt x="728" y="533"/>
                  </a:lnTo>
                  <a:lnTo>
                    <a:pt x="840" y="477"/>
                  </a:lnTo>
                  <a:lnTo>
                    <a:pt x="953" y="421"/>
                  </a:lnTo>
                  <a:close/>
                  <a:moveTo>
                    <a:pt x="868" y="1"/>
                  </a:moveTo>
                  <a:lnTo>
                    <a:pt x="644" y="85"/>
                  </a:lnTo>
                  <a:lnTo>
                    <a:pt x="476" y="197"/>
                  </a:lnTo>
                  <a:lnTo>
                    <a:pt x="308" y="337"/>
                  </a:lnTo>
                  <a:lnTo>
                    <a:pt x="168" y="533"/>
                  </a:lnTo>
                  <a:lnTo>
                    <a:pt x="84" y="757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626"/>
                  </a:lnTo>
                  <a:lnTo>
                    <a:pt x="84" y="1906"/>
                  </a:lnTo>
                  <a:lnTo>
                    <a:pt x="168" y="2130"/>
                  </a:lnTo>
                  <a:lnTo>
                    <a:pt x="280" y="2326"/>
                  </a:lnTo>
                  <a:lnTo>
                    <a:pt x="448" y="2494"/>
                  </a:lnTo>
                  <a:lnTo>
                    <a:pt x="644" y="2606"/>
                  </a:lnTo>
                  <a:lnTo>
                    <a:pt x="840" y="2662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41" y="2606"/>
                  </a:lnTo>
                  <a:lnTo>
                    <a:pt x="1737" y="2494"/>
                  </a:lnTo>
                  <a:lnTo>
                    <a:pt x="1905" y="2326"/>
                  </a:lnTo>
                  <a:lnTo>
                    <a:pt x="2017" y="2130"/>
                  </a:lnTo>
                  <a:lnTo>
                    <a:pt x="2129" y="1906"/>
                  </a:lnTo>
                  <a:lnTo>
                    <a:pt x="2185" y="1626"/>
                  </a:lnTo>
                  <a:lnTo>
                    <a:pt x="2213" y="1345"/>
                  </a:lnTo>
                  <a:lnTo>
                    <a:pt x="2185" y="1037"/>
                  </a:lnTo>
                  <a:lnTo>
                    <a:pt x="2129" y="757"/>
                  </a:lnTo>
                  <a:lnTo>
                    <a:pt x="2017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2895926" y="2990890"/>
              <a:ext cx="19054" cy="29247"/>
            </a:xfrm>
            <a:custGeom>
              <a:rect b="b" l="l" r="r" t="t"/>
              <a:pathLst>
                <a:path extrusionOk="0" fill="none" h="1849" w="1205">
                  <a:moveTo>
                    <a:pt x="589" y="1849"/>
                  </a:moveTo>
                  <a:lnTo>
                    <a:pt x="589" y="1849"/>
                  </a:lnTo>
                  <a:lnTo>
                    <a:pt x="477" y="1821"/>
                  </a:lnTo>
                  <a:lnTo>
                    <a:pt x="364" y="1793"/>
                  </a:lnTo>
                  <a:lnTo>
                    <a:pt x="252" y="1709"/>
                  </a:lnTo>
                  <a:lnTo>
                    <a:pt x="168" y="1625"/>
                  </a:lnTo>
                  <a:lnTo>
                    <a:pt x="84" y="1485"/>
                  </a:lnTo>
                  <a:lnTo>
                    <a:pt x="28" y="1317"/>
                  </a:lnTo>
                  <a:lnTo>
                    <a:pt x="0" y="1120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700"/>
                  </a:lnTo>
                  <a:lnTo>
                    <a:pt x="28" y="504"/>
                  </a:lnTo>
                  <a:lnTo>
                    <a:pt x="84" y="336"/>
                  </a:lnTo>
                  <a:lnTo>
                    <a:pt x="168" y="224"/>
                  </a:lnTo>
                  <a:lnTo>
                    <a:pt x="252" y="112"/>
                  </a:lnTo>
                  <a:lnTo>
                    <a:pt x="364" y="56"/>
                  </a:lnTo>
                  <a:lnTo>
                    <a:pt x="477" y="0"/>
                  </a:lnTo>
                  <a:lnTo>
                    <a:pt x="589" y="0"/>
                  </a:lnTo>
                  <a:lnTo>
                    <a:pt x="589" y="0"/>
                  </a:lnTo>
                  <a:lnTo>
                    <a:pt x="729" y="0"/>
                  </a:lnTo>
                  <a:lnTo>
                    <a:pt x="841" y="56"/>
                  </a:lnTo>
                  <a:lnTo>
                    <a:pt x="953" y="112"/>
                  </a:lnTo>
                  <a:lnTo>
                    <a:pt x="1037" y="224"/>
                  </a:lnTo>
                  <a:lnTo>
                    <a:pt x="1121" y="336"/>
                  </a:lnTo>
                  <a:lnTo>
                    <a:pt x="1149" y="504"/>
                  </a:lnTo>
                  <a:lnTo>
                    <a:pt x="1205" y="700"/>
                  </a:lnTo>
                  <a:lnTo>
                    <a:pt x="1205" y="924"/>
                  </a:lnTo>
                  <a:lnTo>
                    <a:pt x="1205" y="924"/>
                  </a:lnTo>
                  <a:lnTo>
                    <a:pt x="1205" y="924"/>
                  </a:lnTo>
                  <a:lnTo>
                    <a:pt x="1205" y="1149"/>
                  </a:lnTo>
                  <a:lnTo>
                    <a:pt x="1177" y="1317"/>
                  </a:lnTo>
                  <a:lnTo>
                    <a:pt x="1121" y="1485"/>
                  </a:lnTo>
                  <a:lnTo>
                    <a:pt x="1037" y="1625"/>
                  </a:lnTo>
                  <a:lnTo>
                    <a:pt x="953" y="1709"/>
                  </a:lnTo>
                  <a:lnTo>
                    <a:pt x="841" y="1793"/>
                  </a:lnTo>
                  <a:lnTo>
                    <a:pt x="729" y="1821"/>
                  </a:lnTo>
                  <a:lnTo>
                    <a:pt x="589" y="18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2888400" y="2984231"/>
              <a:ext cx="35008" cy="42549"/>
            </a:xfrm>
            <a:custGeom>
              <a:rect b="b" l="l" r="r" t="t"/>
              <a:pathLst>
                <a:path extrusionOk="0" fill="none" h="2690" w="2214">
                  <a:moveTo>
                    <a:pt x="1093" y="1"/>
                  </a:moveTo>
                  <a:lnTo>
                    <a:pt x="1093" y="1"/>
                  </a:lnTo>
                  <a:lnTo>
                    <a:pt x="868" y="1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37"/>
                  </a:lnTo>
                  <a:lnTo>
                    <a:pt x="168" y="533"/>
                  </a:lnTo>
                  <a:lnTo>
                    <a:pt x="84" y="757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0" y="1626"/>
                  </a:lnTo>
                  <a:lnTo>
                    <a:pt x="84" y="1906"/>
                  </a:lnTo>
                  <a:lnTo>
                    <a:pt x="168" y="2130"/>
                  </a:lnTo>
                  <a:lnTo>
                    <a:pt x="280" y="2326"/>
                  </a:lnTo>
                  <a:lnTo>
                    <a:pt x="448" y="2494"/>
                  </a:lnTo>
                  <a:lnTo>
                    <a:pt x="644" y="2606"/>
                  </a:lnTo>
                  <a:lnTo>
                    <a:pt x="840" y="2662"/>
                  </a:lnTo>
                  <a:lnTo>
                    <a:pt x="1093" y="2690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41" y="2606"/>
                  </a:lnTo>
                  <a:lnTo>
                    <a:pt x="1737" y="2494"/>
                  </a:lnTo>
                  <a:lnTo>
                    <a:pt x="1905" y="2326"/>
                  </a:lnTo>
                  <a:lnTo>
                    <a:pt x="2017" y="2130"/>
                  </a:lnTo>
                  <a:lnTo>
                    <a:pt x="2129" y="1906"/>
                  </a:lnTo>
                  <a:lnTo>
                    <a:pt x="2185" y="1626"/>
                  </a:lnTo>
                  <a:lnTo>
                    <a:pt x="2213" y="1345"/>
                  </a:lnTo>
                  <a:lnTo>
                    <a:pt x="2213" y="1345"/>
                  </a:lnTo>
                  <a:lnTo>
                    <a:pt x="2185" y="1037"/>
                  </a:lnTo>
                  <a:lnTo>
                    <a:pt x="2129" y="757"/>
                  </a:lnTo>
                  <a:lnTo>
                    <a:pt x="2017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1"/>
                  </a:lnTo>
                  <a:lnTo>
                    <a:pt x="109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2926048" y="2984674"/>
              <a:ext cx="32336" cy="42106"/>
            </a:xfrm>
            <a:custGeom>
              <a:rect b="b" l="l" r="r" t="t"/>
              <a:pathLst>
                <a:path extrusionOk="0" h="2662" w="2045">
                  <a:moveTo>
                    <a:pt x="364" y="1"/>
                  </a:moveTo>
                  <a:lnTo>
                    <a:pt x="224" y="1429"/>
                  </a:lnTo>
                  <a:lnTo>
                    <a:pt x="1036" y="1429"/>
                  </a:lnTo>
                  <a:lnTo>
                    <a:pt x="1205" y="1457"/>
                  </a:lnTo>
                  <a:lnTo>
                    <a:pt x="1317" y="1485"/>
                  </a:lnTo>
                  <a:lnTo>
                    <a:pt x="1401" y="1542"/>
                  </a:lnTo>
                  <a:lnTo>
                    <a:pt x="1485" y="1598"/>
                  </a:lnTo>
                  <a:lnTo>
                    <a:pt x="1513" y="1654"/>
                  </a:lnTo>
                  <a:lnTo>
                    <a:pt x="1541" y="1738"/>
                  </a:lnTo>
                  <a:lnTo>
                    <a:pt x="1569" y="1822"/>
                  </a:lnTo>
                  <a:lnTo>
                    <a:pt x="1541" y="1906"/>
                  </a:lnTo>
                  <a:lnTo>
                    <a:pt x="1513" y="1990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58"/>
                  </a:lnTo>
                  <a:lnTo>
                    <a:pt x="1233" y="2214"/>
                  </a:lnTo>
                  <a:lnTo>
                    <a:pt x="980" y="2242"/>
                  </a:lnTo>
                  <a:lnTo>
                    <a:pt x="784" y="2214"/>
                  </a:lnTo>
                  <a:lnTo>
                    <a:pt x="588" y="2158"/>
                  </a:lnTo>
                  <a:lnTo>
                    <a:pt x="392" y="2074"/>
                  </a:lnTo>
                  <a:lnTo>
                    <a:pt x="224" y="1990"/>
                  </a:lnTo>
                  <a:lnTo>
                    <a:pt x="0" y="2354"/>
                  </a:lnTo>
                  <a:lnTo>
                    <a:pt x="224" y="2494"/>
                  </a:lnTo>
                  <a:lnTo>
                    <a:pt x="476" y="2578"/>
                  </a:lnTo>
                  <a:lnTo>
                    <a:pt x="700" y="2634"/>
                  </a:lnTo>
                  <a:lnTo>
                    <a:pt x="952" y="2662"/>
                  </a:lnTo>
                  <a:lnTo>
                    <a:pt x="1008" y="2662"/>
                  </a:lnTo>
                  <a:lnTo>
                    <a:pt x="1233" y="2634"/>
                  </a:lnTo>
                  <a:lnTo>
                    <a:pt x="1457" y="2578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877" y="2270"/>
                  </a:lnTo>
                  <a:lnTo>
                    <a:pt x="1961" y="2130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89" y="1485"/>
                  </a:lnTo>
                  <a:lnTo>
                    <a:pt x="1905" y="1345"/>
                  </a:lnTo>
                  <a:lnTo>
                    <a:pt x="1793" y="1233"/>
                  </a:lnTo>
                  <a:lnTo>
                    <a:pt x="1653" y="1149"/>
                  </a:lnTo>
                  <a:lnTo>
                    <a:pt x="1457" y="1065"/>
                  </a:lnTo>
                  <a:lnTo>
                    <a:pt x="1233" y="1037"/>
                  </a:lnTo>
                  <a:lnTo>
                    <a:pt x="952" y="1009"/>
                  </a:lnTo>
                  <a:lnTo>
                    <a:pt x="700" y="1009"/>
                  </a:lnTo>
                  <a:lnTo>
                    <a:pt x="756" y="393"/>
                  </a:lnTo>
                  <a:lnTo>
                    <a:pt x="1905" y="393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2926048" y="2984674"/>
              <a:ext cx="32336" cy="42106"/>
            </a:xfrm>
            <a:custGeom>
              <a:rect b="b" l="l" r="r" t="t"/>
              <a:pathLst>
                <a:path extrusionOk="0" fill="none" h="2662" w="2045">
                  <a:moveTo>
                    <a:pt x="1905" y="1"/>
                  </a:moveTo>
                  <a:lnTo>
                    <a:pt x="364" y="1"/>
                  </a:lnTo>
                  <a:lnTo>
                    <a:pt x="224" y="1429"/>
                  </a:lnTo>
                  <a:lnTo>
                    <a:pt x="840" y="1429"/>
                  </a:lnTo>
                  <a:lnTo>
                    <a:pt x="840" y="1429"/>
                  </a:lnTo>
                  <a:lnTo>
                    <a:pt x="1036" y="1429"/>
                  </a:lnTo>
                  <a:lnTo>
                    <a:pt x="1205" y="1457"/>
                  </a:lnTo>
                  <a:lnTo>
                    <a:pt x="1317" y="1485"/>
                  </a:lnTo>
                  <a:lnTo>
                    <a:pt x="1401" y="1542"/>
                  </a:lnTo>
                  <a:lnTo>
                    <a:pt x="1485" y="1598"/>
                  </a:lnTo>
                  <a:lnTo>
                    <a:pt x="1513" y="1654"/>
                  </a:lnTo>
                  <a:lnTo>
                    <a:pt x="1541" y="1738"/>
                  </a:lnTo>
                  <a:lnTo>
                    <a:pt x="1569" y="1822"/>
                  </a:lnTo>
                  <a:lnTo>
                    <a:pt x="1569" y="1822"/>
                  </a:lnTo>
                  <a:lnTo>
                    <a:pt x="1541" y="1906"/>
                  </a:lnTo>
                  <a:lnTo>
                    <a:pt x="1513" y="1990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58"/>
                  </a:lnTo>
                  <a:lnTo>
                    <a:pt x="1233" y="2214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784" y="2214"/>
                  </a:lnTo>
                  <a:lnTo>
                    <a:pt x="588" y="2158"/>
                  </a:lnTo>
                  <a:lnTo>
                    <a:pt x="392" y="2074"/>
                  </a:lnTo>
                  <a:lnTo>
                    <a:pt x="224" y="1990"/>
                  </a:lnTo>
                  <a:lnTo>
                    <a:pt x="0" y="2354"/>
                  </a:lnTo>
                  <a:lnTo>
                    <a:pt x="0" y="2354"/>
                  </a:lnTo>
                  <a:lnTo>
                    <a:pt x="224" y="2494"/>
                  </a:lnTo>
                  <a:lnTo>
                    <a:pt x="476" y="2578"/>
                  </a:lnTo>
                  <a:lnTo>
                    <a:pt x="700" y="2634"/>
                  </a:lnTo>
                  <a:lnTo>
                    <a:pt x="952" y="2662"/>
                  </a:lnTo>
                  <a:lnTo>
                    <a:pt x="952" y="2662"/>
                  </a:lnTo>
                  <a:lnTo>
                    <a:pt x="1008" y="2662"/>
                  </a:lnTo>
                  <a:lnTo>
                    <a:pt x="1008" y="2662"/>
                  </a:lnTo>
                  <a:lnTo>
                    <a:pt x="1233" y="2634"/>
                  </a:lnTo>
                  <a:lnTo>
                    <a:pt x="1457" y="2578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877" y="2270"/>
                  </a:lnTo>
                  <a:lnTo>
                    <a:pt x="1961" y="2130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89" y="1485"/>
                  </a:lnTo>
                  <a:lnTo>
                    <a:pt x="1905" y="1345"/>
                  </a:lnTo>
                  <a:lnTo>
                    <a:pt x="1793" y="1233"/>
                  </a:lnTo>
                  <a:lnTo>
                    <a:pt x="1653" y="1149"/>
                  </a:lnTo>
                  <a:lnTo>
                    <a:pt x="1457" y="1065"/>
                  </a:lnTo>
                  <a:lnTo>
                    <a:pt x="1233" y="1037"/>
                  </a:lnTo>
                  <a:lnTo>
                    <a:pt x="952" y="1009"/>
                  </a:lnTo>
                  <a:lnTo>
                    <a:pt x="700" y="1009"/>
                  </a:lnTo>
                  <a:lnTo>
                    <a:pt x="756" y="393"/>
                  </a:lnTo>
                  <a:lnTo>
                    <a:pt x="1905" y="393"/>
                  </a:lnTo>
                  <a:lnTo>
                    <a:pt x="190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1906444" y="2972716"/>
              <a:ext cx="299879" cy="21290"/>
            </a:xfrm>
            <a:custGeom>
              <a:rect b="b" l="l" r="r" t="t"/>
              <a:pathLst>
                <a:path extrusionOk="0" h="1346" w="18965">
                  <a:moveTo>
                    <a:pt x="673" y="1"/>
                  </a:moveTo>
                  <a:lnTo>
                    <a:pt x="533" y="29"/>
                  </a:lnTo>
                  <a:lnTo>
                    <a:pt x="393" y="57"/>
                  </a:lnTo>
                  <a:lnTo>
                    <a:pt x="281" y="141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61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18404" y="1345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65"/>
                  </a:lnTo>
                  <a:lnTo>
                    <a:pt x="18908" y="953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61"/>
                  </a:lnTo>
                  <a:lnTo>
                    <a:pt x="18908" y="421"/>
                  </a:lnTo>
                  <a:lnTo>
                    <a:pt x="18852" y="309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29"/>
                  </a:lnTo>
                  <a:lnTo>
                    <a:pt x="182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1906444" y="2972716"/>
              <a:ext cx="299879" cy="21290"/>
            </a:xfrm>
            <a:custGeom>
              <a:rect b="b" l="l" r="r" t="t"/>
              <a:pathLst>
                <a:path extrusionOk="0" fill="none" h="1346" w="18965">
                  <a:moveTo>
                    <a:pt x="18292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673" y="1"/>
                  </a:lnTo>
                  <a:lnTo>
                    <a:pt x="533" y="29"/>
                  </a:lnTo>
                  <a:lnTo>
                    <a:pt x="393" y="57"/>
                  </a:lnTo>
                  <a:lnTo>
                    <a:pt x="281" y="141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61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292" y="1345"/>
                  </a:lnTo>
                  <a:lnTo>
                    <a:pt x="18404" y="1345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65"/>
                  </a:lnTo>
                  <a:lnTo>
                    <a:pt x="18908" y="953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61"/>
                  </a:lnTo>
                  <a:lnTo>
                    <a:pt x="18908" y="421"/>
                  </a:lnTo>
                  <a:lnTo>
                    <a:pt x="18852" y="309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29"/>
                  </a:lnTo>
                  <a:lnTo>
                    <a:pt x="182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1906444" y="3023221"/>
              <a:ext cx="174978" cy="21290"/>
            </a:xfrm>
            <a:custGeom>
              <a:rect b="b" l="l" r="r" t="t"/>
              <a:pathLst>
                <a:path extrusionOk="0" h="1346" w="11066">
                  <a:moveTo>
                    <a:pt x="533" y="1"/>
                  </a:move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533" y="1317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785"/>
                  </a:lnTo>
                  <a:lnTo>
                    <a:pt x="11065" y="673"/>
                  </a:lnTo>
                  <a:lnTo>
                    <a:pt x="11065" y="533"/>
                  </a:lnTo>
                  <a:lnTo>
                    <a:pt x="11037" y="393"/>
                  </a:lnTo>
                  <a:lnTo>
                    <a:pt x="10953" y="281"/>
                  </a:lnTo>
                  <a:lnTo>
                    <a:pt x="10869" y="197"/>
                  </a:lnTo>
                  <a:lnTo>
                    <a:pt x="10785" y="113"/>
                  </a:lnTo>
                  <a:lnTo>
                    <a:pt x="10673" y="57"/>
                  </a:lnTo>
                  <a:lnTo>
                    <a:pt x="10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1906444" y="3023221"/>
              <a:ext cx="174978" cy="21290"/>
            </a:xfrm>
            <a:custGeom>
              <a:rect b="b" l="l" r="r" t="t"/>
              <a:pathLst>
                <a:path extrusionOk="0" fill="none" h="1346" w="11066">
                  <a:moveTo>
                    <a:pt x="10421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533" y="1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17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785"/>
                  </a:lnTo>
                  <a:lnTo>
                    <a:pt x="11065" y="673"/>
                  </a:lnTo>
                  <a:lnTo>
                    <a:pt x="11065" y="673"/>
                  </a:lnTo>
                  <a:lnTo>
                    <a:pt x="11065" y="533"/>
                  </a:lnTo>
                  <a:lnTo>
                    <a:pt x="11037" y="393"/>
                  </a:lnTo>
                  <a:lnTo>
                    <a:pt x="10953" y="281"/>
                  </a:lnTo>
                  <a:lnTo>
                    <a:pt x="10869" y="197"/>
                  </a:lnTo>
                  <a:lnTo>
                    <a:pt x="10785" y="113"/>
                  </a:lnTo>
                  <a:lnTo>
                    <a:pt x="10673" y="57"/>
                  </a:lnTo>
                  <a:lnTo>
                    <a:pt x="10533" y="1"/>
                  </a:lnTo>
                  <a:lnTo>
                    <a:pt x="1042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1830704" y="3172095"/>
              <a:ext cx="1196337" cy="189209"/>
            </a:xfrm>
            <a:custGeom>
              <a:rect b="b" l="l" r="r" t="t"/>
              <a:pathLst>
                <a:path extrusionOk="0" h="11962" w="75659">
                  <a:moveTo>
                    <a:pt x="1486" y="1"/>
                  </a:moveTo>
                  <a:lnTo>
                    <a:pt x="1317" y="29"/>
                  </a:lnTo>
                  <a:lnTo>
                    <a:pt x="1009" y="141"/>
                  </a:lnTo>
                  <a:lnTo>
                    <a:pt x="729" y="281"/>
                  </a:lnTo>
                  <a:lnTo>
                    <a:pt x="477" y="477"/>
                  </a:lnTo>
                  <a:lnTo>
                    <a:pt x="281" y="729"/>
                  </a:lnTo>
                  <a:lnTo>
                    <a:pt x="113" y="1009"/>
                  </a:lnTo>
                  <a:lnTo>
                    <a:pt x="29" y="1345"/>
                  </a:lnTo>
                  <a:lnTo>
                    <a:pt x="1" y="1513"/>
                  </a:lnTo>
                  <a:lnTo>
                    <a:pt x="1" y="1681"/>
                  </a:lnTo>
                  <a:lnTo>
                    <a:pt x="1" y="10309"/>
                  </a:lnTo>
                  <a:lnTo>
                    <a:pt x="1" y="10477"/>
                  </a:lnTo>
                  <a:lnTo>
                    <a:pt x="29" y="10645"/>
                  </a:lnTo>
                  <a:lnTo>
                    <a:pt x="113" y="10953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681"/>
                  </a:lnTo>
                  <a:lnTo>
                    <a:pt x="1009" y="11849"/>
                  </a:lnTo>
                  <a:lnTo>
                    <a:pt x="1317" y="11933"/>
                  </a:lnTo>
                  <a:lnTo>
                    <a:pt x="1486" y="11961"/>
                  </a:lnTo>
                  <a:lnTo>
                    <a:pt x="74146" y="11961"/>
                  </a:lnTo>
                  <a:lnTo>
                    <a:pt x="74314" y="11933"/>
                  </a:lnTo>
                  <a:lnTo>
                    <a:pt x="74622" y="11849"/>
                  </a:lnTo>
                  <a:lnTo>
                    <a:pt x="74902" y="11681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3"/>
                  </a:lnTo>
                  <a:lnTo>
                    <a:pt x="75603" y="10645"/>
                  </a:lnTo>
                  <a:lnTo>
                    <a:pt x="75631" y="10477"/>
                  </a:lnTo>
                  <a:lnTo>
                    <a:pt x="75659" y="10309"/>
                  </a:lnTo>
                  <a:lnTo>
                    <a:pt x="75659" y="1681"/>
                  </a:lnTo>
                  <a:lnTo>
                    <a:pt x="75631" y="1513"/>
                  </a:lnTo>
                  <a:lnTo>
                    <a:pt x="75603" y="1345"/>
                  </a:lnTo>
                  <a:lnTo>
                    <a:pt x="75519" y="1009"/>
                  </a:lnTo>
                  <a:lnTo>
                    <a:pt x="75350" y="729"/>
                  </a:lnTo>
                  <a:lnTo>
                    <a:pt x="75154" y="477"/>
                  </a:lnTo>
                  <a:lnTo>
                    <a:pt x="74902" y="281"/>
                  </a:lnTo>
                  <a:lnTo>
                    <a:pt x="74622" y="141"/>
                  </a:lnTo>
                  <a:lnTo>
                    <a:pt x="74314" y="29"/>
                  </a:lnTo>
                  <a:lnTo>
                    <a:pt x="74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1830704" y="3172095"/>
              <a:ext cx="1196337" cy="189209"/>
            </a:xfrm>
            <a:custGeom>
              <a:rect b="b" l="l" r="r" t="t"/>
              <a:pathLst>
                <a:path extrusionOk="0" fill="none" h="11962" w="75659">
                  <a:moveTo>
                    <a:pt x="1654" y="1"/>
                  </a:moveTo>
                  <a:lnTo>
                    <a:pt x="73978" y="1"/>
                  </a:lnTo>
                  <a:lnTo>
                    <a:pt x="73978" y="1"/>
                  </a:lnTo>
                  <a:lnTo>
                    <a:pt x="74146" y="1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477"/>
                  </a:lnTo>
                  <a:lnTo>
                    <a:pt x="75350" y="729"/>
                  </a:lnTo>
                  <a:lnTo>
                    <a:pt x="75519" y="1009"/>
                  </a:lnTo>
                  <a:lnTo>
                    <a:pt x="75603" y="1345"/>
                  </a:lnTo>
                  <a:lnTo>
                    <a:pt x="75631" y="1513"/>
                  </a:lnTo>
                  <a:lnTo>
                    <a:pt x="75659" y="1681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49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49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1"/>
                  </a:lnTo>
                  <a:lnTo>
                    <a:pt x="1" y="1681"/>
                  </a:lnTo>
                  <a:lnTo>
                    <a:pt x="1" y="1513"/>
                  </a:lnTo>
                  <a:lnTo>
                    <a:pt x="29" y="1345"/>
                  </a:lnTo>
                  <a:lnTo>
                    <a:pt x="113" y="1009"/>
                  </a:lnTo>
                  <a:lnTo>
                    <a:pt x="281" y="729"/>
                  </a:lnTo>
                  <a:lnTo>
                    <a:pt x="477" y="477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1"/>
                  </a:lnTo>
                  <a:lnTo>
                    <a:pt x="16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2708567" y="3264691"/>
              <a:ext cx="15970" cy="6216"/>
            </a:xfrm>
            <a:custGeom>
              <a:rect b="b" l="l" r="r" t="t"/>
              <a:pathLst>
                <a:path extrusionOk="0" h="393" w="1010">
                  <a:moveTo>
                    <a:pt x="1" y="1"/>
                  </a:moveTo>
                  <a:lnTo>
                    <a:pt x="1" y="393"/>
                  </a:lnTo>
                  <a:lnTo>
                    <a:pt x="1009" y="393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2708567" y="3264691"/>
              <a:ext cx="15970" cy="6216"/>
            </a:xfrm>
            <a:custGeom>
              <a:rect b="b" l="l" r="r" t="t"/>
              <a:pathLst>
                <a:path extrusionOk="0" fill="none" h="393" w="1010">
                  <a:moveTo>
                    <a:pt x="1009" y="1"/>
                  </a:moveTo>
                  <a:lnTo>
                    <a:pt x="1" y="1"/>
                  </a:lnTo>
                  <a:lnTo>
                    <a:pt x="1" y="393"/>
                  </a:lnTo>
                  <a:lnTo>
                    <a:pt x="1009" y="393"/>
                  </a:lnTo>
                  <a:lnTo>
                    <a:pt x="100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2746216" y="3235460"/>
              <a:ext cx="33680" cy="55836"/>
            </a:xfrm>
            <a:custGeom>
              <a:rect b="b" l="l" r="r" t="t"/>
              <a:pathLst>
                <a:path extrusionOk="0" h="3530" w="2130">
                  <a:moveTo>
                    <a:pt x="925" y="840"/>
                  </a:moveTo>
                  <a:lnTo>
                    <a:pt x="925" y="1485"/>
                  </a:lnTo>
                  <a:lnTo>
                    <a:pt x="785" y="1457"/>
                  </a:lnTo>
                  <a:lnTo>
                    <a:pt x="645" y="1373"/>
                  </a:lnTo>
                  <a:lnTo>
                    <a:pt x="589" y="1289"/>
                  </a:lnTo>
                  <a:lnTo>
                    <a:pt x="561" y="1177"/>
                  </a:lnTo>
                  <a:lnTo>
                    <a:pt x="561" y="1065"/>
                  </a:lnTo>
                  <a:lnTo>
                    <a:pt x="645" y="952"/>
                  </a:lnTo>
                  <a:lnTo>
                    <a:pt x="757" y="868"/>
                  </a:lnTo>
                  <a:lnTo>
                    <a:pt x="925" y="840"/>
                  </a:lnTo>
                  <a:close/>
                  <a:moveTo>
                    <a:pt x="1233" y="2045"/>
                  </a:moveTo>
                  <a:lnTo>
                    <a:pt x="1401" y="2073"/>
                  </a:lnTo>
                  <a:lnTo>
                    <a:pt x="1513" y="2157"/>
                  </a:lnTo>
                  <a:lnTo>
                    <a:pt x="1597" y="2241"/>
                  </a:lnTo>
                  <a:lnTo>
                    <a:pt x="1625" y="2353"/>
                  </a:lnTo>
                  <a:lnTo>
                    <a:pt x="1597" y="2465"/>
                  </a:lnTo>
                  <a:lnTo>
                    <a:pt x="1541" y="2577"/>
                  </a:lnTo>
                  <a:lnTo>
                    <a:pt x="1401" y="2661"/>
                  </a:lnTo>
                  <a:lnTo>
                    <a:pt x="1233" y="2689"/>
                  </a:lnTo>
                  <a:lnTo>
                    <a:pt x="1233" y="2045"/>
                  </a:lnTo>
                  <a:close/>
                  <a:moveTo>
                    <a:pt x="925" y="0"/>
                  </a:moveTo>
                  <a:lnTo>
                    <a:pt x="925" y="420"/>
                  </a:lnTo>
                  <a:lnTo>
                    <a:pt x="729" y="476"/>
                  </a:lnTo>
                  <a:lnTo>
                    <a:pt x="533" y="532"/>
                  </a:lnTo>
                  <a:lnTo>
                    <a:pt x="393" y="588"/>
                  </a:lnTo>
                  <a:lnTo>
                    <a:pt x="281" y="700"/>
                  </a:lnTo>
                  <a:lnTo>
                    <a:pt x="197" y="812"/>
                  </a:lnTo>
                  <a:lnTo>
                    <a:pt x="113" y="924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689"/>
                  </a:lnTo>
                  <a:lnTo>
                    <a:pt x="729" y="2661"/>
                  </a:lnTo>
                  <a:lnTo>
                    <a:pt x="533" y="2605"/>
                  </a:lnTo>
                  <a:lnTo>
                    <a:pt x="337" y="2521"/>
                  </a:lnTo>
                  <a:lnTo>
                    <a:pt x="169" y="2409"/>
                  </a:lnTo>
                  <a:lnTo>
                    <a:pt x="1" y="2801"/>
                  </a:lnTo>
                  <a:lnTo>
                    <a:pt x="225" y="2913"/>
                  </a:lnTo>
                  <a:lnTo>
                    <a:pt x="449" y="3025"/>
                  </a:lnTo>
                  <a:lnTo>
                    <a:pt x="673" y="3081"/>
                  </a:lnTo>
                  <a:lnTo>
                    <a:pt x="925" y="3109"/>
                  </a:lnTo>
                  <a:lnTo>
                    <a:pt x="925" y="3529"/>
                  </a:lnTo>
                  <a:lnTo>
                    <a:pt x="1233" y="3529"/>
                  </a:lnTo>
                  <a:lnTo>
                    <a:pt x="1233" y="3109"/>
                  </a:lnTo>
                  <a:lnTo>
                    <a:pt x="1429" y="3081"/>
                  </a:lnTo>
                  <a:lnTo>
                    <a:pt x="1625" y="3025"/>
                  </a:lnTo>
                  <a:lnTo>
                    <a:pt x="1765" y="2941"/>
                  </a:lnTo>
                  <a:lnTo>
                    <a:pt x="1877" y="2857"/>
                  </a:lnTo>
                  <a:lnTo>
                    <a:pt x="1989" y="2745"/>
                  </a:lnTo>
                  <a:lnTo>
                    <a:pt x="2045" y="2633"/>
                  </a:lnTo>
                  <a:lnTo>
                    <a:pt x="2101" y="2493"/>
                  </a:lnTo>
                  <a:lnTo>
                    <a:pt x="2129" y="2353"/>
                  </a:lnTo>
                  <a:lnTo>
                    <a:pt x="2101" y="2185"/>
                  </a:lnTo>
                  <a:lnTo>
                    <a:pt x="2045" y="2045"/>
                  </a:lnTo>
                  <a:lnTo>
                    <a:pt x="1961" y="1933"/>
                  </a:lnTo>
                  <a:lnTo>
                    <a:pt x="1849" y="1821"/>
                  </a:lnTo>
                  <a:lnTo>
                    <a:pt x="1709" y="1765"/>
                  </a:lnTo>
                  <a:lnTo>
                    <a:pt x="1569" y="1709"/>
                  </a:lnTo>
                  <a:lnTo>
                    <a:pt x="1261" y="1625"/>
                  </a:lnTo>
                  <a:lnTo>
                    <a:pt x="1261" y="840"/>
                  </a:lnTo>
                  <a:lnTo>
                    <a:pt x="1569" y="924"/>
                  </a:lnTo>
                  <a:lnTo>
                    <a:pt x="1877" y="1065"/>
                  </a:lnTo>
                  <a:lnTo>
                    <a:pt x="1989" y="644"/>
                  </a:lnTo>
                  <a:lnTo>
                    <a:pt x="1821" y="560"/>
                  </a:lnTo>
                  <a:lnTo>
                    <a:pt x="1625" y="476"/>
                  </a:lnTo>
                  <a:lnTo>
                    <a:pt x="1429" y="448"/>
                  </a:lnTo>
                  <a:lnTo>
                    <a:pt x="1233" y="420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2765712" y="3267791"/>
              <a:ext cx="6214" cy="10218"/>
            </a:xfrm>
            <a:custGeom>
              <a:rect b="b" l="l" r="r" t="t"/>
              <a:pathLst>
                <a:path extrusionOk="0" fill="none" h="646" w="393">
                  <a:moveTo>
                    <a:pt x="0" y="645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68" y="29"/>
                  </a:lnTo>
                  <a:lnTo>
                    <a:pt x="280" y="113"/>
                  </a:lnTo>
                  <a:lnTo>
                    <a:pt x="364" y="197"/>
                  </a:lnTo>
                  <a:lnTo>
                    <a:pt x="392" y="309"/>
                  </a:lnTo>
                  <a:lnTo>
                    <a:pt x="392" y="309"/>
                  </a:lnTo>
                  <a:lnTo>
                    <a:pt x="364" y="421"/>
                  </a:lnTo>
                  <a:lnTo>
                    <a:pt x="308" y="533"/>
                  </a:lnTo>
                  <a:lnTo>
                    <a:pt x="168" y="617"/>
                  </a:lnTo>
                  <a:lnTo>
                    <a:pt x="0" y="6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2755071" y="3248747"/>
              <a:ext cx="5771" cy="10202"/>
            </a:xfrm>
            <a:custGeom>
              <a:rect b="b" l="l" r="r" t="t"/>
              <a:pathLst>
                <a:path extrusionOk="0" fill="none" h="645" w="365">
                  <a:moveTo>
                    <a:pt x="365" y="645"/>
                  </a:moveTo>
                  <a:lnTo>
                    <a:pt x="365" y="645"/>
                  </a:lnTo>
                  <a:lnTo>
                    <a:pt x="225" y="617"/>
                  </a:lnTo>
                  <a:lnTo>
                    <a:pt x="85" y="533"/>
                  </a:lnTo>
                  <a:lnTo>
                    <a:pt x="29" y="449"/>
                  </a:lnTo>
                  <a:lnTo>
                    <a:pt x="1" y="337"/>
                  </a:lnTo>
                  <a:lnTo>
                    <a:pt x="1" y="337"/>
                  </a:lnTo>
                  <a:lnTo>
                    <a:pt x="1" y="225"/>
                  </a:lnTo>
                  <a:lnTo>
                    <a:pt x="85" y="112"/>
                  </a:lnTo>
                  <a:lnTo>
                    <a:pt x="197" y="28"/>
                  </a:lnTo>
                  <a:lnTo>
                    <a:pt x="365" y="0"/>
                  </a:lnTo>
                  <a:lnTo>
                    <a:pt x="365" y="6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2746216" y="3235460"/>
              <a:ext cx="33680" cy="55836"/>
            </a:xfrm>
            <a:custGeom>
              <a:rect b="b" l="l" r="r" t="t"/>
              <a:pathLst>
                <a:path extrusionOk="0" fill="none" h="3530" w="2130">
                  <a:moveTo>
                    <a:pt x="1233" y="0"/>
                  </a:moveTo>
                  <a:lnTo>
                    <a:pt x="925" y="0"/>
                  </a:lnTo>
                  <a:lnTo>
                    <a:pt x="925" y="420"/>
                  </a:lnTo>
                  <a:lnTo>
                    <a:pt x="925" y="420"/>
                  </a:lnTo>
                  <a:lnTo>
                    <a:pt x="729" y="476"/>
                  </a:lnTo>
                  <a:lnTo>
                    <a:pt x="533" y="532"/>
                  </a:lnTo>
                  <a:lnTo>
                    <a:pt x="393" y="588"/>
                  </a:lnTo>
                  <a:lnTo>
                    <a:pt x="281" y="700"/>
                  </a:lnTo>
                  <a:lnTo>
                    <a:pt x="197" y="812"/>
                  </a:lnTo>
                  <a:lnTo>
                    <a:pt x="113" y="924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689"/>
                  </a:lnTo>
                  <a:lnTo>
                    <a:pt x="925" y="2689"/>
                  </a:lnTo>
                  <a:lnTo>
                    <a:pt x="729" y="2661"/>
                  </a:lnTo>
                  <a:lnTo>
                    <a:pt x="533" y="2605"/>
                  </a:lnTo>
                  <a:lnTo>
                    <a:pt x="337" y="2521"/>
                  </a:lnTo>
                  <a:lnTo>
                    <a:pt x="169" y="2409"/>
                  </a:lnTo>
                  <a:lnTo>
                    <a:pt x="1" y="2801"/>
                  </a:lnTo>
                  <a:lnTo>
                    <a:pt x="1" y="2801"/>
                  </a:lnTo>
                  <a:lnTo>
                    <a:pt x="225" y="2913"/>
                  </a:lnTo>
                  <a:lnTo>
                    <a:pt x="449" y="3025"/>
                  </a:lnTo>
                  <a:lnTo>
                    <a:pt x="673" y="3081"/>
                  </a:lnTo>
                  <a:lnTo>
                    <a:pt x="925" y="3109"/>
                  </a:lnTo>
                  <a:lnTo>
                    <a:pt x="925" y="3529"/>
                  </a:lnTo>
                  <a:lnTo>
                    <a:pt x="1233" y="3529"/>
                  </a:lnTo>
                  <a:lnTo>
                    <a:pt x="1233" y="3109"/>
                  </a:lnTo>
                  <a:lnTo>
                    <a:pt x="1233" y="3109"/>
                  </a:lnTo>
                  <a:lnTo>
                    <a:pt x="1429" y="3081"/>
                  </a:lnTo>
                  <a:lnTo>
                    <a:pt x="1625" y="3025"/>
                  </a:lnTo>
                  <a:lnTo>
                    <a:pt x="1765" y="2941"/>
                  </a:lnTo>
                  <a:lnTo>
                    <a:pt x="1877" y="2857"/>
                  </a:lnTo>
                  <a:lnTo>
                    <a:pt x="1989" y="2745"/>
                  </a:lnTo>
                  <a:lnTo>
                    <a:pt x="2045" y="2633"/>
                  </a:lnTo>
                  <a:lnTo>
                    <a:pt x="2101" y="2493"/>
                  </a:lnTo>
                  <a:lnTo>
                    <a:pt x="2129" y="2353"/>
                  </a:lnTo>
                  <a:lnTo>
                    <a:pt x="2129" y="2353"/>
                  </a:lnTo>
                  <a:lnTo>
                    <a:pt x="2101" y="2185"/>
                  </a:lnTo>
                  <a:lnTo>
                    <a:pt x="2045" y="2045"/>
                  </a:lnTo>
                  <a:lnTo>
                    <a:pt x="1961" y="1933"/>
                  </a:lnTo>
                  <a:lnTo>
                    <a:pt x="1849" y="1821"/>
                  </a:lnTo>
                  <a:lnTo>
                    <a:pt x="1709" y="1765"/>
                  </a:lnTo>
                  <a:lnTo>
                    <a:pt x="1569" y="1709"/>
                  </a:lnTo>
                  <a:lnTo>
                    <a:pt x="1261" y="1625"/>
                  </a:lnTo>
                  <a:lnTo>
                    <a:pt x="1261" y="840"/>
                  </a:lnTo>
                  <a:lnTo>
                    <a:pt x="1261" y="840"/>
                  </a:lnTo>
                  <a:lnTo>
                    <a:pt x="1569" y="924"/>
                  </a:lnTo>
                  <a:lnTo>
                    <a:pt x="1877" y="1065"/>
                  </a:lnTo>
                  <a:lnTo>
                    <a:pt x="1989" y="644"/>
                  </a:lnTo>
                  <a:lnTo>
                    <a:pt x="1989" y="644"/>
                  </a:lnTo>
                  <a:lnTo>
                    <a:pt x="1821" y="560"/>
                  </a:lnTo>
                  <a:lnTo>
                    <a:pt x="1625" y="476"/>
                  </a:lnTo>
                  <a:lnTo>
                    <a:pt x="1429" y="448"/>
                  </a:lnTo>
                  <a:lnTo>
                    <a:pt x="1233" y="420"/>
                  </a:lnTo>
                  <a:lnTo>
                    <a:pt x="123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2798475" y="3242546"/>
              <a:ext cx="31909" cy="42106"/>
            </a:xfrm>
            <a:custGeom>
              <a:rect b="b" l="l" r="r" t="t"/>
              <a:pathLst>
                <a:path extrusionOk="0" h="2662" w="2018">
                  <a:moveTo>
                    <a:pt x="337" y="0"/>
                  </a:moveTo>
                  <a:lnTo>
                    <a:pt x="197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4" y="1681"/>
                  </a:lnTo>
                  <a:lnTo>
                    <a:pt x="1542" y="1737"/>
                  </a:lnTo>
                  <a:lnTo>
                    <a:pt x="1542" y="1849"/>
                  </a:lnTo>
                  <a:lnTo>
                    <a:pt x="1542" y="1933"/>
                  </a:lnTo>
                  <a:lnTo>
                    <a:pt x="1514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05" y="2213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61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6" y="2521"/>
                  </a:lnTo>
                  <a:lnTo>
                    <a:pt x="1766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18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878" y="1373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93"/>
                  </a:lnTo>
                  <a:lnTo>
                    <a:pt x="1205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2798475" y="3242546"/>
              <a:ext cx="31909" cy="42106"/>
            </a:xfrm>
            <a:custGeom>
              <a:rect b="b" l="l" r="r" t="t"/>
              <a:pathLst>
                <a:path extrusionOk="0" fill="none" h="2662" w="2018">
                  <a:moveTo>
                    <a:pt x="1878" y="0"/>
                  </a:moveTo>
                  <a:lnTo>
                    <a:pt x="337" y="0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4" y="1681"/>
                  </a:lnTo>
                  <a:lnTo>
                    <a:pt x="1542" y="1737"/>
                  </a:lnTo>
                  <a:lnTo>
                    <a:pt x="1542" y="1849"/>
                  </a:lnTo>
                  <a:lnTo>
                    <a:pt x="1542" y="1849"/>
                  </a:lnTo>
                  <a:lnTo>
                    <a:pt x="1542" y="1933"/>
                  </a:lnTo>
                  <a:lnTo>
                    <a:pt x="1514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05" y="2213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61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953" y="2661"/>
                  </a:lnTo>
                  <a:lnTo>
                    <a:pt x="981" y="2661"/>
                  </a:lnTo>
                  <a:lnTo>
                    <a:pt x="981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6" y="2521"/>
                  </a:lnTo>
                  <a:lnTo>
                    <a:pt x="1766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18" y="1821"/>
                  </a:lnTo>
                  <a:lnTo>
                    <a:pt x="2018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878" y="1373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93"/>
                  </a:lnTo>
                  <a:lnTo>
                    <a:pt x="1205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2832582" y="3242546"/>
              <a:ext cx="32352" cy="42106"/>
            </a:xfrm>
            <a:custGeom>
              <a:rect b="b" l="l" r="r" t="t"/>
              <a:pathLst>
                <a:path extrusionOk="0" h="2662" w="2046">
                  <a:moveTo>
                    <a:pt x="337" y="0"/>
                  </a:moveTo>
                  <a:lnTo>
                    <a:pt x="197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317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3" y="1681"/>
                  </a:lnTo>
                  <a:lnTo>
                    <a:pt x="1541" y="1737"/>
                  </a:lnTo>
                  <a:lnTo>
                    <a:pt x="1541" y="1849"/>
                  </a:lnTo>
                  <a:lnTo>
                    <a:pt x="1541" y="1933"/>
                  </a:lnTo>
                  <a:lnTo>
                    <a:pt x="1513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33" y="2213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89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5" y="2521"/>
                  </a:lnTo>
                  <a:lnTo>
                    <a:pt x="1765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46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906" y="1373"/>
                  </a:lnTo>
                  <a:lnTo>
                    <a:pt x="1793" y="1233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2832582" y="3242546"/>
              <a:ext cx="32352" cy="42106"/>
            </a:xfrm>
            <a:custGeom>
              <a:rect b="b" l="l" r="r" t="t"/>
              <a:pathLst>
                <a:path extrusionOk="0" fill="none" h="2662" w="2046">
                  <a:moveTo>
                    <a:pt x="1878" y="0"/>
                  </a:moveTo>
                  <a:lnTo>
                    <a:pt x="337" y="0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317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3" y="1681"/>
                  </a:lnTo>
                  <a:lnTo>
                    <a:pt x="1541" y="1737"/>
                  </a:lnTo>
                  <a:lnTo>
                    <a:pt x="1541" y="1849"/>
                  </a:lnTo>
                  <a:lnTo>
                    <a:pt x="1541" y="1849"/>
                  </a:lnTo>
                  <a:lnTo>
                    <a:pt x="1541" y="1933"/>
                  </a:lnTo>
                  <a:lnTo>
                    <a:pt x="1513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33" y="2213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89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953" y="2661"/>
                  </a:lnTo>
                  <a:lnTo>
                    <a:pt x="981" y="2661"/>
                  </a:lnTo>
                  <a:lnTo>
                    <a:pt x="981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5" y="2521"/>
                  </a:lnTo>
                  <a:lnTo>
                    <a:pt x="1765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46" y="1821"/>
                  </a:lnTo>
                  <a:lnTo>
                    <a:pt x="2046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906" y="1373"/>
                  </a:lnTo>
                  <a:lnTo>
                    <a:pt x="1793" y="1233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2868903" y="3274893"/>
              <a:ext cx="9756" cy="18174"/>
            </a:xfrm>
            <a:custGeom>
              <a:rect b="b" l="l" r="r" t="t"/>
              <a:pathLst>
                <a:path extrusionOk="0" h="1149" w="617">
                  <a:moveTo>
                    <a:pt x="281" y="0"/>
                  </a:moveTo>
                  <a:lnTo>
                    <a:pt x="169" y="28"/>
                  </a:lnTo>
                  <a:lnTo>
                    <a:pt x="85" y="84"/>
                  </a:lnTo>
                  <a:lnTo>
                    <a:pt x="29" y="196"/>
                  </a:lnTo>
                  <a:lnTo>
                    <a:pt x="1" y="308"/>
                  </a:lnTo>
                  <a:lnTo>
                    <a:pt x="29" y="392"/>
                  </a:lnTo>
                  <a:lnTo>
                    <a:pt x="57" y="476"/>
                  </a:lnTo>
                  <a:lnTo>
                    <a:pt x="113" y="532"/>
                  </a:lnTo>
                  <a:lnTo>
                    <a:pt x="197" y="588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6"/>
                  </a:lnTo>
                  <a:lnTo>
                    <a:pt x="589" y="448"/>
                  </a:lnTo>
                  <a:lnTo>
                    <a:pt x="617" y="280"/>
                  </a:lnTo>
                  <a:lnTo>
                    <a:pt x="589" y="168"/>
                  </a:lnTo>
                  <a:lnTo>
                    <a:pt x="533" y="84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2868903" y="3274893"/>
              <a:ext cx="9756" cy="18174"/>
            </a:xfrm>
            <a:custGeom>
              <a:rect b="b" l="l" r="r" t="t"/>
              <a:pathLst>
                <a:path extrusionOk="0" fill="none" h="1149" w="617">
                  <a:moveTo>
                    <a:pt x="309" y="0"/>
                  </a:moveTo>
                  <a:lnTo>
                    <a:pt x="309" y="0"/>
                  </a:lnTo>
                  <a:lnTo>
                    <a:pt x="309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69" y="28"/>
                  </a:lnTo>
                  <a:lnTo>
                    <a:pt x="85" y="84"/>
                  </a:lnTo>
                  <a:lnTo>
                    <a:pt x="29" y="196"/>
                  </a:lnTo>
                  <a:lnTo>
                    <a:pt x="1" y="308"/>
                  </a:lnTo>
                  <a:lnTo>
                    <a:pt x="1" y="308"/>
                  </a:lnTo>
                  <a:lnTo>
                    <a:pt x="29" y="392"/>
                  </a:lnTo>
                  <a:lnTo>
                    <a:pt x="57" y="476"/>
                  </a:lnTo>
                  <a:lnTo>
                    <a:pt x="113" y="532"/>
                  </a:lnTo>
                  <a:lnTo>
                    <a:pt x="197" y="588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6"/>
                  </a:lnTo>
                  <a:lnTo>
                    <a:pt x="533" y="616"/>
                  </a:lnTo>
                  <a:lnTo>
                    <a:pt x="589" y="448"/>
                  </a:lnTo>
                  <a:lnTo>
                    <a:pt x="617" y="280"/>
                  </a:lnTo>
                  <a:lnTo>
                    <a:pt x="617" y="280"/>
                  </a:lnTo>
                  <a:lnTo>
                    <a:pt x="617" y="280"/>
                  </a:lnTo>
                  <a:lnTo>
                    <a:pt x="589" y="168"/>
                  </a:lnTo>
                  <a:lnTo>
                    <a:pt x="533" y="84"/>
                  </a:lnTo>
                  <a:lnTo>
                    <a:pt x="449" y="0"/>
                  </a:lnTo>
                  <a:lnTo>
                    <a:pt x="30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2882644" y="3242546"/>
              <a:ext cx="37649" cy="41663"/>
            </a:xfrm>
            <a:custGeom>
              <a:rect b="b" l="l" r="r" t="t"/>
              <a:pathLst>
                <a:path extrusionOk="0" h="2634" w="2381">
                  <a:moveTo>
                    <a:pt x="1289" y="0"/>
                  </a:moveTo>
                  <a:lnTo>
                    <a:pt x="0" y="1681"/>
                  </a:lnTo>
                  <a:lnTo>
                    <a:pt x="0" y="2017"/>
                  </a:lnTo>
                  <a:lnTo>
                    <a:pt x="1429" y="2017"/>
                  </a:lnTo>
                  <a:lnTo>
                    <a:pt x="1429" y="2633"/>
                  </a:lnTo>
                  <a:lnTo>
                    <a:pt x="1905" y="2633"/>
                  </a:lnTo>
                  <a:lnTo>
                    <a:pt x="1905" y="2017"/>
                  </a:lnTo>
                  <a:lnTo>
                    <a:pt x="2381" y="2017"/>
                  </a:lnTo>
                  <a:lnTo>
                    <a:pt x="2353" y="1625"/>
                  </a:lnTo>
                  <a:lnTo>
                    <a:pt x="1905" y="1625"/>
                  </a:lnTo>
                  <a:lnTo>
                    <a:pt x="1905" y="1093"/>
                  </a:lnTo>
                  <a:lnTo>
                    <a:pt x="1429" y="1093"/>
                  </a:lnTo>
                  <a:lnTo>
                    <a:pt x="1429" y="1625"/>
                  </a:lnTo>
                  <a:lnTo>
                    <a:pt x="588" y="1625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2882644" y="3242546"/>
              <a:ext cx="37649" cy="41663"/>
            </a:xfrm>
            <a:custGeom>
              <a:rect b="b" l="l" r="r" t="t"/>
              <a:pathLst>
                <a:path extrusionOk="0" fill="none" h="2634" w="2381">
                  <a:moveTo>
                    <a:pt x="1793" y="0"/>
                  </a:moveTo>
                  <a:lnTo>
                    <a:pt x="1289" y="0"/>
                  </a:lnTo>
                  <a:lnTo>
                    <a:pt x="0" y="1681"/>
                  </a:lnTo>
                  <a:lnTo>
                    <a:pt x="0" y="2017"/>
                  </a:lnTo>
                  <a:lnTo>
                    <a:pt x="1429" y="2017"/>
                  </a:lnTo>
                  <a:lnTo>
                    <a:pt x="1429" y="2633"/>
                  </a:lnTo>
                  <a:lnTo>
                    <a:pt x="1905" y="2633"/>
                  </a:lnTo>
                  <a:lnTo>
                    <a:pt x="1905" y="2017"/>
                  </a:lnTo>
                  <a:lnTo>
                    <a:pt x="2381" y="2017"/>
                  </a:lnTo>
                  <a:lnTo>
                    <a:pt x="2353" y="1625"/>
                  </a:lnTo>
                  <a:lnTo>
                    <a:pt x="1905" y="1625"/>
                  </a:lnTo>
                  <a:lnTo>
                    <a:pt x="1905" y="1093"/>
                  </a:lnTo>
                  <a:lnTo>
                    <a:pt x="1429" y="1093"/>
                  </a:lnTo>
                  <a:lnTo>
                    <a:pt x="1429" y="1625"/>
                  </a:lnTo>
                  <a:lnTo>
                    <a:pt x="588" y="1625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2923835" y="3242104"/>
              <a:ext cx="33664" cy="42549"/>
            </a:xfrm>
            <a:custGeom>
              <a:rect b="b" l="l" r="r" t="t"/>
              <a:pathLst>
                <a:path extrusionOk="0" h="2690" w="2129">
                  <a:moveTo>
                    <a:pt x="1064" y="392"/>
                  </a:moveTo>
                  <a:lnTo>
                    <a:pt x="1261" y="420"/>
                  </a:lnTo>
                  <a:lnTo>
                    <a:pt x="1429" y="504"/>
                  </a:lnTo>
                  <a:lnTo>
                    <a:pt x="1485" y="560"/>
                  </a:lnTo>
                  <a:lnTo>
                    <a:pt x="1541" y="617"/>
                  </a:lnTo>
                  <a:lnTo>
                    <a:pt x="1569" y="701"/>
                  </a:lnTo>
                  <a:lnTo>
                    <a:pt x="1569" y="785"/>
                  </a:lnTo>
                  <a:lnTo>
                    <a:pt x="1569" y="869"/>
                  </a:lnTo>
                  <a:lnTo>
                    <a:pt x="1541" y="925"/>
                  </a:lnTo>
                  <a:lnTo>
                    <a:pt x="1485" y="981"/>
                  </a:lnTo>
                  <a:lnTo>
                    <a:pt x="1429" y="1037"/>
                  </a:lnTo>
                  <a:lnTo>
                    <a:pt x="1261" y="1121"/>
                  </a:lnTo>
                  <a:lnTo>
                    <a:pt x="1064" y="1149"/>
                  </a:lnTo>
                  <a:lnTo>
                    <a:pt x="868" y="1121"/>
                  </a:lnTo>
                  <a:lnTo>
                    <a:pt x="700" y="1037"/>
                  </a:lnTo>
                  <a:lnTo>
                    <a:pt x="644" y="981"/>
                  </a:lnTo>
                  <a:lnTo>
                    <a:pt x="616" y="925"/>
                  </a:lnTo>
                  <a:lnTo>
                    <a:pt x="588" y="869"/>
                  </a:lnTo>
                  <a:lnTo>
                    <a:pt x="588" y="785"/>
                  </a:lnTo>
                  <a:lnTo>
                    <a:pt x="588" y="757"/>
                  </a:lnTo>
                  <a:lnTo>
                    <a:pt x="588" y="673"/>
                  </a:lnTo>
                  <a:lnTo>
                    <a:pt x="616" y="588"/>
                  </a:lnTo>
                  <a:lnTo>
                    <a:pt x="644" y="532"/>
                  </a:lnTo>
                  <a:lnTo>
                    <a:pt x="700" y="476"/>
                  </a:lnTo>
                  <a:lnTo>
                    <a:pt x="868" y="420"/>
                  </a:lnTo>
                  <a:lnTo>
                    <a:pt x="1064" y="392"/>
                  </a:lnTo>
                  <a:close/>
                  <a:moveTo>
                    <a:pt x="1092" y="1485"/>
                  </a:move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69" y="1653"/>
                  </a:lnTo>
                  <a:lnTo>
                    <a:pt x="1597" y="1709"/>
                  </a:lnTo>
                  <a:lnTo>
                    <a:pt x="1625" y="1793"/>
                  </a:lnTo>
                  <a:lnTo>
                    <a:pt x="1653" y="1905"/>
                  </a:lnTo>
                  <a:lnTo>
                    <a:pt x="1625" y="1989"/>
                  </a:lnTo>
                  <a:lnTo>
                    <a:pt x="1597" y="2073"/>
                  </a:lnTo>
                  <a:lnTo>
                    <a:pt x="1569" y="2157"/>
                  </a:lnTo>
                  <a:lnTo>
                    <a:pt x="1485" y="2213"/>
                  </a:lnTo>
                  <a:lnTo>
                    <a:pt x="1401" y="2269"/>
                  </a:lnTo>
                  <a:lnTo>
                    <a:pt x="1317" y="2297"/>
                  </a:lnTo>
                  <a:lnTo>
                    <a:pt x="1092" y="2325"/>
                  </a:lnTo>
                  <a:lnTo>
                    <a:pt x="868" y="2297"/>
                  </a:lnTo>
                  <a:lnTo>
                    <a:pt x="756" y="2269"/>
                  </a:lnTo>
                  <a:lnTo>
                    <a:pt x="672" y="2213"/>
                  </a:lnTo>
                  <a:lnTo>
                    <a:pt x="616" y="2157"/>
                  </a:lnTo>
                  <a:lnTo>
                    <a:pt x="560" y="2073"/>
                  </a:lnTo>
                  <a:lnTo>
                    <a:pt x="532" y="1989"/>
                  </a:lnTo>
                  <a:lnTo>
                    <a:pt x="532" y="1905"/>
                  </a:lnTo>
                  <a:lnTo>
                    <a:pt x="532" y="1821"/>
                  </a:lnTo>
                  <a:lnTo>
                    <a:pt x="560" y="1737"/>
                  </a:lnTo>
                  <a:lnTo>
                    <a:pt x="616" y="1653"/>
                  </a:lnTo>
                  <a:lnTo>
                    <a:pt x="672" y="1597"/>
                  </a:lnTo>
                  <a:lnTo>
                    <a:pt x="756" y="1541"/>
                  </a:lnTo>
                  <a:lnTo>
                    <a:pt x="868" y="1513"/>
                  </a:lnTo>
                  <a:lnTo>
                    <a:pt x="1092" y="1485"/>
                  </a:lnTo>
                  <a:close/>
                  <a:moveTo>
                    <a:pt x="868" y="0"/>
                  </a:moveTo>
                  <a:lnTo>
                    <a:pt x="672" y="28"/>
                  </a:lnTo>
                  <a:lnTo>
                    <a:pt x="504" y="112"/>
                  </a:lnTo>
                  <a:lnTo>
                    <a:pt x="364" y="196"/>
                  </a:lnTo>
                  <a:lnTo>
                    <a:pt x="252" y="280"/>
                  </a:lnTo>
                  <a:lnTo>
                    <a:pt x="168" y="420"/>
                  </a:lnTo>
                  <a:lnTo>
                    <a:pt x="112" y="560"/>
                  </a:lnTo>
                  <a:lnTo>
                    <a:pt x="84" y="701"/>
                  </a:lnTo>
                  <a:lnTo>
                    <a:pt x="112" y="897"/>
                  </a:lnTo>
                  <a:lnTo>
                    <a:pt x="168" y="1037"/>
                  </a:lnTo>
                  <a:lnTo>
                    <a:pt x="280" y="1177"/>
                  </a:lnTo>
                  <a:lnTo>
                    <a:pt x="420" y="1289"/>
                  </a:lnTo>
                  <a:lnTo>
                    <a:pt x="252" y="1373"/>
                  </a:lnTo>
                  <a:lnTo>
                    <a:pt x="112" y="1513"/>
                  </a:lnTo>
                  <a:lnTo>
                    <a:pt x="28" y="1709"/>
                  </a:lnTo>
                  <a:lnTo>
                    <a:pt x="0" y="1905"/>
                  </a:lnTo>
                  <a:lnTo>
                    <a:pt x="28" y="2073"/>
                  </a:lnTo>
                  <a:lnTo>
                    <a:pt x="84" y="2241"/>
                  </a:lnTo>
                  <a:lnTo>
                    <a:pt x="168" y="2353"/>
                  </a:lnTo>
                  <a:lnTo>
                    <a:pt x="280" y="2493"/>
                  </a:lnTo>
                  <a:lnTo>
                    <a:pt x="448" y="2577"/>
                  </a:lnTo>
                  <a:lnTo>
                    <a:pt x="616" y="2633"/>
                  </a:lnTo>
                  <a:lnTo>
                    <a:pt x="840" y="2689"/>
                  </a:lnTo>
                  <a:lnTo>
                    <a:pt x="1289" y="2689"/>
                  </a:lnTo>
                  <a:lnTo>
                    <a:pt x="1513" y="2633"/>
                  </a:lnTo>
                  <a:lnTo>
                    <a:pt x="1681" y="2577"/>
                  </a:lnTo>
                  <a:lnTo>
                    <a:pt x="1849" y="2493"/>
                  </a:lnTo>
                  <a:lnTo>
                    <a:pt x="1961" y="2353"/>
                  </a:lnTo>
                  <a:lnTo>
                    <a:pt x="2073" y="2241"/>
                  </a:lnTo>
                  <a:lnTo>
                    <a:pt x="2129" y="2073"/>
                  </a:lnTo>
                  <a:lnTo>
                    <a:pt x="2129" y="1905"/>
                  </a:lnTo>
                  <a:lnTo>
                    <a:pt x="2101" y="1709"/>
                  </a:lnTo>
                  <a:lnTo>
                    <a:pt x="2017" y="1513"/>
                  </a:lnTo>
                  <a:lnTo>
                    <a:pt x="1877" y="1373"/>
                  </a:lnTo>
                  <a:lnTo>
                    <a:pt x="1709" y="1289"/>
                  </a:lnTo>
                  <a:lnTo>
                    <a:pt x="1849" y="1177"/>
                  </a:lnTo>
                  <a:lnTo>
                    <a:pt x="1961" y="1037"/>
                  </a:lnTo>
                  <a:lnTo>
                    <a:pt x="2017" y="897"/>
                  </a:lnTo>
                  <a:lnTo>
                    <a:pt x="2045" y="701"/>
                  </a:lnTo>
                  <a:lnTo>
                    <a:pt x="2017" y="560"/>
                  </a:lnTo>
                  <a:lnTo>
                    <a:pt x="1989" y="420"/>
                  </a:lnTo>
                  <a:lnTo>
                    <a:pt x="1877" y="280"/>
                  </a:lnTo>
                  <a:lnTo>
                    <a:pt x="1765" y="196"/>
                  </a:lnTo>
                  <a:lnTo>
                    <a:pt x="1625" y="112"/>
                  </a:lnTo>
                  <a:lnTo>
                    <a:pt x="1457" y="28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2932247" y="3265577"/>
              <a:ext cx="17726" cy="13318"/>
            </a:xfrm>
            <a:custGeom>
              <a:rect b="b" l="l" r="r" t="t"/>
              <a:pathLst>
                <a:path extrusionOk="0" fill="none" h="842" w="1121">
                  <a:moveTo>
                    <a:pt x="560" y="841"/>
                  </a:moveTo>
                  <a:lnTo>
                    <a:pt x="560" y="841"/>
                  </a:lnTo>
                  <a:lnTo>
                    <a:pt x="336" y="813"/>
                  </a:lnTo>
                  <a:lnTo>
                    <a:pt x="224" y="785"/>
                  </a:lnTo>
                  <a:lnTo>
                    <a:pt x="140" y="729"/>
                  </a:lnTo>
                  <a:lnTo>
                    <a:pt x="84" y="673"/>
                  </a:lnTo>
                  <a:lnTo>
                    <a:pt x="28" y="589"/>
                  </a:lnTo>
                  <a:lnTo>
                    <a:pt x="0" y="505"/>
                  </a:lnTo>
                  <a:lnTo>
                    <a:pt x="0" y="421"/>
                  </a:lnTo>
                  <a:lnTo>
                    <a:pt x="0" y="421"/>
                  </a:lnTo>
                  <a:lnTo>
                    <a:pt x="0" y="337"/>
                  </a:lnTo>
                  <a:lnTo>
                    <a:pt x="28" y="253"/>
                  </a:lnTo>
                  <a:lnTo>
                    <a:pt x="84" y="169"/>
                  </a:lnTo>
                  <a:lnTo>
                    <a:pt x="140" y="113"/>
                  </a:lnTo>
                  <a:lnTo>
                    <a:pt x="224" y="57"/>
                  </a:lnTo>
                  <a:lnTo>
                    <a:pt x="336" y="29"/>
                  </a:lnTo>
                  <a:lnTo>
                    <a:pt x="560" y="1"/>
                  </a:lnTo>
                  <a:lnTo>
                    <a:pt x="560" y="1"/>
                  </a:lnTo>
                  <a:lnTo>
                    <a:pt x="785" y="29"/>
                  </a:lnTo>
                  <a:lnTo>
                    <a:pt x="869" y="57"/>
                  </a:lnTo>
                  <a:lnTo>
                    <a:pt x="953" y="113"/>
                  </a:lnTo>
                  <a:lnTo>
                    <a:pt x="1037" y="169"/>
                  </a:lnTo>
                  <a:lnTo>
                    <a:pt x="1065" y="225"/>
                  </a:lnTo>
                  <a:lnTo>
                    <a:pt x="1093" y="309"/>
                  </a:lnTo>
                  <a:lnTo>
                    <a:pt x="1121" y="421"/>
                  </a:lnTo>
                  <a:lnTo>
                    <a:pt x="1121" y="421"/>
                  </a:lnTo>
                  <a:lnTo>
                    <a:pt x="1093" y="505"/>
                  </a:lnTo>
                  <a:lnTo>
                    <a:pt x="1065" y="589"/>
                  </a:lnTo>
                  <a:lnTo>
                    <a:pt x="1037" y="673"/>
                  </a:lnTo>
                  <a:lnTo>
                    <a:pt x="953" y="729"/>
                  </a:lnTo>
                  <a:lnTo>
                    <a:pt x="869" y="785"/>
                  </a:lnTo>
                  <a:lnTo>
                    <a:pt x="785" y="813"/>
                  </a:lnTo>
                  <a:lnTo>
                    <a:pt x="560" y="8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2933132" y="3248304"/>
              <a:ext cx="15512" cy="11974"/>
            </a:xfrm>
            <a:custGeom>
              <a:rect b="b" l="l" r="r" t="t"/>
              <a:pathLst>
                <a:path extrusionOk="0" fill="none" h="757" w="981">
                  <a:moveTo>
                    <a:pt x="476" y="757"/>
                  </a:moveTo>
                  <a:lnTo>
                    <a:pt x="476" y="757"/>
                  </a:lnTo>
                  <a:lnTo>
                    <a:pt x="280" y="729"/>
                  </a:lnTo>
                  <a:lnTo>
                    <a:pt x="112" y="645"/>
                  </a:lnTo>
                  <a:lnTo>
                    <a:pt x="56" y="589"/>
                  </a:lnTo>
                  <a:lnTo>
                    <a:pt x="28" y="533"/>
                  </a:lnTo>
                  <a:lnTo>
                    <a:pt x="0" y="477"/>
                  </a:lnTo>
                  <a:lnTo>
                    <a:pt x="0" y="393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0" y="281"/>
                  </a:lnTo>
                  <a:lnTo>
                    <a:pt x="28" y="196"/>
                  </a:lnTo>
                  <a:lnTo>
                    <a:pt x="56" y="140"/>
                  </a:lnTo>
                  <a:lnTo>
                    <a:pt x="112" y="84"/>
                  </a:lnTo>
                  <a:lnTo>
                    <a:pt x="280" y="28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673" y="28"/>
                  </a:lnTo>
                  <a:lnTo>
                    <a:pt x="841" y="112"/>
                  </a:lnTo>
                  <a:lnTo>
                    <a:pt x="897" y="168"/>
                  </a:lnTo>
                  <a:lnTo>
                    <a:pt x="953" y="225"/>
                  </a:lnTo>
                  <a:lnTo>
                    <a:pt x="981" y="309"/>
                  </a:lnTo>
                  <a:lnTo>
                    <a:pt x="981" y="393"/>
                  </a:lnTo>
                  <a:lnTo>
                    <a:pt x="981" y="393"/>
                  </a:lnTo>
                  <a:lnTo>
                    <a:pt x="981" y="477"/>
                  </a:lnTo>
                  <a:lnTo>
                    <a:pt x="953" y="533"/>
                  </a:lnTo>
                  <a:lnTo>
                    <a:pt x="897" y="589"/>
                  </a:lnTo>
                  <a:lnTo>
                    <a:pt x="841" y="645"/>
                  </a:lnTo>
                  <a:lnTo>
                    <a:pt x="673" y="729"/>
                  </a:lnTo>
                  <a:lnTo>
                    <a:pt x="476" y="7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2923835" y="3242104"/>
              <a:ext cx="33664" cy="42549"/>
            </a:xfrm>
            <a:custGeom>
              <a:rect b="b" l="l" r="r" t="t"/>
              <a:pathLst>
                <a:path extrusionOk="0" fill="none" h="2690" w="2129">
                  <a:moveTo>
                    <a:pt x="1064" y="0"/>
                  </a:moveTo>
                  <a:lnTo>
                    <a:pt x="1064" y="0"/>
                  </a:lnTo>
                  <a:lnTo>
                    <a:pt x="868" y="0"/>
                  </a:lnTo>
                  <a:lnTo>
                    <a:pt x="672" y="28"/>
                  </a:lnTo>
                  <a:lnTo>
                    <a:pt x="504" y="112"/>
                  </a:lnTo>
                  <a:lnTo>
                    <a:pt x="364" y="196"/>
                  </a:lnTo>
                  <a:lnTo>
                    <a:pt x="252" y="280"/>
                  </a:lnTo>
                  <a:lnTo>
                    <a:pt x="168" y="420"/>
                  </a:lnTo>
                  <a:lnTo>
                    <a:pt x="112" y="560"/>
                  </a:lnTo>
                  <a:lnTo>
                    <a:pt x="84" y="701"/>
                  </a:lnTo>
                  <a:lnTo>
                    <a:pt x="84" y="701"/>
                  </a:lnTo>
                  <a:lnTo>
                    <a:pt x="112" y="897"/>
                  </a:lnTo>
                  <a:lnTo>
                    <a:pt x="168" y="1037"/>
                  </a:lnTo>
                  <a:lnTo>
                    <a:pt x="280" y="1177"/>
                  </a:lnTo>
                  <a:lnTo>
                    <a:pt x="420" y="1289"/>
                  </a:lnTo>
                  <a:lnTo>
                    <a:pt x="420" y="1289"/>
                  </a:lnTo>
                  <a:lnTo>
                    <a:pt x="252" y="1373"/>
                  </a:lnTo>
                  <a:lnTo>
                    <a:pt x="112" y="1513"/>
                  </a:lnTo>
                  <a:lnTo>
                    <a:pt x="28" y="1709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28" y="2073"/>
                  </a:lnTo>
                  <a:lnTo>
                    <a:pt x="84" y="2241"/>
                  </a:lnTo>
                  <a:lnTo>
                    <a:pt x="168" y="2353"/>
                  </a:lnTo>
                  <a:lnTo>
                    <a:pt x="280" y="2493"/>
                  </a:lnTo>
                  <a:lnTo>
                    <a:pt x="448" y="2577"/>
                  </a:lnTo>
                  <a:lnTo>
                    <a:pt x="616" y="2633"/>
                  </a:lnTo>
                  <a:lnTo>
                    <a:pt x="840" y="2689"/>
                  </a:lnTo>
                  <a:lnTo>
                    <a:pt x="1064" y="2689"/>
                  </a:lnTo>
                  <a:lnTo>
                    <a:pt x="1064" y="2689"/>
                  </a:lnTo>
                  <a:lnTo>
                    <a:pt x="1289" y="2689"/>
                  </a:lnTo>
                  <a:lnTo>
                    <a:pt x="1513" y="2633"/>
                  </a:lnTo>
                  <a:lnTo>
                    <a:pt x="1681" y="2577"/>
                  </a:lnTo>
                  <a:lnTo>
                    <a:pt x="1849" y="2493"/>
                  </a:lnTo>
                  <a:lnTo>
                    <a:pt x="1961" y="2353"/>
                  </a:lnTo>
                  <a:lnTo>
                    <a:pt x="2073" y="2241"/>
                  </a:lnTo>
                  <a:lnTo>
                    <a:pt x="2129" y="2073"/>
                  </a:lnTo>
                  <a:lnTo>
                    <a:pt x="2129" y="1905"/>
                  </a:lnTo>
                  <a:lnTo>
                    <a:pt x="2129" y="1905"/>
                  </a:lnTo>
                  <a:lnTo>
                    <a:pt x="2101" y="1709"/>
                  </a:lnTo>
                  <a:lnTo>
                    <a:pt x="2017" y="1513"/>
                  </a:lnTo>
                  <a:lnTo>
                    <a:pt x="1877" y="1373"/>
                  </a:lnTo>
                  <a:lnTo>
                    <a:pt x="1709" y="1289"/>
                  </a:lnTo>
                  <a:lnTo>
                    <a:pt x="1709" y="1289"/>
                  </a:lnTo>
                  <a:lnTo>
                    <a:pt x="1849" y="1177"/>
                  </a:lnTo>
                  <a:lnTo>
                    <a:pt x="1961" y="1037"/>
                  </a:lnTo>
                  <a:lnTo>
                    <a:pt x="2017" y="897"/>
                  </a:lnTo>
                  <a:lnTo>
                    <a:pt x="2045" y="701"/>
                  </a:lnTo>
                  <a:lnTo>
                    <a:pt x="2045" y="701"/>
                  </a:lnTo>
                  <a:lnTo>
                    <a:pt x="2017" y="560"/>
                  </a:lnTo>
                  <a:lnTo>
                    <a:pt x="1989" y="420"/>
                  </a:lnTo>
                  <a:lnTo>
                    <a:pt x="1877" y="280"/>
                  </a:lnTo>
                  <a:lnTo>
                    <a:pt x="1765" y="196"/>
                  </a:lnTo>
                  <a:lnTo>
                    <a:pt x="1625" y="112"/>
                  </a:lnTo>
                  <a:lnTo>
                    <a:pt x="1457" y="28"/>
                  </a:lnTo>
                  <a:lnTo>
                    <a:pt x="1261" y="0"/>
                  </a:lnTo>
                  <a:lnTo>
                    <a:pt x="106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1906444" y="3231015"/>
              <a:ext cx="299879" cy="21290"/>
            </a:xfrm>
            <a:custGeom>
              <a:rect b="b" l="l" r="r" t="t"/>
              <a:pathLst>
                <a:path extrusionOk="0" h="1346" w="18965">
                  <a:moveTo>
                    <a:pt x="533" y="1"/>
                  </a:move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8"/>
                  </a:lnTo>
                  <a:lnTo>
                    <a:pt x="673" y="1346"/>
                  </a:lnTo>
                  <a:lnTo>
                    <a:pt x="18292" y="1346"/>
                  </a:lnTo>
                  <a:lnTo>
                    <a:pt x="18404" y="1318"/>
                  </a:lnTo>
                  <a:lnTo>
                    <a:pt x="18544" y="1289"/>
                  </a:lnTo>
                  <a:lnTo>
                    <a:pt x="18656" y="1205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393"/>
                  </a:lnTo>
                  <a:lnTo>
                    <a:pt x="18852" y="281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1906444" y="3231015"/>
              <a:ext cx="299879" cy="21290"/>
            </a:xfrm>
            <a:custGeom>
              <a:rect b="b" l="l" r="r" t="t"/>
              <a:pathLst>
                <a:path extrusionOk="0" fill="none" h="1346" w="18965">
                  <a:moveTo>
                    <a:pt x="18292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673" y="1"/>
                  </a:lnTo>
                  <a:lnTo>
                    <a:pt x="533" y="1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8"/>
                  </a:lnTo>
                  <a:lnTo>
                    <a:pt x="673" y="1346"/>
                  </a:lnTo>
                  <a:lnTo>
                    <a:pt x="18292" y="1346"/>
                  </a:lnTo>
                  <a:lnTo>
                    <a:pt x="18292" y="1346"/>
                  </a:lnTo>
                  <a:lnTo>
                    <a:pt x="18404" y="1318"/>
                  </a:lnTo>
                  <a:lnTo>
                    <a:pt x="18544" y="1289"/>
                  </a:lnTo>
                  <a:lnTo>
                    <a:pt x="18656" y="1205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393"/>
                  </a:lnTo>
                  <a:lnTo>
                    <a:pt x="18852" y="281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1"/>
                  </a:lnTo>
                  <a:lnTo>
                    <a:pt x="182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1906444" y="3281094"/>
              <a:ext cx="174978" cy="21275"/>
            </a:xfrm>
            <a:custGeom>
              <a:rect b="b" l="l" r="r" t="t"/>
              <a:pathLst>
                <a:path extrusionOk="0" h="1345" w="11066">
                  <a:moveTo>
                    <a:pt x="673" y="0"/>
                  </a:moveTo>
                  <a:lnTo>
                    <a:pt x="533" y="28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0"/>
                  </a:lnTo>
                  <a:lnTo>
                    <a:pt x="1" y="532"/>
                  </a:lnTo>
                  <a:lnTo>
                    <a:pt x="1" y="672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813"/>
                  </a:lnTo>
                  <a:lnTo>
                    <a:pt x="11065" y="672"/>
                  </a:lnTo>
                  <a:lnTo>
                    <a:pt x="11065" y="532"/>
                  </a:lnTo>
                  <a:lnTo>
                    <a:pt x="11037" y="420"/>
                  </a:lnTo>
                  <a:lnTo>
                    <a:pt x="10953" y="308"/>
                  </a:lnTo>
                  <a:lnTo>
                    <a:pt x="10869" y="196"/>
                  </a:lnTo>
                  <a:lnTo>
                    <a:pt x="10785" y="112"/>
                  </a:lnTo>
                  <a:lnTo>
                    <a:pt x="10673" y="56"/>
                  </a:lnTo>
                  <a:lnTo>
                    <a:pt x="10533" y="28"/>
                  </a:lnTo>
                  <a:lnTo>
                    <a:pt x="104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1906444" y="3281094"/>
              <a:ext cx="174978" cy="21275"/>
            </a:xfrm>
            <a:custGeom>
              <a:rect b="b" l="l" r="r" t="t"/>
              <a:pathLst>
                <a:path extrusionOk="0" fill="none" h="1345" w="11066">
                  <a:moveTo>
                    <a:pt x="10421" y="0"/>
                  </a:moveTo>
                  <a:lnTo>
                    <a:pt x="673" y="0"/>
                  </a:lnTo>
                  <a:lnTo>
                    <a:pt x="673" y="0"/>
                  </a:lnTo>
                  <a:lnTo>
                    <a:pt x="533" y="28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0"/>
                  </a:lnTo>
                  <a:lnTo>
                    <a:pt x="1" y="532"/>
                  </a:lnTo>
                  <a:lnTo>
                    <a:pt x="1" y="672"/>
                  </a:lnTo>
                  <a:lnTo>
                    <a:pt x="1" y="672"/>
                  </a:lnTo>
                  <a:lnTo>
                    <a:pt x="1" y="672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813"/>
                  </a:lnTo>
                  <a:lnTo>
                    <a:pt x="11065" y="672"/>
                  </a:lnTo>
                  <a:lnTo>
                    <a:pt x="11065" y="672"/>
                  </a:lnTo>
                  <a:lnTo>
                    <a:pt x="11065" y="532"/>
                  </a:lnTo>
                  <a:lnTo>
                    <a:pt x="11037" y="420"/>
                  </a:lnTo>
                  <a:lnTo>
                    <a:pt x="10953" y="308"/>
                  </a:lnTo>
                  <a:lnTo>
                    <a:pt x="10869" y="196"/>
                  </a:lnTo>
                  <a:lnTo>
                    <a:pt x="10785" y="112"/>
                  </a:lnTo>
                  <a:lnTo>
                    <a:pt x="10673" y="56"/>
                  </a:lnTo>
                  <a:lnTo>
                    <a:pt x="10533" y="28"/>
                  </a:lnTo>
                  <a:lnTo>
                    <a:pt x="1042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1830704" y="3429952"/>
              <a:ext cx="1196337" cy="189652"/>
            </a:xfrm>
            <a:custGeom>
              <a:rect b="b" l="l" r="r" t="t"/>
              <a:pathLst>
                <a:path extrusionOk="0" h="11990" w="75659">
                  <a:moveTo>
                    <a:pt x="1654" y="1"/>
                  </a:moveTo>
                  <a:lnTo>
                    <a:pt x="1486" y="29"/>
                  </a:lnTo>
                  <a:lnTo>
                    <a:pt x="1317" y="29"/>
                  </a:lnTo>
                  <a:lnTo>
                    <a:pt x="1009" y="141"/>
                  </a:lnTo>
                  <a:lnTo>
                    <a:pt x="729" y="281"/>
                  </a:lnTo>
                  <a:lnTo>
                    <a:pt x="477" y="505"/>
                  </a:lnTo>
                  <a:lnTo>
                    <a:pt x="281" y="757"/>
                  </a:lnTo>
                  <a:lnTo>
                    <a:pt x="113" y="1037"/>
                  </a:lnTo>
                  <a:lnTo>
                    <a:pt x="29" y="1345"/>
                  </a:lnTo>
                  <a:lnTo>
                    <a:pt x="1" y="1514"/>
                  </a:lnTo>
                  <a:lnTo>
                    <a:pt x="1" y="1682"/>
                  </a:lnTo>
                  <a:lnTo>
                    <a:pt x="1" y="10309"/>
                  </a:lnTo>
                  <a:lnTo>
                    <a:pt x="1" y="10477"/>
                  </a:lnTo>
                  <a:lnTo>
                    <a:pt x="29" y="10645"/>
                  </a:lnTo>
                  <a:lnTo>
                    <a:pt x="113" y="10953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709"/>
                  </a:lnTo>
                  <a:lnTo>
                    <a:pt x="1009" y="11850"/>
                  </a:lnTo>
                  <a:lnTo>
                    <a:pt x="1317" y="11962"/>
                  </a:lnTo>
                  <a:lnTo>
                    <a:pt x="1486" y="11962"/>
                  </a:lnTo>
                  <a:lnTo>
                    <a:pt x="1654" y="11990"/>
                  </a:lnTo>
                  <a:lnTo>
                    <a:pt x="73978" y="11990"/>
                  </a:lnTo>
                  <a:lnTo>
                    <a:pt x="74146" y="11962"/>
                  </a:lnTo>
                  <a:lnTo>
                    <a:pt x="74314" y="11962"/>
                  </a:lnTo>
                  <a:lnTo>
                    <a:pt x="74622" y="11850"/>
                  </a:lnTo>
                  <a:lnTo>
                    <a:pt x="74902" y="11709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3"/>
                  </a:lnTo>
                  <a:lnTo>
                    <a:pt x="75603" y="10645"/>
                  </a:lnTo>
                  <a:lnTo>
                    <a:pt x="75631" y="10477"/>
                  </a:lnTo>
                  <a:lnTo>
                    <a:pt x="75659" y="10309"/>
                  </a:lnTo>
                  <a:lnTo>
                    <a:pt x="75659" y="1682"/>
                  </a:lnTo>
                  <a:lnTo>
                    <a:pt x="75631" y="1514"/>
                  </a:lnTo>
                  <a:lnTo>
                    <a:pt x="75603" y="1345"/>
                  </a:lnTo>
                  <a:lnTo>
                    <a:pt x="75519" y="1037"/>
                  </a:lnTo>
                  <a:lnTo>
                    <a:pt x="75350" y="757"/>
                  </a:lnTo>
                  <a:lnTo>
                    <a:pt x="75154" y="505"/>
                  </a:lnTo>
                  <a:lnTo>
                    <a:pt x="74902" y="281"/>
                  </a:lnTo>
                  <a:lnTo>
                    <a:pt x="74622" y="141"/>
                  </a:lnTo>
                  <a:lnTo>
                    <a:pt x="74314" y="29"/>
                  </a:lnTo>
                  <a:lnTo>
                    <a:pt x="74146" y="29"/>
                  </a:lnTo>
                  <a:lnTo>
                    <a:pt x="739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1830704" y="3429952"/>
              <a:ext cx="1196337" cy="189652"/>
            </a:xfrm>
            <a:custGeom>
              <a:rect b="b" l="l" r="r" t="t"/>
              <a:pathLst>
                <a:path extrusionOk="0" fill="none" h="11990" w="75659">
                  <a:moveTo>
                    <a:pt x="1654" y="1"/>
                  </a:moveTo>
                  <a:lnTo>
                    <a:pt x="73978" y="1"/>
                  </a:lnTo>
                  <a:lnTo>
                    <a:pt x="73978" y="1"/>
                  </a:lnTo>
                  <a:lnTo>
                    <a:pt x="74146" y="29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505"/>
                  </a:lnTo>
                  <a:lnTo>
                    <a:pt x="75350" y="757"/>
                  </a:lnTo>
                  <a:lnTo>
                    <a:pt x="75519" y="1037"/>
                  </a:lnTo>
                  <a:lnTo>
                    <a:pt x="75603" y="1345"/>
                  </a:lnTo>
                  <a:lnTo>
                    <a:pt x="75631" y="1514"/>
                  </a:lnTo>
                  <a:lnTo>
                    <a:pt x="75659" y="1682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709"/>
                  </a:lnTo>
                  <a:lnTo>
                    <a:pt x="74622" y="11850"/>
                  </a:lnTo>
                  <a:lnTo>
                    <a:pt x="74314" y="11962"/>
                  </a:lnTo>
                  <a:lnTo>
                    <a:pt x="74146" y="11962"/>
                  </a:lnTo>
                  <a:lnTo>
                    <a:pt x="73978" y="11990"/>
                  </a:lnTo>
                  <a:lnTo>
                    <a:pt x="1654" y="11990"/>
                  </a:lnTo>
                  <a:lnTo>
                    <a:pt x="1654" y="11990"/>
                  </a:lnTo>
                  <a:lnTo>
                    <a:pt x="1486" y="11962"/>
                  </a:lnTo>
                  <a:lnTo>
                    <a:pt x="1317" y="11962"/>
                  </a:lnTo>
                  <a:lnTo>
                    <a:pt x="1009" y="11850"/>
                  </a:lnTo>
                  <a:lnTo>
                    <a:pt x="729" y="11709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2"/>
                  </a:lnTo>
                  <a:lnTo>
                    <a:pt x="1" y="1682"/>
                  </a:lnTo>
                  <a:lnTo>
                    <a:pt x="1" y="1514"/>
                  </a:lnTo>
                  <a:lnTo>
                    <a:pt x="29" y="1345"/>
                  </a:lnTo>
                  <a:lnTo>
                    <a:pt x="113" y="1037"/>
                  </a:lnTo>
                  <a:lnTo>
                    <a:pt x="281" y="757"/>
                  </a:lnTo>
                  <a:lnTo>
                    <a:pt x="477" y="505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29"/>
                  </a:lnTo>
                  <a:lnTo>
                    <a:pt x="16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2708567" y="3507932"/>
              <a:ext cx="27039" cy="26605"/>
            </a:xfrm>
            <a:custGeom>
              <a:rect b="b" l="l" r="r" t="t"/>
              <a:pathLst>
                <a:path extrusionOk="0" h="1682" w="1710">
                  <a:moveTo>
                    <a:pt x="645" y="1"/>
                  </a:moveTo>
                  <a:lnTo>
                    <a:pt x="645" y="673"/>
                  </a:lnTo>
                  <a:lnTo>
                    <a:pt x="1" y="673"/>
                  </a:lnTo>
                  <a:lnTo>
                    <a:pt x="1" y="1037"/>
                  </a:lnTo>
                  <a:lnTo>
                    <a:pt x="645" y="1037"/>
                  </a:lnTo>
                  <a:lnTo>
                    <a:pt x="645" y="1682"/>
                  </a:lnTo>
                  <a:lnTo>
                    <a:pt x="1037" y="1682"/>
                  </a:lnTo>
                  <a:lnTo>
                    <a:pt x="1037" y="1037"/>
                  </a:lnTo>
                  <a:lnTo>
                    <a:pt x="1709" y="1037"/>
                  </a:lnTo>
                  <a:lnTo>
                    <a:pt x="1709" y="673"/>
                  </a:lnTo>
                  <a:lnTo>
                    <a:pt x="1037" y="673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2708567" y="3507932"/>
              <a:ext cx="27039" cy="26605"/>
            </a:xfrm>
            <a:custGeom>
              <a:rect b="b" l="l" r="r" t="t"/>
              <a:pathLst>
                <a:path extrusionOk="0" fill="none" h="1682" w="1710">
                  <a:moveTo>
                    <a:pt x="1037" y="1"/>
                  </a:moveTo>
                  <a:lnTo>
                    <a:pt x="645" y="1"/>
                  </a:lnTo>
                  <a:lnTo>
                    <a:pt x="645" y="673"/>
                  </a:lnTo>
                  <a:lnTo>
                    <a:pt x="1" y="673"/>
                  </a:lnTo>
                  <a:lnTo>
                    <a:pt x="1" y="1037"/>
                  </a:lnTo>
                  <a:lnTo>
                    <a:pt x="645" y="1037"/>
                  </a:lnTo>
                  <a:lnTo>
                    <a:pt x="645" y="1682"/>
                  </a:lnTo>
                  <a:lnTo>
                    <a:pt x="1037" y="1682"/>
                  </a:lnTo>
                  <a:lnTo>
                    <a:pt x="1037" y="1037"/>
                  </a:lnTo>
                  <a:lnTo>
                    <a:pt x="1709" y="1037"/>
                  </a:lnTo>
                  <a:lnTo>
                    <a:pt x="1709" y="673"/>
                  </a:lnTo>
                  <a:lnTo>
                    <a:pt x="1037" y="673"/>
                  </a:lnTo>
                  <a:lnTo>
                    <a:pt x="10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2757727" y="3493317"/>
              <a:ext cx="33237" cy="55836"/>
            </a:xfrm>
            <a:custGeom>
              <a:rect b="b" l="l" r="r" t="t"/>
              <a:pathLst>
                <a:path extrusionOk="0" h="3530" w="2102">
                  <a:moveTo>
                    <a:pt x="925" y="841"/>
                  </a:moveTo>
                  <a:lnTo>
                    <a:pt x="925" y="1513"/>
                  </a:lnTo>
                  <a:lnTo>
                    <a:pt x="785" y="1457"/>
                  </a:lnTo>
                  <a:lnTo>
                    <a:pt x="645" y="1401"/>
                  </a:lnTo>
                  <a:lnTo>
                    <a:pt x="561" y="1289"/>
                  </a:lnTo>
                  <a:lnTo>
                    <a:pt x="533" y="1177"/>
                  </a:lnTo>
                  <a:lnTo>
                    <a:pt x="561" y="1065"/>
                  </a:lnTo>
                  <a:lnTo>
                    <a:pt x="645" y="981"/>
                  </a:lnTo>
                  <a:lnTo>
                    <a:pt x="757" y="897"/>
                  </a:lnTo>
                  <a:lnTo>
                    <a:pt x="925" y="841"/>
                  </a:lnTo>
                  <a:close/>
                  <a:moveTo>
                    <a:pt x="1233" y="2045"/>
                  </a:moveTo>
                  <a:lnTo>
                    <a:pt x="1373" y="2101"/>
                  </a:lnTo>
                  <a:lnTo>
                    <a:pt x="1514" y="2157"/>
                  </a:lnTo>
                  <a:lnTo>
                    <a:pt x="1598" y="2241"/>
                  </a:lnTo>
                  <a:lnTo>
                    <a:pt x="1626" y="2381"/>
                  </a:lnTo>
                  <a:lnTo>
                    <a:pt x="1598" y="2493"/>
                  </a:lnTo>
                  <a:lnTo>
                    <a:pt x="1542" y="2577"/>
                  </a:lnTo>
                  <a:lnTo>
                    <a:pt x="1401" y="2662"/>
                  </a:lnTo>
                  <a:lnTo>
                    <a:pt x="1233" y="2718"/>
                  </a:lnTo>
                  <a:lnTo>
                    <a:pt x="1233" y="2045"/>
                  </a:lnTo>
                  <a:close/>
                  <a:moveTo>
                    <a:pt x="925" y="0"/>
                  </a:moveTo>
                  <a:lnTo>
                    <a:pt x="925" y="449"/>
                  </a:lnTo>
                  <a:lnTo>
                    <a:pt x="729" y="477"/>
                  </a:lnTo>
                  <a:lnTo>
                    <a:pt x="533" y="533"/>
                  </a:lnTo>
                  <a:lnTo>
                    <a:pt x="393" y="617"/>
                  </a:lnTo>
                  <a:lnTo>
                    <a:pt x="281" y="701"/>
                  </a:lnTo>
                  <a:lnTo>
                    <a:pt x="169" y="813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41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718"/>
                  </a:lnTo>
                  <a:lnTo>
                    <a:pt x="729" y="2690"/>
                  </a:lnTo>
                  <a:lnTo>
                    <a:pt x="533" y="2634"/>
                  </a:lnTo>
                  <a:lnTo>
                    <a:pt x="337" y="2549"/>
                  </a:lnTo>
                  <a:lnTo>
                    <a:pt x="169" y="2437"/>
                  </a:lnTo>
                  <a:lnTo>
                    <a:pt x="1" y="2802"/>
                  </a:lnTo>
                  <a:lnTo>
                    <a:pt x="225" y="2942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626" y="3026"/>
                  </a:lnTo>
                  <a:lnTo>
                    <a:pt x="1766" y="2942"/>
                  </a:lnTo>
                  <a:lnTo>
                    <a:pt x="1878" y="2858"/>
                  </a:lnTo>
                  <a:lnTo>
                    <a:pt x="1990" y="2746"/>
                  </a:lnTo>
                  <a:lnTo>
                    <a:pt x="2046" y="2634"/>
                  </a:lnTo>
                  <a:lnTo>
                    <a:pt x="2074" y="2493"/>
                  </a:lnTo>
                  <a:lnTo>
                    <a:pt x="2102" y="2353"/>
                  </a:lnTo>
                  <a:lnTo>
                    <a:pt x="2074" y="2157"/>
                  </a:lnTo>
                  <a:lnTo>
                    <a:pt x="2018" y="2017"/>
                  </a:lnTo>
                  <a:lnTo>
                    <a:pt x="1934" y="1905"/>
                  </a:lnTo>
                  <a:lnTo>
                    <a:pt x="1822" y="1821"/>
                  </a:lnTo>
                  <a:lnTo>
                    <a:pt x="1682" y="1737"/>
                  </a:lnTo>
                  <a:lnTo>
                    <a:pt x="1542" y="1681"/>
                  </a:lnTo>
                  <a:lnTo>
                    <a:pt x="1233" y="1597"/>
                  </a:lnTo>
                  <a:lnTo>
                    <a:pt x="1233" y="841"/>
                  </a:lnTo>
                  <a:lnTo>
                    <a:pt x="1542" y="897"/>
                  </a:lnTo>
                  <a:lnTo>
                    <a:pt x="1850" y="1037"/>
                  </a:lnTo>
                  <a:lnTo>
                    <a:pt x="1990" y="645"/>
                  </a:lnTo>
                  <a:lnTo>
                    <a:pt x="1822" y="561"/>
                  </a:lnTo>
                  <a:lnTo>
                    <a:pt x="1626" y="505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2777224" y="3525664"/>
              <a:ext cx="6214" cy="10645"/>
            </a:xfrm>
            <a:custGeom>
              <a:rect b="b" l="l" r="r" t="t"/>
              <a:pathLst>
                <a:path extrusionOk="0" fill="none" h="673" w="393">
                  <a:moveTo>
                    <a:pt x="0" y="67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40" y="56"/>
                  </a:lnTo>
                  <a:lnTo>
                    <a:pt x="281" y="112"/>
                  </a:lnTo>
                  <a:lnTo>
                    <a:pt x="365" y="196"/>
                  </a:lnTo>
                  <a:lnTo>
                    <a:pt x="393" y="336"/>
                  </a:lnTo>
                  <a:lnTo>
                    <a:pt x="393" y="336"/>
                  </a:lnTo>
                  <a:lnTo>
                    <a:pt x="365" y="448"/>
                  </a:lnTo>
                  <a:lnTo>
                    <a:pt x="309" y="532"/>
                  </a:lnTo>
                  <a:lnTo>
                    <a:pt x="168" y="617"/>
                  </a:lnTo>
                  <a:lnTo>
                    <a:pt x="0" y="6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2766155" y="3506604"/>
              <a:ext cx="6214" cy="10661"/>
            </a:xfrm>
            <a:custGeom>
              <a:rect b="b" l="l" r="r" t="t"/>
              <a:pathLst>
                <a:path extrusionOk="0" fill="none" h="674" w="393">
                  <a:moveTo>
                    <a:pt x="392" y="673"/>
                  </a:moveTo>
                  <a:lnTo>
                    <a:pt x="392" y="673"/>
                  </a:lnTo>
                  <a:lnTo>
                    <a:pt x="252" y="617"/>
                  </a:lnTo>
                  <a:lnTo>
                    <a:pt x="112" y="561"/>
                  </a:lnTo>
                  <a:lnTo>
                    <a:pt x="28" y="449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28" y="225"/>
                  </a:lnTo>
                  <a:lnTo>
                    <a:pt x="112" y="141"/>
                  </a:lnTo>
                  <a:lnTo>
                    <a:pt x="224" y="57"/>
                  </a:lnTo>
                  <a:lnTo>
                    <a:pt x="392" y="1"/>
                  </a:lnTo>
                  <a:lnTo>
                    <a:pt x="392" y="6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2757727" y="3493317"/>
              <a:ext cx="33237" cy="55836"/>
            </a:xfrm>
            <a:custGeom>
              <a:rect b="b" l="l" r="r" t="t"/>
              <a:pathLst>
                <a:path extrusionOk="0" fill="none" h="3530" w="2102">
                  <a:moveTo>
                    <a:pt x="1233" y="0"/>
                  </a:moveTo>
                  <a:lnTo>
                    <a:pt x="925" y="0"/>
                  </a:lnTo>
                  <a:lnTo>
                    <a:pt x="925" y="449"/>
                  </a:lnTo>
                  <a:lnTo>
                    <a:pt x="925" y="449"/>
                  </a:lnTo>
                  <a:lnTo>
                    <a:pt x="729" y="477"/>
                  </a:lnTo>
                  <a:lnTo>
                    <a:pt x="533" y="533"/>
                  </a:lnTo>
                  <a:lnTo>
                    <a:pt x="393" y="617"/>
                  </a:lnTo>
                  <a:lnTo>
                    <a:pt x="281" y="701"/>
                  </a:lnTo>
                  <a:lnTo>
                    <a:pt x="169" y="813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41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718"/>
                  </a:lnTo>
                  <a:lnTo>
                    <a:pt x="925" y="2718"/>
                  </a:lnTo>
                  <a:lnTo>
                    <a:pt x="729" y="2690"/>
                  </a:lnTo>
                  <a:lnTo>
                    <a:pt x="533" y="2634"/>
                  </a:lnTo>
                  <a:lnTo>
                    <a:pt x="337" y="2549"/>
                  </a:lnTo>
                  <a:lnTo>
                    <a:pt x="169" y="2437"/>
                  </a:lnTo>
                  <a:lnTo>
                    <a:pt x="1" y="2802"/>
                  </a:lnTo>
                  <a:lnTo>
                    <a:pt x="1" y="2802"/>
                  </a:lnTo>
                  <a:lnTo>
                    <a:pt x="225" y="2942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626" y="3026"/>
                  </a:lnTo>
                  <a:lnTo>
                    <a:pt x="1766" y="2942"/>
                  </a:lnTo>
                  <a:lnTo>
                    <a:pt x="1878" y="2858"/>
                  </a:lnTo>
                  <a:lnTo>
                    <a:pt x="1990" y="2746"/>
                  </a:lnTo>
                  <a:lnTo>
                    <a:pt x="2046" y="2634"/>
                  </a:lnTo>
                  <a:lnTo>
                    <a:pt x="2074" y="2493"/>
                  </a:lnTo>
                  <a:lnTo>
                    <a:pt x="2102" y="2353"/>
                  </a:lnTo>
                  <a:lnTo>
                    <a:pt x="2102" y="2353"/>
                  </a:lnTo>
                  <a:lnTo>
                    <a:pt x="2074" y="2157"/>
                  </a:lnTo>
                  <a:lnTo>
                    <a:pt x="2018" y="2017"/>
                  </a:lnTo>
                  <a:lnTo>
                    <a:pt x="1934" y="1905"/>
                  </a:lnTo>
                  <a:lnTo>
                    <a:pt x="1822" y="1821"/>
                  </a:lnTo>
                  <a:lnTo>
                    <a:pt x="1682" y="1737"/>
                  </a:lnTo>
                  <a:lnTo>
                    <a:pt x="1542" y="1681"/>
                  </a:lnTo>
                  <a:lnTo>
                    <a:pt x="1233" y="1597"/>
                  </a:lnTo>
                  <a:lnTo>
                    <a:pt x="1233" y="841"/>
                  </a:lnTo>
                  <a:lnTo>
                    <a:pt x="1233" y="841"/>
                  </a:lnTo>
                  <a:lnTo>
                    <a:pt x="1542" y="897"/>
                  </a:lnTo>
                  <a:lnTo>
                    <a:pt x="1850" y="1037"/>
                  </a:lnTo>
                  <a:lnTo>
                    <a:pt x="1990" y="645"/>
                  </a:lnTo>
                  <a:lnTo>
                    <a:pt x="1990" y="645"/>
                  </a:lnTo>
                  <a:lnTo>
                    <a:pt x="1822" y="561"/>
                  </a:lnTo>
                  <a:lnTo>
                    <a:pt x="1626" y="505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2809560" y="3500403"/>
              <a:ext cx="16840" cy="41663"/>
            </a:xfrm>
            <a:custGeom>
              <a:rect b="b" l="l" r="r" t="t"/>
              <a:pathLst>
                <a:path extrusionOk="0" h="2634" w="1065">
                  <a:moveTo>
                    <a:pt x="0" y="1"/>
                  </a:moveTo>
                  <a:lnTo>
                    <a:pt x="0" y="421"/>
                  </a:lnTo>
                  <a:lnTo>
                    <a:pt x="560" y="421"/>
                  </a:lnTo>
                  <a:lnTo>
                    <a:pt x="560" y="2634"/>
                  </a:lnTo>
                  <a:lnTo>
                    <a:pt x="1065" y="263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2809560" y="3500403"/>
              <a:ext cx="16840" cy="41663"/>
            </a:xfrm>
            <a:custGeom>
              <a:rect b="b" l="l" r="r" t="t"/>
              <a:pathLst>
                <a:path extrusionOk="0" fill="none" h="2634" w="1065">
                  <a:moveTo>
                    <a:pt x="1065" y="1"/>
                  </a:moveTo>
                  <a:lnTo>
                    <a:pt x="0" y="1"/>
                  </a:lnTo>
                  <a:lnTo>
                    <a:pt x="0" y="421"/>
                  </a:lnTo>
                  <a:lnTo>
                    <a:pt x="560" y="421"/>
                  </a:lnTo>
                  <a:lnTo>
                    <a:pt x="560" y="2634"/>
                  </a:lnTo>
                  <a:lnTo>
                    <a:pt x="1065" y="2634"/>
                  </a:lnTo>
                  <a:lnTo>
                    <a:pt x="106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2834353" y="3499960"/>
              <a:ext cx="33680" cy="42549"/>
            </a:xfrm>
            <a:custGeom>
              <a:rect b="b" l="l" r="r" t="t"/>
              <a:pathLst>
                <a:path extrusionOk="0" h="2690" w="2130">
                  <a:moveTo>
                    <a:pt x="1065" y="421"/>
                  </a:moveTo>
                  <a:lnTo>
                    <a:pt x="1261" y="449"/>
                  </a:lnTo>
                  <a:lnTo>
                    <a:pt x="1429" y="505"/>
                  </a:lnTo>
                  <a:lnTo>
                    <a:pt x="1485" y="561"/>
                  </a:lnTo>
                  <a:lnTo>
                    <a:pt x="1513" y="645"/>
                  </a:lnTo>
                  <a:lnTo>
                    <a:pt x="1541" y="701"/>
                  </a:lnTo>
                  <a:lnTo>
                    <a:pt x="1569" y="785"/>
                  </a:lnTo>
                  <a:lnTo>
                    <a:pt x="1541" y="869"/>
                  </a:lnTo>
                  <a:lnTo>
                    <a:pt x="1513" y="925"/>
                  </a:lnTo>
                  <a:lnTo>
                    <a:pt x="1485" y="1009"/>
                  </a:lnTo>
                  <a:lnTo>
                    <a:pt x="1429" y="1065"/>
                  </a:lnTo>
                  <a:lnTo>
                    <a:pt x="1261" y="1121"/>
                  </a:lnTo>
                  <a:lnTo>
                    <a:pt x="1065" y="1149"/>
                  </a:lnTo>
                  <a:lnTo>
                    <a:pt x="841" y="1121"/>
                  </a:lnTo>
                  <a:lnTo>
                    <a:pt x="701" y="1065"/>
                  </a:lnTo>
                  <a:lnTo>
                    <a:pt x="645" y="1009"/>
                  </a:lnTo>
                  <a:lnTo>
                    <a:pt x="589" y="925"/>
                  </a:lnTo>
                  <a:lnTo>
                    <a:pt x="561" y="869"/>
                  </a:lnTo>
                  <a:lnTo>
                    <a:pt x="561" y="785"/>
                  </a:lnTo>
                  <a:lnTo>
                    <a:pt x="561" y="757"/>
                  </a:lnTo>
                  <a:lnTo>
                    <a:pt x="561" y="673"/>
                  </a:lnTo>
                  <a:lnTo>
                    <a:pt x="589" y="617"/>
                  </a:lnTo>
                  <a:lnTo>
                    <a:pt x="645" y="533"/>
                  </a:lnTo>
                  <a:lnTo>
                    <a:pt x="701" y="505"/>
                  </a:lnTo>
                  <a:lnTo>
                    <a:pt x="841" y="421"/>
                  </a:lnTo>
                  <a:close/>
                  <a:moveTo>
                    <a:pt x="1065" y="1485"/>
                  </a:move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41" y="1653"/>
                  </a:lnTo>
                  <a:lnTo>
                    <a:pt x="1597" y="1737"/>
                  </a:lnTo>
                  <a:lnTo>
                    <a:pt x="1625" y="1821"/>
                  </a:lnTo>
                  <a:lnTo>
                    <a:pt x="1625" y="1905"/>
                  </a:lnTo>
                  <a:lnTo>
                    <a:pt x="1625" y="1989"/>
                  </a:lnTo>
                  <a:lnTo>
                    <a:pt x="1597" y="2073"/>
                  </a:lnTo>
                  <a:lnTo>
                    <a:pt x="1541" y="2157"/>
                  </a:lnTo>
                  <a:lnTo>
                    <a:pt x="1485" y="2214"/>
                  </a:lnTo>
                  <a:lnTo>
                    <a:pt x="1401" y="2270"/>
                  </a:lnTo>
                  <a:lnTo>
                    <a:pt x="1317" y="2298"/>
                  </a:lnTo>
                  <a:lnTo>
                    <a:pt x="1065" y="2326"/>
                  </a:lnTo>
                  <a:lnTo>
                    <a:pt x="841" y="2298"/>
                  </a:lnTo>
                  <a:lnTo>
                    <a:pt x="757" y="2270"/>
                  </a:lnTo>
                  <a:lnTo>
                    <a:pt x="673" y="2214"/>
                  </a:lnTo>
                  <a:lnTo>
                    <a:pt x="589" y="2157"/>
                  </a:lnTo>
                  <a:lnTo>
                    <a:pt x="561" y="2073"/>
                  </a:lnTo>
                  <a:lnTo>
                    <a:pt x="533" y="1989"/>
                  </a:lnTo>
                  <a:lnTo>
                    <a:pt x="505" y="1905"/>
                  </a:lnTo>
                  <a:lnTo>
                    <a:pt x="533" y="1821"/>
                  </a:lnTo>
                  <a:lnTo>
                    <a:pt x="561" y="1737"/>
                  </a:lnTo>
                  <a:lnTo>
                    <a:pt x="617" y="1653"/>
                  </a:lnTo>
                  <a:lnTo>
                    <a:pt x="673" y="1597"/>
                  </a:lnTo>
                  <a:lnTo>
                    <a:pt x="757" y="1541"/>
                  </a:lnTo>
                  <a:lnTo>
                    <a:pt x="841" y="1513"/>
                  </a:lnTo>
                  <a:lnTo>
                    <a:pt x="1065" y="1485"/>
                  </a:lnTo>
                  <a:close/>
                  <a:moveTo>
                    <a:pt x="841" y="1"/>
                  </a:moveTo>
                  <a:lnTo>
                    <a:pt x="645" y="57"/>
                  </a:lnTo>
                  <a:lnTo>
                    <a:pt x="505" y="113"/>
                  </a:lnTo>
                  <a:lnTo>
                    <a:pt x="337" y="197"/>
                  </a:lnTo>
                  <a:lnTo>
                    <a:pt x="225" y="309"/>
                  </a:lnTo>
                  <a:lnTo>
                    <a:pt x="141" y="421"/>
                  </a:lnTo>
                  <a:lnTo>
                    <a:pt x="113" y="561"/>
                  </a:lnTo>
                  <a:lnTo>
                    <a:pt x="85" y="729"/>
                  </a:lnTo>
                  <a:lnTo>
                    <a:pt x="85" y="897"/>
                  </a:lnTo>
                  <a:lnTo>
                    <a:pt x="169" y="1065"/>
                  </a:lnTo>
                  <a:lnTo>
                    <a:pt x="253" y="1177"/>
                  </a:lnTo>
                  <a:lnTo>
                    <a:pt x="421" y="1289"/>
                  </a:lnTo>
                  <a:lnTo>
                    <a:pt x="225" y="1373"/>
                  </a:lnTo>
                  <a:lnTo>
                    <a:pt x="113" y="1541"/>
                  </a:lnTo>
                  <a:lnTo>
                    <a:pt x="29" y="1709"/>
                  </a:lnTo>
                  <a:lnTo>
                    <a:pt x="1" y="1905"/>
                  </a:lnTo>
                  <a:lnTo>
                    <a:pt x="1" y="2073"/>
                  </a:lnTo>
                  <a:lnTo>
                    <a:pt x="57" y="2242"/>
                  </a:lnTo>
                  <a:lnTo>
                    <a:pt x="169" y="2382"/>
                  </a:lnTo>
                  <a:lnTo>
                    <a:pt x="281" y="2494"/>
                  </a:lnTo>
                  <a:lnTo>
                    <a:pt x="421" y="2578"/>
                  </a:lnTo>
                  <a:lnTo>
                    <a:pt x="617" y="2634"/>
                  </a:lnTo>
                  <a:lnTo>
                    <a:pt x="813" y="2690"/>
                  </a:lnTo>
                  <a:lnTo>
                    <a:pt x="1289" y="2690"/>
                  </a:lnTo>
                  <a:lnTo>
                    <a:pt x="1485" y="2634"/>
                  </a:lnTo>
                  <a:lnTo>
                    <a:pt x="1681" y="2578"/>
                  </a:lnTo>
                  <a:lnTo>
                    <a:pt x="1850" y="2494"/>
                  </a:lnTo>
                  <a:lnTo>
                    <a:pt x="1962" y="2382"/>
                  </a:lnTo>
                  <a:lnTo>
                    <a:pt x="2046" y="2242"/>
                  </a:lnTo>
                  <a:lnTo>
                    <a:pt x="2102" y="2073"/>
                  </a:lnTo>
                  <a:lnTo>
                    <a:pt x="2130" y="1905"/>
                  </a:lnTo>
                  <a:lnTo>
                    <a:pt x="2102" y="1709"/>
                  </a:lnTo>
                  <a:lnTo>
                    <a:pt x="2018" y="1541"/>
                  </a:lnTo>
                  <a:lnTo>
                    <a:pt x="1878" y="1373"/>
                  </a:lnTo>
                  <a:lnTo>
                    <a:pt x="1709" y="1289"/>
                  </a:lnTo>
                  <a:lnTo>
                    <a:pt x="1850" y="1177"/>
                  </a:lnTo>
                  <a:lnTo>
                    <a:pt x="1962" y="1065"/>
                  </a:lnTo>
                  <a:lnTo>
                    <a:pt x="2018" y="897"/>
                  </a:lnTo>
                  <a:lnTo>
                    <a:pt x="2046" y="729"/>
                  </a:lnTo>
                  <a:lnTo>
                    <a:pt x="2018" y="561"/>
                  </a:lnTo>
                  <a:lnTo>
                    <a:pt x="1962" y="421"/>
                  </a:lnTo>
                  <a:lnTo>
                    <a:pt x="1878" y="309"/>
                  </a:lnTo>
                  <a:lnTo>
                    <a:pt x="1766" y="197"/>
                  </a:lnTo>
                  <a:lnTo>
                    <a:pt x="1625" y="113"/>
                  </a:lnTo>
                  <a:lnTo>
                    <a:pt x="1457" y="57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2842339" y="3523449"/>
              <a:ext cx="17726" cy="13303"/>
            </a:xfrm>
            <a:custGeom>
              <a:rect b="b" l="l" r="r" t="t"/>
              <a:pathLst>
                <a:path extrusionOk="0" fill="none" h="841" w="1121">
                  <a:moveTo>
                    <a:pt x="560" y="841"/>
                  </a:moveTo>
                  <a:lnTo>
                    <a:pt x="560" y="841"/>
                  </a:lnTo>
                  <a:lnTo>
                    <a:pt x="336" y="813"/>
                  </a:lnTo>
                  <a:lnTo>
                    <a:pt x="252" y="785"/>
                  </a:lnTo>
                  <a:lnTo>
                    <a:pt x="168" y="729"/>
                  </a:lnTo>
                  <a:lnTo>
                    <a:pt x="84" y="672"/>
                  </a:lnTo>
                  <a:lnTo>
                    <a:pt x="56" y="588"/>
                  </a:lnTo>
                  <a:lnTo>
                    <a:pt x="28" y="504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28" y="336"/>
                  </a:lnTo>
                  <a:lnTo>
                    <a:pt x="56" y="252"/>
                  </a:lnTo>
                  <a:lnTo>
                    <a:pt x="112" y="168"/>
                  </a:lnTo>
                  <a:lnTo>
                    <a:pt x="168" y="112"/>
                  </a:lnTo>
                  <a:lnTo>
                    <a:pt x="252" y="56"/>
                  </a:lnTo>
                  <a:lnTo>
                    <a:pt x="336" y="28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812" y="28"/>
                  </a:lnTo>
                  <a:lnTo>
                    <a:pt x="896" y="56"/>
                  </a:lnTo>
                  <a:lnTo>
                    <a:pt x="980" y="112"/>
                  </a:lnTo>
                  <a:lnTo>
                    <a:pt x="1036" y="168"/>
                  </a:lnTo>
                  <a:lnTo>
                    <a:pt x="1092" y="252"/>
                  </a:lnTo>
                  <a:lnTo>
                    <a:pt x="1120" y="336"/>
                  </a:lnTo>
                  <a:lnTo>
                    <a:pt x="1120" y="420"/>
                  </a:lnTo>
                  <a:lnTo>
                    <a:pt x="1120" y="420"/>
                  </a:lnTo>
                  <a:lnTo>
                    <a:pt x="1120" y="504"/>
                  </a:lnTo>
                  <a:lnTo>
                    <a:pt x="1092" y="588"/>
                  </a:lnTo>
                  <a:lnTo>
                    <a:pt x="1036" y="672"/>
                  </a:lnTo>
                  <a:lnTo>
                    <a:pt x="980" y="729"/>
                  </a:lnTo>
                  <a:lnTo>
                    <a:pt x="896" y="785"/>
                  </a:lnTo>
                  <a:lnTo>
                    <a:pt x="812" y="813"/>
                  </a:lnTo>
                  <a:lnTo>
                    <a:pt x="560" y="8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2843224" y="3506604"/>
              <a:ext cx="15955" cy="11547"/>
            </a:xfrm>
            <a:custGeom>
              <a:rect b="b" l="l" r="r" t="t"/>
              <a:pathLst>
                <a:path extrusionOk="0" fill="none" h="730" w="1009">
                  <a:moveTo>
                    <a:pt x="504" y="729"/>
                  </a:moveTo>
                  <a:lnTo>
                    <a:pt x="504" y="729"/>
                  </a:lnTo>
                  <a:lnTo>
                    <a:pt x="280" y="701"/>
                  </a:lnTo>
                  <a:lnTo>
                    <a:pt x="140" y="645"/>
                  </a:lnTo>
                  <a:lnTo>
                    <a:pt x="84" y="589"/>
                  </a:lnTo>
                  <a:lnTo>
                    <a:pt x="28" y="505"/>
                  </a:lnTo>
                  <a:lnTo>
                    <a:pt x="0" y="449"/>
                  </a:lnTo>
                  <a:lnTo>
                    <a:pt x="0" y="365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253"/>
                  </a:lnTo>
                  <a:lnTo>
                    <a:pt x="28" y="197"/>
                  </a:lnTo>
                  <a:lnTo>
                    <a:pt x="84" y="113"/>
                  </a:lnTo>
                  <a:lnTo>
                    <a:pt x="140" y="85"/>
                  </a:lnTo>
                  <a:lnTo>
                    <a:pt x="280" y="1"/>
                  </a:lnTo>
                  <a:lnTo>
                    <a:pt x="504" y="1"/>
                  </a:lnTo>
                  <a:lnTo>
                    <a:pt x="504" y="1"/>
                  </a:lnTo>
                  <a:lnTo>
                    <a:pt x="700" y="29"/>
                  </a:lnTo>
                  <a:lnTo>
                    <a:pt x="868" y="85"/>
                  </a:lnTo>
                  <a:lnTo>
                    <a:pt x="924" y="141"/>
                  </a:lnTo>
                  <a:lnTo>
                    <a:pt x="952" y="225"/>
                  </a:lnTo>
                  <a:lnTo>
                    <a:pt x="980" y="281"/>
                  </a:lnTo>
                  <a:lnTo>
                    <a:pt x="1008" y="365"/>
                  </a:lnTo>
                  <a:lnTo>
                    <a:pt x="1008" y="365"/>
                  </a:lnTo>
                  <a:lnTo>
                    <a:pt x="980" y="449"/>
                  </a:lnTo>
                  <a:lnTo>
                    <a:pt x="952" y="505"/>
                  </a:lnTo>
                  <a:lnTo>
                    <a:pt x="924" y="589"/>
                  </a:lnTo>
                  <a:lnTo>
                    <a:pt x="868" y="645"/>
                  </a:lnTo>
                  <a:lnTo>
                    <a:pt x="700" y="701"/>
                  </a:lnTo>
                  <a:lnTo>
                    <a:pt x="504" y="72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2834353" y="3499960"/>
              <a:ext cx="33680" cy="42549"/>
            </a:xfrm>
            <a:custGeom>
              <a:rect b="b" l="l" r="r" t="t"/>
              <a:pathLst>
                <a:path extrusionOk="0" fill="none" h="2690" w="2130">
                  <a:moveTo>
                    <a:pt x="1065" y="1"/>
                  </a:moveTo>
                  <a:lnTo>
                    <a:pt x="1065" y="1"/>
                  </a:lnTo>
                  <a:lnTo>
                    <a:pt x="841" y="1"/>
                  </a:lnTo>
                  <a:lnTo>
                    <a:pt x="645" y="57"/>
                  </a:lnTo>
                  <a:lnTo>
                    <a:pt x="505" y="113"/>
                  </a:lnTo>
                  <a:lnTo>
                    <a:pt x="337" y="197"/>
                  </a:lnTo>
                  <a:lnTo>
                    <a:pt x="225" y="309"/>
                  </a:lnTo>
                  <a:lnTo>
                    <a:pt x="141" y="421"/>
                  </a:lnTo>
                  <a:lnTo>
                    <a:pt x="113" y="561"/>
                  </a:lnTo>
                  <a:lnTo>
                    <a:pt x="85" y="729"/>
                  </a:lnTo>
                  <a:lnTo>
                    <a:pt x="85" y="729"/>
                  </a:lnTo>
                  <a:lnTo>
                    <a:pt x="85" y="897"/>
                  </a:lnTo>
                  <a:lnTo>
                    <a:pt x="169" y="1065"/>
                  </a:lnTo>
                  <a:lnTo>
                    <a:pt x="253" y="1177"/>
                  </a:lnTo>
                  <a:lnTo>
                    <a:pt x="421" y="1289"/>
                  </a:lnTo>
                  <a:lnTo>
                    <a:pt x="421" y="1289"/>
                  </a:lnTo>
                  <a:lnTo>
                    <a:pt x="225" y="1373"/>
                  </a:lnTo>
                  <a:lnTo>
                    <a:pt x="113" y="1541"/>
                  </a:lnTo>
                  <a:lnTo>
                    <a:pt x="29" y="1709"/>
                  </a:lnTo>
                  <a:lnTo>
                    <a:pt x="1" y="1905"/>
                  </a:lnTo>
                  <a:lnTo>
                    <a:pt x="1" y="1905"/>
                  </a:lnTo>
                  <a:lnTo>
                    <a:pt x="1" y="2073"/>
                  </a:lnTo>
                  <a:lnTo>
                    <a:pt x="57" y="2242"/>
                  </a:lnTo>
                  <a:lnTo>
                    <a:pt x="169" y="2382"/>
                  </a:lnTo>
                  <a:lnTo>
                    <a:pt x="281" y="2494"/>
                  </a:lnTo>
                  <a:lnTo>
                    <a:pt x="421" y="2578"/>
                  </a:lnTo>
                  <a:lnTo>
                    <a:pt x="617" y="2634"/>
                  </a:lnTo>
                  <a:lnTo>
                    <a:pt x="813" y="2690"/>
                  </a:lnTo>
                  <a:lnTo>
                    <a:pt x="1065" y="2690"/>
                  </a:lnTo>
                  <a:lnTo>
                    <a:pt x="1065" y="2690"/>
                  </a:lnTo>
                  <a:lnTo>
                    <a:pt x="1289" y="2690"/>
                  </a:lnTo>
                  <a:lnTo>
                    <a:pt x="1485" y="2634"/>
                  </a:lnTo>
                  <a:lnTo>
                    <a:pt x="1681" y="2578"/>
                  </a:lnTo>
                  <a:lnTo>
                    <a:pt x="1850" y="2494"/>
                  </a:lnTo>
                  <a:lnTo>
                    <a:pt x="1962" y="2382"/>
                  </a:lnTo>
                  <a:lnTo>
                    <a:pt x="2046" y="2242"/>
                  </a:lnTo>
                  <a:lnTo>
                    <a:pt x="2102" y="2073"/>
                  </a:lnTo>
                  <a:lnTo>
                    <a:pt x="2130" y="1905"/>
                  </a:lnTo>
                  <a:lnTo>
                    <a:pt x="2130" y="1905"/>
                  </a:lnTo>
                  <a:lnTo>
                    <a:pt x="2102" y="1709"/>
                  </a:lnTo>
                  <a:lnTo>
                    <a:pt x="2018" y="1541"/>
                  </a:lnTo>
                  <a:lnTo>
                    <a:pt x="1878" y="1373"/>
                  </a:lnTo>
                  <a:lnTo>
                    <a:pt x="1709" y="1289"/>
                  </a:lnTo>
                  <a:lnTo>
                    <a:pt x="1709" y="1289"/>
                  </a:lnTo>
                  <a:lnTo>
                    <a:pt x="1850" y="1177"/>
                  </a:lnTo>
                  <a:lnTo>
                    <a:pt x="1962" y="1065"/>
                  </a:lnTo>
                  <a:lnTo>
                    <a:pt x="2018" y="897"/>
                  </a:lnTo>
                  <a:lnTo>
                    <a:pt x="2046" y="729"/>
                  </a:lnTo>
                  <a:lnTo>
                    <a:pt x="2046" y="729"/>
                  </a:lnTo>
                  <a:lnTo>
                    <a:pt x="2018" y="561"/>
                  </a:lnTo>
                  <a:lnTo>
                    <a:pt x="1962" y="421"/>
                  </a:lnTo>
                  <a:lnTo>
                    <a:pt x="1878" y="309"/>
                  </a:lnTo>
                  <a:lnTo>
                    <a:pt x="1766" y="197"/>
                  </a:lnTo>
                  <a:lnTo>
                    <a:pt x="1625" y="113"/>
                  </a:lnTo>
                  <a:lnTo>
                    <a:pt x="1457" y="57"/>
                  </a:lnTo>
                  <a:lnTo>
                    <a:pt x="1261" y="1"/>
                  </a:lnTo>
                  <a:lnTo>
                    <a:pt x="106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2873330" y="3532750"/>
              <a:ext cx="9772" cy="18174"/>
            </a:xfrm>
            <a:custGeom>
              <a:rect b="b" l="l" r="r" t="t"/>
              <a:pathLst>
                <a:path extrusionOk="0" h="1149" w="618">
                  <a:moveTo>
                    <a:pt x="281" y="0"/>
                  </a:moveTo>
                  <a:lnTo>
                    <a:pt x="169" y="28"/>
                  </a:lnTo>
                  <a:lnTo>
                    <a:pt x="85" y="84"/>
                  </a:lnTo>
                  <a:lnTo>
                    <a:pt x="1" y="197"/>
                  </a:lnTo>
                  <a:lnTo>
                    <a:pt x="1" y="309"/>
                  </a:lnTo>
                  <a:lnTo>
                    <a:pt x="1" y="393"/>
                  </a:lnTo>
                  <a:lnTo>
                    <a:pt x="29" y="477"/>
                  </a:lnTo>
                  <a:lnTo>
                    <a:pt x="85" y="533"/>
                  </a:lnTo>
                  <a:lnTo>
                    <a:pt x="169" y="589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7"/>
                  </a:lnTo>
                  <a:lnTo>
                    <a:pt x="589" y="477"/>
                  </a:lnTo>
                  <a:lnTo>
                    <a:pt x="617" y="309"/>
                  </a:lnTo>
                  <a:lnTo>
                    <a:pt x="589" y="309"/>
                  </a:lnTo>
                  <a:lnTo>
                    <a:pt x="561" y="197"/>
                  </a:lnTo>
                  <a:lnTo>
                    <a:pt x="505" y="84"/>
                  </a:lnTo>
                  <a:lnTo>
                    <a:pt x="421" y="28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2873330" y="3532750"/>
              <a:ext cx="9772" cy="18174"/>
            </a:xfrm>
            <a:custGeom>
              <a:rect b="b" l="l" r="r" t="t"/>
              <a:pathLst>
                <a:path extrusionOk="0" fill="none" h="1149" w="618">
                  <a:moveTo>
                    <a:pt x="281" y="0"/>
                  </a:moveTo>
                  <a:lnTo>
                    <a:pt x="281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69" y="28"/>
                  </a:lnTo>
                  <a:lnTo>
                    <a:pt x="85" y="84"/>
                  </a:lnTo>
                  <a:lnTo>
                    <a:pt x="1" y="197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1" y="393"/>
                  </a:lnTo>
                  <a:lnTo>
                    <a:pt x="29" y="477"/>
                  </a:lnTo>
                  <a:lnTo>
                    <a:pt x="85" y="533"/>
                  </a:lnTo>
                  <a:lnTo>
                    <a:pt x="169" y="589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7"/>
                  </a:lnTo>
                  <a:lnTo>
                    <a:pt x="533" y="617"/>
                  </a:lnTo>
                  <a:lnTo>
                    <a:pt x="589" y="477"/>
                  </a:lnTo>
                  <a:lnTo>
                    <a:pt x="617" y="309"/>
                  </a:lnTo>
                  <a:lnTo>
                    <a:pt x="589" y="309"/>
                  </a:lnTo>
                  <a:lnTo>
                    <a:pt x="589" y="309"/>
                  </a:lnTo>
                  <a:lnTo>
                    <a:pt x="589" y="309"/>
                  </a:lnTo>
                  <a:lnTo>
                    <a:pt x="561" y="197"/>
                  </a:lnTo>
                  <a:lnTo>
                    <a:pt x="505" y="84"/>
                  </a:lnTo>
                  <a:lnTo>
                    <a:pt x="421" y="28"/>
                  </a:lnTo>
                  <a:lnTo>
                    <a:pt x="28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2886629" y="3499518"/>
              <a:ext cx="31893" cy="42549"/>
            </a:xfrm>
            <a:custGeom>
              <a:rect b="b" l="l" r="r" t="t"/>
              <a:pathLst>
                <a:path extrusionOk="0" h="2690" w="2017">
                  <a:moveTo>
                    <a:pt x="924" y="1"/>
                  </a:moveTo>
                  <a:lnTo>
                    <a:pt x="644" y="29"/>
                  </a:lnTo>
                  <a:lnTo>
                    <a:pt x="420" y="113"/>
                  </a:lnTo>
                  <a:lnTo>
                    <a:pt x="196" y="253"/>
                  </a:lnTo>
                  <a:lnTo>
                    <a:pt x="0" y="449"/>
                  </a:lnTo>
                  <a:lnTo>
                    <a:pt x="336" y="701"/>
                  </a:lnTo>
                  <a:lnTo>
                    <a:pt x="448" y="589"/>
                  </a:lnTo>
                  <a:lnTo>
                    <a:pt x="588" y="505"/>
                  </a:lnTo>
                  <a:lnTo>
                    <a:pt x="728" y="449"/>
                  </a:lnTo>
                  <a:lnTo>
                    <a:pt x="896" y="421"/>
                  </a:lnTo>
                  <a:lnTo>
                    <a:pt x="952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33"/>
                  </a:lnTo>
                  <a:lnTo>
                    <a:pt x="1373" y="589"/>
                  </a:lnTo>
                  <a:lnTo>
                    <a:pt x="1401" y="645"/>
                  </a:lnTo>
                  <a:lnTo>
                    <a:pt x="1429" y="729"/>
                  </a:lnTo>
                  <a:lnTo>
                    <a:pt x="1429" y="813"/>
                  </a:lnTo>
                  <a:lnTo>
                    <a:pt x="1429" y="925"/>
                  </a:lnTo>
                  <a:lnTo>
                    <a:pt x="1373" y="1065"/>
                  </a:lnTo>
                  <a:lnTo>
                    <a:pt x="1289" y="1205"/>
                  </a:lnTo>
                  <a:lnTo>
                    <a:pt x="1121" y="1373"/>
                  </a:lnTo>
                  <a:lnTo>
                    <a:pt x="84" y="2354"/>
                  </a:lnTo>
                  <a:lnTo>
                    <a:pt x="84" y="2690"/>
                  </a:lnTo>
                  <a:lnTo>
                    <a:pt x="2017" y="2690"/>
                  </a:lnTo>
                  <a:lnTo>
                    <a:pt x="2017" y="2270"/>
                  </a:lnTo>
                  <a:lnTo>
                    <a:pt x="784" y="2242"/>
                  </a:lnTo>
                  <a:lnTo>
                    <a:pt x="1485" y="1569"/>
                  </a:lnTo>
                  <a:lnTo>
                    <a:pt x="1681" y="1429"/>
                  </a:lnTo>
                  <a:lnTo>
                    <a:pt x="1793" y="1233"/>
                  </a:lnTo>
                  <a:lnTo>
                    <a:pt x="1877" y="1009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49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29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2886629" y="3499518"/>
              <a:ext cx="31893" cy="42549"/>
            </a:xfrm>
            <a:custGeom>
              <a:rect b="b" l="l" r="r" t="t"/>
              <a:pathLst>
                <a:path extrusionOk="0" fill="none" h="2690" w="2017">
                  <a:moveTo>
                    <a:pt x="924" y="1"/>
                  </a:moveTo>
                  <a:lnTo>
                    <a:pt x="924" y="1"/>
                  </a:lnTo>
                  <a:lnTo>
                    <a:pt x="644" y="29"/>
                  </a:lnTo>
                  <a:lnTo>
                    <a:pt x="420" y="113"/>
                  </a:lnTo>
                  <a:lnTo>
                    <a:pt x="196" y="253"/>
                  </a:lnTo>
                  <a:lnTo>
                    <a:pt x="0" y="449"/>
                  </a:lnTo>
                  <a:lnTo>
                    <a:pt x="336" y="701"/>
                  </a:lnTo>
                  <a:lnTo>
                    <a:pt x="336" y="701"/>
                  </a:lnTo>
                  <a:lnTo>
                    <a:pt x="448" y="589"/>
                  </a:lnTo>
                  <a:lnTo>
                    <a:pt x="588" y="505"/>
                  </a:lnTo>
                  <a:lnTo>
                    <a:pt x="728" y="449"/>
                  </a:lnTo>
                  <a:lnTo>
                    <a:pt x="896" y="421"/>
                  </a:lnTo>
                  <a:lnTo>
                    <a:pt x="896" y="421"/>
                  </a:lnTo>
                  <a:lnTo>
                    <a:pt x="952" y="421"/>
                  </a:lnTo>
                  <a:lnTo>
                    <a:pt x="952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33"/>
                  </a:lnTo>
                  <a:lnTo>
                    <a:pt x="1373" y="589"/>
                  </a:lnTo>
                  <a:lnTo>
                    <a:pt x="1401" y="645"/>
                  </a:lnTo>
                  <a:lnTo>
                    <a:pt x="1429" y="729"/>
                  </a:lnTo>
                  <a:lnTo>
                    <a:pt x="1429" y="813"/>
                  </a:lnTo>
                  <a:lnTo>
                    <a:pt x="1429" y="813"/>
                  </a:lnTo>
                  <a:lnTo>
                    <a:pt x="1429" y="925"/>
                  </a:lnTo>
                  <a:lnTo>
                    <a:pt x="1373" y="1065"/>
                  </a:lnTo>
                  <a:lnTo>
                    <a:pt x="1289" y="1205"/>
                  </a:lnTo>
                  <a:lnTo>
                    <a:pt x="1121" y="1373"/>
                  </a:lnTo>
                  <a:lnTo>
                    <a:pt x="84" y="2354"/>
                  </a:lnTo>
                  <a:lnTo>
                    <a:pt x="84" y="2690"/>
                  </a:lnTo>
                  <a:lnTo>
                    <a:pt x="2017" y="2690"/>
                  </a:lnTo>
                  <a:lnTo>
                    <a:pt x="2017" y="2270"/>
                  </a:lnTo>
                  <a:lnTo>
                    <a:pt x="784" y="2242"/>
                  </a:lnTo>
                  <a:lnTo>
                    <a:pt x="1485" y="1569"/>
                  </a:lnTo>
                  <a:lnTo>
                    <a:pt x="1485" y="1569"/>
                  </a:lnTo>
                  <a:lnTo>
                    <a:pt x="1681" y="1429"/>
                  </a:lnTo>
                  <a:lnTo>
                    <a:pt x="1793" y="1233"/>
                  </a:lnTo>
                  <a:lnTo>
                    <a:pt x="1877" y="1009"/>
                  </a:lnTo>
                  <a:lnTo>
                    <a:pt x="1933" y="757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49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29"/>
                  </a:lnTo>
                  <a:lnTo>
                    <a:pt x="980" y="1"/>
                  </a:lnTo>
                  <a:lnTo>
                    <a:pt x="980" y="1"/>
                  </a:lnTo>
                  <a:lnTo>
                    <a:pt x="92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2922949" y="3499960"/>
              <a:ext cx="34550" cy="42549"/>
            </a:xfrm>
            <a:custGeom>
              <a:rect b="b" l="l" r="r" t="t"/>
              <a:pathLst>
                <a:path extrusionOk="0" h="2690" w="2185">
                  <a:moveTo>
                    <a:pt x="1064" y="421"/>
                  </a:moveTo>
                  <a:lnTo>
                    <a:pt x="1204" y="449"/>
                  </a:lnTo>
                  <a:lnTo>
                    <a:pt x="1317" y="477"/>
                  </a:lnTo>
                  <a:lnTo>
                    <a:pt x="1429" y="561"/>
                  </a:lnTo>
                  <a:lnTo>
                    <a:pt x="1513" y="645"/>
                  </a:lnTo>
                  <a:lnTo>
                    <a:pt x="1597" y="785"/>
                  </a:lnTo>
                  <a:lnTo>
                    <a:pt x="1653" y="953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681" y="1569"/>
                  </a:lnTo>
                  <a:lnTo>
                    <a:pt x="1653" y="1765"/>
                  </a:lnTo>
                  <a:lnTo>
                    <a:pt x="1597" y="1933"/>
                  </a:lnTo>
                  <a:lnTo>
                    <a:pt x="1513" y="2045"/>
                  </a:lnTo>
                  <a:lnTo>
                    <a:pt x="1429" y="2157"/>
                  </a:lnTo>
                  <a:lnTo>
                    <a:pt x="1317" y="2214"/>
                  </a:lnTo>
                  <a:lnTo>
                    <a:pt x="1204" y="2270"/>
                  </a:lnTo>
                  <a:lnTo>
                    <a:pt x="952" y="2270"/>
                  </a:lnTo>
                  <a:lnTo>
                    <a:pt x="840" y="2214"/>
                  </a:lnTo>
                  <a:lnTo>
                    <a:pt x="728" y="2157"/>
                  </a:lnTo>
                  <a:lnTo>
                    <a:pt x="644" y="2045"/>
                  </a:lnTo>
                  <a:lnTo>
                    <a:pt x="560" y="1933"/>
                  </a:lnTo>
                  <a:lnTo>
                    <a:pt x="504" y="1765"/>
                  </a:lnTo>
                  <a:lnTo>
                    <a:pt x="476" y="1569"/>
                  </a:lnTo>
                  <a:lnTo>
                    <a:pt x="476" y="1345"/>
                  </a:lnTo>
                  <a:lnTo>
                    <a:pt x="476" y="1121"/>
                  </a:lnTo>
                  <a:lnTo>
                    <a:pt x="504" y="953"/>
                  </a:lnTo>
                  <a:lnTo>
                    <a:pt x="560" y="785"/>
                  </a:lnTo>
                  <a:lnTo>
                    <a:pt x="644" y="645"/>
                  </a:lnTo>
                  <a:lnTo>
                    <a:pt x="728" y="561"/>
                  </a:lnTo>
                  <a:lnTo>
                    <a:pt x="840" y="477"/>
                  </a:lnTo>
                  <a:lnTo>
                    <a:pt x="952" y="449"/>
                  </a:lnTo>
                  <a:lnTo>
                    <a:pt x="1064" y="421"/>
                  </a:lnTo>
                  <a:close/>
                  <a:moveTo>
                    <a:pt x="1092" y="1"/>
                  </a:moveTo>
                  <a:lnTo>
                    <a:pt x="868" y="29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65"/>
                  </a:lnTo>
                  <a:lnTo>
                    <a:pt x="168" y="561"/>
                  </a:lnTo>
                  <a:lnTo>
                    <a:pt x="84" y="785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28" y="1653"/>
                  </a:lnTo>
                  <a:lnTo>
                    <a:pt x="84" y="1933"/>
                  </a:lnTo>
                  <a:lnTo>
                    <a:pt x="168" y="2157"/>
                  </a:lnTo>
                  <a:lnTo>
                    <a:pt x="308" y="2354"/>
                  </a:lnTo>
                  <a:lnTo>
                    <a:pt x="476" y="2494"/>
                  </a:lnTo>
                  <a:lnTo>
                    <a:pt x="644" y="2606"/>
                  </a:lnTo>
                  <a:lnTo>
                    <a:pt x="868" y="2690"/>
                  </a:lnTo>
                  <a:lnTo>
                    <a:pt x="1317" y="2690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7"/>
                  </a:lnTo>
                  <a:lnTo>
                    <a:pt x="2101" y="1933"/>
                  </a:lnTo>
                  <a:lnTo>
                    <a:pt x="2157" y="1653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61"/>
                  </a:lnTo>
                  <a:lnTo>
                    <a:pt x="1877" y="365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2930476" y="3506604"/>
              <a:ext cx="19054" cy="29262"/>
            </a:xfrm>
            <a:custGeom>
              <a:rect b="b" l="l" r="r" t="t"/>
              <a:pathLst>
                <a:path extrusionOk="0" fill="none" h="1850" w="1205">
                  <a:moveTo>
                    <a:pt x="588" y="1850"/>
                  </a:moveTo>
                  <a:lnTo>
                    <a:pt x="588" y="1850"/>
                  </a:lnTo>
                  <a:lnTo>
                    <a:pt x="476" y="1850"/>
                  </a:lnTo>
                  <a:lnTo>
                    <a:pt x="364" y="1794"/>
                  </a:lnTo>
                  <a:lnTo>
                    <a:pt x="252" y="1737"/>
                  </a:lnTo>
                  <a:lnTo>
                    <a:pt x="168" y="1625"/>
                  </a:lnTo>
                  <a:lnTo>
                    <a:pt x="84" y="1513"/>
                  </a:lnTo>
                  <a:lnTo>
                    <a:pt x="28" y="1345"/>
                  </a:lnTo>
                  <a:lnTo>
                    <a:pt x="0" y="1149"/>
                  </a:lnTo>
                  <a:lnTo>
                    <a:pt x="0" y="925"/>
                  </a:lnTo>
                  <a:lnTo>
                    <a:pt x="0" y="925"/>
                  </a:lnTo>
                  <a:lnTo>
                    <a:pt x="0" y="701"/>
                  </a:lnTo>
                  <a:lnTo>
                    <a:pt x="28" y="533"/>
                  </a:lnTo>
                  <a:lnTo>
                    <a:pt x="84" y="365"/>
                  </a:lnTo>
                  <a:lnTo>
                    <a:pt x="168" y="225"/>
                  </a:lnTo>
                  <a:lnTo>
                    <a:pt x="252" y="141"/>
                  </a:lnTo>
                  <a:lnTo>
                    <a:pt x="364" y="57"/>
                  </a:lnTo>
                  <a:lnTo>
                    <a:pt x="476" y="29"/>
                  </a:lnTo>
                  <a:lnTo>
                    <a:pt x="588" y="1"/>
                  </a:lnTo>
                  <a:lnTo>
                    <a:pt x="588" y="1"/>
                  </a:lnTo>
                  <a:lnTo>
                    <a:pt x="728" y="29"/>
                  </a:lnTo>
                  <a:lnTo>
                    <a:pt x="841" y="57"/>
                  </a:lnTo>
                  <a:lnTo>
                    <a:pt x="953" y="141"/>
                  </a:lnTo>
                  <a:lnTo>
                    <a:pt x="1037" y="225"/>
                  </a:lnTo>
                  <a:lnTo>
                    <a:pt x="1121" y="365"/>
                  </a:lnTo>
                  <a:lnTo>
                    <a:pt x="1177" y="533"/>
                  </a:lnTo>
                  <a:lnTo>
                    <a:pt x="1205" y="701"/>
                  </a:lnTo>
                  <a:lnTo>
                    <a:pt x="1205" y="925"/>
                  </a:lnTo>
                  <a:lnTo>
                    <a:pt x="1205" y="925"/>
                  </a:lnTo>
                  <a:lnTo>
                    <a:pt x="1205" y="925"/>
                  </a:lnTo>
                  <a:lnTo>
                    <a:pt x="1205" y="1149"/>
                  </a:lnTo>
                  <a:lnTo>
                    <a:pt x="1177" y="1345"/>
                  </a:lnTo>
                  <a:lnTo>
                    <a:pt x="1121" y="1513"/>
                  </a:lnTo>
                  <a:lnTo>
                    <a:pt x="1037" y="1625"/>
                  </a:lnTo>
                  <a:lnTo>
                    <a:pt x="953" y="1737"/>
                  </a:lnTo>
                  <a:lnTo>
                    <a:pt x="841" y="1794"/>
                  </a:lnTo>
                  <a:lnTo>
                    <a:pt x="728" y="1850"/>
                  </a:lnTo>
                  <a:lnTo>
                    <a:pt x="588" y="185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2922949" y="3499960"/>
              <a:ext cx="34550" cy="42549"/>
            </a:xfrm>
            <a:custGeom>
              <a:rect b="b" l="l" r="r" t="t"/>
              <a:pathLst>
                <a:path extrusionOk="0" fill="none" h="2690" w="2185">
                  <a:moveTo>
                    <a:pt x="1092" y="1"/>
                  </a:moveTo>
                  <a:lnTo>
                    <a:pt x="1092" y="1"/>
                  </a:lnTo>
                  <a:lnTo>
                    <a:pt x="868" y="29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65"/>
                  </a:lnTo>
                  <a:lnTo>
                    <a:pt x="168" y="561"/>
                  </a:lnTo>
                  <a:lnTo>
                    <a:pt x="84" y="785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28" y="1653"/>
                  </a:lnTo>
                  <a:lnTo>
                    <a:pt x="84" y="1933"/>
                  </a:lnTo>
                  <a:lnTo>
                    <a:pt x="168" y="2157"/>
                  </a:lnTo>
                  <a:lnTo>
                    <a:pt x="308" y="2354"/>
                  </a:lnTo>
                  <a:lnTo>
                    <a:pt x="476" y="2494"/>
                  </a:lnTo>
                  <a:lnTo>
                    <a:pt x="644" y="2606"/>
                  </a:lnTo>
                  <a:lnTo>
                    <a:pt x="868" y="2690"/>
                  </a:lnTo>
                  <a:lnTo>
                    <a:pt x="1092" y="2690"/>
                  </a:lnTo>
                  <a:lnTo>
                    <a:pt x="1092" y="2690"/>
                  </a:lnTo>
                  <a:lnTo>
                    <a:pt x="1317" y="2690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7"/>
                  </a:lnTo>
                  <a:lnTo>
                    <a:pt x="2101" y="1933"/>
                  </a:lnTo>
                  <a:lnTo>
                    <a:pt x="2157" y="1653"/>
                  </a:lnTo>
                  <a:lnTo>
                    <a:pt x="2185" y="1345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61"/>
                  </a:lnTo>
                  <a:lnTo>
                    <a:pt x="1877" y="365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1906444" y="3488888"/>
              <a:ext cx="299879" cy="21275"/>
            </a:xfrm>
            <a:custGeom>
              <a:rect b="b" l="l" r="r" t="t"/>
              <a:pathLst>
                <a:path extrusionOk="0" h="1345" w="18965">
                  <a:moveTo>
                    <a:pt x="533" y="0"/>
                  </a:move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404" y="1317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421"/>
                  </a:lnTo>
                  <a:lnTo>
                    <a:pt x="18852" y="308"/>
                  </a:lnTo>
                  <a:lnTo>
                    <a:pt x="18768" y="196"/>
                  </a:lnTo>
                  <a:lnTo>
                    <a:pt x="18656" y="112"/>
                  </a:lnTo>
                  <a:lnTo>
                    <a:pt x="18544" y="56"/>
                  </a:lnTo>
                  <a:lnTo>
                    <a:pt x="184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1906444" y="3488888"/>
              <a:ext cx="299879" cy="21275"/>
            </a:xfrm>
            <a:custGeom>
              <a:rect b="b" l="l" r="r" t="t"/>
              <a:pathLst>
                <a:path extrusionOk="0" fill="none" h="1345" w="18965">
                  <a:moveTo>
                    <a:pt x="18292" y="0"/>
                  </a:moveTo>
                  <a:lnTo>
                    <a:pt x="673" y="0"/>
                  </a:lnTo>
                  <a:lnTo>
                    <a:pt x="673" y="0"/>
                  </a:lnTo>
                  <a:lnTo>
                    <a:pt x="673" y="0"/>
                  </a:lnTo>
                  <a:lnTo>
                    <a:pt x="533" y="0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292" y="1345"/>
                  </a:lnTo>
                  <a:lnTo>
                    <a:pt x="18404" y="1317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421"/>
                  </a:lnTo>
                  <a:lnTo>
                    <a:pt x="18852" y="308"/>
                  </a:lnTo>
                  <a:lnTo>
                    <a:pt x="18768" y="196"/>
                  </a:lnTo>
                  <a:lnTo>
                    <a:pt x="18656" y="112"/>
                  </a:lnTo>
                  <a:lnTo>
                    <a:pt x="18544" y="56"/>
                  </a:lnTo>
                  <a:lnTo>
                    <a:pt x="18432" y="0"/>
                  </a:lnTo>
                  <a:lnTo>
                    <a:pt x="1829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1906444" y="3538951"/>
              <a:ext cx="174978" cy="21290"/>
            </a:xfrm>
            <a:custGeom>
              <a:rect b="b" l="l" r="r" t="t"/>
              <a:pathLst>
                <a:path extrusionOk="0" h="1346" w="11066">
                  <a:moveTo>
                    <a:pt x="673" y="1"/>
                  </a:moveTo>
                  <a:lnTo>
                    <a:pt x="533" y="29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701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317"/>
                  </a:lnTo>
                  <a:lnTo>
                    <a:pt x="533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65"/>
                  </a:lnTo>
                  <a:lnTo>
                    <a:pt x="11037" y="953"/>
                  </a:lnTo>
                  <a:lnTo>
                    <a:pt x="11065" y="813"/>
                  </a:lnTo>
                  <a:lnTo>
                    <a:pt x="11065" y="673"/>
                  </a:lnTo>
                  <a:lnTo>
                    <a:pt x="11065" y="561"/>
                  </a:lnTo>
                  <a:lnTo>
                    <a:pt x="11037" y="421"/>
                  </a:lnTo>
                  <a:lnTo>
                    <a:pt x="10953" y="309"/>
                  </a:lnTo>
                  <a:lnTo>
                    <a:pt x="10869" y="197"/>
                  </a:lnTo>
                  <a:lnTo>
                    <a:pt x="10785" y="141"/>
                  </a:lnTo>
                  <a:lnTo>
                    <a:pt x="10673" y="57"/>
                  </a:lnTo>
                  <a:lnTo>
                    <a:pt x="10533" y="29"/>
                  </a:lnTo>
                  <a:lnTo>
                    <a:pt x="10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1906444" y="3538951"/>
              <a:ext cx="174978" cy="21290"/>
            </a:xfrm>
            <a:custGeom>
              <a:rect b="b" l="l" r="r" t="t"/>
              <a:pathLst>
                <a:path extrusionOk="0" fill="none" h="1346" w="11066">
                  <a:moveTo>
                    <a:pt x="10421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533" y="29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701"/>
                  </a:lnTo>
                  <a:lnTo>
                    <a:pt x="1" y="701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317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65"/>
                  </a:lnTo>
                  <a:lnTo>
                    <a:pt x="11037" y="953"/>
                  </a:lnTo>
                  <a:lnTo>
                    <a:pt x="11065" y="813"/>
                  </a:lnTo>
                  <a:lnTo>
                    <a:pt x="11065" y="673"/>
                  </a:lnTo>
                  <a:lnTo>
                    <a:pt x="11065" y="673"/>
                  </a:lnTo>
                  <a:lnTo>
                    <a:pt x="11065" y="561"/>
                  </a:lnTo>
                  <a:lnTo>
                    <a:pt x="11037" y="421"/>
                  </a:lnTo>
                  <a:lnTo>
                    <a:pt x="10953" y="309"/>
                  </a:lnTo>
                  <a:lnTo>
                    <a:pt x="10869" y="197"/>
                  </a:lnTo>
                  <a:lnTo>
                    <a:pt x="10785" y="141"/>
                  </a:lnTo>
                  <a:lnTo>
                    <a:pt x="10673" y="57"/>
                  </a:lnTo>
                  <a:lnTo>
                    <a:pt x="10533" y="29"/>
                  </a:lnTo>
                  <a:lnTo>
                    <a:pt x="1042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1153498" y="1434401"/>
              <a:ext cx="187802" cy="187437"/>
            </a:xfrm>
            <a:custGeom>
              <a:rect b="b" l="l" r="r" t="t"/>
              <a:pathLst>
                <a:path extrusionOk="0" h="11850" w="11877">
                  <a:moveTo>
                    <a:pt x="1849" y="1"/>
                  </a:moveTo>
                  <a:lnTo>
                    <a:pt x="1653" y="29"/>
                  </a:lnTo>
                  <a:lnTo>
                    <a:pt x="1457" y="85"/>
                  </a:lnTo>
                  <a:lnTo>
                    <a:pt x="1261" y="141"/>
                  </a:lnTo>
                  <a:lnTo>
                    <a:pt x="1093" y="225"/>
                  </a:lnTo>
                  <a:lnTo>
                    <a:pt x="925" y="337"/>
                  </a:lnTo>
                  <a:lnTo>
                    <a:pt x="757" y="449"/>
                  </a:lnTo>
                  <a:lnTo>
                    <a:pt x="616" y="589"/>
                  </a:lnTo>
                  <a:lnTo>
                    <a:pt x="476" y="729"/>
                  </a:lnTo>
                  <a:lnTo>
                    <a:pt x="364" y="897"/>
                  </a:lnTo>
                  <a:lnTo>
                    <a:pt x="252" y="1065"/>
                  </a:lnTo>
                  <a:lnTo>
                    <a:pt x="168" y="1261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49"/>
                  </a:lnTo>
                  <a:lnTo>
                    <a:pt x="0" y="2073"/>
                  </a:lnTo>
                  <a:lnTo>
                    <a:pt x="0" y="9776"/>
                  </a:lnTo>
                  <a:lnTo>
                    <a:pt x="0" y="10000"/>
                  </a:lnTo>
                  <a:lnTo>
                    <a:pt x="28" y="10197"/>
                  </a:lnTo>
                  <a:lnTo>
                    <a:pt x="84" y="10393"/>
                  </a:lnTo>
                  <a:lnTo>
                    <a:pt x="140" y="10589"/>
                  </a:lnTo>
                  <a:lnTo>
                    <a:pt x="252" y="10757"/>
                  </a:lnTo>
                  <a:lnTo>
                    <a:pt x="336" y="10953"/>
                  </a:lnTo>
                  <a:lnTo>
                    <a:pt x="476" y="11093"/>
                  </a:lnTo>
                  <a:lnTo>
                    <a:pt x="588" y="11233"/>
                  </a:lnTo>
                  <a:lnTo>
                    <a:pt x="757" y="11373"/>
                  </a:lnTo>
                  <a:lnTo>
                    <a:pt x="897" y="11513"/>
                  </a:lnTo>
                  <a:lnTo>
                    <a:pt x="1065" y="11597"/>
                  </a:lnTo>
                  <a:lnTo>
                    <a:pt x="1261" y="11681"/>
                  </a:lnTo>
                  <a:lnTo>
                    <a:pt x="1457" y="11765"/>
                  </a:lnTo>
                  <a:lnTo>
                    <a:pt x="1653" y="11821"/>
                  </a:lnTo>
                  <a:lnTo>
                    <a:pt x="1849" y="11849"/>
                  </a:lnTo>
                  <a:lnTo>
                    <a:pt x="10000" y="11849"/>
                  </a:lnTo>
                  <a:lnTo>
                    <a:pt x="10196" y="11821"/>
                  </a:lnTo>
                  <a:lnTo>
                    <a:pt x="10392" y="11765"/>
                  </a:lnTo>
                  <a:lnTo>
                    <a:pt x="10588" y="11709"/>
                  </a:lnTo>
                  <a:lnTo>
                    <a:pt x="10756" y="11597"/>
                  </a:lnTo>
                  <a:lnTo>
                    <a:pt x="10953" y="11513"/>
                  </a:lnTo>
                  <a:lnTo>
                    <a:pt x="11093" y="11401"/>
                  </a:lnTo>
                  <a:lnTo>
                    <a:pt x="11261" y="11261"/>
                  </a:lnTo>
                  <a:lnTo>
                    <a:pt x="11373" y="11093"/>
                  </a:lnTo>
                  <a:lnTo>
                    <a:pt x="11513" y="10953"/>
                  </a:lnTo>
                  <a:lnTo>
                    <a:pt x="11597" y="10785"/>
                  </a:lnTo>
                  <a:lnTo>
                    <a:pt x="11681" y="10589"/>
                  </a:lnTo>
                  <a:lnTo>
                    <a:pt x="11765" y="10393"/>
                  </a:lnTo>
                  <a:lnTo>
                    <a:pt x="11821" y="10197"/>
                  </a:lnTo>
                  <a:lnTo>
                    <a:pt x="11849" y="10000"/>
                  </a:lnTo>
                  <a:lnTo>
                    <a:pt x="11849" y="9776"/>
                  </a:lnTo>
                  <a:lnTo>
                    <a:pt x="11877" y="2073"/>
                  </a:lnTo>
                  <a:lnTo>
                    <a:pt x="11849" y="1849"/>
                  </a:lnTo>
                  <a:lnTo>
                    <a:pt x="11821" y="1653"/>
                  </a:lnTo>
                  <a:lnTo>
                    <a:pt x="11765" y="1457"/>
                  </a:lnTo>
                  <a:lnTo>
                    <a:pt x="11709" y="1261"/>
                  </a:lnTo>
                  <a:lnTo>
                    <a:pt x="11625" y="1093"/>
                  </a:lnTo>
                  <a:lnTo>
                    <a:pt x="11513" y="897"/>
                  </a:lnTo>
                  <a:lnTo>
                    <a:pt x="11401" y="757"/>
                  </a:lnTo>
                  <a:lnTo>
                    <a:pt x="11261" y="589"/>
                  </a:lnTo>
                  <a:lnTo>
                    <a:pt x="11121" y="477"/>
                  </a:lnTo>
                  <a:lnTo>
                    <a:pt x="10953" y="337"/>
                  </a:lnTo>
                  <a:lnTo>
                    <a:pt x="10784" y="253"/>
                  </a:lnTo>
                  <a:lnTo>
                    <a:pt x="10588" y="169"/>
                  </a:lnTo>
                  <a:lnTo>
                    <a:pt x="10420" y="85"/>
                  </a:lnTo>
                  <a:lnTo>
                    <a:pt x="10196" y="29"/>
                  </a:lnTo>
                  <a:lnTo>
                    <a:pt x="100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1189818" y="1478262"/>
              <a:ext cx="115160" cy="99714"/>
            </a:xfrm>
            <a:custGeom>
              <a:rect b="b" l="l" r="r" t="t"/>
              <a:pathLst>
                <a:path extrusionOk="0" h="6304" w="7283">
                  <a:moveTo>
                    <a:pt x="1541" y="1"/>
                  </a:moveTo>
                  <a:lnTo>
                    <a:pt x="1345" y="29"/>
                  </a:lnTo>
                  <a:lnTo>
                    <a:pt x="1177" y="113"/>
                  </a:lnTo>
                  <a:lnTo>
                    <a:pt x="981" y="197"/>
                  </a:lnTo>
                  <a:lnTo>
                    <a:pt x="812" y="309"/>
                  </a:lnTo>
                  <a:lnTo>
                    <a:pt x="672" y="449"/>
                  </a:lnTo>
                  <a:lnTo>
                    <a:pt x="504" y="617"/>
                  </a:lnTo>
                  <a:lnTo>
                    <a:pt x="364" y="813"/>
                  </a:lnTo>
                  <a:lnTo>
                    <a:pt x="252" y="1037"/>
                  </a:lnTo>
                  <a:lnTo>
                    <a:pt x="140" y="1233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77"/>
                  </a:lnTo>
                  <a:lnTo>
                    <a:pt x="0" y="2073"/>
                  </a:lnTo>
                  <a:lnTo>
                    <a:pt x="0" y="2270"/>
                  </a:lnTo>
                  <a:lnTo>
                    <a:pt x="28" y="2494"/>
                  </a:lnTo>
                  <a:lnTo>
                    <a:pt x="140" y="2886"/>
                  </a:lnTo>
                  <a:lnTo>
                    <a:pt x="280" y="3250"/>
                  </a:lnTo>
                  <a:lnTo>
                    <a:pt x="504" y="3642"/>
                  </a:lnTo>
                  <a:lnTo>
                    <a:pt x="756" y="3978"/>
                  </a:lnTo>
                  <a:lnTo>
                    <a:pt x="1037" y="4314"/>
                  </a:lnTo>
                  <a:lnTo>
                    <a:pt x="1345" y="4650"/>
                  </a:lnTo>
                  <a:lnTo>
                    <a:pt x="1681" y="4931"/>
                  </a:lnTo>
                  <a:lnTo>
                    <a:pt x="2017" y="5211"/>
                  </a:lnTo>
                  <a:lnTo>
                    <a:pt x="2661" y="5687"/>
                  </a:lnTo>
                  <a:lnTo>
                    <a:pt x="3249" y="6079"/>
                  </a:lnTo>
                  <a:lnTo>
                    <a:pt x="3642" y="6303"/>
                  </a:lnTo>
                  <a:lnTo>
                    <a:pt x="4034" y="6079"/>
                  </a:lnTo>
                  <a:lnTo>
                    <a:pt x="4594" y="5687"/>
                  </a:lnTo>
                  <a:lnTo>
                    <a:pt x="5266" y="5211"/>
                  </a:lnTo>
                  <a:lnTo>
                    <a:pt x="5574" y="4931"/>
                  </a:lnTo>
                  <a:lnTo>
                    <a:pt x="5910" y="4650"/>
                  </a:lnTo>
                  <a:lnTo>
                    <a:pt x="6219" y="4342"/>
                  </a:lnTo>
                  <a:lnTo>
                    <a:pt x="6499" y="3978"/>
                  </a:lnTo>
                  <a:lnTo>
                    <a:pt x="6751" y="3642"/>
                  </a:lnTo>
                  <a:lnTo>
                    <a:pt x="6975" y="3278"/>
                  </a:lnTo>
                  <a:lnTo>
                    <a:pt x="7143" y="2886"/>
                  </a:lnTo>
                  <a:lnTo>
                    <a:pt x="7255" y="2494"/>
                  </a:lnTo>
                  <a:lnTo>
                    <a:pt x="7283" y="2298"/>
                  </a:lnTo>
                  <a:lnTo>
                    <a:pt x="7283" y="2073"/>
                  </a:lnTo>
                  <a:lnTo>
                    <a:pt x="7283" y="1877"/>
                  </a:lnTo>
                  <a:lnTo>
                    <a:pt x="7227" y="1681"/>
                  </a:lnTo>
                  <a:lnTo>
                    <a:pt x="7199" y="1457"/>
                  </a:lnTo>
                  <a:lnTo>
                    <a:pt x="7115" y="1233"/>
                  </a:lnTo>
                  <a:lnTo>
                    <a:pt x="7031" y="1037"/>
                  </a:lnTo>
                  <a:lnTo>
                    <a:pt x="6891" y="813"/>
                  </a:lnTo>
                  <a:lnTo>
                    <a:pt x="6751" y="617"/>
                  </a:lnTo>
                  <a:lnTo>
                    <a:pt x="6611" y="449"/>
                  </a:lnTo>
                  <a:lnTo>
                    <a:pt x="6443" y="309"/>
                  </a:lnTo>
                  <a:lnTo>
                    <a:pt x="6275" y="197"/>
                  </a:lnTo>
                  <a:lnTo>
                    <a:pt x="6107" y="113"/>
                  </a:lnTo>
                  <a:lnTo>
                    <a:pt x="5910" y="57"/>
                  </a:lnTo>
                  <a:lnTo>
                    <a:pt x="5714" y="1"/>
                  </a:lnTo>
                  <a:lnTo>
                    <a:pt x="5518" y="1"/>
                  </a:lnTo>
                  <a:lnTo>
                    <a:pt x="5266" y="29"/>
                  </a:lnTo>
                  <a:lnTo>
                    <a:pt x="5014" y="85"/>
                  </a:lnTo>
                  <a:lnTo>
                    <a:pt x="4762" y="169"/>
                  </a:lnTo>
                  <a:lnTo>
                    <a:pt x="4510" y="281"/>
                  </a:lnTo>
                  <a:lnTo>
                    <a:pt x="4258" y="449"/>
                  </a:lnTo>
                  <a:lnTo>
                    <a:pt x="4034" y="617"/>
                  </a:lnTo>
                  <a:lnTo>
                    <a:pt x="3810" y="813"/>
                  </a:lnTo>
                  <a:lnTo>
                    <a:pt x="3642" y="1037"/>
                  </a:lnTo>
                  <a:lnTo>
                    <a:pt x="3445" y="813"/>
                  </a:lnTo>
                  <a:lnTo>
                    <a:pt x="3249" y="617"/>
                  </a:lnTo>
                  <a:lnTo>
                    <a:pt x="2997" y="449"/>
                  </a:lnTo>
                  <a:lnTo>
                    <a:pt x="2773" y="281"/>
                  </a:lnTo>
                  <a:lnTo>
                    <a:pt x="2521" y="169"/>
                  </a:lnTo>
                  <a:lnTo>
                    <a:pt x="2269" y="57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1189818" y="1478262"/>
              <a:ext cx="115160" cy="99714"/>
            </a:xfrm>
            <a:custGeom>
              <a:rect b="b" l="l" r="r" t="t"/>
              <a:pathLst>
                <a:path extrusionOk="0" fill="none" h="6304" w="7283">
                  <a:moveTo>
                    <a:pt x="1737" y="1"/>
                  </a:moveTo>
                  <a:lnTo>
                    <a:pt x="1737" y="1"/>
                  </a:lnTo>
                  <a:lnTo>
                    <a:pt x="1541" y="1"/>
                  </a:lnTo>
                  <a:lnTo>
                    <a:pt x="1345" y="29"/>
                  </a:lnTo>
                  <a:lnTo>
                    <a:pt x="1177" y="113"/>
                  </a:lnTo>
                  <a:lnTo>
                    <a:pt x="981" y="197"/>
                  </a:lnTo>
                  <a:lnTo>
                    <a:pt x="812" y="309"/>
                  </a:lnTo>
                  <a:lnTo>
                    <a:pt x="672" y="449"/>
                  </a:lnTo>
                  <a:lnTo>
                    <a:pt x="504" y="617"/>
                  </a:lnTo>
                  <a:lnTo>
                    <a:pt x="364" y="813"/>
                  </a:lnTo>
                  <a:lnTo>
                    <a:pt x="364" y="813"/>
                  </a:lnTo>
                  <a:lnTo>
                    <a:pt x="252" y="1037"/>
                  </a:lnTo>
                  <a:lnTo>
                    <a:pt x="140" y="1233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77"/>
                  </a:lnTo>
                  <a:lnTo>
                    <a:pt x="0" y="2073"/>
                  </a:lnTo>
                  <a:lnTo>
                    <a:pt x="0" y="2270"/>
                  </a:lnTo>
                  <a:lnTo>
                    <a:pt x="28" y="2494"/>
                  </a:lnTo>
                  <a:lnTo>
                    <a:pt x="140" y="2886"/>
                  </a:lnTo>
                  <a:lnTo>
                    <a:pt x="280" y="3250"/>
                  </a:lnTo>
                  <a:lnTo>
                    <a:pt x="504" y="3642"/>
                  </a:lnTo>
                  <a:lnTo>
                    <a:pt x="756" y="3978"/>
                  </a:lnTo>
                  <a:lnTo>
                    <a:pt x="1037" y="4314"/>
                  </a:lnTo>
                  <a:lnTo>
                    <a:pt x="1345" y="4650"/>
                  </a:lnTo>
                  <a:lnTo>
                    <a:pt x="1681" y="4931"/>
                  </a:lnTo>
                  <a:lnTo>
                    <a:pt x="2017" y="5211"/>
                  </a:lnTo>
                  <a:lnTo>
                    <a:pt x="2661" y="5687"/>
                  </a:lnTo>
                  <a:lnTo>
                    <a:pt x="3249" y="6079"/>
                  </a:lnTo>
                  <a:lnTo>
                    <a:pt x="3249" y="6079"/>
                  </a:lnTo>
                  <a:lnTo>
                    <a:pt x="3642" y="6303"/>
                  </a:lnTo>
                  <a:lnTo>
                    <a:pt x="4034" y="6079"/>
                  </a:lnTo>
                  <a:lnTo>
                    <a:pt x="4034" y="6079"/>
                  </a:lnTo>
                  <a:lnTo>
                    <a:pt x="4594" y="5687"/>
                  </a:lnTo>
                  <a:lnTo>
                    <a:pt x="5266" y="5211"/>
                  </a:lnTo>
                  <a:lnTo>
                    <a:pt x="5574" y="4931"/>
                  </a:lnTo>
                  <a:lnTo>
                    <a:pt x="5910" y="4650"/>
                  </a:lnTo>
                  <a:lnTo>
                    <a:pt x="6219" y="4342"/>
                  </a:lnTo>
                  <a:lnTo>
                    <a:pt x="6499" y="3978"/>
                  </a:lnTo>
                  <a:lnTo>
                    <a:pt x="6751" y="3642"/>
                  </a:lnTo>
                  <a:lnTo>
                    <a:pt x="6975" y="3278"/>
                  </a:lnTo>
                  <a:lnTo>
                    <a:pt x="7143" y="2886"/>
                  </a:lnTo>
                  <a:lnTo>
                    <a:pt x="7255" y="2494"/>
                  </a:lnTo>
                  <a:lnTo>
                    <a:pt x="7283" y="2298"/>
                  </a:lnTo>
                  <a:lnTo>
                    <a:pt x="7283" y="2073"/>
                  </a:lnTo>
                  <a:lnTo>
                    <a:pt x="7283" y="1877"/>
                  </a:lnTo>
                  <a:lnTo>
                    <a:pt x="7227" y="1681"/>
                  </a:lnTo>
                  <a:lnTo>
                    <a:pt x="7199" y="1457"/>
                  </a:lnTo>
                  <a:lnTo>
                    <a:pt x="7115" y="1233"/>
                  </a:lnTo>
                  <a:lnTo>
                    <a:pt x="7031" y="1037"/>
                  </a:lnTo>
                  <a:lnTo>
                    <a:pt x="6891" y="813"/>
                  </a:lnTo>
                  <a:lnTo>
                    <a:pt x="6891" y="813"/>
                  </a:lnTo>
                  <a:lnTo>
                    <a:pt x="6751" y="617"/>
                  </a:lnTo>
                  <a:lnTo>
                    <a:pt x="6611" y="449"/>
                  </a:lnTo>
                  <a:lnTo>
                    <a:pt x="6443" y="309"/>
                  </a:lnTo>
                  <a:lnTo>
                    <a:pt x="6275" y="197"/>
                  </a:lnTo>
                  <a:lnTo>
                    <a:pt x="6107" y="113"/>
                  </a:lnTo>
                  <a:lnTo>
                    <a:pt x="5910" y="57"/>
                  </a:lnTo>
                  <a:lnTo>
                    <a:pt x="5714" y="1"/>
                  </a:lnTo>
                  <a:lnTo>
                    <a:pt x="5518" y="1"/>
                  </a:lnTo>
                  <a:lnTo>
                    <a:pt x="5518" y="1"/>
                  </a:lnTo>
                  <a:lnTo>
                    <a:pt x="5266" y="29"/>
                  </a:lnTo>
                  <a:lnTo>
                    <a:pt x="5014" y="85"/>
                  </a:lnTo>
                  <a:lnTo>
                    <a:pt x="4762" y="169"/>
                  </a:lnTo>
                  <a:lnTo>
                    <a:pt x="4510" y="281"/>
                  </a:lnTo>
                  <a:lnTo>
                    <a:pt x="4258" y="449"/>
                  </a:lnTo>
                  <a:lnTo>
                    <a:pt x="4034" y="617"/>
                  </a:lnTo>
                  <a:lnTo>
                    <a:pt x="3810" y="813"/>
                  </a:lnTo>
                  <a:lnTo>
                    <a:pt x="3642" y="1037"/>
                  </a:lnTo>
                  <a:lnTo>
                    <a:pt x="3642" y="1037"/>
                  </a:lnTo>
                  <a:lnTo>
                    <a:pt x="3445" y="813"/>
                  </a:lnTo>
                  <a:lnTo>
                    <a:pt x="3249" y="617"/>
                  </a:lnTo>
                  <a:lnTo>
                    <a:pt x="2997" y="449"/>
                  </a:lnTo>
                  <a:lnTo>
                    <a:pt x="2773" y="281"/>
                  </a:lnTo>
                  <a:lnTo>
                    <a:pt x="2521" y="169"/>
                  </a:lnTo>
                  <a:lnTo>
                    <a:pt x="2269" y="57"/>
                  </a:lnTo>
                  <a:lnTo>
                    <a:pt x="1989" y="1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1227025" y="1604976"/>
              <a:ext cx="80184" cy="76225"/>
            </a:xfrm>
            <a:custGeom>
              <a:rect b="b" l="l" r="r" t="t"/>
              <a:pathLst>
                <a:path extrusionOk="0" h="4819" w="5071">
                  <a:moveTo>
                    <a:pt x="3277" y="1"/>
                  </a:moveTo>
                  <a:lnTo>
                    <a:pt x="0" y="141"/>
                  </a:lnTo>
                  <a:lnTo>
                    <a:pt x="84" y="309"/>
                  </a:lnTo>
                  <a:lnTo>
                    <a:pt x="308" y="729"/>
                  </a:lnTo>
                  <a:lnTo>
                    <a:pt x="672" y="1345"/>
                  </a:lnTo>
                  <a:lnTo>
                    <a:pt x="924" y="1681"/>
                  </a:lnTo>
                  <a:lnTo>
                    <a:pt x="1233" y="2074"/>
                  </a:lnTo>
                  <a:lnTo>
                    <a:pt x="1541" y="2466"/>
                  </a:lnTo>
                  <a:lnTo>
                    <a:pt x="1933" y="2858"/>
                  </a:lnTo>
                  <a:lnTo>
                    <a:pt x="2325" y="3250"/>
                  </a:lnTo>
                  <a:lnTo>
                    <a:pt x="2801" y="3614"/>
                  </a:lnTo>
                  <a:lnTo>
                    <a:pt x="3305" y="3978"/>
                  </a:lnTo>
                  <a:lnTo>
                    <a:pt x="3838" y="4314"/>
                  </a:lnTo>
                  <a:lnTo>
                    <a:pt x="4426" y="4595"/>
                  </a:lnTo>
                  <a:lnTo>
                    <a:pt x="5070" y="4819"/>
                  </a:lnTo>
                  <a:lnTo>
                    <a:pt x="5070" y="4819"/>
                  </a:lnTo>
                  <a:lnTo>
                    <a:pt x="4986" y="4763"/>
                  </a:lnTo>
                  <a:lnTo>
                    <a:pt x="4762" y="4595"/>
                  </a:lnTo>
                  <a:lnTo>
                    <a:pt x="4454" y="4286"/>
                  </a:lnTo>
                  <a:lnTo>
                    <a:pt x="4286" y="4062"/>
                  </a:lnTo>
                  <a:lnTo>
                    <a:pt x="4118" y="3810"/>
                  </a:lnTo>
                  <a:lnTo>
                    <a:pt x="3950" y="3502"/>
                  </a:lnTo>
                  <a:lnTo>
                    <a:pt x="3782" y="3166"/>
                  </a:lnTo>
                  <a:lnTo>
                    <a:pt x="3641" y="2774"/>
                  </a:lnTo>
                  <a:lnTo>
                    <a:pt x="3501" y="2326"/>
                  </a:lnTo>
                  <a:lnTo>
                    <a:pt x="3389" y="1821"/>
                  </a:lnTo>
                  <a:lnTo>
                    <a:pt x="3333" y="1261"/>
                  </a:lnTo>
                  <a:lnTo>
                    <a:pt x="3277" y="673"/>
                  </a:lnTo>
                  <a:lnTo>
                    <a:pt x="3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1063131" y="1806128"/>
              <a:ext cx="111634" cy="180351"/>
            </a:xfrm>
            <a:custGeom>
              <a:rect b="b" l="l" r="r" t="t"/>
              <a:pathLst>
                <a:path extrusionOk="0" h="11402" w="7060">
                  <a:moveTo>
                    <a:pt x="393" y="1"/>
                  </a:moveTo>
                  <a:lnTo>
                    <a:pt x="281" y="57"/>
                  </a:lnTo>
                  <a:lnTo>
                    <a:pt x="197" y="113"/>
                  </a:lnTo>
                  <a:lnTo>
                    <a:pt x="141" y="169"/>
                  </a:lnTo>
                  <a:lnTo>
                    <a:pt x="57" y="253"/>
                  </a:lnTo>
                  <a:lnTo>
                    <a:pt x="29" y="365"/>
                  </a:lnTo>
                  <a:lnTo>
                    <a:pt x="1" y="449"/>
                  </a:lnTo>
                  <a:lnTo>
                    <a:pt x="1" y="561"/>
                  </a:lnTo>
                  <a:lnTo>
                    <a:pt x="869" y="10729"/>
                  </a:lnTo>
                  <a:lnTo>
                    <a:pt x="897" y="10841"/>
                  </a:lnTo>
                  <a:lnTo>
                    <a:pt x="953" y="10925"/>
                  </a:lnTo>
                  <a:lnTo>
                    <a:pt x="981" y="11037"/>
                  </a:lnTo>
                  <a:lnTo>
                    <a:pt x="1065" y="11093"/>
                  </a:lnTo>
                  <a:lnTo>
                    <a:pt x="1149" y="11177"/>
                  </a:lnTo>
                  <a:lnTo>
                    <a:pt x="1233" y="11205"/>
                  </a:lnTo>
                  <a:lnTo>
                    <a:pt x="1346" y="11261"/>
                  </a:lnTo>
                  <a:lnTo>
                    <a:pt x="1430" y="11261"/>
                  </a:lnTo>
                  <a:lnTo>
                    <a:pt x="6584" y="11401"/>
                  </a:lnTo>
                  <a:lnTo>
                    <a:pt x="6696" y="11401"/>
                  </a:lnTo>
                  <a:lnTo>
                    <a:pt x="6780" y="11373"/>
                  </a:lnTo>
                  <a:lnTo>
                    <a:pt x="6864" y="11345"/>
                  </a:lnTo>
                  <a:lnTo>
                    <a:pt x="6976" y="11233"/>
                  </a:lnTo>
                  <a:lnTo>
                    <a:pt x="7060" y="11065"/>
                  </a:lnTo>
                  <a:lnTo>
                    <a:pt x="7060" y="10981"/>
                  </a:lnTo>
                  <a:lnTo>
                    <a:pt x="7060" y="10897"/>
                  </a:lnTo>
                  <a:lnTo>
                    <a:pt x="6191" y="729"/>
                  </a:lnTo>
                  <a:lnTo>
                    <a:pt x="6163" y="617"/>
                  </a:lnTo>
                  <a:lnTo>
                    <a:pt x="6135" y="533"/>
                  </a:lnTo>
                  <a:lnTo>
                    <a:pt x="6079" y="421"/>
                  </a:lnTo>
                  <a:lnTo>
                    <a:pt x="6023" y="337"/>
                  </a:lnTo>
                  <a:lnTo>
                    <a:pt x="5939" y="253"/>
                  </a:lnTo>
                  <a:lnTo>
                    <a:pt x="5827" y="197"/>
                  </a:lnTo>
                  <a:lnTo>
                    <a:pt x="5743" y="169"/>
                  </a:lnTo>
                  <a:lnTo>
                    <a:pt x="5631" y="14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1063131" y="1806128"/>
              <a:ext cx="111634" cy="180351"/>
            </a:xfrm>
            <a:custGeom>
              <a:rect b="b" l="l" r="r" t="t"/>
              <a:pathLst>
                <a:path extrusionOk="0" fill="none" h="11402" w="7060">
                  <a:moveTo>
                    <a:pt x="7060" y="10897"/>
                  </a:moveTo>
                  <a:lnTo>
                    <a:pt x="7060" y="10897"/>
                  </a:lnTo>
                  <a:lnTo>
                    <a:pt x="7060" y="10981"/>
                  </a:lnTo>
                  <a:lnTo>
                    <a:pt x="7060" y="11065"/>
                  </a:lnTo>
                  <a:lnTo>
                    <a:pt x="6976" y="11233"/>
                  </a:lnTo>
                  <a:lnTo>
                    <a:pt x="6864" y="11345"/>
                  </a:lnTo>
                  <a:lnTo>
                    <a:pt x="6780" y="11373"/>
                  </a:lnTo>
                  <a:lnTo>
                    <a:pt x="6696" y="11401"/>
                  </a:lnTo>
                  <a:lnTo>
                    <a:pt x="6696" y="11401"/>
                  </a:lnTo>
                  <a:lnTo>
                    <a:pt x="6584" y="11401"/>
                  </a:lnTo>
                  <a:lnTo>
                    <a:pt x="1430" y="11261"/>
                  </a:lnTo>
                  <a:lnTo>
                    <a:pt x="1430" y="11261"/>
                  </a:lnTo>
                  <a:lnTo>
                    <a:pt x="1346" y="11261"/>
                  </a:lnTo>
                  <a:lnTo>
                    <a:pt x="1233" y="11205"/>
                  </a:lnTo>
                  <a:lnTo>
                    <a:pt x="1149" y="11177"/>
                  </a:lnTo>
                  <a:lnTo>
                    <a:pt x="1065" y="11093"/>
                  </a:lnTo>
                  <a:lnTo>
                    <a:pt x="981" y="11037"/>
                  </a:lnTo>
                  <a:lnTo>
                    <a:pt x="953" y="10925"/>
                  </a:lnTo>
                  <a:lnTo>
                    <a:pt x="897" y="10841"/>
                  </a:lnTo>
                  <a:lnTo>
                    <a:pt x="869" y="10729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1" y="449"/>
                  </a:lnTo>
                  <a:lnTo>
                    <a:pt x="29" y="365"/>
                  </a:lnTo>
                  <a:lnTo>
                    <a:pt x="57" y="253"/>
                  </a:lnTo>
                  <a:lnTo>
                    <a:pt x="141" y="169"/>
                  </a:lnTo>
                  <a:lnTo>
                    <a:pt x="197" y="113"/>
                  </a:lnTo>
                  <a:lnTo>
                    <a:pt x="281" y="57"/>
                  </a:lnTo>
                  <a:lnTo>
                    <a:pt x="393" y="1"/>
                  </a:lnTo>
                  <a:lnTo>
                    <a:pt x="477" y="1"/>
                  </a:lnTo>
                  <a:lnTo>
                    <a:pt x="477" y="1"/>
                  </a:lnTo>
                  <a:lnTo>
                    <a:pt x="5631" y="141"/>
                  </a:lnTo>
                  <a:lnTo>
                    <a:pt x="5631" y="141"/>
                  </a:lnTo>
                  <a:lnTo>
                    <a:pt x="5743" y="169"/>
                  </a:lnTo>
                  <a:lnTo>
                    <a:pt x="5827" y="197"/>
                  </a:lnTo>
                  <a:lnTo>
                    <a:pt x="5939" y="253"/>
                  </a:lnTo>
                  <a:lnTo>
                    <a:pt x="6023" y="337"/>
                  </a:lnTo>
                  <a:lnTo>
                    <a:pt x="6079" y="421"/>
                  </a:lnTo>
                  <a:lnTo>
                    <a:pt x="6135" y="533"/>
                  </a:lnTo>
                  <a:lnTo>
                    <a:pt x="6163" y="617"/>
                  </a:lnTo>
                  <a:lnTo>
                    <a:pt x="6191" y="729"/>
                  </a:lnTo>
                  <a:lnTo>
                    <a:pt x="7060" y="1089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1063131" y="1806128"/>
              <a:ext cx="97467" cy="180351"/>
            </a:xfrm>
            <a:custGeom>
              <a:rect b="b" l="l" r="r" t="t"/>
              <a:pathLst>
                <a:path extrusionOk="0" h="11402" w="6164">
                  <a:moveTo>
                    <a:pt x="673" y="1"/>
                  </a:moveTo>
                  <a:lnTo>
                    <a:pt x="3266" y="65"/>
                  </a:lnTo>
                  <a:lnTo>
                    <a:pt x="3266" y="65"/>
                  </a:lnTo>
                  <a:lnTo>
                    <a:pt x="785" y="1"/>
                  </a:lnTo>
                  <a:close/>
                  <a:moveTo>
                    <a:pt x="3266" y="65"/>
                  </a:moveTo>
                  <a:lnTo>
                    <a:pt x="5127" y="113"/>
                  </a:lnTo>
                  <a:lnTo>
                    <a:pt x="5211" y="113"/>
                  </a:lnTo>
                  <a:lnTo>
                    <a:pt x="3266" y="65"/>
                  </a:lnTo>
                  <a:close/>
                  <a:moveTo>
                    <a:pt x="1" y="505"/>
                  </a:moveTo>
                  <a:lnTo>
                    <a:pt x="1" y="561"/>
                  </a:lnTo>
                  <a:lnTo>
                    <a:pt x="393" y="4987"/>
                  </a:lnTo>
                  <a:lnTo>
                    <a:pt x="1" y="505"/>
                  </a:lnTo>
                  <a:close/>
                  <a:moveTo>
                    <a:pt x="4007" y="11345"/>
                  </a:moveTo>
                  <a:lnTo>
                    <a:pt x="6079" y="11401"/>
                  </a:lnTo>
                  <a:lnTo>
                    <a:pt x="6163" y="11401"/>
                  </a:lnTo>
                  <a:lnTo>
                    <a:pt x="4007" y="113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1126475" y="1985577"/>
              <a:ext cx="34123" cy="902"/>
            </a:xfrm>
            <a:custGeom>
              <a:rect b="b" l="l" r="r" t="t"/>
              <a:pathLst>
                <a:path extrusionOk="0" fill="none" h="57" w="2158">
                  <a:moveTo>
                    <a:pt x="1" y="0"/>
                  </a:moveTo>
                  <a:lnTo>
                    <a:pt x="2073" y="56"/>
                  </a:lnTo>
                  <a:lnTo>
                    <a:pt x="2073" y="56"/>
                  </a:lnTo>
                  <a:lnTo>
                    <a:pt x="2129" y="56"/>
                  </a:lnTo>
                  <a:lnTo>
                    <a:pt x="2129" y="56"/>
                  </a:lnTo>
                  <a:lnTo>
                    <a:pt x="2157" y="5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1063131" y="1812328"/>
              <a:ext cx="6230" cy="72681"/>
            </a:xfrm>
            <a:custGeom>
              <a:rect b="b" l="l" r="r" t="t"/>
              <a:pathLst>
                <a:path extrusionOk="0" fill="none" h="4595" w="394">
                  <a:moveTo>
                    <a:pt x="1" y="1"/>
                  </a:moveTo>
                  <a:lnTo>
                    <a:pt x="1" y="1"/>
                  </a:lnTo>
                  <a:lnTo>
                    <a:pt x="1" y="113"/>
                  </a:lnTo>
                  <a:lnTo>
                    <a:pt x="393" y="4595"/>
                  </a:lnTo>
                  <a:lnTo>
                    <a:pt x="393" y="4595"/>
                  </a:lnTo>
                  <a:lnTo>
                    <a:pt x="393" y="4595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1073772" y="1806128"/>
              <a:ext cx="71772" cy="1787"/>
            </a:xfrm>
            <a:custGeom>
              <a:rect b="b" l="l" r="r" t="t"/>
              <a:pathLst>
                <a:path extrusionOk="0" fill="none" h="113" w="4539">
                  <a:moveTo>
                    <a:pt x="84" y="1"/>
                  </a:moveTo>
                  <a:lnTo>
                    <a:pt x="84" y="1"/>
                  </a:lnTo>
                  <a:lnTo>
                    <a:pt x="0" y="1"/>
                  </a:lnTo>
                  <a:lnTo>
                    <a:pt x="4538" y="113"/>
                  </a:lnTo>
                  <a:lnTo>
                    <a:pt x="4538" y="113"/>
                  </a:lnTo>
                  <a:lnTo>
                    <a:pt x="4454" y="113"/>
                  </a:lnTo>
                  <a:lnTo>
                    <a:pt x="112" y="1"/>
                  </a:lnTo>
                  <a:lnTo>
                    <a:pt x="112" y="1"/>
                  </a:lnTo>
                  <a:lnTo>
                    <a:pt x="8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1063131" y="1806128"/>
              <a:ext cx="102779" cy="180351"/>
            </a:xfrm>
            <a:custGeom>
              <a:rect b="b" l="l" r="r" t="t"/>
              <a:pathLst>
                <a:path extrusionOk="0" h="11402" w="6500">
                  <a:moveTo>
                    <a:pt x="673" y="1"/>
                  </a:moveTo>
                  <a:lnTo>
                    <a:pt x="477" y="57"/>
                  </a:lnTo>
                  <a:lnTo>
                    <a:pt x="281" y="141"/>
                  </a:lnTo>
                  <a:lnTo>
                    <a:pt x="113" y="253"/>
                  </a:lnTo>
                  <a:lnTo>
                    <a:pt x="57" y="337"/>
                  </a:lnTo>
                  <a:lnTo>
                    <a:pt x="1" y="393"/>
                  </a:lnTo>
                  <a:lnTo>
                    <a:pt x="1" y="561"/>
                  </a:lnTo>
                  <a:lnTo>
                    <a:pt x="393" y="4987"/>
                  </a:lnTo>
                  <a:lnTo>
                    <a:pt x="1598" y="4062"/>
                  </a:lnTo>
                  <a:lnTo>
                    <a:pt x="2130" y="3642"/>
                  </a:lnTo>
                  <a:lnTo>
                    <a:pt x="2410" y="4482"/>
                  </a:lnTo>
                  <a:lnTo>
                    <a:pt x="3026" y="6331"/>
                  </a:lnTo>
                  <a:lnTo>
                    <a:pt x="3334" y="7368"/>
                  </a:lnTo>
                  <a:lnTo>
                    <a:pt x="3614" y="8320"/>
                  </a:lnTo>
                  <a:lnTo>
                    <a:pt x="3810" y="9076"/>
                  </a:lnTo>
                  <a:lnTo>
                    <a:pt x="3838" y="9356"/>
                  </a:lnTo>
                  <a:lnTo>
                    <a:pt x="3867" y="9524"/>
                  </a:lnTo>
                  <a:lnTo>
                    <a:pt x="3670" y="10421"/>
                  </a:lnTo>
                  <a:lnTo>
                    <a:pt x="3390" y="11317"/>
                  </a:lnTo>
                  <a:lnTo>
                    <a:pt x="4007" y="11345"/>
                  </a:lnTo>
                  <a:lnTo>
                    <a:pt x="6163" y="11401"/>
                  </a:lnTo>
                  <a:lnTo>
                    <a:pt x="6219" y="11373"/>
                  </a:lnTo>
                  <a:lnTo>
                    <a:pt x="6359" y="11317"/>
                  </a:lnTo>
                  <a:lnTo>
                    <a:pt x="6444" y="11205"/>
                  </a:lnTo>
                  <a:lnTo>
                    <a:pt x="6500" y="11065"/>
                  </a:lnTo>
                  <a:lnTo>
                    <a:pt x="6500" y="10925"/>
                  </a:lnTo>
                  <a:lnTo>
                    <a:pt x="5631" y="645"/>
                  </a:lnTo>
                  <a:lnTo>
                    <a:pt x="5603" y="477"/>
                  </a:lnTo>
                  <a:lnTo>
                    <a:pt x="5519" y="309"/>
                  </a:lnTo>
                  <a:lnTo>
                    <a:pt x="5379" y="197"/>
                  </a:lnTo>
                  <a:lnTo>
                    <a:pt x="5211" y="113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1041436" y="1863735"/>
              <a:ext cx="82840" cy="163505"/>
            </a:xfrm>
            <a:custGeom>
              <a:rect b="b" l="l" r="r" t="t"/>
              <a:pathLst>
                <a:path extrusionOk="0" h="10337" w="5239">
                  <a:moveTo>
                    <a:pt x="3502" y="0"/>
                  </a:moveTo>
                  <a:lnTo>
                    <a:pt x="2381" y="869"/>
                  </a:lnTo>
                  <a:lnTo>
                    <a:pt x="1373" y="1625"/>
                  </a:lnTo>
                  <a:lnTo>
                    <a:pt x="393" y="2325"/>
                  </a:lnTo>
                  <a:lnTo>
                    <a:pt x="281" y="2409"/>
                  </a:lnTo>
                  <a:lnTo>
                    <a:pt x="197" y="2521"/>
                  </a:lnTo>
                  <a:lnTo>
                    <a:pt x="141" y="263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58"/>
                  </a:lnTo>
                  <a:lnTo>
                    <a:pt x="28" y="4006"/>
                  </a:lnTo>
                  <a:lnTo>
                    <a:pt x="113" y="4510"/>
                  </a:lnTo>
                  <a:lnTo>
                    <a:pt x="225" y="5014"/>
                  </a:lnTo>
                  <a:lnTo>
                    <a:pt x="337" y="5518"/>
                  </a:lnTo>
                  <a:lnTo>
                    <a:pt x="617" y="6527"/>
                  </a:lnTo>
                  <a:lnTo>
                    <a:pt x="925" y="7395"/>
                  </a:lnTo>
                  <a:lnTo>
                    <a:pt x="1205" y="7983"/>
                  </a:lnTo>
                  <a:lnTo>
                    <a:pt x="1317" y="8179"/>
                  </a:lnTo>
                  <a:lnTo>
                    <a:pt x="1373" y="8263"/>
                  </a:lnTo>
                  <a:lnTo>
                    <a:pt x="1905" y="8544"/>
                  </a:lnTo>
                  <a:lnTo>
                    <a:pt x="2241" y="8712"/>
                  </a:lnTo>
                  <a:lnTo>
                    <a:pt x="2633" y="10336"/>
                  </a:lnTo>
                  <a:lnTo>
                    <a:pt x="5239" y="10056"/>
                  </a:lnTo>
                  <a:lnTo>
                    <a:pt x="4622" y="8067"/>
                  </a:lnTo>
                  <a:lnTo>
                    <a:pt x="4818" y="7535"/>
                  </a:lnTo>
                  <a:lnTo>
                    <a:pt x="4986" y="7003"/>
                  </a:lnTo>
                  <a:lnTo>
                    <a:pt x="5126" y="6443"/>
                  </a:lnTo>
                  <a:lnTo>
                    <a:pt x="5239" y="5882"/>
                  </a:lnTo>
                  <a:lnTo>
                    <a:pt x="5210" y="5714"/>
                  </a:lnTo>
                  <a:lnTo>
                    <a:pt x="5182" y="5434"/>
                  </a:lnTo>
                  <a:lnTo>
                    <a:pt x="4986" y="4678"/>
                  </a:lnTo>
                  <a:lnTo>
                    <a:pt x="4706" y="3726"/>
                  </a:lnTo>
                  <a:lnTo>
                    <a:pt x="4398" y="2689"/>
                  </a:lnTo>
                  <a:lnTo>
                    <a:pt x="3782" y="840"/>
                  </a:lnTo>
                  <a:lnTo>
                    <a:pt x="350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1041436" y="1863735"/>
              <a:ext cx="82840" cy="163505"/>
            </a:xfrm>
            <a:custGeom>
              <a:rect b="b" l="l" r="r" t="t"/>
              <a:pathLst>
                <a:path extrusionOk="0" fill="none" h="10337" w="5239">
                  <a:moveTo>
                    <a:pt x="5239" y="10056"/>
                  </a:moveTo>
                  <a:lnTo>
                    <a:pt x="4622" y="8067"/>
                  </a:lnTo>
                  <a:lnTo>
                    <a:pt x="4622" y="8067"/>
                  </a:lnTo>
                  <a:lnTo>
                    <a:pt x="4818" y="7535"/>
                  </a:lnTo>
                  <a:lnTo>
                    <a:pt x="4986" y="7003"/>
                  </a:lnTo>
                  <a:lnTo>
                    <a:pt x="5126" y="6443"/>
                  </a:lnTo>
                  <a:lnTo>
                    <a:pt x="5239" y="5882"/>
                  </a:lnTo>
                  <a:lnTo>
                    <a:pt x="5239" y="5882"/>
                  </a:lnTo>
                  <a:lnTo>
                    <a:pt x="5210" y="5714"/>
                  </a:lnTo>
                  <a:lnTo>
                    <a:pt x="5182" y="5434"/>
                  </a:lnTo>
                  <a:lnTo>
                    <a:pt x="4986" y="4678"/>
                  </a:lnTo>
                  <a:lnTo>
                    <a:pt x="4706" y="3726"/>
                  </a:lnTo>
                  <a:lnTo>
                    <a:pt x="4398" y="2689"/>
                  </a:lnTo>
                  <a:lnTo>
                    <a:pt x="3782" y="840"/>
                  </a:lnTo>
                  <a:lnTo>
                    <a:pt x="3502" y="0"/>
                  </a:lnTo>
                  <a:lnTo>
                    <a:pt x="3502" y="0"/>
                  </a:lnTo>
                  <a:lnTo>
                    <a:pt x="2381" y="869"/>
                  </a:lnTo>
                  <a:lnTo>
                    <a:pt x="1373" y="1625"/>
                  </a:lnTo>
                  <a:lnTo>
                    <a:pt x="393" y="2325"/>
                  </a:lnTo>
                  <a:lnTo>
                    <a:pt x="393" y="2325"/>
                  </a:lnTo>
                  <a:lnTo>
                    <a:pt x="281" y="2409"/>
                  </a:lnTo>
                  <a:lnTo>
                    <a:pt x="197" y="2521"/>
                  </a:lnTo>
                  <a:lnTo>
                    <a:pt x="141" y="263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58"/>
                  </a:lnTo>
                  <a:lnTo>
                    <a:pt x="28" y="4006"/>
                  </a:lnTo>
                  <a:lnTo>
                    <a:pt x="113" y="4510"/>
                  </a:lnTo>
                  <a:lnTo>
                    <a:pt x="225" y="5014"/>
                  </a:lnTo>
                  <a:lnTo>
                    <a:pt x="337" y="5518"/>
                  </a:lnTo>
                  <a:lnTo>
                    <a:pt x="617" y="6527"/>
                  </a:lnTo>
                  <a:lnTo>
                    <a:pt x="925" y="7395"/>
                  </a:lnTo>
                  <a:lnTo>
                    <a:pt x="1205" y="7983"/>
                  </a:lnTo>
                  <a:lnTo>
                    <a:pt x="1317" y="8179"/>
                  </a:lnTo>
                  <a:lnTo>
                    <a:pt x="1373" y="8263"/>
                  </a:lnTo>
                  <a:lnTo>
                    <a:pt x="1373" y="8263"/>
                  </a:lnTo>
                  <a:lnTo>
                    <a:pt x="1905" y="8544"/>
                  </a:lnTo>
                  <a:lnTo>
                    <a:pt x="2241" y="8712"/>
                  </a:lnTo>
                  <a:lnTo>
                    <a:pt x="2633" y="10336"/>
                  </a:lnTo>
                  <a:lnTo>
                    <a:pt x="5239" y="1005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1073330" y="2022796"/>
              <a:ext cx="258229" cy="237484"/>
            </a:xfrm>
            <a:custGeom>
              <a:rect b="b" l="l" r="r" t="t"/>
              <a:pathLst>
                <a:path extrusionOk="0" h="15014" w="16331">
                  <a:moveTo>
                    <a:pt x="14846" y="0"/>
                  </a:moveTo>
                  <a:lnTo>
                    <a:pt x="14594" y="140"/>
                  </a:lnTo>
                  <a:lnTo>
                    <a:pt x="14314" y="308"/>
                  </a:lnTo>
                  <a:lnTo>
                    <a:pt x="14062" y="532"/>
                  </a:lnTo>
                  <a:lnTo>
                    <a:pt x="13782" y="756"/>
                  </a:lnTo>
                  <a:lnTo>
                    <a:pt x="13249" y="1261"/>
                  </a:lnTo>
                  <a:lnTo>
                    <a:pt x="12717" y="1849"/>
                  </a:lnTo>
                  <a:lnTo>
                    <a:pt x="12185" y="2493"/>
                  </a:lnTo>
                  <a:lnTo>
                    <a:pt x="11653" y="3193"/>
                  </a:lnTo>
                  <a:lnTo>
                    <a:pt x="11149" y="3894"/>
                  </a:lnTo>
                  <a:lnTo>
                    <a:pt x="10672" y="4594"/>
                  </a:lnTo>
                  <a:lnTo>
                    <a:pt x="9748" y="5938"/>
                  </a:lnTo>
                  <a:lnTo>
                    <a:pt x="8992" y="7059"/>
                  </a:lnTo>
                  <a:lnTo>
                    <a:pt x="8656" y="7507"/>
                  </a:lnTo>
                  <a:lnTo>
                    <a:pt x="8348" y="7843"/>
                  </a:lnTo>
                  <a:lnTo>
                    <a:pt x="8235" y="7955"/>
                  </a:lnTo>
                  <a:lnTo>
                    <a:pt x="8095" y="8039"/>
                  </a:lnTo>
                  <a:lnTo>
                    <a:pt x="8011" y="8095"/>
                  </a:lnTo>
                  <a:lnTo>
                    <a:pt x="7927" y="8123"/>
                  </a:lnTo>
                  <a:lnTo>
                    <a:pt x="7843" y="8095"/>
                  </a:lnTo>
                  <a:lnTo>
                    <a:pt x="7759" y="8039"/>
                  </a:lnTo>
                  <a:lnTo>
                    <a:pt x="7591" y="7843"/>
                  </a:lnTo>
                  <a:lnTo>
                    <a:pt x="7395" y="7535"/>
                  </a:lnTo>
                  <a:lnTo>
                    <a:pt x="7171" y="7143"/>
                  </a:lnTo>
                  <a:lnTo>
                    <a:pt x="6947" y="6695"/>
                  </a:lnTo>
                  <a:lnTo>
                    <a:pt x="6723" y="6163"/>
                  </a:lnTo>
                  <a:lnTo>
                    <a:pt x="6247" y="4958"/>
                  </a:lnTo>
                  <a:lnTo>
                    <a:pt x="5799" y="3670"/>
                  </a:lnTo>
                  <a:lnTo>
                    <a:pt x="5350" y="2437"/>
                  </a:lnTo>
                  <a:lnTo>
                    <a:pt x="4734" y="504"/>
                  </a:lnTo>
                  <a:lnTo>
                    <a:pt x="4678" y="420"/>
                  </a:lnTo>
                  <a:lnTo>
                    <a:pt x="4622" y="308"/>
                  </a:lnTo>
                  <a:lnTo>
                    <a:pt x="4566" y="252"/>
                  </a:lnTo>
                  <a:lnTo>
                    <a:pt x="4482" y="196"/>
                  </a:lnTo>
                  <a:lnTo>
                    <a:pt x="4370" y="140"/>
                  </a:lnTo>
                  <a:lnTo>
                    <a:pt x="4062" y="140"/>
                  </a:lnTo>
                  <a:lnTo>
                    <a:pt x="420" y="1177"/>
                  </a:lnTo>
                  <a:lnTo>
                    <a:pt x="308" y="1205"/>
                  </a:lnTo>
                  <a:lnTo>
                    <a:pt x="224" y="1261"/>
                  </a:lnTo>
                  <a:lnTo>
                    <a:pt x="140" y="1345"/>
                  </a:lnTo>
                  <a:lnTo>
                    <a:pt x="84" y="1429"/>
                  </a:lnTo>
                  <a:lnTo>
                    <a:pt x="28" y="1513"/>
                  </a:lnTo>
                  <a:lnTo>
                    <a:pt x="0" y="1625"/>
                  </a:lnTo>
                  <a:lnTo>
                    <a:pt x="0" y="1737"/>
                  </a:lnTo>
                  <a:lnTo>
                    <a:pt x="0" y="1849"/>
                  </a:lnTo>
                  <a:lnTo>
                    <a:pt x="308" y="3025"/>
                  </a:lnTo>
                  <a:lnTo>
                    <a:pt x="813" y="4678"/>
                  </a:lnTo>
                  <a:lnTo>
                    <a:pt x="1121" y="5630"/>
                  </a:lnTo>
                  <a:lnTo>
                    <a:pt x="1457" y="6639"/>
                  </a:lnTo>
                  <a:lnTo>
                    <a:pt x="1821" y="7675"/>
                  </a:lnTo>
                  <a:lnTo>
                    <a:pt x="2213" y="8740"/>
                  </a:lnTo>
                  <a:lnTo>
                    <a:pt x="2661" y="9776"/>
                  </a:lnTo>
                  <a:lnTo>
                    <a:pt x="3109" y="10784"/>
                  </a:lnTo>
                  <a:lnTo>
                    <a:pt x="3614" y="11737"/>
                  </a:lnTo>
                  <a:lnTo>
                    <a:pt x="4118" y="12605"/>
                  </a:lnTo>
                  <a:lnTo>
                    <a:pt x="4370" y="12997"/>
                  </a:lnTo>
                  <a:lnTo>
                    <a:pt x="4650" y="13389"/>
                  </a:lnTo>
                  <a:lnTo>
                    <a:pt x="4902" y="13725"/>
                  </a:lnTo>
                  <a:lnTo>
                    <a:pt x="5182" y="14034"/>
                  </a:lnTo>
                  <a:lnTo>
                    <a:pt x="5462" y="14286"/>
                  </a:lnTo>
                  <a:lnTo>
                    <a:pt x="5742" y="14510"/>
                  </a:lnTo>
                  <a:lnTo>
                    <a:pt x="6051" y="14706"/>
                  </a:lnTo>
                  <a:lnTo>
                    <a:pt x="6331" y="14846"/>
                  </a:lnTo>
                  <a:lnTo>
                    <a:pt x="6639" y="14958"/>
                  </a:lnTo>
                  <a:lnTo>
                    <a:pt x="6975" y="14986"/>
                  </a:lnTo>
                  <a:lnTo>
                    <a:pt x="7311" y="15014"/>
                  </a:lnTo>
                  <a:lnTo>
                    <a:pt x="7647" y="14958"/>
                  </a:lnTo>
                  <a:lnTo>
                    <a:pt x="8011" y="14902"/>
                  </a:lnTo>
                  <a:lnTo>
                    <a:pt x="8376" y="14790"/>
                  </a:lnTo>
                  <a:lnTo>
                    <a:pt x="8768" y="14622"/>
                  </a:lnTo>
                  <a:lnTo>
                    <a:pt x="9132" y="14454"/>
                  </a:lnTo>
                  <a:lnTo>
                    <a:pt x="9776" y="14090"/>
                  </a:lnTo>
                  <a:lnTo>
                    <a:pt x="10420" y="13641"/>
                  </a:lnTo>
                  <a:lnTo>
                    <a:pt x="11065" y="13137"/>
                  </a:lnTo>
                  <a:lnTo>
                    <a:pt x="11681" y="12605"/>
                  </a:lnTo>
                  <a:lnTo>
                    <a:pt x="12297" y="12045"/>
                  </a:lnTo>
                  <a:lnTo>
                    <a:pt x="12913" y="11457"/>
                  </a:lnTo>
                  <a:lnTo>
                    <a:pt x="13474" y="10868"/>
                  </a:lnTo>
                  <a:lnTo>
                    <a:pt x="14006" y="10280"/>
                  </a:lnTo>
                  <a:lnTo>
                    <a:pt x="14958" y="9188"/>
                  </a:lnTo>
                  <a:lnTo>
                    <a:pt x="15686" y="8263"/>
                  </a:lnTo>
                  <a:lnTo>
                    <a:pt x="16331" y="7423"/>
                  </a:lnTo>
                  <a:lnTo>
                    <a:pt x="15574" y="3586"/>
                  </a:lnTo>
                  <a:lnTo>
                    <a:pt x="14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1073330" y="2022796"/>
              <a:ext cx="258229" cy="237484"/>
            </a:xfrm>
            <a:custGeom>
              <a:rect b="b" l="l" r="r" t="t"/>
              <a:pathLst>
                <a:path extrusionOk="0" fill="none" h="15014" w="16331">
                  <a:moveTo>
                    <a:pt x="0" y="1849"/>
                  </a:moveTo>
                  <a:lnTo>
                    <a:pt x="0" y="1849"/>
                  </a:lnTo>
                  <a:lnTo>
                    <a:pt x="308" y="3025"/>
                  </a:lnTo>
                  <a:lnTo>
                    <a:pt x="813" y="4678"/>
                  </a:lnTo>
                  <a:lnTo>
                    <a:pt x="1121" y="5630"/>
                  </a:lnTo>
                  <a:lnTo>
                    <a:pt x="1457" y="6639"/>
                  </a:lnTo>
                  <a:lnTo>
                    <a:pt x="1821" y="7675"/>
                  </a:lnTo>
                  <a:lnTo>
                    <a:pt x="2213" y="8740"/>
                  </a:lnTo>
                  <a:lnTo>
                    <a:pt x="2661" y="9776"/>
                  </a:lnTo>
                  <a:lnTo>
                    <a:pt x="3109" y="10784"/>
                  </a:lnTo>
                  <a:lnTo>
                    <a:pt x="3614" y="11737"/>
                  </a:lnTo>
                  <a:lnTo>
                    <a:pt x="4118" y="12605"/>
                  </a:lnTo>
                  <a:lnTo>
                    <a:pt x="4370" y="12997"/>
                  </a:lnTo>
                  <a:lnTo>
                    <a:pt x="4650" y="13389"/>
                  </a:lnTo>
                  <a:lnTo>
                    <a:pt x="4902" y="13725"/>
                  </a:lnTo>
                  <a:lnTo>
                    <a:pt x="5182" y="14034"/>
                  </a:lnTo>
                  <a:lnTo>
                    <a:pt x="5462" y="14286"/>
                  </a:lnTo>
                  <a:lnTo>
                    <a:pt x="5742" y="14510"/>
                  </a:lnTo>
                  <a:lnTo>
                    <a:pt x="6051" y="14706"/>
                  </a:lnTo>
                  <a:lnTo>
                    <a:pt x="6331" y="14846"/>
                  </a:lnTo>
                  <a:lnTo>
                    <a:pt x="6331" y="14846"/>
                  </a:lnTo>
                  <a:lnTo>
                    <a:pt x="6639" y="14958"/>
                  </a:lnTo>
                  <a:lnTo>
                    <a:pt x="6975" y="14986"/>
                  </a:lnTo>
                  <a:lnTo>
                    <a:pt x="7311" y="15014"/>
                  </a:lnTo>
                  <a:lnTo>
                    <a:pt x="7647" y="14958"/>
                  </a:lnTo>
                  <a:lnTo>
                    <a:pt x="8011" y="14902"/>
                  </a:lnTo>
                  <a:lnTo>
                    <a:pt x="8376" y="14790"/>
                  </a:lnTo>
                  <a:lnTo>
                    <a:pt x="8768" y="14622"/>
                  </a:lnTo>
                  <a:lnTo>
                    <a:pt x="9132" y="14454"/>
                  </a:lnTo>
                  <a:lnTo>
                    <a:pt x="9132" y="14454"/>
                  </a:lnTo>
                  <a:lnTo>
                    <a:pt x="9776" y="14090"/>
                  </a:lnTo>
                  <a:lnTo>
                    <a:pt x="10420" y="13641"/>
                  </a:lnTo>
                  <a:lnTo>
                    <a:pt x="11065" y="13137"/>
                  </a:lnTo>
                  <a:lnTo>
                    <a:pt x="11681" y="12605"/>
                  </a:lnTo>
                  <a:lnTo>
                    <a:pt x="12297" y="12045"/>
                  </a:lnTo>
                  <a:lnTo>
                    <a:pt x="12913" y="11457"/>
                  </a:lnTo>
                  <a:lnTo>
                    <a:pt x="13474" y="10868"/>
                  </a:lnTo>
                  <a:lnTo>
                    <a:pt x="14006" y="10280"/>
                  </a:lnTo>
                  <a:lnTo>
                    <a:pt x="14958" y="9188"/>
                  </a:lnTo>
                  <a:lnTo>
                    <a:pt x="15686" y="8263"/>
                  </a:lnTo>
                  <a:lnTo>
                    <a:pt x="16331" y="7423"/>
                  </a:lnTo>
                  <a:lnTo>
                    <a:pt x="15574" y="3586"/>
                  </a:lnTo>
                  <a:lnTo>
                    <a:pt x="14846" y="0"/>
                  </a:lnTo>
                  <a:lnTo>
                    <a:pt x="14846" y="0"/>
                  </a:lnTo>
                  <a:lnTo>
                    <a:pt x="14594" y="140"/>
                  </a:lnTo>
                  <a:lnTo>
                    <a:pt x="14314" y="308"/>
                  </a:lnTo>
                  <a:lnTo>
                    <a:pt x="14062" y="532"/>
                  </a:lnTo>
                  <a:lnTo>
                    <a:pt x="13782" y="756"/>
                  </a:lnTo>
                  <a:lnTo>
                    <a:pt x="13249" y="1261"/>
                  </a:lnTo>
                  <a:lnTo>
                    <a:pt x="12717" y="1849"/>
                  </a:lnTo>
                  <a:lnTo>
                    <a:pt x="12185" y="2493"/>
                  </a:lnTo>
                  <a:lnTo>
                    <a:pt x="11653" y="3193"/>
                  </a:lnTo>
                  <a:lnTo>
                    <a:pt x="11149" y="3894"/>
                  </a:lnTo>
                  <a:lnTo>
                    <a:pt x="10672" y="4594"/>
                  </a:lnTo>
                  <a:lnTo>
                    <a:pt x="9748" y="5938"/>
                  </a:lnTo>
                  <a:lnTo>
                    <a:pt x="8992" y="7059"/>
                  </a:lnTo>
                  <a:lnTo>
                    <a:pt x="8656" y="7507"/>
                  </a:lnTo>
                  <a:lnTo>
                    <a:pt x="8348" y="7843"/>
                  </a:lnTo>
                  <a:lnTo>
                    <a:pt x="8235" y="7955"/>
                  </a:lnTo>
                  <a:lnTo>
                    <a:pt x="8095" y="8039"/>
                  </a:lnTo>
                  <a:lnTo>
                    <a:pt x="8011" y="8095"/>
                  </a:lnTo>
                  <a:lnTo>
                    <a:pt x="7927" y="8123"/>
                  </a:lnTo>
                  <a:lnTo>
                    <a:pt x="7927" y="8123"/>
                  </a:lnTo>
                  <a:lnTo>
                    <a:pt x="7843" y="8095"/>
                  </a:lnTo>
                  <a:lnTo>
                    <a:pt x="7759" y="8039"/>
                  </a:lnTo>
                  <a:lnTo>
                    <a:pt x="7591" y="7843"/>
                  </a:lnTo>
                  <a:lnTo>
                    <a:pt x="7395" y="7535"/>
                  </a:lnTo>
                  <a:lnTo>
                    <a:pt x="7171" y="7143"/>
                  </a:lnTo>
                  <a:lnTo>
                    <a:pt x="6947" y="6695"/>
                  </a:lnTo>
                  <a:lnTo>
                    <a:pt x="6723" y="6163"/>
                  </a:lnTo>
                  <a:lnTo>
                    <a:pt x="6247" y="4958"/>
                  </a:lnTo>
                  <a:lnTo>
                    <a:pt x="5799" y="3670"/>
                  </a:lnTo>
                  <a:lnTo>
                    <a:pt x="5350" y="2437"/>
                  </a:lnTo>
                  <a:lnTo>
                    <a:pt x="4734" y="504"/>
                  </a:lnTo>
                  <a:lnTo>
                    <a:pt x="4734" y="504"/>
                  </a:lnTo>
                  <a:lnTo>
                    <a:pt x="4678" y="420"/>
                  </a:lnTo>
                  <a:lnTo>
                    <a:pt x="4622" y="308"/>
                  </a:lnTo>
                  <a:lnTo>
                    <a:pt x="4566" y="252"/>
                  </a:lnTo>
                  <a:lnTo>
                    <a:pt x="4482" y="196"/>
                  </a:lnTo>
                  <a:lnTo>
                    <a:pt x="4370" y="140"/>
                  </a:lnTo>
                  <a:lnTo>
                    <a:pt x="4286" y="140"/>
                  </a:lnTo>
                  <a:lnTo>
                    <a:pt x="4174" y="140"/>
                  </a:lnTo>
                  <a:lnTo>
                    <a:pt x="4062" y="140"/>
                  </a:lnTo>
                  <a:lnTo>
                    <a:pt x="420" y="1177"/>
                  </a:lnTo>
                  <a:lnTo>
                    <a:pt x="420" y="1177"/>
                  </a:lnTo>
                  <a:lnTo>
                    <a:pt x="308" y="1205"/>
                  </a:lnTo>
                  <a:lnTo>
                    <a:pt x="224" y="1261"/>
                  </a:lnTo>
                  <a:lnTo>
                    <a:pt x="140" y="1345"/>
                  </a:lnTo>
                  <a:lnTo>
                    <a:pt x="84" y="1429"/>
                  </a:lnTo>
                  <a:lnTo>
                    <a:pt x="28" y="1513"/>
                  </a:lnTo>
                  <a:lnTo>
                    <a:pt x="0" y="1625"/>
                  </a:lnTo>
                  <a:lnTo>
                    <a:pt x="0" y="1737"/>
                  </a:lnTo>
                  <a:lnTo>
                    <a:pt x="0" y="18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1073330" y="2005950"/>
              <a:ext cx="59359" cy="35463"/>
            </a:xfrm>
            <a:custGeom>
              <a:rect b="b" l="l" r="r" t="t"/>
              <a:pathLst>
                <a:path extrusionOk="0" h="2242" w="3754">
                  <a:moveTo>
                    <a:pt x="3446" y="1"/>
                  </a:move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1073330" y="2005950"/>
              <a:ext cx="59359" cy="35463"/>
            </a:xfrm>
            <a:custGeom>
              <a:rect b="b" l="l" r="r" t="t"/>
              <a:pathLst>
                <a:path extrusionOk="0" fill="none" h="2242" w="3754">
                  <a:moveTo>
                    <a:pt x="3446" y="1"/>
                  </a:moveTo>
                  <a:lnTo>
                    <a:pt x="3754" y="1289"/>
                  </a:lnTo>
                  <a:lnTo>
                    <a:pt x="392" y="2242"/>
                  </a:lnTo>
                  <a:lnTo>
                    <a:pt x="0" y="841"/>
                  </a:lnTo>
                  <a:lnTo>
                    <a:pt x="344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1073330" y="2005950"/>
              <a:ext cx="59359" cy="35463"/>
            </a:xfrm>
            <a:custGeom>
              <a:rect b="b" l="l" r="r" t="t"/>
              <a:pathLst>
                <a:path extrusionOk="0" h="2242" w="3754">
                  <a:moveTo>
                    <a:pt x="3446" y="1"/>
                  </a:moveTo>
                  <a:lnTo>
                    <a:pt x="2941" y="113"/>
                  </a:lnTo>
                  <a:lnTo>
                    <a:pt x="448" y="729"/>
                  </a:ln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1073330" y="2005950"/>
              <a:ext cx="59359" cy="35463"/>
            </a:xfrm>
            <a:custGeom>
              <a:rect b="b" l="l" r="r" t="t"/>
              <a:pathLst>
                <a:path extrusionOk="0" fill="none" h="2242" w="3754">
                  <a:moveTo>
                    <a:pt x="3446" y="1"/>
                  </a:moveTo>
                  <a:lnTo>
                    <a:pt x="2941" y="113"/>
                  </a:lnTo>
                  <a:lnTo>
                    <a:pt x="448" y="729"/>
                  </a:ln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1217268" y="2110520"/>
              <a:ext cx="71329" cy="140902"/>
            </a:xfrm>
            <a:custGeom>
              <a:rect b="b" l="l" r="r" t="t"/>
              <a:pathLst>
                <a:path extrusionOk="0" h="8908" w="4511">
                  <a:moveTo>
                    <a:pt x="4511" y="0"/>
                  </a:moveTo>
                  <a:lnTo>
                    <a:pt x="3810" y="869"/>
                  </a:lnTo>
                  <a:lnTo>
                    <a:pt x="3082" y="1793"/>
                  </a:lnTo>
                  <a:lnTo>
                    <a:pt x="2718" y="2297"/>
                  </a:lnTo>
                  <a:lnTo>
                    <a:pt x="2382" y="2829"/>
                  </a:lnTo>
                  <a:lnTo>
                    <a:pt x="2046" y="3362"/>
                  </a:lnTo>
                  <a:lnTo>
                    <a:pt x="1709" y="3922"/>
                  </a:lnTo>
                  <a:lnTo>
                    <a:pt x="1401" y="4510"/>
                  </a:lnTo>
                  <a:lnTo>
                    <a:pt x="1121" y="5098"/>
                  </a:lnTo>
                  <a:lnTo>
                    <a:pt x="841" y="5715"/>
                  </a:lnTo>
                  <a:lnTo>
                    <a:pt x="617" y="6331"/>
                  </a:lnTo>
                  <a:lnTo>
                    <a:pt x="421" y="6947"/>
                  </a:lnTo>
                  <a:lnTo>
                    <a:pt x="225" y="7591"/>
                  </a:lnTo>
                  <a:lnTo>
                    <a:pt x="113" y="8235"/>
                  </a:lnTo>
                  <a:lnTo>
                    <a:pt x="1" y="8908"/>
                  </a:lnTo>
                  <a:lnTo>
                    <a:pt x="505" y="8628"/>
                  </a:lnTo>
                  <a:lnTo>
                    <a:pt x="981" y="8320"/>
                  </a:lnTo>
                  <a:lnTo>
                    <a:pt x="1485" y="7955"/>
                  </a:lnTo>
                  <a:lnTo>
                    <a:pt x="1962" y="7563"/>
                  </a:lnTo>
                  <a:lnTo>
                    <a:pt x="2438" y="7171"/>
                  </a:lnTo>
                  <a:lnTo>
                    <a:pt x="2914" y="6723"/>
                  </a:lnTo>
                  <a:lnTo>
                    <a:pt x="3838" y="5855"/>
                  </a:lnTo>
                  <a:lnTo>
                    <a:pt x="3978" y="4342"/>
                  </a:lnTo>
                  <a:lnTo>
                    <a:pt x="4146" y="2857"/>
                  </a:lnTo>
                  <a:lnTo>
                    <a:pt x="4314" y="1429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1217268" y="2110520"/>
              <a:ext cx="71329" cy="140902"/>
            </a:xfrm>
            <a:custGeom>
              <a:rect b="b" l="l" r="r" t="t"/>
              <a:pathLst>
                <a:path extrusionOk="0" fill="none" h="8908" w="4511">
                  <a:moveTo>
                    <a:pt x="4511" y="0"/>
                  </a:moveTo>
                  <a:lnTo>
                    <a:pt x="4511" y="0"/>
                  </a:lnTo>
                  <a:lnTo>
                    <a:pt x="3810" y="869"/>
                  </a:lnTo>
                  <a:lnTo>
                    <a:pt x="3082" y="1793"/>
                  </a:lnTo>
                  <a:lnTo>
                    <a:pt x="2718" y="2297"/>
                  </a:lnTo>
                  <a:lnTo>
                    <a:pt x="2382" y="2829"/>
                  </a:lnTo>
                  <a:lnTo>
                    <a:pt x="2046" y="3362"/>
                  </a:lnTo>
                  <a:lnTo>
                    <a:pt x="1709" y="3922"/>
                  </a:lnTo>
                  <a:lnTo>
                    <a:pt x="1401" y="4510"/>
                  </a:lnTo>
                  <a:lnTo>
                    <a:pt x="1121" y="5098"/>
                  </a:lnTo>
                  <a:lnTo>
                    <a:pt x="841" y="5715"/>
                  </a:lnTo>
                  <a:lnTo>
                    <a:pt x="617" y="6331"/>
                  </a:lnTo>
                  <a:lnTo>
                    <a:pt x="421" y="6947"/>
                  </a:lnTo>
                  <a:lnTo>
                    <a:pt x="225" y="7591"/>
                  </a:lnTo>
                  <a:lnTo>
                    <a:pt x="113" y="8235"/>
                  </a:lnTo>
                  <a:lnTo>
                    <a:pt x="1" y="8908"/>
                  </a:lnTo>
                  <a:lnTo>
                    <a:pt x="1" y="8908"/>
                  </a:lnTo>
                  <a:lnTo>
                    <a:pt x="505" y="8628"/>
                  </a:lnTo>
                  <a:lnTo>
                    <a:pt x="981" y="8320"/>
                  </a:lnTo>
                  <a:lnTo>
                    <a:pt x="1485" y="7955"/>
                  </a:lnTo>
                  <a:lnTo>
                    <a:pt x="1962" y="7563"/>
                  </a:lnTo>
                  <a:lnTo>
                    <a:pt x="2438" y="7171"/>
                  </a:lnTo>
                  <a:lnTo>
                    <a:pt x="2914" y="6723"/>
                  </a:lnTo>
                  <a:lnTo>
                    <a:pt x="3838" y="5855"/>
                  </a:lnTo>
                  <a:lnTo>
                    <a:pt x="3838" y="5855"/>
                  </a:lnTo>
                  <a:lnTo>
                    <a:pt x="3978" y="4342"/>
                  </a:lnTo>
                  <a:lnTo>
                    <a:pt x="4146" y="2857"/>
                  </a:lnTo>
                  <a:lnTo>
                    <a:pt x="4314" y="1429"/>
                  </a:lnTo>
                  <a:lnTo>
                    <a:pt x="451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1621208" y="3065754"/>
              <a:ext cx="73100" cy="214469"/>
            </a:xfrm>
            <a:custGeom>
              <a:rect b="b" l="l" r="r" t="t"/>
              <a:pathLst>
                <a:path extrusionOk="0" h="13559" w="4623">
                  <a:moveTo>
                    <a:pt x="3866" y="1"/>
                  </a:moveTo>
                  <a:lnTo>
                    <a:pt x="253" y="813"/>
                  </a:lnTo>
                  <a:lnTo>
                    <a:pt x="141" y="869"/>
                  </a:lnTo>
                  <a:lnTo>
                    <a:pt x="57" y="953"/>
                  </a:lnTo>
                  <a:lnTo>
                    <a:pt x="1" y="1065"/>
                  </a:lnTo>
                  <a:lnTo>
                    <a:pt x="1" y="1177"/>
                  </a:lnTo>
                  <a:lnTo>
                    <a:pt x="29" y="6079"/>
                  </a:lnTo>
                  <a:lnTo>
                    <a:pt x="29" y="6275"/>
                  </a:lnTo>
                  <a:lnTo>
                    <a:pt x="85" y="6443"/>
                  </a:lnTo>
                  <a:lnTo>
                    <a:pt x="141" y="6611"/>
                  </a:lnTo>
                  <a:lnTo>
                    <a:pt x="253" y="6752"/>
                  </a:lnTo>
                  <a:lnTo>
                    <a:pt x="421" y="6976"/>
                  </a:lnTo>
                  <a:lnTo>
                    <a:pt x="589" y="7200"/>
                  </a:lnTo>
                  <a:lnTo>
                    <a:pt x="953" y="7760"/>
                  </a:lnTo>
                  <a:lnTo>
                    <a:pt x="1289" y="8404"/>
                  </a:lnTo>
                  <a:lnTo>
                    <a:pt x="1625" y="9188"/>
                  </a:lnTo>
                  <a:lnTo>
                    <a:pt x="1934" y="10057"/>
                  </a:lnTo>
                  <a:lnTo>
                    <a:pt x="2242" y="11037"/>
                  </a:lnTo>
                  <a:lnTo>
                    <a:pt x="2550" y="12074"/>
                  </a:lnTo>
                  <a:lnTo>
                    <a:pt x="2802" y="13194"/>
                  </a:lnTo>
                  <a:lnTo>
                    <a:pt x="2858" y="13334"/>
                  </a:lnTo>
                  <a:lnTo>
                    <a:pt x="2942" y="13418"/>
                  </a:lnTo>
                  <a:lnTo>
                    <a:pt x="3026" y="13502"/>
                  </a:lnTo>
                  <a:lnTo>
                    <a:pt x="3166" y="13558"/>
                  </a:lnTo>
                  <a:lnTo>
                    <a:pt x="3446" y="13558"/>
                  </a:lnTo>
                  <a:lnTo>
                    <a:pt x="3614" y="13530"/>
                  </a:lnTo>
                  <a:lnTo>
                    <a:pt x="3782" y="13474"/>
                  </a:lnTo>
                  <a:lnTo>
                    <a:pt x="3950" y="13418"/>
                  </a:lnTo>
                  <a:lnTo>
                    <a:pt x="4090" y="13306"/>
                  </a:lnTo>
                  <a:lnTo>
                    <a:pt x="4230" y="13166"/>
                  </a:lnTo>
                  <a:lnTo>
                    <a:pt x="4371" y="12970"/>
                  </a:lnTo>
                  <a:lnTo>
                    <a:pt x="4483" y="12774"/>
                  </a:lnTo>
                  <a:lnTo>
                    <a:pt x="4567" y="12550"/>
                  </a:lnTo>
                  <a:lnTo>
                    <a:pt x="4623" y="12270"/>
                  </a:lnTo>
                  <a:lnTo>
                    <a:pt x="4623" y="11962"/>
                  </a:lnTo>
                  <a:lnTo>
                    <a:pt x="4595" y="10393"/>
                  </a:lnTo>
                  <a:lnTo>
                    <a:pt x="4539" y="8488"/>
                  </a:lnTo>
                  <a:lnTo>
                    <a:pt x="4483" y="6668"/>
                  </a:lnTo>
                  <a:lnTo>
                    <a:pt x="4483" y="5351"/>
                  </a:lnTo>
                  <a:lnTo>
                    <a:pt x="4483" y="3978"/>
                  </a:lnTo>
                  <a:lnTo>
                    <a:pt x="4511" y="2830"/>
                  </a:lnTo>
                  <a:lnTo>
                    <a:pt x="4567" y="1738"/>
                  </a:lnTo>
                  <a:lnTo>
                    <a:pt x="4567" y="589"/>
                  </a:lnTo>
                  <a:lnTo>
                    <a:pt x="4567" y="477"/>
                  </a:lnTo>
                  <a:lnTo>
                    <a:pt x="4539" y="365"/>
                  </a:lnTo>
                  <a:lnTo>
                    <a:pt x="4483" y="253"/>
                  </a:lnTo>
                  <a:lnTo>
                    <a:pt x="4399" y="169"/>
                  </a:lnTo>
                  <a:lnTo>
                    <a:pt x="4314" y="85"/>
                  </a:lnTo>
                  <a:lnTo>
                    <a:pt x="4202" y="29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1621208" y="3065754"/>
              <a:ext cx="73100" cy="214469"/>
            </a:xfrm>
            <a:custGeom>
              <a:rect b="b" l="l" r="r" t="t"/>
              <a:pathLst>
                <a:path extrusionOk="0" fill="none" h="13559" w="4623">
                  <a:moveTo>
                    <a:pt x="29" y="6079"/>
                  </a:moveTo>
                  <a:lnTo>
                    <a:pt x="1" y="1177"/>
                  </a:lnTo>
                  <a:lnTo>
                    <a:pt x="1" y="1177"/>
                  </a:lnTo>
                  <a:lnTo>
                    <a:pt x="1" y="1065"/>
                  </a:lnTo>
                  <a:lnTo>
                    <a:pt x="57" y="953"/>
                  </a:lnTo>
                  <a:lnTo>
                    <a:pt x="141" y="869"/>
                  </a:lnTo>
                  <a:lnTo>
                    <a:pt x="253" y="813"/>
                  </a:lnTo>
                  <a:lnTo>
                    <a:pt x="3866" y="1"/>
                  </a:lnTo>
                  <a:lnTo>
                    <a:pt x="3866" y="1"/>
                  </a:lnTo>
                  <a:lnTo>
                    <a:pt x="3978" y="1"/>
                  </a:lnTo>
                  <a:lnTo>
                    <a:pt x="4090" y="1"/>
                  </a:lnTo>
                  <a:lnTo>
                    <a:pt x="4202" y="29"/>
                  </a:lnTo>
                  <a:lnTo>
                    <a:pt x="4314" y="85"/>
                  </a:lnTo>
                  <a:lnTo>
                    <a:pt x="4399" y="169"/>
                  </a:lnTo>
                  <a:lnTo>
                    <a:pt x="4483" y="253"/>
                  </a:lnTo>
                  <a:lnTo>
                    <a:pt x="4539" y="365"/>
                  </a:lnTo>
                  <a:lnTo>
                    <a:pt x="4567" y="477"/>
                  </a:lnTo>
                  <a:lnTo>
                    <a:pt x="4567" y="477"/>
                  </a:lnTo>
                  <a:lnTo>
                    <a:pt x="4567" y="589"/>
                  </a:lnTo>
                  <a:lnTo>
                    <a:pt x="4567" y="589"/>
                  </a:lnTo>
                  <a:lnTo>
                    <a:pt x="4567" y="1738"/>
                  </a:lnTo>
                  <a:lnTo>
                    <a:pt x="4511" y="2830"/>
                  </a:lnTo>
                  <a:lnTo>
                    <a:pt x="4483" y="3978"/>
                  </a:lnTo>
                  <a:lnTo>
                    <a:pt x="4483" y="5351"/>
                  </a:lnTo>
                  <a:lnTo>
                    <a:pt x="4483" y="5351"/>
                  </a:lnTo>
                  <a:lnTo>
                    <a:pt x="4483" y="6668"/>
                  </a:lnTo>
                  <a:lnTo>
                    <a:pt x="4539" y="8488"/>
                  </a:lnTo>
                  <a:lnTo>
                    <a:pt x="4595" y="10393"/>
                  </a:lnTo>
                  <a:lnTo>
                    <a:pt x="4623" y="11962"/>
                  </a:lnTo>
                  <a:lnTo>
                    <a:pt x="4623" y="11962"/>
                  </a:lnTo>
                  <a:lnTo>
                    <a:pt x="4623" y="12270"/>
                  </a:lnTo>
                  <a:lnTo>
                    <a:pt x="4567" y="12550"/>
                  </a:lnTo>
                  <a:lnTo>
                    <a:pt x="4483" y="12774"/>
                  </a:lnTo>
                  <a:lnTo>
                    <a:pt x="4371" y="12970"/>
                  </a:lnTo>
                  <a:lnTo>
                    <a:pt x="4230" y="13166"/>
                  </a:lnTo>
                  <a:lnTo>
                    <a:pt x="4090" y="13306"/>
                  </a:lnTo>
                  <a:lnTo>
                    <a:pt x="3950" y="13418"/>
                  </a:lnTo>
                  <a:lnTo>
                    <a:pt x="3782" y="13474"/>
                  </a:lnTo>
                  <a:lnTo>
                    <a:pt x="3614" y="13530"/>
                  </a:lnTo>
                  <a:lnTo>
                    <a:pt x="3446" y="13558"/>
                  </a:lnTo>
                  <a:lnTo>
                    <a:pt x="3306" y="13558"/>
                  </a:lnTo>
                  <a:lnTo>
                    <a:pt x="3166" y="13558"/>
                  </a:lnTo>
                  <a:lnTo>
                    <a:pt x="3026" y="13502"/>
                  </a:lnTo>
                  <a:lnTo>
                    <a:pt x="2942" y="13418"/>
                  </a:lnTo>
                  <a:lnTo>
                    <a:pt x="2858" y="13334"/>
                  </a:lnTo>
                  <a:lnTo>
                    <a:pt x="2802" y="13194"/>
                  </a:lnTo>
                  <a:lnTo>
                    <a:pt x="2802" y="13194"/>
                  </a:lnTo>
                  <a:lnTo>
                    <a:pt x="2550" y="12074"/>
                  </a:lnTo>
                  <a:lnTo>
                    <a:pt x="2242" y="11037"/>
                  </a:lnTo>
                  <a:lnTo>
                    <a:pt x="1934" y="10057"/>
                  </a:lnTo>
                  <a:lnTo>
                    <a:pt x="1625" y="9188"/>
                  </a:lnTo>
                  <a:lnTo>
                    <a:pt x="1289" y="8404"/>
                  </a:lnTo>
                  <a:lnTo>
                    <a:pt x="953" y="7760"/>
                  </a:lnTo>
                  <a:lnTo>
                    <a:pt x="589" y="7200"/>
                  </a:lnTo>
                  <a:lnTo>
                    <a:pt x="421" y="6976"/>
                  </a:lnTo>
                  <a:lnTo>
                    <a:pt x="253" y="6752"/>
                  </a:lnTo>
                  <a:lnTo>
                    <a:pt x="253" y="6752"/>
                  </a:lnTo>
                  <a:lnTo>
                    <a:pt x="141" y="6611"/>
                  </a:lnTo>
                  <a:lnTo>
                    <a:pt x="85" y="6443"/>
                  </a:lnTo>
                  <a:lnTo>
                    <a:pt x="29" y="6275"/>
                  </a:lnTo>
                  <a:lnTo>
                    <a:pt x="29" y="607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1051620" y="2446800"/>
              <a:ext cx="577130" cy="768288"/>
            </a:xfrm>
            <a:custGeom>
              <a:rect b="b" l="l" r="r" t="t"/>
              <a:pathLst>
                <a:path extrusionOk="0" h="48572" w="36499">
                  <a:moveTo>
                    <a:pt x="14118" y="1"/>
                  </a:moveTo>
                  <a:lnTo>
                    <a:pt x="12522" y="8320"/>
                  </a:lnTo>
                  <a:lnTo>
                    <a:pt x="11989" y="9216"/>
                  </a:lnTo>
                  <a:lnTo>
                    <a:pt x="11373" y="10253"/>
                  </a:lnTo>
                  <a:lnTo>
                    <a:pt x="10561" y="11653"/>
                  </a:lnTo>
                  <a:lnTo>
                    <a:pt x="9608" y="13362"/>
                  </a:lnTo>
                  <a:lnTo>
                    <a:pt x="8544" y="15351"/>
                  </a:lnTo>
                  <a:lnTo>
                    <a:pt x="7424" y="17535"/>
                  </a:lnTo>
                  <a:lnTo>
                    <a:pt x="6247" y="19916"/>
                  </a:lnTo>
                  <a:lnTo>
                    <a:pt x="5659" y="21149"/>
                  </a:lnTo>
                  <a:lnTo>
                    <a:pt x="5071" y="22437"/>
                  </a:lnTo>
                  <a:lnTo>
                    <a:pt x="4510" y="23726"/>
                  </a:lnTo>
                  <a:lnTo>
                    <a:pt x="3950" y="25042"/>
                  </a:lnTo>
                  <a:lnTo>
                    <a:pt x="3418" y="26359"/>
                  </a:lnTo>
                  <a:lnTo>
                    <a:pt x="2886" y="27703"/>
                  </a:lnTo>
                  <a:lnTo>
                    <a:pt x="2410" y="29048"/>
                  </a:lnTo>
                  <a:lnTo>
                    <a:pt x="1933" y="30364"/>
                  </a:lnTo>
                  <a:lnTo>
                    <a:pt x="1513" y="31709"/>
                  </a:lnTo>
                  <a:lnTo>
                    <a:pt x="1149" y="33026"/>
                  </a:lnTo>
                  <a:lnTo>
                    <a:pt x="813" y="34314"/>
                  </a:lnTo>
                  <a:lnTo>
                    <a:pt x="533" y="35575"/>
                  </a:lnTo>
                  <a:lnTo>
                    <a:pt x="309" y="36807"/>
                  </a:lnTo>
                  <a:lnTo>
                    <a:pt x="141" y="38039"/>
                  </a:lnTo>
                  <a:lnTo>
                    <a:pt x="29" y="39188"/>
                  </a:lnTo>
                  <a:lnTo>
                    <a:pt x="1" y="39748"/>
                  </a:lnTo>
                  <a:lnTo>
                    <a:pt x="1" y="40308"/>
                  </a:lnTo>
                  <a:lnTo>
                    <a:pt x="29" y="40953"/>
                  </a:lnTo>
                  <a:lnTo>
                    <a:pt x="85" y="41569"/>
                  </a:lnTo>
                  <a:lnTo>
                    <a:pt x="225" y="42157"/>
                  </a:lnTo>
                  <a:lnTo>
                    <a:pt x="393" y="42689"/>
                  </a:lnTo>
                  <a:lnTo>
                    <a:pt x="617" y="43222"/>
                  </a:lnTo>
                  <a:lnTo>
                    <a:pt x="897" y="43698"/>
                  </a:lnTo>
                  <a:lnTo>
                    <a:pt x="1205" y="44146"/>
                  </a:lnTo>
                  <a:lnTo>
                    <a:pt x="1569" y="44594"/>
                  </a:lnTo>
                  <a:lnTo>
                    <a:pt x="1961" y="44986"/>
                  </a:lnTo>
                  <a:lnTo>
                    <a:pt x="2382" y="45378"/>
                  </a:lnTo>
                  <a:lnTo>
                    <a:pt x="2858" y="45742"/>
                  </a:lnTo>
                  <a:lnTo>
                    <a:pt x="3362" y="46051"/>
                  </a:lnTo>
                  <a:lnTo>
                    <a:pt x="3894" y="46359"/>
                  </a:lnTo>
                  <a:lnTo>
                    <a:pt x="4454" y="46639"/>
                  </a:lnTo>
                  <a:lnTo>
                    <a:pt x="5071" y="46919"/>
                  </a:lnTo>
                  <a:lnTo>
                    <a:pt x="5687" y="47143"/>
                  </a:lnTo>
                  <a:lnTo>
                    <a:pt x="6359" y="47367"/>
                  </a:lnTo>
                  <a:lnTo>
                    <a:pt x="7031" y="47563"/>
                  </a:lnTo>
                  <a:lnTo>
                    <a:pt x="7732" y="47731"/>
                  </a:lnTo>
                  <a:lnTo>
                    <a:pt x="8460" y="47899"/>
                  </a:lnTo>
                  <a:lnTo>
                    <a:pt x="9216" y="48039"/>
                  </a:lnTo>
                  <a:lnTo>
                    <a:pt x="9973" y="48151"/>
                  </a:lnTo>
                  <a:lnTo>
                    <a:pt x="10757" y="48263"/>
                  </a:lnTo>
                  <a:lnTo>
                    <a:pt x="11541" y="48348"/>
                  </a:lnTo>
                  <a:lnTo>
                    <a:pt x="13166" y="48460"/>
                  </a:lnTo>
                  <a:lnTo>
                    <a:pt x="14847" y="48544"/>
                  </a:lnTo>
                  <a:lnTo>
                    <a:pt x="16527" y="48572"/>
                  </a:lnTo>
                  <a:lnTo>
                    <a:pt x="18236" y="48516"/>
                  </a:lnTo>
                  <a:lnTo>
                    <a:pt x="19973" y="48460"/>
                  </a:lnTo>
                  <a:lnTo>
                    <a:pt x="21653" y="48348"/>
                  </a:lnTo>
                  <a:lnTo>
                    <a:pt x="23334" y="48207"/>
                  </a:lnTo>
                  <a:lnTo>
                    <a:pt x="24958" y="48067"/>
                  </a:lnTo>
                  <a:lnTo>
                    <a:pt x="26527" y="47871"/>
                  </a:lnTo>
                  <a:lnTo>
                    <a:pt x="28040" y="47675"/>
                  </a:lnTo>
                  <a:lnTo>
                    <a:pt x="29468" y="47479"/>
                  </a:lnTo>
                  <a:lnTo>
                    <a:pt x="30813" y="47283"/>
                  </a:lnTo>
                  <a:lnTo>
                    <a:pt x="33138" y="46891"/>
                  </a:lnTo>
                  <a:lnTo>
                    <a:pt x="34930" y="46555"/>
                  </a:lnTo>
                  <a:lnTo>
                    <a:pt x="36499" y="46247"/>
                  </a:lnTo>
                  <a:lnTo>
                    <a:pt x="36499" y="39804"/>
                  </a:lnTo>
                  <a:lnTo>
                    <a:pt x="35575" y="39860"/>
                  </a:lnTo>
                  <a:lnTo>
                    <a:pt x="33082" y="40056"/>
                  </a:lnTo>
                  <a:lnTo>
                    <a:pt x="29496" y="40280"/>
                  </a:lnTo>
                  <a:lnTo>
                    <a:pt x="27479" y="40364"/>
                  </a:lnTo>
                  <a:lnTo>
                    <a:pt x="25351" y="40448"/>
                  </a:lnTo>
                  <a:lnTo>
                    <a:pt x="23222" y="40532"/>
                  </a:lnTo>
                  <a:lnTo>
                    <a:pt x="19104" y="40532"/>
                  </a:lnTo>
                  <a:lnTo>
                    <a:pt x="17255" y="40448"/>
                  </a:lnTo>
                  <a:lnTo>
                    <a:pt x="16415" y="40392"/>
                  </a:lnTo>
                  <a:lnTo>
                    <a:pt x="15631" y="40336"/>
                  </a:lnTo>
                  <a:lnTo>
                    <a:pt x="14931" y="40224"/>
                  </a:lnTo>
                  <a:lnTo>
                    <a:pt x="14314" y="40140"/>
                  </a:lnTo>
                  <a:lnTo>
                    <a:pt x="13754" y="40000"/>
                  </a:lnTo>
                  <a:lnTo>
                    <a:pt x="13306" y="39860"/>
                  </a:lnTo>
                  <a:lnTo>
                    <a:pt x="12970" y="39692"/>
                  </a:lnTo>
                  <a:lnTo>
                    <a:pt x="12830" y="39580"/>
                  </a:lnTo>
                  <a:lnTo>
                    <a:pt x="12718" y="39496"/>
                  </a:lnTo>
                  <a:lnTo>
                    <a:pt x="12606" y="39356"/>
                  </a:lnTo>
                  <a:lnTo>
                    <a:pt x="12550" y="39188"/>
                  </a:lnTo>
                  <a:lnTo>
                    <a:pt x="12494" y="38992"/>
                  </a:lnTo>
                  <a:lnTo>
                    <a:pt x="12466" y="38796"/>
                  </a:lnTo>
                  <a:lnTo>
                    <a:pt x="12466" y="38544"/>
                  </a:lnTo>
                  <a:lnTo>
                    <a:pt x="12466" y="38292"/>
                  </a:lnTo>
                  <a:lnTo>
                    <a:pt x="12550" y="37731"/>
                  </a:lnTo>
                  <a:lnTo>
                    <a:pt x="12718" y="37087"/>
                  </a:lnTo>
                  <a:lnTo>
                    <a:pt x="12970" y="36359"/>
                  </a:lnTo>
                  <a:lnTo>
                    <a:pt x="13278" y="35575"/>
                  </a:lnTo>
                  <a:lnTo>
                    <a:pt x="13642" y="34734"/>
                  </a:lnTo>
                  <a:lnTo>
                    <a:pt x="14062" y="33838"/>
                  </a:lnTo>
                  <a:lnTo>
                    <a:pt x="14510" y="32913"/>
                  </a:lnTo>
                  <a:lnTo>
                    <a:pt x="15015" y="31961"/>
                  </a:lnTo>
                  <a:lnTo>
                    <a:pt x="15575" y="30981"/>
                  </a:lnTo>
                  <a:lnTo>
                    <a:pt x="16751" y="28936"/>
                  </a:lnTo>
                  <a:lnTo>
                    <a:pt x="17984" y="26863"/>
                  </a:lnTo>
                  <a:lnTo>
                    <a:pt x="19272" y="24846"/>
                  </a:lnTo>
                  <a:lnTo>
                    <a:pt x="20505" y="22914"/>
                  </a:lnTo>
                  <a:lnTo>
                    <a:pt x="21709" y="21121"/>
                  </a:lnTo>
                  <a:lnTo>
                    <a:pt x="22774" y="19524"/>
                  </a:lnTo>
                  <a:lnTo>
                    <a:pt x="24426" y="17143"/>
                  </a:lnTo>
                  <a:lnTo>
                    <a:pt x="25043" y="16247"/>
                  </a:lnTo>
                  <a:lnTo>
                    <a:pt x="141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1051620" y="2446800"/>
              <a:ext cx="577130" cy="768288"/>
            </a:xfrm>
            <a:custGeom>
              <a:rect b="b" l="l" r="r" t="t"/>
              <a:pathLst>
                <a:path extrusionOk="0" fill="none" h="48572" w="36499">
                  <a:moveTo>
                    <a:pt x="14118" y="1"/>
                  </a:moveTo>
                  <a:lnTo>
                    <a:pt x="12522" y="8320"/>
                  </a:lnTo>
                  <a:lnTo>
                    <a:pt x="12522" y="8320"/>
                  </a:lnTo>
                  <a:lnTo>
                    <a:pt x="11989" y="9216"/>
                  </a:lnTo>
                  <a:lnTo>
                    <a:pt x="11373" y="10253"/>
                  </a:lnTo>
                  <a:lnTo>
                    <a:pt x="10561" y="11653"/>
                  </a:lnTo>
                  <a:lnTo>
                    <a:pt x="9608" y="13362"/>
                  </a:lnTo>
                  <a:lnTo>
                    <a:pt x="8544" y="15351"/>
                  </a:lnTo>
                  <a:lnTo>
                    <a:pt x="7424" y="17535"/>
                  </a:lnTo>
                  <a:lnTo>
                    <a:pt x="6247" y="19916"/>
                  </a:lnTo>
                  <a:lnTo>
                    <a:pt x="5659" y="21149"/>
                  </a:lnTo>
                  <a:lnTo>
                    <a:pt x="5071" y="22437"/>
                  </a:lnTo>
                  <a:lnTo>
                    <a:pt x="4510" y="23726"/>
                  </a:lnTo>
                  <a:lnTo>
                    <a:pt x="3950" y="25042"/>
                  </a:lnTo>
                  <a:lnTo>
                    <a:pt x="3418" y="26359"/>
                  </a:lnTo>
                  <a:lnTo>
                    <a:pt x="2886" y="27703"/>
                  </a:lnTo>
                  <a:lnTo>
                    <a:pt x="2410" y="29048"/>
                  </a:lnTo>
                  <a:lnTo>
                    <a:pt x="1933" y="30364"/>
                  </a:lnTo>
                  <a:lnTo>
                    <a:pt x="1513" y="31709"/>
                  </a:lnTo>
                  <a:lnTo>
                    <a:pt x="1149" y="33026"/>
                  </a:lnTo>
                  <a:lnTo>
                    <a:pt x="813" y="34314"/>
                  </a:lnTo>
                  <a:lnTo>
                    <a:pt x="533" y="35575"/>
                  </a:lnTo>
                  <a:lnTo>
                    <a:pt x="309" y="36807"/>
                  </a:lnTo>
                  <a:lnTo>
                    <a:pt x="141" y="38039"/>
                  </a:lnTo>
                  <a:lnTo>
                    <a:pt x="29" y="39188"/>
                  </a:lnTo>
                  <a:lnTo>
                    <a:pt x="1" y="39748"/>
                  </a:lnTo>
                  <a:lnTo>
                    <a:pt x="1" y="40308"/>
                  </a:lnTo>
                  <a:lnTo>
                    <a:pt x="1" y="40308"/>
                  </a:lnTo>
                  <a:lnTo>
                    <a:pt x="29" y="40953"/>
                  </a:lnTo>
                  <a:lnTo>
                    <a:pt x="85" y="41569"/>
                  </a:lnTo>
                  <a:lnTo>
                    <a:pt x="225" y="42157"/>
                  </a:lnTo>
                  <a:lnTo>
                    <a:pt x="393" y="42689"/>
                  </a:lnTo>
                  <a:lnTo>
                    <a:pt x="617" y="43222"/>
                  </a:lnTo>
                  <a:lnTo>
                    <a:pt x="897" y="43698"/>
                  </a:lnTo>
                  <a:lnTo>
                    <a:pt x="1205" y="44146"/>
                  </a:lnTo>
                  <a:lnTo>
                    <a:pt x="1569" y="44594"/>
                  </a:lnTo>
                  <a:lnTo>
                    <a:pt x="1961" y="44986"/>
                  </a:lnTo>
                  <a:lnTo>
                    <a:pt x="2382" y="45378"/>
                  </a:lnTo>
                  <a:lnTo>
                    <a:pt x="2858" y="45742"/>
                  </a:lnTo>
                  <a:lnTo>
                    <a:pt x="3362" y="46051"/>
                  </a:lnTo>
                  <a:lnTo>
                    <a:pt x="3894" y="46359"/>
                  </a:lnTo>
                  <a:lnTo>
                    <a:pt x="4454" y="46639"/>
                  </a:lnTo>
                  <a:lnTo>
                    <a:pt x="5071" y="46919"/>
                  </a:lnTo>
                  <a:lnTo>
                    <a:pt x="5687" y="47143"/>
                  </a:lnTo>
                  <a:lnTo>
                    <a:pt x="6359" y="47367"/>
                  </a:lnTo>
                  <a:lnTo>
                    <a:pt x="7031" y="47563"/>
                  </a:lnTo>
                  <a:lnTo>
                    <a:pt x="7732" y="47731"/>
                  </a:lnTo>
                  <a:lnTo>
                    <a:pt x="8460" y="47899"/>
                  </a:lnTo>
                  <a:lnTo>
                    <a:pt x="9216" y="48039"/>
                  </a:lnTo>
                  <a:lnTo>
                    <a:pt x="9973" y="48151"/>
                  </a:lnTo>
                  <a:lnTo>
                    <a:pt x="10757" y="48263"/>
                  </a:lnTo>
                  <a:lnTo>
                    <a:pt x="11541" y="48348"/>
                  </a:lnTo>
                  <a:lnTo>
                    <a:pt x="13166" y="48460"/>
                  </a:lnTo>
                  <a:lnTo>
                    <a:pt x="14847" y="48544"/>
                  </a:lnTo>
                  <a:lnTo>
                    <a:pt x="16527" y="48572"/>
                  </a:lnTo>
                  <a:lnTo>
                    <a:pt x="18236" y="48516"/>
                  </a:lnTo>
                  <a:lnTo>
                    <a:pt x="19973" y="48460"/>
                  </a:lnTo>
                  <a:lnTo>
                    <a:pt x="21653" y="48348"/>
                  </a:lnTo>
                  <a:lnTo>
                    <a:pt x="23334" y="48207"/>
                  </a:lnTo>
                  <a:lnTo>
                    <a:pt x="24958" y="48067"/>
                  </a:lnTo>
                  <a:lnTo>
                    <a:pt x="26527" y="47871"/>
                  </a:lnTo>
                  <a:lnTo>
                    <a:pt x="28040" y="47675"/>
                  </a:lnTo>
                  <a:lnTo>
                    <a:pt x="29468" y="47479"/>
                  </a:lnTo>
                  <a:lnTo>
                    <a:pt x="30813" y="47283"/>
                  </a:lnTo>
                  <a:lnTo>
                    <a:pt x="33138" y="46891"/>
                  </a:lnTo>
                  <a:lnTo>
                    <a:pt x="34930" y="46555"/>
                  </a:lnTo>
                  <a:lnTo>
                    <a:pt x="36499" y="46247"/>
                  </a:lnTo>
                  <a:lnTo>
                    <a:pt x="36499" y="39804"/>
                  </a:lnTo>
                  <a:lnTo>
                    <a:pt x="36499" y="39804"/>
                  </a:lnTo>
                  <a:lnTo>
                    <a:pt x="35575" y="39860"/>
                  </a:lnTo>
                  <a:lnTo>
                    <a:pt x="33082" y="40056"/>
                  </a:lnTo>
                  <a:lnTo>
                    <a:pt x="29496" y="40280"/>
                  </a:lnTo>
                  <a:lnTo>
                    <a:pt x="27479" y="40364"/>
                  </a:lnTo>
                  <a:lnTo>
                    <a:pt x="25351" y="40448"/>
                  </a:lnTo>
                  <a:lnTo>
                    <a:pt x="23222" y="40532"/>
                  </a:lnTo>
                  <a:lnTo>
                    <a:pt x="21121" y="40532"/>
                  </a:lnTo>
                  <a:lnTo>
                    <a:pt x="19104" y="40532"/>
                  </a:lnTo>
                  <a:lnTo>
                    <a:pt x="17255" y="40448"/>
                  </a:lnTo>
                  <a:lnTo>
                    <a:pt x="16415" y="40392"/>
                  </a:lnTo>
                  <a:lnTo>
                    <a:pt x="15631" y="40336"/>
                  </a:lnTo>
                  <a:lnTo>
                    <a:pt x="14931" y="40224"/>
                  </a:lnTo>
                  <a:lnTo>
                    <a:pt x="14314" y="40140"/>
                  </a:lnTo>
                  <a:lnTo>
                    <a:pt x="13754" y="40000"/>
                  </a:lnTo>
                  <a:lnTo>
                    <a:pt x="13306" y="39860"/>
                  </a:lnTo>
                  <a:lnTo>
                    <a:pt x="12970" y="39692"/>
                  </a:lnTo>
                  <a:lnTo>
                    <a:pt x="12830" y="39580"/>
                  </a:lnTo>
                  <a:lnTo>
                    <a:pt x="12718" y="39496"/>
                  </a:lnTo>
                  <a:lnTo>
                    <a:pt x="12718" y="39496"/>
                  </a:lnTo>
                  <a:lnTo>
                    <a:pt x="12606" y="39356"/>
                  </a:lnTo>
                  <a:lnTo>
                    <a:pt x="12550" y="39188"/>
                  </a:lnTo>
                  <a:lnTo>
                    <a:pt x="12494" y="38992"/>
                  </a:lnTo>
                  <a:lnTo>
                    <a:pt x="12466" y="38796"/>
                  </a:lnTo>
                  <a:lnTo>
                    <a:pt x="12466" y="38544"/>
                  </a:lnTo>
                  <a:lnTo>
                    <a:pt x="12466" y="38292"/>
                  </a:lnTo>
                  <a:lnTo>
                    <a:pt x="12550" y="37731"/>
                  </a:lnTo>
                  <a:lnTo>
                    <a:pt x="12718" y="37087"/>
                  </a:lnTo>
                  <a:lnTo>
                    <a:pt x="12970" y="36359"/>
                  </a:lnTo>
                  <a:lnTo>
                    <a:pt x="13278" y="35575"/>
                  </a:lnTo>
                  <a:lnTo>
                    <a:pt x="13642" y="34734"/>
                  </a:lnTo>
                  <a:lnTo>
                    <a:pt x="14062" y="33838"/>
                  </a:lnTo>
                  <a:lnTo>
                    <a:pt x="14510" y="32913"/>
                  </a:lnTo>
                  <a:lnTo>
                    <a:pt x="15015" y="31961"/>
                  </a:lnTo>
                  <a:lnTo>
                    <a:pt x="15575" y="30981"/>
                  </a:lnTo>
                  <a:lnTo>
                    <a:pt x="16751" y="28936"/>
                  </a:lnTo>
                  <a:lnTo>
                    <a:pt x="17984" y="26863"/>
                  </a:lnTo>
                  <a:lnTo>
                    <a:pt x="19272" y="24846"/>
                  </a:lnTo>
                  <a:lnTo>
                    <a:pt x="20505" y="22914"/>
                  </a:lnTo>
                  <a:lnTo>
                    <a:pt x="21709" y="21121"/>
                  </a:lnTo>
                  <a:lnTo>
                    <a:pt x="22774" y="19524"/>
                  </a:lnTo>
                  <a:lnTo>
                    <a:pt x="24426" y="17143"/>
                  </a:lnTo>
                  <a:lnTo>
                    <a:pt x="25043" y="16247"/>
                  </a:lnTo>
                  <a:lnTo>
                    <a:pt x="1411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1355467" y="2810998"/>
              <a:ext cx="19496" cy="30148"/>
            </a:xfrm>
            <a:custGeom>
              <a:rect b="b" l="l" r="r" t="t"/>
              <a:pathLst>
                <a:path extrusionOk="0" h="1906" w="1233">
                  <a:moveTo>
                    <a:pt x="1233" y="1"/>
                  </a:moveTo>
                  <a:lnTo>
                    <a:pt x="1233" y="1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1233" y="1"/>
                  </a:lnTo>
                  <a:lnTo>
                    <a:pt x="1233" y="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1355467" y="2810998"/>
              <a:ext cx="19496" cy="30148"/>
            </a:xfrm>
            <a:custGeom>
              <a:rect b="b" l="l" r="r" t="t"/>
              <a:pathLst>
                <a:path extrusionOk="0" fill="none" h="1906" w="1233">
                  <a:moveTo>
                    <a:pt x="1233" y="1"/>
                  </a:moveTo>
                  <a:lnTo>
                    <a:pt x="1233" y="1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1233" y="1"/>
                  </a:lnTo>
                  <a:lnTo>
                    <a:pt x="1233" y="1"/>
                  </a:lnTo>
                  <a:lnTo>
                    <a:pt x="123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1374948" y="2752520"/>
              <a:ext cx="38993" cy="58493"/>
            </a:xfrm>
            <a:custGeom>
              <a:rect b="b" l="l" r="r" t="t"/>
              <a:pathLst>
                <a:path extrusionOk="0" h="3698" w="2466">
                  <a:moveTo>
                    <a:pt x="2466" y="0"/>
                  </a:moveTo>
                  <a:lnTo>
                    <a:pt x="2466" y="0"/>
                  </a:lnTo>
                  <a:lnTo>
                    <a:pt x="1289" y="1737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289" y="1737"/>
                  </a:lnTo>
                  <a:lnTo>
                    <a:pt x="2466" y="0"/>
                  </a:lnTo>
                  <a:lnTo>
                    <a:pt x="2466" y="0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1374948" y="2752520"/>
              <a:ext cx="38993" cy="58493"/>
            </a:xfrm>
            <a:custGeom>
              <a:rect b="b" l="l" r="r" t="t"/>
              <a:pathLst>
                <a:path extrusionOk="0" fill="none" h="3698" w="2466">
                  <a:moveTo>
                    <a:pt x="2466" y="0"/>
                  </a:moveTo>
                  <a:lnTo>
                    <a:pt x="2466" y="0"/>
                  </a:lnTo>
                  <a:lnTo>
                    <a:pt x="1289" y="1737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289" y="1737"/>
                  </a:lnTo>
                  <a:lnTo>
                    <a:pt x="2466" y="0"/>
                  </a:lnTo>
                  <a:lnTo>
                    <a:pt x="2466" y="0"/>
                  </a:lnTo>
                  <a:lnTo>
                    <a:pt x="24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1249604" y="3065754"/>
              <a:ext cx="5329" cy="7561"/>
            </a:xfrm>
            <a:custGeom>
              <a:rect b="b" l="l" r="r" t="t"/>
              <a:pathLst>
                <a:path extrusionOk="0" h="478" w="337">
                  <a:moveTo>
                    <a:pt x="1" y="1"/>
                  </a:moveTo>
                  <a:lnTo>
                    <a:pt x="57" y="141"/>
                  </a:lnTo>
                  <a:lnTo>
                    <a:pt x="113" y="253"/>
                  </a:lnTo>
                  <a:lnTo>
                    <a:pt x="57" y="113"/>
                  </a:lnTo>
                  <a:lnTo>
                    <a:pt x="1" y="1"/>
                  </a:lnTo>
                  <a:close/>
                  <a:moveTo>
                    <a:pt x="113" y="253"/>
                  </a:moveTo>
                  <a:lnTo>
                    <a:pt x="197" y="365"/>
                  </a:lnTo>
                  <a:lnTo>
                    <a:pt x="337" y="477"/>
                  </a:lnTo>
                  <a:lnTo>
                    <a:pt x="197" y="337"/>
                  </a:lnTo>
                  <a:lnTo>
                    <a:pt x="113" y="2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1249162" y="3063097"/>
              <a:ext cx="110749" cy="24833"/>
            </a:xfrm>
            <a:custGeom>
              <a:rect b="b" l="l" r="r" t="t"/>
              <a:pathLst>
                <a:path extrusionOk="0" fill="none" h="1570" w="7004">
                  <a:moveTo>
                    <a:pt x="1" y="1"/>
                  </a:moveTo>
                  <a:lnTo>
                    <a:pt x="1" y="1"/>
                  </a:lnTo>
                  <a:lnTo>
                    <a:pt x="29" y="169"/>
                  </a:lnTo>
                  <a:lnTo>
                    <a:pt x="85" y="309"/>
                  </a:lnTo>
                  <a:lnTo>
                    <a:pt x="141" y="421"/>
                  </a:lnTo>
                  <a:lnTo>
                    <a:pt x="225" y="533"/>
                  </a:lnTo>
                  <a:lnTo>
                    <a:pt x="225" y="533"/>
                  </a:lnTo>
                  <a:lnTo>
                    <a:pt x="365" y="645"/>
                  </a:lnTo>
                  <a:lnTo>
                    <a:pt x="561" y="757"/>
                  </a:lnTo>
                  <a:lnTo>
                    <a:pt x="785" y="869"/>
                  </a:lnTo>
                  <a:lnTo>
                    <a:pt x="1065" y="981"/>
                  </a:lnTo>
                  <a:lnTo>
                    <a:pt x="1401" y="1065"/>
                  </a:lnTo>
                  <a:lnTo>
                    <a:pt x="1765" y="1149"/>
                  </a:lnTo>
                  <a:lnTo>
                    <a:pt x="2578" y="1289"/>
                  </a:lnTo>
                  <a:lnTo>
                    <a:pt x="3530" y="1401"/>
                  </a:lnTo>
                  <a:lnTo>
                    <a:pt x="4594" y="1485"/>
                  </a:lnTo>
                  <a:lnTo>
                    <a:pt x="5771" y="1541"/>
                  </a:lnTo>
                  <a:lnTo>
                    <a:pt x="7003" y="1569"/>
                  </a:lnTo>
                  <a:lnTo>
                    <a:pt x="7003" y="1569"/>
                  </a:lnTo>
                  <a:lnTo>
                    <a:pt x="7003" y="1569"/>
                  </a:lnTo>
                  <a:lnTo>
                    <a:pt x="5771" y="1541"/>
                  </a:lnTo>
                  <a:lnTo>
                    <a:pt x="4594" y="1485"/>
                  </a:lnTo>
                  <a:lnTo>
                    <a:pt x="3530" y="1401"/>
                  </a:lnTo>
                  <a:lnTo>
                    <a:pt x="2578" y="1289"/>
                  </a:lnTo>
                  <a:lnTo>
                    <a:pt x="1765" y="1149"/>
                  </a:lnTo>
                  <a:lnTo>
                    <a:pt x="1401" y="1065"/>
                  </a:lnTo>
                  <a:lnTo>
                    <a:pt x="1065" y="981"/>
                  </a:lnTo>
                  <a:lnTo>
                    <a:pt x="785" y="869"/>
                  </a:lnTo>
                  <a:lnTo>
                    <a:pt x="561" y="757"/>
                  </a:lnTo>
                  <a:lnTo>
                    <a:pt x="365" y="645"/>
                  </a:lnTo>
                  <a:lnTo>
                    <a:pt x="225" y="505"/>
                  </a:lnTo>
                  <a:lnTo>
                    <a:pt x="225" y="505"/>
                  </a:lnTo>
                  <a:lnTo>
                    <a:pt x="141" y="421"/>
                  </a:lnTo>
                  <a:lnTo>
                    <a:pt x="85" y="281"/>
                  </a:lnTo>
                  <a:lnTo>
                    <a:pt x="29" y="1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1359895" y="3087472"/>
              <a:ext cx="57588" cy="459"/>
            </a:xfrm>
            <a:custGeom>
              <a:rect b="b" l="l" r="r" t="t"/>
              <a:pathLst>
                <a:path extrusionOk="0" h="29" w="3642">
                  <a:moveTo>
                    <a:pt x="3642" y="0"/>
                  </a:moveTo>
                  <a:lnTo>
                    <a:pt x="3642" y="0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3642" y="0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1359895" y="3087472"/>
              <a:ext cx="57588" cy="459"/>
            </a:xfrm>
            <a:custGeom>
              <a:rect b="b" l="l" r="r" t="t"/>
              <a:pathLst>
                <a:path extrusionOk="0" fill="none" h="29" w="3642">
                  <a:moveTo>
                    <a:pt x="3642" y="0"/>
                  </a:moveTo>
                  <a:lnTo>
                    <a:pt x="3642" y="0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1600399" y="3076399"/>
              <a:ext cx="28351" cy="2230"/>
            </a:xfrm>
            <a:custGeom>
              <a:rect b="b" l="l" r="r" t="t"/>
              <a:pathLst>
                <a:path extrusionOk="0" h="141" w="1793">
                  <a:moveTo>
                    <a:pt x="1793" y="0"/>
                  </a:moveTo>
                  <a:lnTo>
                    <a:pt x="1009" y="5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1600399" y="3076399"/>
              <a:ext cx="28351" cy="2230"/>
            </a:xfrm>
            <a:custGeom>
              <a:rect b="b" l="l" r="r" t="t"/>
              <a:pathLst>
                <a:path extrusionOk="0" fill="none" h="141" w="1793">
                  <a:moveTo>
                    <a:pt x="1793" y="0"/>
                  </a:moveTo>
                  <a:lnTo>
                    <a:pt x="1009" y="56"/>
                  </a:lnTo>
                  <a:lnTo>
                    <a:pt x="1009" y="5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793" y="0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1051620" y="3084371"/>
              <a:ext cx="16" cy="459"/>
            </a:xfrm>
            <a:custGeom>
              <a:rect b="b" l="l" r="r" t="t"/>
              <a:pathLst>
                <a:path extrusionOk="0" h="29" w="1">
                  <a:moveTo>
                    <a:pt x="1" y="0"/>
                  </a:moveTo>
                  <a:lnTo>
                    <a:pt x="1" y="0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1051620" y="3084371"/>
              <a:ext cx="16" cy="459"/>
            </a:xfrm>
            <a:custGeom>
              <a:rect b="b" l="l" r="r" t="t"/>
              <a:pathLst>
                <a:path extrusionOk="0" fill="none" h="29" w="1">
                  <a:moveTo>
                    <a:pt x="1" y="0"/>
                  </a:moveTo>
                  <a:lnTo>
                    <a:pt x="1" y="0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1382475" y="3212414"/>
              <a:ext cx="2230" cy="16"/>
            </a:xfrm>
            <a:custGeom>
              <a:rect b="b" l="l" r="r" t="t"/>
              <a:pathLst>
                <a:path extrusionOk="0" h="1" w="141">
                  <a:moveTo>
                    <a:pt x="141" y="1"/>
                  </a:moveTo>
                  <a:lnTo>
                    <a:pt x="14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41" y="1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1382475" y="3212414"/>
              <a:ext cx="2230" cy="16"/>
            </a:xfrm>
            <a:custGeom>
              <a:rect b="b" l="l" r="r" t="t"/>
              <a:pathLst>
                <a:path extrusionOk="0" fill="none" h="1" w="141">
                  <a:moveTo>
                    <a:pt x="141" y="1"/>
                  </a:moveTo>
                  <a:lnTo>
                    <a:pt x="14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41" y="1"/>
                  </a:lnTo>
                  <a:lnTo>
                    <a:pt x="1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1051620" y="2466746"/>
              <a:ext cx="577130" cy="747899"/>
            </a:xfrm>
            <a:custGeom>
              <a:rect b="b" l="l" r="r" t="t"/>
              <a:pathLst>
                <a:path extrusionOk="0" h="47283" w="36499">
                  <a:moveTo>
                    <a:pt x="22914" y="18067"/>
                  </a:moveTo>
                  <a:lnTo>
                    <a:pt x="21765" y="19748"/>
                  </a:lnTo>
                  <a:lnTo>
                    <a:pt x="20505" y="21653"/>
                  </a:lnTo>
                  <a:lnTo>
                    <a:pt x="19160" y="23725"/>
                  </a:lnTo>
                  <a:lnTo>
                    <a:pt x="17816" y="25882"/>
                  </a:lnTo>
                  <a:lnTo>
                    <a:pt x="19216" y="23669"/>
                  </a:lnTo>
                  <a:lnTo>
                    <a:pt x="20449" y="21765"/>
                  </a:lnTo>
                  <a:lnTo>
                    <a:pt x="21737" y="19804"/>
                  </a:lnTo>
                  <a:lnTo>
                    <a:pt x="22914" y="18067"/>
                  </a:lnTo>
                  <a:close/>
                  <a:moveTo>
                    <a:pt x="35715" y="38599"/>
                  </a:moveTo>
                  <a:lnTo>
                    <a:pt x="34706" y="38683"/>
                  </a:lnTo>
                  <a:lnTo>
                    <a:pt x="34706" y="38683"/>
                  </a:lnTo>
                  <a:lnTo>
                    <a:pt x="35715" y="38604"/>
                  </a:lnTo>
                  <a:lnTo>
                    <a:pt x="35715" y="38604"/>
                  </a:lnTo>
                  <a:lnTo>
                    <a:pt x="35715" y="38599"/>
                  </a:lnTo>
                  <a:close/>
                  <a:moveTo>
                    <a:pt x="36499" y="38543"/>
                  </a:moveTo>
                  <a:lnTo>
                    <a:pt x="35715" y="38604"/>
                  </a:lnTo>
                  <a:lnTo>
                    <a:pt x="35715" y="38604"/>
                  </a:lnTo>
                  <a:lnTo>
                    <a:pt x="35827" y="45126"/>
                  </a:lnTo>
                  <a:lnTo>
                    <a:pt x="36499" y="44986"/>
                  </a:lnTo>
                  <a:lnTo>
                    <a:pt x="36499" y="38543"/>
                  </a:lnTo>
                  <a:close/>
                  <a:moveTo>
                    <a:pt x="13866" y="0"/>
                  </a:moveTo>
                  <a:lnTo>
                    <a:pt x="12522" y="7059"/>
                  </a:lnTo>
                  <a:lnTo>
                    <a:pt x="11989" y="7955"/>
                  </a:lnTo>
                  <a:lnTo>
                    <a:pt x="11373" y="8992"/>
                  </a:lnTo>
                  <a:lnTo>
                    <a:pt x="10561" y="10392"/>
                  </a:lnTo>
                  <a:lnTo>
                    <a:pt x="9608" y="12101"/>
                  </a:lnTo>
                  <a:lnTo>
                    <a:pt x="8572" y="14090"/>
                  </a:lnTo>
                  <a:lnTo>
                    <a:pt x="7424" y="16274"/>
                  </a:lnTo>
                  <a:lnTo>
                    <a:pt x="6275" y="18655"/>
                  </a:lnTo>
                  <a:lnTo>
                    <a:pt x="5687" y="19888"/>
                  </a:lnTo>
                  <a:lnTo>
                    <a:pt x="5099" y="21148"/>
                  </a:lnTo>
                  <a:lnTo>
                    <a:pt x="4510" y="22437"/>
                  </a:lnTo>
                  <a:lnTo>
                    <a:pt x="3950" y="23753"/>
                  </a:lnTo>
                  <a:lnTo>
                    <a:pt x="3418" y="25070"/>
                  </a:lnTo>
                  <a:lnTo>
                    <a:pt x="2914" y="26414"/>
                  </a:lnTo>
                  <a:lnTo>
                    <a:pt x="2410" y="27759"/>
                  </a:lnTo>
                  <a:lnTo>
                    <a:pt x="1961" y="29075"/>
                  </a:lnTo>
                  <a:lnTo>
                    <a:pt x="1541" y="30420"/>
                  </a:lnTo>
                  <a:lnTo>
                    <a:pt x="1149" y="31708"/>
                  </a:lnTo>
                  <a:lnTo>
                    <a:pt x="813" y="33025"/>
                  </a:lnTo>
                  <a:lnTo>
                    <a:pt x="533" y="34286"/>
                  </a:lnTo>
                  <a:lnTo>
                    <a:pt x="309" y="35518"/>
                  </a:lnTo>
                  <a:lnTo>
                    <a:pt x="141" y="36722"/>
                  </a:lnTo>
                  <a:lnTo>
                    <a:pt x="29" y="37899"/>
                  </a:lnTo>
                  <a:lnTo>
                    <a:pt x="1" y="38459"/>
                  </a:lnTo>
                  <a:lnTo>
                    <a:pt x="1" y="39019"/>
                  </a:lnTo>
                  <a:lnTo>
                    <a:pt x="1" y="39047"/>
                  </a:lnTo>
                  <a:lnTo>
                    <a:pt x="1" y="39075"/>
                  </a:lnTo>
                  <a:lnTo>
                    <a:pt x="1" y="39664"/>
                  </a:lnTo>
                  <a:lnTo>
                    <a:pt x="85" y="40224"/>
                  </a:lnTo>
                  <a:lnTo>
                    <a:pt x="197" y="40784"/>
                  </a:lnTo>
                  <a:lnTo>
                    <a:pt x="337" y="41288"/>
                  </a:lnTo>
                  <a:lnTo>
                    <a:pt x="533" y="41792"/>
                  </a:lnTo>
                  <a:lnTo>
                    <a:pt x="785" y="42241"/>
                  </a:lnTo>
                  <a:lnTo>
                    <a:pt x="1037" y="42689"/>
                  </a:lnTo>
                  <a:lnTo>
                    <a:pt x="1373" y="43109"/>
                  </a:lnTo>
                  <a:lnTo>
                    <a:pt x="1709" y="43501"/>
                  </a:lnTo>
                  <a:lnTo>
                    <a:pt x="2074" y="43865"/>
                  </a:lnTo>
                  <a:lnTo>
                    <a:pt x="2494" y="44201"/>
                  </a:lnTo>
                  <a:lnTo>
                    <a:pt x="2942" y="44538"/>
                  </a:lnTo>
                  <a:lnTo>
                    <a:pt x="3418" y="44818"/>
                  </a:lnTo>
                  <a:lnTo>
                    <a:pt x="3922" y="45126"/>
                  </a:lnTo>
                  <a:lnTo>
                    <a:pt x="4426" y="45378"/>
                  </a:lnTo>
                  <a:lnTo>
                    <a:pt x="4987" y="45630"/>
                  </a:lnTo>
                  <a:lnTo>
                    <a:pt x="5575" y="45854"/>
                  </a:lnTo>
                  <a:lnTo>
                    <a:pt x="6163" y="46050"/>
                  </a:lnTo>
                  <a:lnTo>
                    <a:pt x="6807" y="46246"/>
                  </a:lnTo>
                  <a:lnTo>
                    <a:pt x="7452" y="46414"/>
                  </a:lnTo>
                  <a:lnTo>
                    <a:pt x="8096" y="46554"/>
                  </a:lnTo>
                  <a:lnTo>
                    <a:pt x="8796" y="46694"/>
                  </a:lnTo>
                  <a:lnTo>
                    <a:pt x="9496" y="46806"/>
                  </a:lnTo>
                  <a:lnTo>
                    <a:pt x="10197" y="46918"/>
                  </a:lnTo>
                  <a:lnTo>
                    <a:pt x="11681" y="47087"/>
                  </a:lnTo>
                  <a:lnTo>
                    <a:pt x="13194" y="47199"/>
                  </a:lnTo>
                  <a:lnTo>
                    <a:pt x="14734" y="47283"/>
                  </a:lnTo>
                  <a:lnTo>
                    <a:pt x="17452" y="47283"/>
                  </a:lnTo>
                  <a:lnTo>
                    <a:pt x="18628" y="47255"/>
                  </a:lnTo>
                  <a:lnTo>
                    <a:pt x="19776" y="47199"/>
                  </a:lnTo>
                  <a:lnTo>
                    <a:pt x="20925" y="47143"/>
                  </a:lnTo>
                  <a:lnTo>
                    <a:pt x="21065" y="47143"/>
                  </a:lnTo>
                  <a:lnTo>
                    <a:pt x="19664" y="39271"/>
                  </a:lnTo>
                  <a:lnTo>
                    <a:pt x="19496" y="39271"/>
                  </a:lnTo>
                  <a:lnTo>
                    <a:pt x="18264" y="39243"/>
                  </a:lnTo>
                  <a:lnTo>
                    <a:pt x="17087" y="39187"/>
                  </a:lnTo>
                  <a:lnTo>
                    <a:pt x="16023" y="39103"/>
                  </a:lnTo>
                  <a:lnTo>
                    <a:pt x="15071" y="38991"/>
                  </a:lnTo>
                  <a:lnTo>
                    <a:pt x="14258" y="38851"/>
                  </a:lnTo>
                  <a:lnTo>
                    <a:pt x="13894" y="38767"/>
                  </a:lnTo>
                  <a:lnTo>
                    <a:pt x="13558" y="38683"/>
                  </a:lnTo>
                  <a:lnTo>
                    <a:pt x="13278" y="38571"/>
                  </a:lnTo>
                  <a:lnTo>
                    <a:pt x="13054" y="38459"/>
                  </a:lnTo>
                  <a:lnTo>
                    <a:pt x="12858" y="38347"/>
                  </a:lnTo>
                  <a:lnTo>
                    <a:pt x="12718" y="38235"/>
                  </a:lnTo>
                  <a:lnTo>
                    <a:pt x="12634" y="38123"/>
                  </a:lnTo>
                  <a:lnTo>
                    <a:pt x="12578" y="38011"/>
                  </a:lnTo>
                  <a:lnTo>
                    <a:pt x="12522" y="37871"/>
                  </a:lnTo>
                  <a:lnTo>
                    <a:pt x="12494" y="37703"/>
                  </a:lnTo>
                  <a:lnTo>
                    <a:pt x="12466" y="37535"/>
                  </a:lnTo>
                  <a:lnTo>
                    <a:pt x="12466" y="37311"/>
                  </a:lnTo>
                  <a:lnTo>
                    <a:pt x="12494" y="36863"/>
                  </a:lnTo>
                  <a:lnTo>
                    <a:pt x="12578" y="36330"/>
                  </a:lnTo>
                  <a:lnTo>
                    <a:pt x="12746" y="35742"/>
                  </a:lnTo>
                  <a:lnTo>
                    <a:pt x="12970" y="35098"/>
                  </a:lnTo>
                  <a:lnTo>
                    <a:pt x="13222" y="34426"/>
                  </a:lnTo>
                  <a:lnTo>
                    <a:pt x="13530" y="33697"/>
                  </a:lnTo>
                  <a:lnTo>
                    <a:pt x="13894" y="32913"/>
                  </a:lnTo>
                  <a:lnTo>
                    <a:pt x="14286" y="32101"/>
                  </a:lnTo>
                  <a:lnTo>
                    <a:pt x="14706" y="31260"/>
                  </a:lnTo>
                  <a:lnTo>
                    <a:pt x="15659" y="29524"/>
                  </a:lnTo>
                  <a:lnTo>
                    <a:pt x="16723" y="27731"/>
                  </a:lnTo>
                  <a:lnTo>
                    <a:pt x="17816" y="25882"/>
                  </a:lnTo>
                  <a:lnTo>
                    <a:pt x="17900" y="25070"/>
                  </a:lnTo>
                  <a:lnTo>
                    <a:pt x="18040" y="24258"/>
                  </a:lnTo>
                  <a:lnTo>
                    <a:pt x="18180" y="23445"/>
                  </a:lnTo>
                  <a:lnTo>
                    <a:pt x="18348" y="22633"/>
                  </a:lnTo>
                  <a:lnTo>
                    <a:pt x="18544" y="21849"/>
                  </a:lnTo>
                  <a:lnTo>
                    <a:pt x="18740" y="21092"/>
                  </a:lnTo>
                  <a:lnTo>
                    <a:pt x="19160" y="19692"/>
                  </a:lnTo>
                  <a:lnTo>
                    <a:pt x="19580" y="18515"/>
                  </a:lnTo>
                  <a:lnTo>
                    <a:pt x="19917" y="17591"/>
                  </a:lnTo>
                  <a:lnTo>
                    <a:pt x="20225" y="16779"/>
                  </a:lnTo>
                  <a:lnTo>
                    <a:pt x="19608" y="15406"/>
                  </a:lnTo>
                  <a:lnTo>
                    <a:pt x="19104" y="14146"/>
                  </a:lnTo>
                  <a:lnTo>
                    <a:pt x="18684" y="12969"/>
                  </a:lnTo>
                  <a:lnTo>
                    <a:pt x="18376" y="11933"/>
                  </a:lnTo>
                  <a:lnTo>
                    <a:pt x="18124" y="10980"/>
                  </a:lnTo>
                  <a:lnTo>
                    <a:pt x="17928" y="10112"/>
                  </a:lnTo>
                  <a:lnTo>
                    <a:pt x="17816" y="9356"/>
                  </a:lnTo>
                  <a:lnTo>
                    <a:pt x="17732" y="8711"/>
                  </a:lnTo>
                  <a:lnTo>
                    <a:pt x="17115" y="7759"/>
                  </a:lnTo>
                  <a:lnTo>
                    <a:pt x="16499" y="6751"/>
                  </a:lnTo>
                  <a:lnTo>
                    <a:pt x="15939" y="5686"/>
                  </a:lnTo>
                  <a:lnTo>
                    <a:pt x="15687" y="5154"/>
                  </a:lnTo>
                  <a:lnTo>
                    <a:pt x="15435" y="4622"/>
                  </a:lnTo>
                  <a:lnTo>
                    <a:pt x="15211" y="4062"/>
                  </a:lnTo>
                  <a:lnTo>
                    <a:pt x="14987" y="3501"/>
                  </a:lnTo>
                  <a:lnTo>
                    <a:pt x="14790" y="2913"/>
                  </a:lnTo>
                  <a:lnTo>
                    <a:pt x="14622" y="2353"/>
                  </a:lnTo>
                  <a:lnTo>
                    <a:pt x="14454" y="1765"/>
                  </a:lnTo>
                  <a:lnTo>
                    <a:pt x="14342" y="1177"/>
                  </a:lnTo>
                  <a:lnTo>
                    <a:pt x="14230" y="588"/>
                  </a:lnTo>
                  <a:lnTo>
                    <a:pt x="141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1600399" y="3076399"/>
              <a:ext cx="28351" cy="104127"/>
            </a:xfrm>
            <a:custGeom>
              <a:rect b="b" l="l" r="r" t="t"/>
              <a:pathLst>
                <a:path extrusionOk="0" fill="none" h="6583" w="1793">
                  <a:moveTo>
                    <a:pt x="1793" y="0"/>
                  </a:moveTo>
                  <a:lnTo>
                    <a:pt x="1793" y="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009" y="56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793" y="6443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1051620" y="2466746"/>
              <a:ext cx="362321" cy="747899"/>
            </a:xfrm>
            <a:custGeom>
              <a:rect b="b" l="l" r="r" t="t"/>
              <a:pathLst>
                <a:path extrusionOk="0" fill="none" h="47283" w="22914">
                  <a:moveTo>
                    <a:pt x="13866" y="0"/>
                  </a:moveTo>
                  <a:lnTo>
                    <a:pt x="12522" y="7059"/>
                  </a:lnTo>
                  <a:lnTo>
                    <a:pt x="12522" y="7059"/>
                  </a:lnTo>
                  <a:lnTo>
                    <a:pt x="11989" y="7955"/>
                  </a:lnTo>
                  <a:lnTo>
                    <a:pt x="11373" y="8992"/>
                  </a:lnTo>
                  <a:lnTo>
                    <a:pt x="10561" y="10392"/>
                  </a:lnTo>
                  <a:lnTo>
                    <a:pt x="9608" y="12101"/>
                  </a:lnTo>
                  <a:lnTo>
                    <a:pt x="8572" y="14090"/>
                  </a:lnTo>
                  <a:lnTo>
                    <a:pt x="7424" y="16274"/>
                  </a:lnTo>
                  <a:lnTo>
                    <a:pt x="6275" y="18655"/>
                  </a:lnTo>
                  <a:lnTo>
                    <a:pt x="5687" y="19888"/>
                  </a:lnTo>
                  <a:lnTo>
                    <a:pt x="5099" y="21148"/>
                  </a:lnTo>
                  <a:lnTo>
                    <a:pt x="4510" y="22437"/>
                  </a:lnTo>
                  <a:lnTo>
                    <a:pt x="3950" y="23753"/>
                  </a:lnTo>
                  <a:lnTo>
                    <a:pt x="3418" y="25070"/>
                  </a:lnTo>
                  <a:lnTo>
                    <a:pt x="2914" y="26414"/>
                  </a:lnTo>
                  <a:lnTo>
                    <a:pt x="2410" y="27759"/>
                  </a:lnTo>
                  <a:lnTo>
                    <a:pt x="1961" y="29075"/>
                  </a:lnTo>
                  <a:lnTo>
                    <a:pt x="1541" y="30420"/>
                  </a:lnTo>
                  <a:lnTo>
                    <a:pt x="1149" y="31708"/>
                  </a:lnTo>
                  <a:lnTo>
                    <a:pt x="813" y="33025"/>
                  </a:lnTo>
                  <a:lnTo>
                    <a:pt x="533" y="34286"/>
                  </a:lnTo>
                  <a:lnTo>
                    <a:pt x="309" y="35518"/>
                  </a:lnTo>
                  <a:lnTo>
                    <a:pt x="141" y="36722"/>
                  </a:lnTo>
                  <a:lnTo>
                    <a:pt x="29" y="37899"/>
                  </a:lnTo>
                  <a:lnTo>
                    <a:pt x="1" y="38459"/>
                  </a:lnTo>
                  <a:lnTo>
                    <a:pt x="1" y="39019"/>
                  </a:lnTo>
                  <a:lnTo>
                    <a:pt x="1" y="39019"/>
                  </a:lnTo>
                  <a:lnTo>
                    <a:pt x="1" y="39047"/>
                  </a:lnTo>
                  <a:lnTo>
                    <a:pt x="1" y="39047"/>
                  </a:lnTo>
                  <a:lnTo>
                    <a:pt x="1" y="39047"/>
                  </a:lnTo>
                  <a:lnTo>
                    <a:pt x="1" y="39075"/>
                  </a:lnTo>
                  <a:lnTo>
                    <a:pt x="1" y="39075"/>
                  </a:lnTo>
                  <a:lnTo>
                    <a:pt x="1" y="39664"/>
                  </a:lnTo>
                  <a:lnTo>
                    <a:pt x="85" y="40224"/>
                  </a:lnTo>
                  <a:lnTo>
                    <a:pt x="197" y="40784"/>
                  </a:lnTo>
                  <a:lnTo>
                    <a:pt x="337" y="41288"/>
                  </a:lnTo>
                  <a:lnTo>
                    <a:pt x="533" y="41792"/>
                  </a:lnTo>
                  <a:lnTo>
                    <a:pt x="785" y="42241"/>
                  </a:lnTo>
                  <a:lnTo>
                    <a:pt x="1037" y="42689"/>
                  </a:lnTo>
                  <a:lnTo>
                    <a:pt x="1373" y="43109"/>
                  </a:lnTo>
                  <a:lnTo>
                    <a:pt x="1709" y="43501"/>
                  </a:lnTo>
                  <a:lnTo>
                    <a:pt x="2074" y="43865"/>
                  </a:lnTo>
                  <a:lnTo>
                    <a:pt x="2494" y="44201"/>
                  </a:lnTo>
                  <a:lnTo>
                    <a:pt x="2942" y="44538"/>
                  </a:lnTo>
                  <a:lnTo>
                    <a:pt x="3418" y="44818"/>
                  </a:lnTo>
                  <a:lnTo>
                    <a:pt x="3922" y="45126"/>
                  </a:lnTo>
                  <a:lnTo>
                    <a:pt x="4426" y="45378"/>
                  </a:lnTo>
                  <a:lnTo>
                    <a:pt x="4987" y="45630"/>
                  </a:lnTo>
                  <a:lnTo>
                    <a:pt x="5575" y="45854"/>
                  </a:lnTo>
                  <a:lnTo>
                    <a:pt x="6163" y="46050"/>
                  </a:lnTo>
                  <a:lnTo>
                    <a:pt x="6807" y="46246"/>
                  </a:lnTo>
                  <a:lnTo>
                    <a:pt x="7452" y="46414"/>
                  </a:lnTo>
                  <a:lnTo>
                    <a:pt x="8096" y="46554"/>
                  </a:lnTo>
                  <a:lnTo>
                    <a:pt x="8796" y="46694"/>
                  </a:lnTo>
                  <a:lnTo>
                    <a:pt x="9496" y="46806"/>
                  </a:lnTo>
                  <a:lnTo>
                    <a:pt x="10197" y="46918"/>
                  </a:lnTo>
                  <a:lnTo>
                    <a:pt x="11681" y="47087"/>
                  </a:lnTo>
                  <a:lnTo>
                    <a:pt x="13194" y="47199"/>
                  </a:lnTo>
                  <a:lnTo>
                    <a:pt x="14734" y="47283"/>
                  </a:lnTo>
                  <a:lnTo>
                    <a:pt x="16303" y="47283"/>
                  </a:lnTo>
                  <a:lnTo>
                    <a:pt x="16303" y="47283"/>
                  </a:lnTo>
                  <a:lnTo>
                    <a:pt x="17452" y="47283"/>
                  </a:lnTo>
                  <a:lnTo>
                    <a:pt x="18628" y="47255"/>
                  </a:lnTo>
                  <a:lnTo>
                    <a:pt x="19776" y="47199"/>
                  </a:lnTo>
                  <a:lnTo>
                    <a:pt x="20925" y="47143"/>
                  </a:lnTo>
                  <a:lnTo>
                    <a:pt x="20925" y="47143"/>
                  </a:lnTo>
                  <a:lnTo>
                    <a:pt x="21065" y="47143"/>
                  </a:lnTo>
                  <a:lnTo>
                    <a:pt x="19664" y="39271"/>
                  </a:lnTo>
                  <a:lnTo>
                    <a:pt x="19664" y="39271"/>
                  </a:lnTo>
                  <a:lnTo>
                    <a:pt x="19496" y="39271"/>
                  </a:lnTo>
                  <a:lnTo>
                    <a:pt x="19496" y="39271"/>
                  </a:lnTo>
                  <a:lnTo>
                    <a:pt x="18264" y="39243"/>
                  </a:lnTo>
                  <a:lnTo>
                    <a:pt x="17087" y="39187"/>
                  </a:lnTo>
                  <a:lnTo>
                    <a:pt x="16023" y="39103"/>
                  </a:lnTo>
                  <a:lnTo>
                    <a:pt x="15071" y="38991"/>
                  </a:lnTo>
                  <a:lnTo>
                    <a:pt x="14258" y="38851"/>
                  </a:lnTo>
                  <a:lnTo>
                    <a:pt x="13894" y="38767"/>
                  </a:lnTo>
                  <a:lnTo>
                    <a:pt x="13558" y="38683"/>
                  </a:lnTo>
                  <a:lnTo>
                    <a:pt x="13278" y="38571"/>
                  </a:lnTo>
                  <a:lnTo>
                    <a:pt x="13054" y="38459"/>
                  </a:lnTo>
                  <a:lnTo>
                    <a:pt x="12858" y="38347"/>
                  </a:lnTo>
                  <a:lnTo>
                    <a:pt x="12718" y="38235"/>
                  </a:lnTo>
                  <a:lnTo>
                    <a:pt x="12718" y="38235"/>
                  </a:lnTo>
                  <a:lnTo>
                    <a:pt x="12634" y="38123"/>
                  </a:lnTo>
                  <a:lnTo>
                    <a:pt x="12578" y="38011"/>
                  </a:lnTo>
                  <a:lnTo>
                    <a:pt x="12522" y="37871"/>
                  </a:lnTo>
                  <a:lnTo>
                    <a:pt x="12494" y="37703"/>
                  </a:lnTo>
                  <a:lnTo>
                    <a:pt x="12494" y="37703"/>
                  </a:lnTo>
                  <a:lnTo>
                    <a:pt x="12466" y="37535"/>
                  </a:lnTo>
                  <a:lnTo>
                    <a:pt x="12466" y="37311"/>
                  </a:lnTo>
                  <a:lnTo>
                    <a:pt x="12494" y="36863"/>
                  </a:lnTo>
                  <a:lnTo>
                    <a:pt x="12578" y="36330"/>
                  </a:lnTo>
                  <a:lnTo>
                    <a:pt x="12746" y="35742"/>
                  </a:lnTo>
                  <a:lnTo>
                    <a:pt x="12970" y="35098"/>
                  </a:lnTo>
                  <a:lnTo>
                    <a:pt x="13222" y="34426"/>
                  </a:lnTo>
                  <a:lnTo>
                    <a:pt x="13530" y="33697"/>
                  </a:lnTo>
                  <a:lnTo>
                    <a:pt x="13894" y="32913"/>
                  </a:lnTo>
                  <a:lnTo>
                    <a:pt x="14286" y="32101"/>
                  </a:lnTo>
                  <a:lnTo>
                    <a:pt x="14706" y="31260"/>
                  </a:lnTo>
                  <a:lnTo>
                    <a:pt x="15659" y="29524"/>
                  </a:lnTo>
                  <a:lnTo>
                    <a:pt x="16723" y="27731"/>
                  </a:lnTo>
                  <a:lnTo>
                    <a:pt x="17816" y="25882"/>
                  </a:lnTo>
                  <a:lnTo>
                    <a:pt x="17816" y="25882"/>
                  </a:lnTo>
                  <a:lnTo>
                    <a:pt x="19216" y="23669"/>
                  </a:lnTo>
                  <a:lnTo>
                    <a:pt x="19216" y="23669"/>
                  </a:lnTo>
                  <a:lnTo>
                    <a:pt x="20449" y="21765"/>
                  </a:lnTo>
                  <a:lnTo>
                    <a:pt x="20449" y="21765"/>
                  </a:lnTo>
                  <a:lnTo>
                    <a:pt x="21737" y="19804"/>
                  </a:lnTo>
                  <a:lnTo>
                    <a:pt x="22914" y="18067"/>
                  </a:lnTo>
                  <a:lnTo>
                    <a:pt x="22914" y="18067"/>
                  </a:lnTo>
                  <a:lnTo>
                    <a:pt x="22914" y="18067"/>
                  </a:lnTo>
                  <a:lnTo>
                    <a:pt x="21765" y="19748"/>
                  </a:lnTo>
                  <a:lnTo>
                    <a:pt x="20505" y="21653"/>
                  </a:lnTo>
                  <a:lnTo>
                    <a:pt x="19160" y="23725"/>
                  </a:lnTo>
                  <a:lnTo>
                    <a:pt x="17816" y="25882"/>
                  </a:lnTo>
                  <a:lnTo>
                    <a:pt x="17816" y="25882"/>
                  </a:lnTo>
                  <a:lnTo>
                    <a:pt x="17900" y="25070"/>
                  </a:lnTo>
                  <a:lnTo>
                    <a:pt x="18040" y="24258"/>
                  </a:lnTo>
                  <a:lnTo>
                    <a:pt x="18180" y="23445"/>
                  </a:lnTo>
                  <a:lnTo>
                    <a:pt x="18348" y="22633"/>
                  </a:lnTo>
                  <a:lnTo>
                    <a:pt x="18544" y="21849"/>
                  </a:lnTo>
                  <a:lnTo>
                    <a:pt x="18740" y="21092"/>
                  </a:lnTo>
                  <a:lnTo>
                    <a:pt x="19160" y="19692"/>
                  </a:lnTo>
                  <a:lnTo>
                    <a:pt x="19580" y="18515"/>
                  </a:lnTo>
                  <a:lnTo>
                    <a:pt x="19917" y="17591"/>
                  </a:lnTo>
                  <a:lnTo>
                    <a:pt x="20225" y="16779"/>
                  </a:lnTo>
                  <a:lnTo>
                    <a:pt x="20225" y="16779"/>
                  </a:lnTo>
                  <a:lnTo>
                    <a:pt x="19608" y="15406"/>
                  </a:lnTo>
                  <a:lnTo>
                    <a:pt x="19104" y="14146"/>
                  </a:lnTo>
                  <a:lnTo>
                    <a:pt x="18684" y="12969"/>
                  </a:lnTo>
                  <a:lnTo>
                    <a:pt x="18376" y="11933"/>
                  </a:lnTo>
                  <a:lnTo>
                    <a:pt x="18124" y="10980"/>
                  </a:lnTo>
                  <a:lnTo>
                    <a:pt x="17928" y="10112"/>
                  </a:lnTo>
                  <a:lnTo>
                    <a:pt x="17816" y="9356"/>
                  </a:lnTo>
                  <a:lnTo>
                    <a:pt x="17732" y="8711"/>
                  </a:lnTo>
                  <a:lnTo>
                    <a:pt x="17732" y="8711"/>
                  </a:lnTo>
                  <a:lnTo>
                    <a:pt x="17115" y="7759"/>
                  </a:lnTo>
                  <a:lnTo>
                    <a:pt x="16499" y="6751"/>
                  </a:lnTo>
                  <a:lnTo>
                    <a:pt x="15939" y="5686"/>
                  </a:lnTo>
                  <a:lnTo>
                    <a:pt x="15687" y="5154"/>
                  </a:lnTo>
                  <a:lnTo>
                    <a:pt x="15435" y="4622"/>
                  </a:lnTo>
                  <a:lnTo>
                    <a:pt x="15211" y="4062"/>
                  </a:lnTo>
                  <a:lnTo>
                    <a:pt x="14987" y="3501"/>
                  </a:lnTo>
                  <a:lnTo>
                    <a:pt x="14790" y="2913"/>
                  </a:lnTo>
                  <a:lnTo>
                    <a:pt x="14622" y="2353"/>
                  </a:lnTo>
                  <a:lnTo>
                    <a:pt x="14454" y="1765"/>
                  </a:lnTo>
                  <a:lnTo>
                    <a:pt x="14342" y="1177"/>
                  </a:lnTo>
                  <a:lnTo>
                    <a:pt x="14230" y="588"/>
                  </a:lnTo>
                  <a:lnTo>
                    <a:pt x="14174" y="0"/>
                  </a:lnTo>
                  <a:lnTo>
                    <a:pt x="138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1590216" y="3180510"/>
              <a:ext cx="27909" cy="5330"/>
            </a:xfrm>
            <a:custGeom>
              <a:rect b="b" l="l" r="r" t="t"/>
              <a:pathLst>
                <a:path extrusionOk="0" h="337" w="1765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1590216" y="3180510"/>
              <a:ext cx="27909" cy="5330"/>
            </a:xfrm>
            <a:custGeom>
              <a:rect b="b" l="l" r="r" t="t"/>
              <a:pathLst>
                <a:path extrusionOk="0" fill="none" h="337" w="1765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1384688" y="3209757"/>
              <a:ext cx="32795" cy="2673"/>
            </a:xfrm>
            <a:custGeom>
              <a:rect b="b" l="l" r="r" t="t"/>
              <a:pathLst>
                <a:path extrusionOk="0" h="169" w="2074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1384688" y="3209757"/>
              <a:ext cx="32795" cy="2673"/>
            </a:xfrm>
            <a:custGeom>
              <a:rect b="b" l="l" r="r" t="t"/>
              <a:pathLst>
                <a:path extrusionOk="0" fill="none" h="169" w="2074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1384688" y="3180510"/>
              <a:ext cx="233436" cy="31920"/>
            </a:xfrm>
            <a:custGeom>
              <a:rect b="b" l="l" r="r" t="t"/>
              <a:pathLst>
                <a:path extrusionOk="0" h="2018" w="14763">
                  <a:moveTo>
                    <a:pt x="2074" y="1849"/>
                  </a:moveTo>
                  <a:lnTo>
                    <a:pt x="2074" y="1849"/>
                  </a:lnTo>
                  <a:lnTo>
                    <a:pt x="1" y="2018"/>
                  </a:lnTo>
                  <a:lnTo>
                    <a:pt x="1" y="2018"/>
                  </a:lnTo>
                  <a:lnTo>
                    <a:pt x="2074" y="1849"/>
                  </a:lnTo>
                  <a:lnTo>
                    <a:pt x="2074" y="1849"/>
                  </a:lnTo>
                  <a:lnTo>
                    <a:pt x="2074" y="1849"/>
                  </a:lnTo>
                  <a:close/>
                  <a:moveTo>
                    <a:pt x="14763" y="1"/>
                  </a:moveTo>
                  <a:lnTo>
                    <a:pt x="14763" y="1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4763" y="1"/>
                  </a:lnTo>
                  <a:lnTo>
                    <a:pt x="14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1384688" y="3209757"/>
              <a:ext cx="32795" cy="2673"/>
            </a:xfrm>
            <a:custGeom>
              <a:rect b="b" l="l" r="r" t="t"/>
              <a:pathLst>
                <a:path extrusionOk="0" fill="none" h="169" w="2074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1590216" y="3180510"/>
              <a:ext cx="27909" cy="5330"/>
            </a:xfrm>
            <a:custGeom>
              <a:rect b="b" l="l" r="r" t="t"/>
              <a:pathLst>
                <a:path extrusionOk="0" fill="none" h="337" w="1765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1382032" y="3087472"/>
              <a:ext cx="35451" cy="459"/>
            </a:xfrm>
            <a:custGeom>
              <a:rect b="b" l="l" r="r" t="t"/>
              <a:pathLst>
                <a:path extrusionOk="0" h="29" w="2242">
                  <a:moveTo>
                    <a:pt x="2242" y="0"/>
                  </a:moveTo>
                  <a:lnTo>
                    <a:pt x="1" y="28"/>
                  </a:lnTo>
                  <a:lnTo>
                    <a:pt x="2242" y="28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1384688" y="3212414"/>
              <a:ext cx="16" cy="16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1362551" y="3087472"/>
              <a:ext cx="54932" cy="459"/>
            </a:xfrm>
            <a:custGeom>
              <a:rect b="b" l="l" r="r" t="t"/>
              <a:pathLst>
                <a:path extrusionOk="0" fill="none" h="29" w="3474">
                  <a:moveTo>
                    <a:pt x="3474" y="0"/>
                  </a:moveTo>
                  <a:lnTo>
                    <a:pt x="3474" y="0"/>
                  </a:lnTo>
                  <a:lnTo>
                    <a:pt x="1233" y="28"/>
                  </a:lnTo>
                  <a:lnTo>
                    <a:pt x="1233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205" y="28"/>
                  </a:lnTo>
                  <a:lnTo>
                    <a:pt x="1205" y="28"/>
                  </a:lnTo>
                  <a:lnTo>
                    <a:pt x="3474" y="28"/>
                  </a:lnTo>
                  <a:lnTo>
                    <a:pt x="347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1362551" y="3077285"/>
              <a:ext cx="255573" cy="135145"/>
            </a:xfrm>
            <a:custGeom>
              <a:rect b="b" l="l" r="r" t="t"/>
              <a:pathLst>
                <a:path extrusionOk="0" h="8544" w="16163">
                  <a:moveTo>
                    <a:pt x="16051" y="0"/>
                  </a:moveTo>
                  <a:lnTo>
                    <a:pt x="15042" y="84"/>
                  </a:lnTo>
                  <a:lnTo>
                    <a:pt x="14398" y="6863"/>
                  </a:lnTo>
                  <a:lnTo>
                    <a:pt x="16163" y="6527"/>
                  </a:lnTo>
                  <a:lnTo>
                    <a:pt x="16051" y="0"/>
                  </a:lnTo>
                  <a:close/>
                  <a:moveTo>
                    <a:pt x="0" y="672"/>
                  </a:moveTo>
                  <a:lnTo>
                    <a:pt x="1401" y="8544"/>
                  </a:lnTo>
                  <a:lnTo>
                    <a:pt x="3474" y="8375"/>
                  </a:lnTo>
                  <a:lnTo>
                    <a:pt x="3474" y="2997"/>
                  </a:lnTo>
                  <a:lnTo>
                    <a:pt x="3474" y="2969"/>
                  </a:lnTo>
                  <a:lnTo>
                    <a:pt x="3474" y="672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1362551" y="3087915"/>
              <a:ext cx="54932" cy="124515"/>
            </a:xfrm>
            <a:custGeom>
              <a:rect b="b" l="l" r="r" t="t"/>
              <a:pathLst>
                <a:path extrusionOk="0" fill="none" h="7872" w="3474">
                  <a:moveTo>
                    <a:pt x="3474" y="0"/>
                  </a:moveTo>
                  <a:lnTo>
                    <a:pt x="3474" y="0"/>
                  </a:lnTo>
                  <a:lnTo>
                    <a:pt x="1205" y="0"/>
                  </a:lnTo>
                  <a:lnTo>
                    <a:pt x="1205" y="0"/>
                  </a:lnTo>
                  <a:lnTo>
                    <a:pt x="0" y="0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3474" y="7703"/>
                  </a:lnTo>
                  <a:lnTo>
                    <a:pt x="3474" y="7703"/>
                  </a:lnTo>
                  <a:lnTo>
                    <a:pt x="3474" y="2325"/>
                  </a:lnTo>
                  <a:lnTo>
                    <a:pt x="3474" y="2325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1590216" y="3077285"/>
              <a:ext cx="27909" cy="108556"/>
            </a:xfrm>
            <a:custGeom>
              <a:rect b="b" l="l" r="r" t="t"/>
              <a:pathLst>
                <a:path extrusionOk="0" fill="none" h="6863" w="1765">
                  <a:moveTo>
                    <a:pt x="1653" y="0"/>
                  </a:moveTo>
                  <a:lnTo>
                    <a:pt x="1653" y="0"/>
                  </a:lnTo>
                  <a:lnTo>
                    <a:pt x="644" y="84"/>
                  </a:lnTo>
                  <a:lnTo>
                    <a:pt x="644" y="84"/>
                  </a:lnTo>
                  <a:lnTo>
                    <a:pt x="0" y="6863"/>
                  </a:lnTo>
                  <a:lnTo>
                    <a:pt x="0" y="6863"/>
                  </a:lnTo>
                  <a:lnTo>
                    <a:pt x="1765" y="6527"/>
                  </a:lnTo>
                  <a:lnTo>
                    <a:pt x="165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1331986" y="2604532"/>
              <a:ext cx="81955" cy="271618"/>
            </a:xfrm>
            <a:custGeom>
              <a:rect b="b" l="l" r="r" t="t"/>
              <a:pathLst>
                <a:path extrusionOk="0" h="17172" w="5183">
                  <a:moveTo>
                    <a:pt x="1" y="0"/>
                  </a:moveTo>
                  <a:lnTo>
                    <a:pt x="85" y="645"/>
                  </a:lnTo>
                  <a:lnTo>
                    <a:pt x="197" y="1401"/>
                  </a:lnTo>
                  <a:lnTo>
                    <a:pt x="393" y="2269"/>
                  </a:lnTo>
                  <a:lnTo>
                    <a:pt x="645" y="3222"/>
                  </a:lnTo>
                  <a:lnTo>
                    <a:pt x="953" y="4258"/>
                  </a:lnTo>
                  <a:lnTo>
                    <a:pt x="1373" y="5435"/>
                  </a:lnTo>
                  <a:lnTo>
                    <a:pt x="1877" y="6695"/>
                  </a:lnTo>
                  <a:lnTo>
                    <a:pt x="2494" y="8068"/>
                  </a:lnTo>
                  <a:lnTo>
                    <a:pt x="2186" y="8880"/>
                  </a:lnTo>
                  <a:lnTo>
                    <a:pt x="1849" y="9804"/>
                  </a:lnTo>
                  <a:lnTo>
                    <a:pt x="1429" y="10981"/>
                  </a:lnTo>
                  <a:lnTo>
                    <a:pt x="1009" y="12381"/>
                  </a:lnTo>
                  <a:lnTo>
                    <a:pt x="813" y="13138"/>
                  </a:lnTo>
                  <a:lnTo>
                    <a:pt x="617" y="13922"/>
                  </a:lnTo>
                  <a:lnTo>
                    <a:pt x="449" y="14734"/>
                  </a:lnTo>
                  <a:lnTo>
                    <a:pt x="309" y="15547"/>
                  </a:lnTo>
                  <a:lnTo>
                    <a:pt x="169" y="16359"/>
                  </a:lnTo>
                  <a:lnTo>
                    <a:pt x="85" y="17171"/>
                  </a:lnTo>
                  <a:lnTo>
                    <a:pt x="1429" y="15014"/>
                  </a:lnTo>
                  <a:lnTo>
                    <a:pt x="2774" y="12942"/>
                  </a:lnTo>
                  <a:lnTo>
                    <a:pt x="4034" y="11037"/>
                  </a:lnTo>
                  <a:lnTo>
                    <a:pt x="5183" y="9356"/>
                  </a:lnTo>
                  <a:lnTo>
                    <a:pt x="5099" y="7507"/>
                  </a:lnTo>
                  <a:lnTo>
                    <a:pt x="5043" y="5883"/>
                  </a:lnTo>
                  <a:lnTo>
                    <a:pt x="4594" y="5463"/>
                  </a:lnTo>
                  <a:lnTo>
                    <a:pt x="4062" y="4958"/>
                  </a:lnTo>
                  <a:lnTo>
                    <a:pt x="3418" y="4258"/>
                  </a:lnTo>
                  <a:lnTo>
                    <a:pt x="2634" y="3418"/>
                  </a:lnTo>
                  <a:lnTo>
                    <a:pt x="1793" y="2409"/>
                  </a:lnTo>
                  <a:lnTo>
                    <a:pt x="897" y="1261"/>
                  </a:lnTo>
                  <a:lnTo>
                    <a:pt x="449" y="6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1331986" y="2604532"/>
              <a:ext cx="81955" cy="271618"/>
            </a:xfrm>
            <a:custGeom>
              <a:rect b="b" l="l" r="r" t="t"/>
              <a:pathLst>
                <a:path extrusionOk="0" fill="none" h="17172" w="5183">
                  <a:moveTo>
                    <a:pt x="1" y="0"/>
                  </a:moveTo>
                  <a:lnTo>
                    <a:pt x="1" y="0"/>
                  </a:lnTo>
                  <a:lnTo>
                    <a:pt x="85" y="645"/>
                  </a:lnTo>
                  <a:lnTo>
                    <a:pt x="197" y="1401"/>
                  </a:lnTo>
                  <a:lnTo>
                    <a:pt x="393" y="2269"/>
                  </a:lnTo>
                  <a:lnTo>
                    <a:pt x="645" y="3222"/>
                  </a:lnTo>
                  <a:lnTo>
                    <a:pt x="953" y="4258"/>
                  </a:lnTo>
                  <a:lnTo>
                    <a:pt x="1373" y="5435"/>
                  </a:lnTo>
                  <a:lnTo>
                    <a:pt x="1877" y="6695"/>
                  </a:lnTo>
                  <a:lnTo>
                    <a:pt x="2494" y="8068"/>
                  </a:lnTo>
                  <a:lnTo>
                    <a:pt x="2494" y="8068"/>
                  </a:lnTo>
                  <a:lnTo>
                    <a:pt x="2186" y="8880"/>
                  </a:lnTo>
                  <a:lnTo>
                    <a:pt x="1849" y="9804"/>
                  </a:lnTo>
                  <a:lnTo>
                    <a:pt x="1429" y="10981"/>
                  </a:lnTo>
                  <a:lnTo>
                    <a:pt x="1009" y="12381"/>
                  </a:lnTo>
                  <a:lnTo>
                    <a:pt x="813" y="13138"/>
                  </a:lnTo>
                  <a:lnTo>
                    <a:pt x="617" y="13922"/>
                  </a:lnTo>
                  <a:lnTo>
                    <a:pt x="449" y="14734"/>
                  </a:lnTo>
                  <a:lnTo>
                    <a:pt x="309" y="15547"/>
                  </a:lnTo>
                  <a:lnTo>
                    <a:pt x="169" y="16359"/>
                  </a:lnTo>
                  <a:lnTo>
                    <a:pt x="85" y="17171"/>
                  </a:lnTo>
                  <a:lnTo>
                    <a:pt x="85" y="17171"/>
                  </a:lnTo>
                  <a:lnTo>
                    <a:pt x="1429" y="15014"/>
                  </a:lnTo>
                  <a:lnTo>
                    <a:pt x="2774" y="12942"/>
                  </a:lnTo>
                  <a:lnTo>
                    <a:pt x="4034" y="11037"/>
                  </a:lnTo>
                  <a:lnTo>
                    <a:pt x="5183" y="9356"/>
                  </a:lnTo>
                  <a:lnTo>
                    <a:pt x="5183" y="9356"/>
                  </a:lnTo>
                  <a:lnTo>
                    <a:pt x="5099" y="7507"/>
                  </a:lnTo>
                  <a:lnTo>
                    <a:pt x="5043" y="5883"/>
                  </a:lnTo>
                  <a:lnTo>
                    <a:pt x="5043" y="5883"/>
                  </a:lnTo>
                  <a:lnTo>
                    <a:pt x="4594" y="5463"/>
                  </a:lnTo>
                  <a:lnTo>
                    <a:pt x="4062" y="4958"/>
                  </a:lnTo>
                  <a:lnTo>
                    <a:pt x="3418" y="4258"/>
                  </a:lnTo>
                  <a:lnTo>
                    <a:pt x="2634" y="3418"/>
                  </a:lnTo>
                  <a:lnTo>
                    <a:pt x="1793" y="2409"/>
                  </a:lnTo>
                  <a:lnTo>
                    <a:pt x="897" y="1261"/>
                  </a:lnTo>
                  <a:lnTo>
                    <a:pt x="449" y="64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1304520" y="3846000"/>
              <a:ext cx="214398" cy="72666"/>
            </a:xfrm>
            <a:custGeom>
              <a:rect b="b" l="l" r="r" t="t"/>
              <a:pathLst>
                <a:path extrusionOk="0" h="4594" w="13559">
                  <a:moveTo>
                    <a:pt x="7508" y="0"/>
                  </a:moveTo>
                  <a:lnTo>
                    <a:pt x="7312" y="28"/>
                  </a:lnTo>
                  <a:lnTo>
                    <a:pt x="7144" y="56"/>
                  </a:lnTo>
                  <a:lnTo>
                    <a:pt x="6976" y="140"/>
                  </a:lnTo>
                  <a:lnTo>
                    <a:pt x="6808" y="252"/>
                  </a:lnTo>
                  <a:lnTo>
                    <a:pt x="6612" y="420"/>
                  </a:lnTo>
                  <a:lnTo>
                    <a:pt x="6387" y="588"/>
                  </a:lnTo>
                  <a:lnTo>
                    <a:pt x="5827" y="925"/>
                  </a:lnTo>
                  <a:lnTo>
                    <a:pt x="5155" y="1261"/>
                  </a:lnTo>
                  <a:lnTo>
                    <a:pt x="4399" y="1597"/>
                  </a:lnTo>
                  <a:lnTo>
                    <a:pt x="3502" y="1905"/>
                  </a:lnTo>
                  <a:lnTo>
                    <a:pt x="2550" y="2213"/>
                  </a:lnTo>
                  <a:lnTo>
                    <a:pt x="1486" y="2493"/>
                  </a:lnTo>
                  <a:lnTo>
                    <a:pt x="365" y="2773"/>
                  </a:lnTo>
                  <a:lnTo>
                    <a:pt x="253" y="2801"/>
                  </a:lnTo>
                  <a:lnTo>
                    <a:pt x="141" y="2885"/>
                  </a:lnTo>
                  <a:lnTo>
                    <a:pt x="57" y="2997"/>
                  </a:lnTo>
                  <a:lnTo>
                    <a:pt x="29" y="3109"/>
                  </a:lnTo>
                  <a:lnTo>
                    <a:pt x="1" y="3249"/>
                  </a:lnTo>
                  <a:lnTo>
                    <a:pt x="1" y="3418"/>
                  </a:lnTo>
                  <a:lnTo>
                    <a:pt x="29" y="3586"/>
                  </a:lnTo>
                  <a:lnTo>
                    <a:pt x="85" y="3726"/>
                  </a:lnTo>
                  <a:lnTo>
                    <a:pt x="169" y="3894"/>
                  </a:lnTo>
                  <a:lnTo>
                    <a:pt x="253" y="4062"/>
                  </a:lnTo>
                  <a:lnTo>
                    <a:pt x="393" y="4202"/>
                  </a:lnTo>
                  <a:lnTo>
                    <a:pt x="589" y="4342"/>
                  </a:lnTo>
                  <a:lnTo>
                    <a:pt x="785" y="4454"/>
                  </a:lnTo>
                  <a:lnTo>
                    <a:pt x="1009" y="4538"/>
                  </a:lnTo>
                  <a:lnTo>
                    <a:pt x="1289" y="4594"/>
                  </a:lnTo>
                  <a:lnTo>
                    <a:pt x="3166" y="4594"/>
                  </a:lnTo>
                  <a:lnTo>
                    <a:pt x="5071" y="4538"/>
                  </a:lnTo>
                  <a:lnTo>
                    <a:pt x="6892" y="4482"/>
                  </a:lnTo>
                  <a:lnTo>
                    <a:pt x="9581" y="4482"/>
                  </a:lnTo>
                  <a:lnTo>
                    <a:pt x="10757" y="4510"/>
                  </a:lnTo>
                  <a:lnTo>
                    <a:pt x="11822" y="4566"/>
                  </a:lnTo>
                  <a:lnTo>
                    <a:pt x="12970" y="4594"/>
                  </a:lnTo>
                  <a:lnTo>
                    <a:pt x="13110" y="4594"/>
                  </a:lnTo>
                  <a:lnTo>
                    <a:pt x="13222" y="4566"/>
                  </a:lnTo>
                  <a:lnTo>
                    <a:pt x="13306" y="4510"/>
                  </a:lnTo>
                  <a:lnTo>
                    <a:pt x="13390" y="4426"/>
                  </a:lnTo>
                  <a:lnTo>
                    <a:pt x="13474" y="4342"/>
                  </a:lnTo>
                  <a:lnTo>
                    <a:pt x="13530" y="4230"/>
                  </a:lnTo>
                  <a:lnTo>
                    <a:pt x="13558" y="4118"/>
                  </a:lnTo>
                  <a:lnTo>
                    <a:pt x="13558" y="4006"/>
                  </a:lnTo>
                  <a:lnTo>
                    <a:pt x="13558" y="3894"/>
                  </a:lnTo>
                  <a:lnTo>
                    <a:pt x="12746" y="280"/>
                  </a:lnTo>
                  <a:lnTo>
                    <a:pt x="12718" y="168"/>
                  </a:lnTo>
                  <a:lnTo>
                    <a:pt x="12634" y="84"/>
                  </a:lnTo>
                  <a:lnTo>
                    <a:pt x="12522" y="28"/>
                  </a:lnTo>
                  <a:lnTo>
                    <a:pt x="124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1304520" y="3846000"/>
              <a:ext cx="214398" cy="72666"/>
            </a:xfrm>
            <a:custGeom>
              <a:rect b="b" l="l" r="r" t="t"/>
              <a:pathLst>
                <a:path extrusionOk="0" fill="none" h="4594" w="13559">
                  <a:moveTo>
                    <a:pt x="7508" y="0"/>
                  </a:moveTo>
                  <a:lnTo>
                    <a:pt x="12410" y="0"/>
                  </a:lnTo>
                  <a:lnTo>
                    <a:pt x="12410" y="0"/>
                  </a:lnTo>
                  <a:lnTo>
                    <a:pt x="12522" y="28"/>
                  </a:lnTo>
                  <a:lnTo>
                    <a:pt x="12634" y="84"/>
                  </a:lnTo>
                  <a:lnTo>
                    <a:pt x="12718" y="168"/>
                  </a:lnTo>
                  <a:lnTo>
                    <a:pt x="12746" y="280"/>
                  </a:lnTo>
                  <a:lnTo>
                    <a:pt x="13558" y="3894"/>
                  </a:lnTo>
                  <a:lnTo>
                    <a:pt x="13558" y="3894"/>
                  </a:lnTo>
                  <a:lnTo>
                    <a:pt x="13558" y="4006"/>
                  </a:lnTo>
                  <a:lnTo>
                    <a:pt x="13558" y="4118"/>
                  </a:lnTo>
                  <a:lnTo>
                    <a:pt x="13530" y="4230"/>
                  </a:lnTo>
                  <a:lnTo>
                    <a:pt x="13474" y="4342"/>
                  </a:lnTo>
                  <a:lnTo>
                    <a:pt x="13390" y="4426"/>
                  </a:lnTo>
                  <a:lnTo>
                    <a:pt x="13306" y="4510"/>
                  </a:lnTo>
                  <a:lnTo>
                    <a:pt x="13222" y="4566"/>
                  </a:lnTo>
                  <a:lnTo>
                    <a:pt x="13110" y="4594"/>
                  </a:lnTo>
                  <a:lnTo>
                    <a:pt x="13082" y="4594"/>
                  </a:lnTo>
                  <a:lnTo>
                    <a:pt x="13082" y="4594"/>
                  </a:lnTo>
                  <a:lnTo>
                    <a:pt x="12970" y="4594"/>
                  </a:lnTo>
                  <a:lnTo>
                    <a:pt x="12970" y="4594"/>
                  </a:lnTo>
                  <a:lnTo>
                    <a:pt x="11822" y="4566"/>
                  </a:lnTo>
                  <a:lnTo>
                    <a:pt x="10757" y="4510"/>
                  </a:lnTo>
                  <a:lnTo>
                    <a:pt x="9581" y="4482"/>
                  </a:lnTo>
                  <a:lnTo>
                    <a:pt x="8208" y="4482"/>
                  </a:lnTo>
                  <a:lnTo>
                    <a:pt x="8208" y="4482"/>
                  </a:lnTo>
                  <a:lnTo>
                    <a:pt x="6892" y="4482"/>
                  </a:lnTo>
                  <a:lnTo>
                    <a:pt x="5071" y="4538"/>
                  </a:lnTo>
                  <a:lnTo>
                    <a:pt x="3166" y="4594"/>
                  </a:lnTo>
                  <a:lnTo>
                    <a:pt x="1570" y="4594"/>
                  </a:lnTo>
                  <a:lnTo>
                    <a:pt x="1570" y="4594"/>
                  </a:lnTo>
                  <a:lnTo>
                    <a:pt x="1289" y="4594"/>
                  </a:lnTo>
                  <a:lnTo>
                    <a:pt x="1009" y="4538"/>
                  </a:lnTo>
                  <a:lnTo>
                    <a:pt x="785" y="4454"/>
                  </a:lnTo>
                  <a:lnTo>
                    <a:pt x="589" y="4342"/>
                  </a:lnTo>
                  <a:lnTo>
                    <a:pt x="393" y="4202"/>
                  </a:lnTo>
                  <a:lnTo>
                    <a:pt x="253" y="4062"/>
                  </a:lnTo>
                  <a:lnTo>
                    <a:pt x="169" y="3894"/>
                  </a:lnTo>
                  <a:lnTo>
                    <a:pt x="85" y="3726"/>
                  </a:lnTo>
                  <a:lnTo>
                    <a:pt x="29" y="3586"/>
                  </a:lnTo>
                  <a:lnTo>
                    <a:pt x="1" y="3418"/>
                  </a:lnTo>
                  <a:lnTo>
                    <a:pt x="1" y="3249"/>
                  </a:lnTo>
                  <a:lnTo>
                    <a:pt x="29" y="3109"/>
                  </a:lnTo>
                  <a:lnTo>
                    <a:pt x="57" y="2997"/>
                  </a:lnTo>
                  <a:lnTo>
                    <a:pt x="141" y="2885"/>
                  </a:lnTo>
                  <a:lnTo>
                    <a:pt x="253" y="2801"/>
                  </a:lnTo>
                  <a:lnTo>
                    <a:pt x="365" y="2773"/>
                  </a:lnTo>
                  <a:lnTo>
                    <a:pt x="365" y="2773"/>
                  </a:lnTo>
                  <a:lnTo>
                    <a:pt x="1486" y="2493"/>
                  </a:lnTo>
                  <a:lnTo>
                    <a:pt x="2550" y="2213"/>
                  </a:lnTo>
                  <a:lnTo>
                    <a:pt x="3502" y="1905"/>
                  </a:lnTo>
                  <a:lnTo>
                    <a:pt x="4399" y="1597"/>
                  </a:lnTo>
                  <a:lnTo>
                    <a:pt x="5155" y="1261"/>
                  </a:lnTo>
                  <a:lnTo>
                    <a:pt x="5827" y="925"/>
                  </a:lnTo>
                  <a:lnTo>
                    <a:pt x="6387" y="588"/>
                  </a:lnTo>
                  <a:lnTo>
                    <a:pt x="6612" y="420"/>
                  </a:lnTo>
                  <a:lnTo>
                    <a:pt x="6808" y="252"/>
                  </a:lnTo>
                  <a:lnTo>
                    <a:pt x="6808" y="252"/>
                  </a:lnTo>
                  <a:lnTo>
                    <a:pt x="6976" y="140"/>
                  </a:lnTo>
                  <a:lnTo>
                    <a:pt x="7144" y="56"/>
                  </a:lnTo>
                  <a:lnTo>
                    <a:pt x="7312" y="28"/>
                  </a:lnTo>
                  <a:lnTo>
                    <a:pt x="750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1274414" y="2390980"/>
              <a:ext cx="353893" cy="1477181"/>
            </a:xfrm>
            <a:custGeom>
              <a:rect b="b" l="l" r="r" t="t"/>
              <a:pathLst>
                <a:path extrusionOk="0" h="93389" w="22381">
                  <a:moveTo>
                    <a:pt x="5126" y="0"/>
                  </a:moveTo>
                  <a:lnTo>
                    <a:pt x="4258" y="56"/>
                  </a:lnTo>
                  <a:lnTo>
                    <a:pt x="3446" y="168"/>
                  </a:lnTo>
                  <a:lnTo>
                    <a:pt x="3081" y="224"/>
                  </a:lnTo>
                  <a:lnTo>
                    <a:pt x="2717" y="308"/>
                  </a:lnTo>
                  <a:lnTo>
                    <a:pt x="2381" y="420"/>
                  </a:lnTo>
                  <a:lnTo>
                    <a:pt x="2045" y="560"/>
                  </a:lnTo>
                  <a:lnTo>
                    <a:pt x="1737" y="700"/>
                  </a:lnTo>
                  <a:lnTo>
                    <a:pt x="1457" y="841"/>
                  </a:lnTo>
                  <a:lnTo>
                    <a:pt x="1205" y="1009"/>
                  </a:lnTo>
                  <a:lnTo>
                    <a:pt x="981" y="1205"/>
                  </a:lnTo>
                  <a:lnTo>
                    <a:pt x="757" y="1429"/>
                  </a:lnTo>
                  <a:lnTo>
                    <a:pt x="560" y="1653"/>
                  </a:lnTo>
                  <a:lnTo>
                    <a:pt x="392" y="1905"/>
                  </a:lnTo>
                  <a:lnTo>
                    <a:pt x="280" y="2185"/>
                  </a:lnTo>
                  <a:lnTo>
                    <a:pt x="168" y="249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02"/>
                  </a:lnTo>
                  <a:lnTo>
                    <a:pt x="28" y="4258"/>
                  </a:lnTo>
                  <a:lnTo>
                    <a:pt x="112" y="5014"/>
                  </a:lnTo>
                  <a:lnTo>
                    <a:pt x="224" y="5770"/>
                  </a:lnTo>
                  <a:lnTo>
                    <a:pt x="364" y="6499"/>
                  </a:lnTo>
                  <a:lnTo>
                    <a:pt x="560" y="7227"/>
                  </a:lnTo>
                  <a:lnTo>
                    <a:pt x="785" y="7955"/>
                  </a:lnTo>
                  <a:lnTo>
                    <a:pt x="1037" y="8684"/>
                  </a:lnTo>
                  <a:lnTo>
                    <a:pt x="1345" y="9384"/>
                  </a:lnTo>
                  <a:lnTo>
                    <a:pt x="1653" y="10084"/>
                  </a:lnTo>
                  <a:lnTo>
                    <a:pt x="1989" y="10756"/>
                  </a:lnTo>
                  <a:lnTo>
                    <a:pt x="2353" y="11429"/>
                  </a:lnTo>
                  <a:lnTo>
                    <a:pt x="2717" y="12073"/>
                  </a:lnTo>
                  <a:lnTo>
                    <a:pt x="3109" y="12689"/>
                  </a:lnTo>
                  <a:lnTo>
                    <a:pt x="3502" y="13305"/>
                  </a:lnTo>
                  <a:lnTo>
                    <a:pt x="4314" y="14482"/>
                  </a:lnTo>
                  <a:lnTo>
                    <a:pt x="5126" y="15518"/>
                  </a:lnTo>
                  <a:lnTo>
                    <a:pt x="5911" y="16499"/>
                  </a:lnTo>
                  <a:lnTo>
                    <a:pt x="6667" y="17339"/>
                  </a:lnTo>
                  <a:lnTo>
                    <a:pt x="7311" y="18039"/>
                  </a:lnTo>
                  <a:lnTo>
                    <a:pt x="7871" y="18627"/>
                  </a:lnTo>
                  <a:lnTo>
                    <a:pt x="8291" y="19048"/>
                  </a:lnTo>
                  <a:lnTo>
                    <a:pt x="8684" y="19384"/>
                  </a:lnTo>
                  <a:lnTo>
                    <a:pt x="8740" y="20980"/>
                  </a:lnTo>
                  <a:lnTo>
                    <a:pt x="8824" y="22801"/>
                  </a:lnTo>
                  <a:lnTo>
                    <a:pt x="8908" y="27059"/>
                  </a:lnTo>
                  <a:lnTo>
                    <a:pt x="8992" y="31961"/>
                  </a:lnTo>
                  <a:lnTo>
                    <a:pt x="9048" y="37423"/>
                  </a:lnTo>
                  <a:lnTo>
                    <a:pt x="9048" y="43277"/>
                  </a:lnTo>
                  <a:lnTo>
                    <a:pt x="9048" y="49384"/>
                  </a:lnTo>
                  <a:lnTo>
                    <a:pt x="9020" y="61736"/>
                  </a:lnTo>
                  <a:lnTo>
                    <a:pt x="8936" y="73361"/>
                  </a:lnTo>
                  <a:lnTo>
                    <a:pt x="8824" y="83081"/>
                  </a:lnTo>
                  <a:lnTo>
                    <a:pt x="8712" y="92240"/>
                  </a:lnTo>
                  <a:lnTo>
                    <a:pt x="14902" y="93389"/>
                  </a:lnTo>
                  <a:lnTo>
                    <a:pt x="15126" y="91680"/>
                  </a:lnTo>
                  <a:lnTo>
                    <a:pt x="15770" y="86974"/>
                  </a:lnTo>
                  <a:lnTo>
                    <a:pt x="16667" y="79803"/>
                  </a:lnTo>
                  <a:lnTo>
                    <a:pt x="17199" y="75462"/>
                  </a:lnTo>
                  <a:lnTo>
                    <a:pt x="17759" y="70700"/>
                  </a:lnTo>
                  <a:lnTo>
                    <a:pt x="18347" y="65630"/>
                  </a:lnTo>
                  <a:lnTo>
                    <a:pt x="18936" y="60280"/>
                  </a:lnTo>
                  <a:lnTo>
                    <a:pt x="19524" y="54762"/>
                  </a:lnTo>
                  <a:lnTo>
                    <a:pt x="20084" y="49075"/>
                  </a:lnTo>
                  <a:lnTo>
                    <a:pt x="20616" y="43361"/>
                  </a:lnTo>
                  <a:lnTo>
                    <a:pt x="21120" y="37647"/>
                  </a:lnTo>
                  <a:lnTo>
                    <a:pt x="21541" y="32017"/>
                  </a:lnTo>
                  <a:lnTo>
                    <a:pt x="21737" y="29244"/>
                  </a:lnTo>
                  <a:lnTo>
                    <a:pt x="21905" y="26527"/>
                  </a:lnTo>
                  <a:lnTo>
                    <a:pt x="22073" y="23193"/>
                  </a:lnTo>
                  <a:lnTo>
                    <a:pt x="22213" y="20196"/>
                  </a:lnTo>
                  <a:lnTo>
                    <a:pt x="22297" y="17507"/>
                  </a:lnTo>
                  <a:lnTo>
                    <a:pt x="22353" y="15098"/>
                  </a:lnTo>
                  <a:lnTo>
                    <a:pt x="22381" y="12969"/>
                  </a:lnTo>
                  <a:lnTo>
                    <a:pt x="22381" y="11121"/>
                  </a:lnTo>
                  <a:lnTo>
                    <a:pt x="22353" y="9524"/>
                  </a:lnTo>
                  <a:lnTo>
                    <a:pt x="22297" y="8151"/>
                  </a:lnTo>
                  <a:lnTo>
                    <a:pt x="22241" y="7003"/>
                  </a:lnTo>
                  <a:lnTo>
                    <a:pt x="22185" y="6051"/>
                  </a:lnTo>
                  <a:lnTo>
                    <a:pt x="22129" y="5294"/>
                  </a:lnTo>
                  <a:lnTo>
                    <a:pt x="22045" y="4706"/>
                  </a:lnTo>
                  <a:lnTo>
                    <a:pt x="21933" y="4006"/>
                  </a:lnTo>
                  <a:lnTo>
                    <a:pt x="21905" y="3782"/>
                  </a:lnTo>
                  <a:lnTo>
                    <a:pt x="20952" y="3446"/>
                  </a:lnTo>
                  <a:lnTo>
                    <a:pt x="19888" y="3053"/>
                  </a:lnTo>
                  <a:lnTo>
                    <a:pt x="18487" y="2605"/>
                  </a:lnTo>
                  <a:lnTo>
                    <a:pt x="16835" y="2101"/>
                  </a:lnTo>
                  <a:lnTo>
                    <a:pt x="14986" y="1569"/>
                  </a:lnTo>
                  <a:lnTo>
                    <a:pt x="13025" y="1065"/>
                  </a:lnTo>
                  <a:lnTo>
                    <a:pt x="11989" y="841"/>
                  </a:lnTo>
                  <a:lnTo>
                    <a:pt x="10981" y="616"/>
                  </a:lnTo>
                  <a:lnTo>
                    <a:pt x="9944" y="448"/>
                  </a:lnTo>
                  <a:lnTo>
                    <a:pt x="8936" y="280"/>
                  </a:lnTo>
                  <a:lnTo>
                    <a:pt x="7927" y="140"/>
                  </a:lnTo>
                  <a:lnTo>
                    <a:pt x="6975" y="56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1274414" y="2390980"/>
              <a:ext cx="353893" cy="1477181"/>
            </a:xfrm>
            <a:custGeom>
              <a:rect b="b" l="l" r="r" t="t"/>
              <a:pathLst>
                <a:path extrusionOk="0" fill="none" h="93389" w="22381">
                  <a:moveTo>
                    <a:pt x="21905" y="3782"/>
                  </a:moveTo>
                  <a:lnTo>
                    <a:pt x="21905" y="3782"/>
                  </a:lnTo>
                  <a:lnTo>
                    <a:pt x="21933" y="4006"/>
                  </a:lnTo>
                  <a:lnTo>
                    <a:pt x="22045" y="4706"/>
                  </a:lnTo>
                  <a:lnTo>
                    <a:pt x="22129" y="5294"/>
                  </a:lnTo>
                  <a:lnTo>
                    <a:pt x="22185" y="6051"/>
                  </a:lnTo>
                  <a:lnTo>
                    <a:pt x="22241" y="7003"/>
                  </a:lnTo>
                  <a:lnTo>
                    <a:pt x="22297" y="8151"/>
                  </a:lnTo>
                  <a:lnTo>
                    <a:pt x="22353" y="9524"/>
                  </a:lnTo>
                  <a:lnTo>
                    <a:pt x="22381" y="11121"/>
                  </a:lnTo>
                  <a:lnTo>
                    <a:pt x="22381" y="12969"/>
                  </a:lnTo>
                  <a:lnTo>
                    <a:pt x="22353" y="15098"/>
                  </a:lnTo>
                  <a:lnTo>
                    <a:pt x="22297" y="17507"/>
                  </a:lnTo>
                  <a:lnTo>
                    <a:pt x="22213" y="20196"/>
                  </a:lnTo>
                  <a:lnTo>
                    <a:pt x="22073" y="23193"/>
                  </a:lnTo>
                  <a:lnTo>
                    <a:pt x="21905" y="26527"/>
                  </a:lnTo>
                  <a:lnTo>
                    <a:pt x="21905" y="26527"/>
                  </a:lnTo>
                  <a:lnTo>
                    <a:pt x="21737" y="29244"/>
                  </a:lnTo>
                  <a:lnTo>
                    <a:pt x="21541" y="32017"/>
                  </a:lnTo>
                  <a:lnTo>
                    <a:pt x="21120" y="37647"/>
                  </a:lnTo>
                  <a:lnTo>
                    <a:pt x="20616" y="43361"/>
                  </a:lnTo>
                  <a:lnTo>
                    <a:pt x="20084" y="49075"/>
                  </a:lnTo>
                  <a:lnTo>
                    <a:pt x="19524" y="54762"/>
                  </a:lnTo>
                  <a:lnTo>
                    <a:pt x="18936" y="60280"/>
                  </a:lnTo>
                  <a:lnTo>
                    <a:pt x="18347" y="65630"/>
                  </a:lnTo>
                  <a:lnTo>
                    <a:pt x="17759" y="70700"/>
                  </a:lnTo>
                  <a:lnTo>
                    <a:pt x="17199" y="75462"/>
                  </a:lnTo>
                  <a:lnTo>
                    <a:pt x="16667" y="79803"/>
                  </a:lnTo>
                  <a:lnTo>
                    <a:pt x="15770" y="86974"/>
                  </a:lnTo>
                  <a:lnTo>
                    <a:pt x="15126" y="91680"/>
                  </a:lnTo>
                  <a:lnTo>
                    <a:pt x="14902" y="93389"/>
                  </a:lnTo>
                  <a:lnTo>
                    <a:pt x="8712" y="92240"/>
                  </a:lnTo>
                  <a:lnTo>
                    <a:pt x="8712" y="92240"/>
                  </a:lnTo>
                  <a:lnTo>
                    <a:pt x="8824" y="83081"/>
                  </a:lnTo>
                  <a:lnTo>
                    <a:pt x="8936" y="73361"/>
                  </a:lnTo>
                  <a:lnTo>
                    <a:pt x="9020" y="61736"/>
                  </a:lnTo>
                  <a:lnTo>
                    <a:pt x="9048" y="49384"/>
                  </a:lnTo>
                  <a:lnTo>
                    <a:pt x="9048" y="43277"/>
                  </a:lnTo>
                  <a:lnTo>
                    <a:pt x="9048" y="37423"/>
                  </a:lnTo>
                  <a:lnTo>
                    <a:pt x="8992" y="31961"/>
                  </a:lnTo>
                  <a:lnTo>
                    <a:pt x="8908" y="27059"/>
                  </a:lnTo>
                  <a:lnTo>
                    <a:pt x="8824" y="22801"/>
                  </a:lnTo>
                  <a:lnTo>
                    <a:pt x="8740" y="20980"/>
                  </a:lnTo>
                  <a:lnTo>
                    <a:pt x="8684" y="19384"/>
                  </a:lnTo>
                  <a:lnTo>
                    <a:pt x="8684" y="19384"/>
                  </a:lnTo>
                  <a:lnTo>
                    <a:pt x="8291" y="19048"/>
                  </a:lnTo>
                  <a:lnTo>
                    <a:pt x="7871" y="18627"/>
                  </a:lnTo>
                  <a:lnTo>
                    <a:pt x="7311" y="18039"/>
                  </a:lnTo>
                  <a:lnTo>
                    <a:pt x="6667" y="17339"/>
                  </a:lnTo>
                  <a:lnTo>
                    <a:pt x="5911" y="16499"/>
                  </a:lnTo>
                  <a:lnTo>
                    <a:pt x="5126" y="15518"/>
                  </a:lnTo>
                  <a:lnTo>
                    <a:pt x="4314" y="14482"/>
                  </a:lnTo>
                  <a:lnTo>
                    <a:pt x="3502" y="13305"/>
                  </a:lnTo>
                  <a:lnTo>
                    <a:pt x="3109" y="12689"/>
                  </a:lnTo>
                  <a:lnTo>
                    <a:pt x="2717" y="12073"/>
                  </a:lnTo>
                  <a:lnTo>
                    <a:pt x="2353" y="11429"/>
                  </a:lnTo>
                  <a:lnTo>
                    <a:pt x="1989" y="10756"/>
                  </a:lnTo>
                  <a:lnTo>
                    <a:pt x="1653" y="10084"/>
                  </a:lnTo>
                  <a:lnTo>
                    <a:pt x="1345" y="9384"/>
                  </a:lnTo>
                  <a:lnTo>
                    <a:pt x="1037" y="8684"/>
                  </a:lnTo>
                  <a:lnTo>
                    <a:pt x="785" y="7955"/>
                  </a:lnTo>
                  <a:lnTo>
                    <a:pt x="560" y="7227"/>
                  </a:lnTo>
                  <a:lnTo>
                    <a:pt x="364" y="6499"/>
                  </a:lnTo>
                  <a:lnTo>
                    <a:pt x="224" y="5770"/>
                  </a:lnTo>
                  <a:lnTo>
                    <a:pt x="112" y="5014"/>
                  </a:lnTo>
                  <a:lnTo>
                    <a:pt x="28" y="4258"/>
                  </a:lnTo>
                  <a:lnTo>
                    <a:pt x="0" y="3502"/>
                  </a:lnTo>
                  <a:lnTo>
                    <a:pt x="0" y="3502"/>
                  </a:lnTo>
                  <a:lnTo>
                    <a:pt x="28" y="3137"/>
                  </a:lnTo>
                  <a:lnTo>
                    <a:pt x="84" y="2801"/>
                  </a:lnTo>
                  <a:lnTo>
                    <a:pt x="168" y="2493"/>
                  </a:lnTo>
                  <a:lnTo>
                    <a:pt x="280" y="2185"/>
                  </a:lnTo>
                  <a:lnTo>
                    <a:pt x="392" y="1905"/>
                  </a:lnTo>
                  <a:lnTo>
                    <a:pt x="560" y="1653"/>
                  </a:lnTo>
                  <a:lnTo>
                    <a:pt x="757" y="1429"/>
                  </a:lnTo>
                  <a:lnTo>
                    <a:pt x="981" y="1205"/>
                  </a:lnTo>
                  <a:lnTo>
                    <a:pt x="1205" y="1009"/>
                  </a:lnTo>
                  <a:lnTo>
                    <a:pt x="1457" y="841"/>
                  </a:lnTo>
                  <a:lnTo>
                    <a:pt x="1737" y="700"/>
                  </a:lnTo>
                  <a:lnTo>
                    <a:pt x="2045" y="560"/>
                  </a:lnTo>
                  <a:lnTo>
                    <a:pt x="2381" y="420"/>
                  </a:lnTo>
                  <a:lnTo>
                    <a:pt x="2717" y="308"/>
                  </a:lnTo>
                  <a:lnTo>
                    <a:pt x="3081" y="224"/>
                  </a:lnTo>
                  <a:lnTo>
                    <a:pt x="3446" y="168"/>
                  </a:lnTo>
                  <a:lnTo>
                    <a:pt x="4258" y="56"/>
                  </a:lnTo>
                  <a:lnTo>
                    <a:pt x="5126" y="0"/>
                  </a:lnTo>
                  <a:lnTo>
                    <a:pt x="6023" y="0"/>
                  </a:lnTo>
                  <a:lnTo>
                    <a:pt x="6975" y="56"/>
                  </a:lnTo>
                  <a:lnTo>
                    <a:pt x="7927" y="140"/>
                  </a:lnTo>
                  <a:lnTo>
                    <a:pt x="8936" y="280"/>
                  </a:lnTo>
                  <a:lnTo>
                    <a:pt x="9944" y="448"/>
                  </a:lnTo>
                  <a:lnTo>
                    <a:pt x="10981" y="616"/>
                  </a:lnTo>
                  <a:lnTo>
                    <a:pt x="11989" y="841"/>
                  </a:lnTo>
                  <a:lnTo>
                    <a:pt x="13025" y="1065"/>
                  </a:lnTo>
                  <a:lnTo>
                    <a:pt x="14986" y="1569"/>
                  </a:lnTo>
                  <a:lnTo>
                    <a:pt x="16835" y="2101"/>
                  </a:lnTo>
                  <a:lnTo>
                    <a:pt x="18487" y="2605"/>
                  </a:lnTo>
                  <a:lnTo>
                    <a:pt x="19888" y="3053"/>
                  </a:lnTo>
                  <a:lnTo>
                    <a:pt x="20952" y="3446"/>
                  </a:lnTo>
                  <a:lnTo>
                    <a:pt x="21905" y="378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1275742" y="2466746"/>
              <a:ext cx="352565" cy="1401415"/>
            </a:xfrm>
            <a:custGeom>
              <a:rect b="b" l="l" r="r" t="t"/>
              <a:pathLst>
                <a:path extrusionOk="0" h="88599" w="22297">
                  <a:moveTo>
                    <a:pt x="0" y="0"/>
                  </a:moveTo>
                  <a:lnTo>
                    <a:pt x="84" y="700"/>
                  </a:lnTo>
                  <a:lnTo>
                    <a:pt x="224" y="1401"/>
                  </a:lnTo>
                  <a:lnTo>
                    <a:pt x="392" y="2101"/>
                  </a:lnTo>
                  <a:lnTo>
                    <a:pt x="588" y="2801"/>
                  </a:lnTo>
                  <a:lnTo>
                    <a:pt x="813" y="3473"/>
                  </a:lnTo>
                  <a:lnTo>
                    <a:pt x="1065" y="4146"/>
                  </a:lnTo>
                  <a:lnTo>
                    <a:pt x="1345" y="4818"/>
                  </a:lnTo>
                  <a:lnTo>
                    <a:pt x="1653" y="5490"/>
                  </a:lnTo>
                  <a:lnTo>
                    <a:pt x="1989" y="6106"/>
                  </a:lnTo>
                  <a:lnTo>
                    <a:pt x="2325" y="6751"/>
                  </a:lnTo>
                  <a:lnTo>
                    <a:pt x="2689" y="7367"/>
                  </a:lnTo>
                  <a:lnTo>
                    <a:pt x="3053" y="7955"/>
                  </a:lnTo>
                  <a:lnTo>
                    <a:pt x="3810" y="9076"/>
                  </a:lnTo>
                  <a:lnTo>
                    <a:pt x="4594" y="10140"/>
                  </a:lnTo>
                  <a:lnTo>
                    <a:pt x="5350" y="11120"/>
                  </a:lnTo>
                  <a:lnTo>
                    <a:pt x="6079" y="11989"/>
                  </a:lnTo>
                  <a:lnTo>
                    <a:pt x="6751" y="12745"/>
                  </a:lnTo>
                  <a:lnTo>
                    <a:pt x="7367" y="13389"/>
                  </a:lnTo>
                  <a:lnTo>
                    <a:pt x="8263" y="14286"/>
                  </a:lnTo>
                  <a:lnTo>
                    <a:pt x="8600" y="14594"/>
                  </a:lnTo>
                  <a:lnTo>
                    <a:pt x="8684" y="16863"/>
                  </a:lnTo>
                  <a:lnTo>
                    <a:pt x="8768" y="19524"/>
                  </a:lnTo>
                  <a:lnTo>
                    <a:pt x="8852" y="22549"/>
                  </a:lnTo>
                  <a:lnTo>
                    <a:pt x="8880" y="25910"/>
                  </a:lnTo>
                  <a:lnTo>
                    <a:pt x="8964" y="33389"/>
                  </a:lnTo>
                  <a:lnTo>
                    <a:pt x="8964" y="41568"/>
                  </a:lnTo>
                  <a:lnTo>
                    <a:pt x="8964" y="41596"/>
                  </a:lnTo>
                  <a:lnTo>
                    <a:pt x="8964" y="49692"/>
                  </a:lnTo>
                  <a:lnTo>
                    <a:pt x="8936" y="57759"/>
                  </a:lnTo>
                  <a:lnTo>
                    <a:pt x="8796" y="72520"/>
                  </a:lnTo>
                  <a:lnTo>
                    <a:pt x="8684" y="83277"/>
                  </a:lnTo>
                  <a:lnTo>
                    <a:pt x="8628" y="87450"/>
                  </a:lnTo>
                  <a:lnTo>
                    <a:pt x="14818" y="88599"/>
                  </a:lnTo>
                  <a:lnTo>
                    <a:pt x="15042" y="86890"/>
                  </a:lnTo>
                  <a:lnTo>
                    <a:pt x="15686" y="82184"/>
                  </a:lnTo>
                  <a:lnTo>
                    <a:pt x="16583" y="75013"/>
                  </a:lnTo>
                  <a:lnTo>
                    <a:pt x="17115" y="70672"/>
                  </a:lnTo>
                  <a:lnTo>
                    <a:pt x="17675" y="65910"/>
                  </a:lnTo>
                  <a:lnTo>
                    <a:pt x="18263" y="60840"/>
                  </a:lnTo>
                  <a:lnTo>
                    <a:pt x="18852" y="55490"/>
                  </a:lnTo>
                  <a:lnTo>
                    <a:pt x="19440" y="49972"/>
                  </a:lnTo>
                  <a:lnTo>
                    <a:pt x="20000" y="44285"/>
                  </a:lnTo>
                  <a:lnTo>
                    <a:pt x="20532" y="38571"/>
                  </a:lnTo>
                  <a:lnTo>
                    <a:pt x="21036" y="32857"/>
                  </a:lnTo>
                  <a:lnTo>
                    <a:pt x="21457" y="27227"/>
                  </a:lnTo>
                  <a:lnTo>
                    <a:pt x="21653" y="24454"/>
                  </a:lnTo>
                  <a:lnTo>
                    <a:pt x="21821" y="21737"/>
                  </a:lnTo>
                  <a:lnTo>
                    <a:pt x="22045" y="17367"/>
                  </a:lnTo>
                  <a:lnTo>
                    <a:pt x="22185" y="13585"/>
                  </a:lnTo>
                  <a:lnTo>
                    <a:pt x="22269" y="10308"/>
                  </a:lnTo>
                  <a:lnTo>
                    <a:pt x="22297" y="7563"/>
                  </a:lnTo>
                  <a:lnTo>
                    <a:pt x="22297" y="5938"/>
                  </a:lnTo>
                  <a:lnTo>
                    <a:pt x="22269" y="4510"/>
                  </a:lnTo>
                  <a:lnTo>
                    <a:pt x="21961" y="4510"/>
                  </a:lnTo>
                  <a:lnTo>
                    <a:pt x="21933" y="5070"/>
                  </a:lnTo>
                  <a:lnTo>
                    <a:pt x="21233" y="4790"/>
                  </a:lnTo>
                  <a:lnTo>
                    <a:pt x="20644" y="4510"/>
                  </a:lnTo>
                  <a:lnTo>
                    <a:pt x="20112" y="4174"/>
                  </a:lnTo>
                  <a:lnTo>
                    <a:pt x="19636" y="3838"/>
                  </a:lnTo>
                  <a:lnTo>
                    <a:pt x="19244" y="3473"/>
                  </a:lnTo>
                  <a:lnTo>
                    <a:pt x="18936" y="3109"/>
                  </a:lnTo>
                  <a:lnTo>
                    <a:pt x="18656" y="2745"/>
                  </a:lnTo>
                  <a:lnTo>
                    <a:pt x="18431" y="2409"/>
                  </a:lnTo>
                  <a:lnTo>
                    <a:pt x="18263" y="2073"/>
                  </a:lnTo>
                  <a:lnTo>
                    <a:pt x="18123" y="1737"/>
                  </a:lnTo>
                  <a:lnTo>
                    <a:pt x="18039" y="1457"/>
                  </a:lnTo>
                  <a:lnTo>
                    <a:pt x="17955" y="1205"/>
                  </a:lnTo>
                  <a:lnTo>
                    <a:pt x="17899" y="840"/>
                  </a:lnTo>
                  <a:lnTo>
                    <a:pt x="17871" y="728"/>
                  </a:lnTo>
                  <a:lnTo>
                    <a:pt x="19692" y="700"/>
                  </a:lnTo>
                  <a:lnTo>
                    <a:pt x="19720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1275742" y="2466746"/>
              <a:ext cx="352565" cy="1401415"/>
            </a:xfrm>
            <a:custGeom>
              <a:rect b="b" l="l" r="r" t="t"/>
              <a:pathLst>
                <a:path extrusionOk="0" fill="none" h="88599" w="22297">
                  <a:moveTo>
                    <a:pt x="0" y="0"/>
                  </a:moveTo>
                  <a:lnTo>
                    <a:pt x="0" y="0"/>
                  </a:lnTo>
                  <a:lnTo>
                    <a:pt x="84" y="700"/>
                  </a:lnTo>
                  <a:lnTo>
                    <a:pt x="224" y="1401"/>
                  </a:lnTo>
                  <a:lnTo>
                    <a:pt x="392" y="2101"/>
                  </a:lnTo>
                  <a:lnTo>
                    <a:pt x="588" y="2801"/>
                  </a:lnTo>
                  <a:lnTo>
                    <a:pt x="813" y="3473"/>
                  </a:lnTo>
                  <a:lnTo>
                    <a:pt x="1065" y="4146"/>
                  </a:lnTo>
                  <a:lnTo>
                    <a:pt x="1345" y="4818"/>
                  </a:lnTo>
                  <a:lnTo>
                    <a:pt x="1653" y="5490"/>
                  </a:lnTo>
                  <a:lnTo>
                    <a:pt x="1989" y="6106"/>
                  </a:lnTo>
                  <a:lnTo>
                    <a:pt x="2325" y="6751"/>
                  </a:lnTo>
                  <a:lnTo>
                    <a:pt x="2689" y="7367"/>
                  </a:lnTo>
                  <a:lnTo>
                    <a:pt x="3053" y="7955"/>
                  </a:lnTo>
                  <a:lnTo>
                    <a:pt x="3810" y="9076"/>
                  </a:lnTo>
                  <a:lnTo>
                    <a:pt x="4594" y="10140"/>
                  </a:lnTo>
                  <a:lnTo>
                    <a:pt x="5350" y="11120"/>
                  </a:lnTo>
                  <a:lnTo>
                    <a:pt x="6079" y="11989"/>
                  </a:lnTo>
                  <a:lnTo>
                    <a:pt x="6751" y="12745"/>
                  </a:lnTo>
                  <a:lnTo>
                    <a:pt x="7367" y="13389"/>
                  </a:lnTo>
                  <a:lnTo>
                    <a:pt x="8263" y="14286"/>
                  </a:lnTo>
                  <a:lnTo>
                    <a:pt x="8600" y="14594"/>
                  </a:lnTo>
                  <a:lnTo>
                    <a:pt x="8600" y="14594"/>
                  </a:lnTo>
                  <a:lnTo>
                    <a:pt x="8684" y="16863"/>
                  </a:lnTo>
                  <a:lnTo>
                    <a:pt x="8768" y="19524"/>
                  </a:lnTo>
                  <a:lnTo>
                    <a:pt x="8852" y="22549"/>
                  </a:lnTo>
                  <a:lnTo>
                    <a:pt x="8880" y="25910"/>
                  </a:lnTo>
                  <a:lnTo>
                    <a:pt x="8964" y="33389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96"/>
                  </a:lnTo>
                  <a:lnTo>
                    <a:pt x="8964" y="41596"/>
                  </a:lnTo>
                  <a:lnTo>
                    <a:pt x="8964" y="49692"/>
                  </a:lnTo>
                  <a:lnTo>
                    <a:pt x="8936" y="57759"/>
                  </a:lnTo>
                  <a:lnTo>
                    <a:pt x="8796" y="72520"/>
                  </a:lnTo>
                  <a:lnTo>
                    <a:pt x="8684" y="83277"/>
                  </a:lnTo>
                  <a:lnTo>
                    <a:pt x="8628" y="87450"/>
                  </a:lnTo>
                  <a:lnTo>
                    <a:pt x="8628" y="87450"/>
                  </a:lnTo>
                  <a:lnTo>
                    <a:pt x="8628" y="87450"/>
                  </a:lnTo>
                  <a:lnTo>
                    <a:pt x="14818" y="88599"/>
                  </a:lnTo>
                  <a:lnTo>
                    <a:pt x="14818" y="88599"/>
                  </a:lnTo>
                  <a:lnTo>
                    <a:pt x="15042" y="86890"/>
                  </a:lnTo>
                  <a:lnTo>
                    <a:pt x="15686" y="82184"/>
                  </a:lnTo>
                  <a:lnTo>
                    <a:pt x="16583" y="75013"/>
                  </a:lnTo>
                  <a:lnTo>
                    <a:pt x="17115" y="70672"/>
                  </a:lnTo>
                  <a:lnTo>
                    <a:pt x="17675" y="65910"/>
                  </a:lnTo>
                  <a:lnTo>
                    <a:pt x="18263" y="60840"/>
                  </a:lnTo>
                  <a:lnTo>
                    <a:pt x="18852" y="55490"/>
                  </a:lnTo>
                  <a:lnTo>
                    <a:pt x="19440" y="49972"/>
                  </a:lnTo>
                  <a:lnTo>
                    <a:pt x="20000" y="44285"/>
                  </a:lnTo>
                  <a:lnTo>
                    <a:pt x="20532" y="38571"/>
                  </a:lnTo>
                  <a:lnTo>
                    <a:pt x="21036" y="32857"/>
                  </a:lnTo>
                  <a:lnTo>
                    <a:pt x="21457" y="27227"/>
                  </a:lnTo>
                  <a:lnTo>
                    <a:pt x="21653" y="24454"/>
                  </a:lnTo>
                  <a:lnTo>
                    <a:pt x="21821" y="21737"/>
                  </a:lnTo>
                  <a:lnTo>
                    <a:pt x="21821" y="21737"/>
                  </a:lnTo>
                  <a:lnTo>
                    <a:pt x="22045" y="17367"/>
                  </a:lnTo>
                  <a:lnTo>
                    <a:pt x="22185" y="13585"/>
                  </a:lnTo>
                  <a:lnTo>
                    <a:pt x="22269" y="10308"/>
                  </a:lnTo>
                  <a:lnTo>
                    <a:pt x="22297" y="7563"/>
                  </a:lnTo>
                  <a:lnTo>
                    <a:pt x="22297" y="7563"/>
                  </a:lnTo>
                  <a:lnTo>
                    <a:pt x="22297" y="5938"/>
                  </a:lnTo>
                  <a:lnTo>
                    <a:pt x="22269" y="4510"/>
                  </a:lnTo>
                  <a:lnTo>
                    <a:pt x="22269" y="4510"/>
                  </a:lnTo>
                  <a:lnTo>
                    <a:pt x="22129" y="4510"/>
                  </a:lnTo>
                  <a:lnTo>
                    <a:pt x="22129" y="4510"/>
                  </a:lnTo>
                  <a:lnTo>
                    <a:pt x="21961" y="4510"/>
                  </a:lnTo>
                  <a:lnTo>
                    <a:pt x="21961" y="4510"/>
                  </a:lnTo>
                  <a:lnTo>
                    <a:pt x="21933" y="5070"/>
                  </a:lnTo>
                  <a:lnTo>
                    <a:pt x="21933" y="5070"/>
                  </a:lnTo>
                  <a:lnTo>
                    <a:pt x="21233" y="4790"/>
                  </a:lnTo>
                  <a:lnTo>
                    <a:pt x="20644" y="4510"/>
                  </a:lnTo>
                  <a:lnTo>
                    <a:pt x="20112" y="4174"/>
                  </a:lnTo>
                  <a:lnTo>
                    <a:pt x="19636" y="3838"/>
                  </a:lnTo>
                  <a:lnTo>
                    <a:pt x="19244" y="3473"/>
                  </a:lnTo>
                  <a:lnTo>
                    <a:pt x="18936" y="3109"/>
                  </a:lnTo>
                  <a:lnTo>
                    <a:pt x="18656" y="2745"/>
                  </a:lnTo>
                  <a:lnTo>
                    <a:pt x="18431" y="2409"/>
                  </a:lnTo>
                  <a:lnTo>
                    <a:pt x="18263" y="2073"/>
                  </a:lnTo>
                  <a:lnTo>
                    <a:pt x="18123" y="1737"/>
                  </a:lnTo>
                  <a:lnTo>
                    <a:pt x="18039" y="1457"/>
                  </a:lnTo>
                  <a:lnTo>
                    <a:pt x="17955" y="1205"/>
                  </a:lnTo>
                  <a:lnTo>
                    <a:pt x="17899" y="840"/>
                  </a:lnTo>
                  <a:lnTo>
                    <a:pt x="17871" y="728"/>
                  </a:lnTo>
                  <a:lnTo>
                    <a:pt x="19692" y="700"/>
                  </a:lnTo>
                  <a:lnTo>
                    <a:pt x="19692" y="700"/>
                  </a:lnTo>
                  <a:lnTo>
                    <a:pt x="19720" y="6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1267330" y="1991335"/>
              <a:ext cx="398184" cy="466110"/>
            </a:xfrm>
            <a:custGeom>
              <a:rect b="b" l="l" r="r" t="t"/>
              <a:pathLst>
                <a:path extrusionOk="0" h="29468" w="25182">
                  <a:moveTo>
                    <a:pt x="12717" y="0"/>
                  </a:moveTo>
                  <a:lnTo>
                    <a:pt x="11821" y="28"/>
                  </a:lnTo>
                  <a:lnTo>
                    <a:pt x="10980" y="84"/>
                  </a:lnTo>
                  <a:lnTo>
                    <a:pt x="10112" y="140"/>
                  </a:lnTo>
                  <a:lnTo>
                    <a:pt x="9328" y="252"/>
                  </a:lnTo>
                  <a:lnTo>
                    <a:pt x="8543" y="364"/>
                  </a:lnTo>
                  <a:lnTo>
                    <a:pt x="7787" y="477"/>
                  </a:lnTo>
                  <a:lnTo>
                    <a:pt x="7087" y="617"/>
                  </a:lnTo>
                  <a:lnTo>
                    <a:pt x="5798" y="925"/>
                  </a:lnTo>
                  <a:lnTo>
                    <a:pt x="4678" y="1233"/>
                  </a:lnTo>
                  <a:lnTo>
                    <a:pt x="3782" y="1513"/>
                  </a:lnTo>
                  <a:lnTo>
                    <a:pt x="3109" y="1765"/>
                  </a:lnTo>
                  <a:lnTo>
                    <a:pt x="2549" y="1989"/>
                  </a:lnTo>
                  <a:lnTo>
                    <a:pt x="2353" y="2689"/>
                  </a:lnTo>
                  <a:lnTo>
                    <a:pt x="2157" y="3418"/>
                  </a:lnTo>
                  <a:lnTo>
                    <a:pt x="1961" y="4202"/>
                  </a:lnTo>
                  <a:lnTo>
                    <a:pt x="1793" y="5014"/>
                  </a:lnTo>
                  <a:lnTo>
                    <a:pt x="1485" y="6723"/>
                  </a:lnTo>
                  <a:lnTo>
                    <a:pt x="1205" y="8572"/>
                  </a:lnTo>
                  <a:lnTo>
                    <a:pt x="952" y="10448"/>
                  </a:lnTo>
                  <a:lnTo>
                    <a:pt x="756" y="12409"/>
                  </a:lnTo>
                  <a:lnTo>
                    <a:pt x="588" y="14370"/>
                  </a:lnTo>
                  <a:lnTo>
                    <a:pt x="448" y="16331"/>
                  </a:lnTo>
                  <a:lnTo>
                    <a:pt x="336" y="18263"/>
                  </a:lnTo>
                  <a:lnTo>
                    <a:pt x="224" y="20112"/>
                  </a:lnTo>
                  <a:lnTo>
                    <a:pt x="112" y="23502"/>
                  </a:lnTo>
                  <a:lnTo>
                    <a:pt x="28" y="26303"/>
                  </a:lnTo>
                  <a:lnTo>
                    <a:pt x="0" y="28235"/>
                  </a:lnTo>
                  <a:lnTo>
                    <a:pt x="28" y="28403"/>
                  </a:lnTo>
                  <a:lnTo>
                    <a:pt x="56" y="28543"/>
                  </a:lnTo>
                  <a:lnTo>
                    <a:pt x="112" y="28656"/>
                  </a:lnTo>
                  <a:lnTo>
                    <a:pt x="224" y="28768"/>
                  </a:lnTo>
                  <a:lnTo>
                    <a:pt x="308" y="28852"/>
                  </a:lnTo>
                  <a:lnTo>
                    <a:pt x="448" y="28908"/>
                  </a:lnTo>
                  <a:lnTo>
                    <a:pt x="560" y="28964"/>
                  </a:lnTo>
                  <a:lnTo>
                    <a:pt x="728" y="28992"/>
                  </a:lnTo>
                  <a:lnTo>
                    <a:pt x="21092" y="29440"/>
                  </a:lnTo>
                  <a:lnTo>
                    <a:pt x="22521" y="29468"/>
                  </a:lnTo>
                  <a:lnTo>
                    <a:pt x="22661" y="29468"/>
                  </a:lnTo>
                  <a:lnTo>
                    <a:pt x="22801" y="29412"/>
                  </a:lnTo>
                  <a:lnTo>
                    <a:pt x="22941" y="29356"/>
                  </a:lnTo>
                  <a:lnTo>
                    <a:pt x="23053" y="29272"/>
                  </a:lnTo>
                  <a:lnTo>
                    <a:pt x="23137" y="29188"/>
                  </a:lnTo>
                  <a:lnTo>
                    <a:pt x="23193" y="29076"/>
                  </a:lnTo>
                  <a:lnTo>
                    <a:pt x="23249" y="28936"/>
                  </a:lnTo>
                  <a:lnTo>
                    <a:pt x="23277" y="28796"/>
                  </a:lnTo>
                  <a:lnTo>
                    <a:pt x="23697" y="23417"/>
                  </a:lnTo>
                  <a:lnTo>
                    <a:pt x="23921" y="20532"/>
                  </a:lnTo>
                  <a:lnTo>
                    <a:pt x="24958" y="6807"/>
                  </a:lnTo>
                  <a:lnTo>
                    <a:pt x="25182" y="3894"/>
                  </a:lnTo>
                  <a:lnTo>
                    <a:pt x="24706" y="3558"/>
                  </a:lnTo>
                  <a:lnTo>
                    <a:pt x="24230" y="3222"/>
                  </a:lnTo>
                  <a:lnTo>
                    <a:pt x="23277" y="2633"/>
                  </a:lnTo>
                  <a:lnTo>
                    <a:pt x="22325" y="2129"/>
                  </a:lnTo>
                  <a:lnTo>
                    <a:pt x="21344" y="1681"/>
                  </a:lnTo>
                  <a:lnTo>
                    <a:pt x="20364" y="1289"/>
                  </a:lnTo>
                  <a:lnTo>
                    <a:pt x="19384" y="953"/>
                  </a:lnTo>
                  <a:lnTo>
                    <a:pt x="18403" y="673"/>
                  </a:lnTo>
                  <a:lnTo>
                    <a:pt x="17423" y="448"/>
                  </a:lnTo>
                  <a:lnTo>
                    <a:pt x="16470" y="280"/>
                  </a:lnTo>
                  <a:lnTo>
                    <a:pt x="15518" y="140"/>
                  </a:lnTo>
                  <a:lnTo>
                    <a:pt x="14566" y="56"/>
                  </a:lnTo>
                  <a:lnTo>
                    <a:pt x="13641" y="28"/>
                  </a:lnTo>
                  <a:lnTo>
                    <a:pt x="127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1267330" y="1991335"/>
              <a:ext cx="398184" cy="466110"/>
            </a:xfrm>
            <a:custGeom>
              <a:rect b="b" l="l" r="r" t="t"/>
              <a:pathLst>
                <a:path extrusionOk="0" fill="none" h="29468" w="25182">
                  <a:moveTo>
                    <a:pt x="0" y="28235"/>
                  </a:moveTo>
                  <a:lnTo>
                    <a:pt x="0" y="28235"/>
                  </a:lnTo>
                  <a:lnTo>
                    <a:pt x="28" y="28403"/>
                  </a:lnTo>
                  <a:lnTo>
                    <a:pt x="56" y="28543"/>
                  </a:lnTo>
                  <a:lnTo>
                    <a:pt x="112" y="28656"/>
                  </a:lnTo>
                  <a:lnTo>
                    <a:pt x="224" y="28768"/>
                  </a:lnTo>
                  <a:lnTo>
                    <a:pt x="308" y="28852"/>
                  </a:lnTo>
                  <a:lnTo>
                    <a:pt x="448" y="28908"/>
                  </a:lnTo>
                  <a:lnTo>
                    <a:pt x="560" y="28964"/>
                  </a:lnTo>
                  <a:lnTo>
                    <a:pt x="728" y="28992"/>
                  </a:lnTo>
                  <a:lnTo>
                    <a:pt x="728" y="28992"/>
                  </a:lnTo>
                  <a:lnTo>
                    <a:pt x="21092" y="29440"/>
                  </a:lnTo>
                  <a:lnTo>
                    <a:pt x="22521" y="29468"/>
                  </a:lnTo>
                  <a:lnTo>
                    <a:pt x="22521" y="29468"/>
                  </a:lnTo>
                  <a:lnTo>
                    <a:pt x="22661" y="29468"/>
                  </a:lnTo>
                  <a:lnTo>
                    <a:pt x="22801" y="29412"/>
                  </a:lnTo>
                  <a:lnTo>
                    <a:pt x="22941" y="29356"/>
                  </a:lnTo>
                  <a:lnTo>
                    <a:pt x="23053" y="29272"/>
                  </a:lnTo>
                  <a:lnTo>
                    <a:pt x="23137" y="29188"/>
                  </a:lnTo>
                  <a:lnTo>
                    <a:pt x="23193" y="29076"/>
                  </a:lnTo>
                  <a:lnTo>
                    <a:pt x="23249" y="28936"/>
                  </a:lnTo>
                  <a:lnTo>
                    <a:pt x="23277" y="28796"/>
                  </a:lnTo>
                  <a:lnTo>
                    <a:pt x="23697" y="23417"/>
                  </a:lnTo>
                  <a:lnTo>
                    <a:pt x="23921" y="20532"/>
                  </a:lnTo>
                  <a:lnTo>
                    <a:pt x="24958" y="6807"/>
                  </a:lnTo>
                  <a:lnTo>
                    <a:pt x="25182" y="3894"/>
                  </a:lnTo>
                  <a:lnTo>
                    <a:pt x="25182" y="3894"/>
                  </a:lnTo>
                  <a:lnTo>
                    <a:pt x="24706" y="3558"/>
                  </a:lnTo>
                  <a:lnTo>
                    <a:pt x="24230" y="3222"/>
                  </a:lnTo>
                  <a:lnTo>
                    <a:pt x="23277" y="2633"/>
                  </a:lnTo>
                  <a:lnTo>
                    <a:pt x="22325" y="2129"/>
                  </a:lnTo>
                  <a:lnTo>
                    <a:pt x="21344" y="1681"/>
                  </a:lnTo>
                  <a:lnTo>
                    <a:pt x="20364" y="1289"/>
                  </a:lnTo>
                  <a:lnTo>
                    <a:pt x="19384" y="953"/>
                  </a:lnTo>
                  <a:lnTo>
                    <a:pt x="18403" y="673"/>
                  </a:lnTo>
                  <a:lnTo>
                    <a:pt x="17423" y="448"/>
                  </a:lnTo>
                  <a:lnTo>
                    <a:pt x="16470" y="280"/>
                  </a:lnTo>
                  <a:lnTo>
                    <a:pt x="15518" y="140"/>
                  </a:lnTo>
                  <a:lnTo>
                    <a:pt x="14566" y="56"/>
                  </a:lnTo>
                  <a:lnTo>
                    <a:pt x="13641" y="28"/>
                  </a:lnTo>
                  <a:lnTo>
                    <a:pt x="12717" y="0"/>
                  </a:lnTo>
                  <a:lnTo>
                    <a:pt x="11821" y="28"/>
                  </a:lnTo>
                  <a:lnTo>
                    <a:pt x="10980" y="84"/>
                  </a:lnTo>
                  <a:lnTo>
                    <a:pt x="10112" y="140"/>
                  </a:lnTo>
                  <a:lnTo>
                    <a:pt x="9328" y="252"/>
                  </a:lnTo>
                  <a:lnTo>
                    <a:pt x="8543" y="364"/>
                  </a:lnTo>
                  <a:lnTo>
                    <a:pt x="7787" y="477"/>
                  </a:lnTo>
                  <a:lnTo>
                    <a:pt x="7087" y="617"/>
                  </a:lnTo>
                  <a:lnTo>
                    <a:pt x="5798" y="925"/>
                  </a:lnTo>
                  <a:lnTo>
                    <a:pt x="4678" y="1233"/>
                  </a:lnTo>
                  <a:lnTo>
                    <a:pt x="3782" y="1513"/>
                  </a:lnTo>
                  <a:lnTo>
                    <a:pt x="3109" y="1765"/>
                  </a:lnTo>
                  <a:lnTo>
                    <a:pt x="2549" y="1989"/>
                  </a:lnTo>
                  <a:lnTo>
                    <a:pt x="2549" y="1989"/>
                  </a:lnTo>
                  <a:lnTo>
                    <a:pt x="2353" y="2689"/>
                  </a:lnTo>
                  <a:lnTo>
                    <a:pt x="2157" y="3418"/>
                  </a:lnTo>
                  <a:lnTo>
                    <a:pt x="1961" y="4202"/>
                  </a:lnTo>
                  <a:lnTo>
                    <a:pt x="1793" y="5014"/>
                  </a:lnTo>
                  <a:lnTo>
                    <a:pt x="1485" y="6723"/>
                  </a:lnTo>
                  <a:lnTo>
                    <a:pt x="1205" y="8572"/>
                  </a:lnTo>
                  <a:lnTo>
                    <a:pt x="952" y="10448"/>
                  </a:lnTo>
                  <a:lnTo>
                    <a:pt x="756" y="12409"/>
                  </a:lnTo>
                  <a:lnTo>
                    <a:pt x="588" y="14370"/>
                  </a:lnTo>
                  <a:lnTo>
                    <a:pt x="448" y="16331"/>
                  </a:lnTo>
                  <a:lnTo>
                    <a:pt x="336" y="18263"/>
                  </a:lnTo>
                  <a:lnTo>
                    <a:pt x="224" y="20112"/>
                  </a:lnTo>
                  <a:lnTo>
                    <a:pt x="112" y="23502"/>
                  </a:lnTo>
                  <a:lnTo>
                    <a:pt x="28" y="26303"/>
                  </a:lnTo>
                  <a:lnTo>
                    <a:pt x="0" y="28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1265559" y="2445028"/>
              <a:ext cx="364092" cy="33248"/>
            </a:xfrm>
            <a:custGeom>
              <a:rect b="b" l="l" r="r" t="t"/>
              <a:pathLst>
                <a:path extrusionOk="0" h="2102" w="23026">
                  <a:moveTo>
                    <a:pt x="252" y="1"/>
                  </a:moveTo>
                  <a:lnTo>
                    <a:pt x="0" y="1345"/>
                  </a:lnTo>
                  <a:lnTo>
                    <a:pt x="23025" y="2101"/>
                  </a:lnTo>
                  <a:lnTo>
                    <a:pt x="23025" y="701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1265559" y="2445028"/>
              <a:ext cx="364092" cy="33248"/>
            </a:xfrm>
            <a:custGeom>
              <a:rect b="b" l="l" r="r" t="t"/>
              <a:pathLst>
                <a:path extrusionOk="0" fill="none" h="2102" w="23026">
                  <a:moveTo>
                    <a:pt x="23025" y="701"/>
                  </a:moveTo>
                  <a:lnTo>
                    <a:pt x="252" y="1"/>
                  </a:lnTo>
                  <a:lnTo>
                    <a:pt x="0" y="1345"/>
                  </a:lnTo>
                  <a:lnTo>
                    <a:pt x="23025" y="2101"/>
                  </a:lnTo>
                  <a:lnTo>
                    <a:pt x="23025" y="7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1265559" y="2445028"/>
              <a:ext cx="337069" cy="31920"/>
            </a:xfrm>
            <a:custGeom>
              <a:rect b="b" l="l" r="r" t="t"/>
              <a:pathLst>
                <a:path extrusionOk="0" h="2018" w="21317">
                  <a:moveTo>
                    <a:pt x="252" y="1"/>
                  </a:moveTo>
                  <a:lnTo>
                    <a:pt x="0" y="1345"/>
                  </a:lnTo>
                  <a:lnTo>
                    <a:pt x="20364" y="2017"/>
                  </a:lnTo>
                  <a:lnTo>
                    <a:pt x="21316" y="757"/>
                  </a:lnTo>
                  <a:lnTo>
                    <a:pt x="21204" y="757"/>
                  </a:lnTo>
                  <a:lnTo>
                    <a:pt x="21232" y="645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1265559" y="2445028"/>
              <a:ext cx="337069" cy="31920"/>
            </a:xfrm>
            <a:custGeom>
              <a:rect b="b" l="l" r="r" t="t"/>
              <a:pathLst>
                <a:path extrusionOk="0" fill="none" h="2018" w="21317">
                  <a:moveTo>
                    <a:pt x="252" y="1"/>
                  </a:moveTo>
                  <a:lnTo>
                    <a:pt x="0" y="1345"/>
                  </a:lnTo>
                  <a:lnTo>
                    <a:pt x="20364" y="2017"/>
                  </a:lnTo>
                  <a:lnTo>
                    <a:pt x="20364" y="2017"/>
                  </a:lnTo>
                  <a:lnTo>
                    <a:pt x="21316" y="757"/>
                  </a:lnTo>
                  <a:lnTo>
                    <a:pt x="21204" y="757"/>
                  </a:lnTo>
                  <a:lnTo>
                    <a:pt x="21204" y="757"/>
                  </a:lnTo>
                  <a:lnTo>
                    <a:pt x="21232" y="645"/>
                  </a:lnTo>
                  <a:lnTo>
                    <a:pt x="2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1613238" y="2136650"/>
              <a:ext cx="38993" cy="179465"/>
            </a:xfrm>
            <a:custGeom>
              <a:rect b="b" l="l" r="r" t="t"/>
              <a:pathLst>
                <a:path extrusionOk="0" h="11346" w="2466">
                  <a:moveTo>
                    <a:pt x="701" y="1"/>
                  </a:moveTo>
                  <a:lnTo>
                    <a:pt x="561" y="421"/>
                  </a:lnTo>
                  <a:lnTo>
                    <a:pt x="421" y="897"/>
                  </a:lnTo>
                  <a:lnTo>
                    <a:pt x="309" y="1401"/>
                  </a:lnTo>
                  <a:lnTo>
                    <a:pt x="169" y="1962"/>
                  </a:lnTo>
                  <a:lnTo>
                    <a:pt x="85" y="2578"/>
                  </a:lnTo>
                  <a:lnTo>
                    <a:pt x="29" y="3194"/>
                  </a:lnTo>
                  <a:lnTo>
                    <a:pt x="1" y="3866"/>
                  </a:lnTo>
                  <a:lnTo>
                    <a:pt x="1" y="4595"/>
                  </a:lnTo>
                  <a:lnTo>
                    <a:pt x="29" y="5323"/>
                  </a:lnTo>
                  <a:lnTo>
                    <a:pt x="141" y="6107"/>
                  </a:lnTo>
                  <a:lnTo>
                    <a:pt x="281" y="6920"/>
                  </a:lnTo>
                  <a:lnTo>
                    <a:pt x="505" y="7760"/>
                  </a:lnTo>
                  <a:lnTo>
                    <a:pt x="757" y="8628"/>
                  </a:lnTo>
                  <a:lnTo>
                    <a:pt x="1121" y="9497"/>
                  </a:lnTo>
                  <a:lnTo>
                    <a:pt x="1541" y="10421"/>
                  </a:lnTo>
                  <a:lnTo>
                    <a:pt x="2045" y="11345"/>
                  </a:lnTo>
                  <a:lnTo>
                    <a:pt x="2466" y="5519"/>
                  </a:lnTo>
                  <a:lnTo>
                    <a:pt x="1457" y="3950"/>
                  </a:lnTo>
                  <a:lnTo>
                    <a:pt x="1037" y="3306"/>
                  </a:lnTo>
                  <a:lnTo>
                    <a:pt x="897" y="2494"/>
                  </a:lnTo>
                  <a:lnTo>
                    <a:pt x="785" y="1682"/>
                  </a:lnTo>
                  <a:lnTo>
                    <a:pt x="729" y="84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1613238" y="2136650"/>
              <a:ext cx="38993" cy="179465"/>
            </a:xfrm>
            <a:custGeom>
              <a:rect b="b" l="l" r="r" t="t"/>
              <a:pathLst>
                <a:path extrusionOk="0" fill="none" h="11346" w="2466">
                  <a:moveTo>
                    <a:pt x="701" y="1"/>
                  </a:moveTo>
                  <a:lnTo>
                    <a:pt x="701" y="1"/>
                  </a:lnTo>
                  <a:lnTo>
                    <a:pt x="561" y="421"/>
                  </a:lnTo>
                  <a:lnTo>
                    <a:pt x="421" y="897"/>
                  </a:lnTo>
                  <a:lnTo>
                    <a:pt x="309" y="1401"/>
                  </a:lnTo>
                  <a:lnTo>
                    <a:pt x="169" y="1962"/>
                  </a:lnTo>
                  <a:lnTo>
                    <a:pt x="85" y="2578"/>
                  </a:lnTo>
                  <a:lnTo>
                    <a:pt x="29" y="3194"/>
                  </a:lnTo>
                  <a:lnTo>
                    <a:pt x="1" y="3866"/>
                  </a:lnTo>
                  <a:lnTo>
                    <a:pt x="1" y="4595"/>
                  </a:lnTo>
                  <a:lnTo>
                    <a:pt x="29" y="5323"/>
                  </a:lnTo>
                  <a:lnTo>
                    <a:pt x="141" y="6107"/>
                  </a:lnTo>
                  <a:lnTo>
                    <a:pt x="281" y="6920"/>
                  </a:lnTo>
                  <a:lnTo>
                    <a:pt x="505" y="7760"/>
                  </a:lnTo>
                  <a:lnTo>
                    <a:pt x="757" y="8628"/>
                  </a:lnTo>
                  <a:lnTo>
                    <a:pt x="1121" y="9497"/>
                  </a:lnTo>
                  <a:lnTo>
                    <a:pt x="1541" y="10421"/>
                  </a:lnTo>
                  <a:lnTo>
                    <a:pt x="2045" y="11345"/>
                  </a:lnTo>
                  <a:lnTo>
                    <a:pt x="2466" y="5519"/>
                  </a:lnTo>
                  <a:lnTo>
                    <a:pt x="2466" y="5519"/>
                  </a:lnTo>
                  <a:lnTo>
                    <a:pt x="1457" y="3950"/>
                  </a:lnTo>
                  <a:lnTo>
                    <a:pt x="1037" y="3306"/>
                  </a:lnTo>
                  <a:lnTo>
                    <a:pt x="1037" y="3306"/>
                  </a:lnTo>
                  <a:lnTo>
                    <a:pt x="897" y="2494"/>
                  </a:lnTo>
                  <a:lnTo>
                    <a:pt x="785" y="1682"/>
                  </a:lnTo>
                  <a:lnTo>
                    <a:pt x="729" y="841"/>
                  </a:lnTo>
                  <a:lnTo>
                    <a:pt x="70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1601284" y="2361733"/>
              <a:ext cx="40764" cy="93497"/>
            </a:xfrm>
            <a:custGeom>
              <a:rect b="b" l="l" r="r" t="t"/>
              <a:pathLst>
                <a:path extrusionOk="0" h="5911" w="2578">
                  <a:moveTo>
                    <a:pt x="2577" y="0"/>
                  </a:moveTo>
                  <a:lnTo>
                    <a:pt x="1849" y="1457"/>
                  </a:lnTo>
                  <a:lnTo>
                    <a:pt x="1205" y="2914"/>
                  </a:lnTo>
                  <a:lnTo>
                    <a:pt x="589" y="4398"/>
                  </a:lnTo>
                  <a:lnTo>
                    <a:pt x="0" y="5911"/>
                  </a:lnTo>
                  <a:lnTo>
                    <a:pt x="168" y="5911"/>
                  </a:lnTo>
                  <a:lnTo>
                    <a:pt x="1205" y="4482"/>
                  </a:lnTo>
                  <a:lnTo>
                    <a:pt x="2353" y="2942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1601284" y="2361733"/>
              <a:ext cx="40764" cy="93497"/>
            </a:xfrm>
            <a:custGeom>
              <a:rect b="b" l="l" r="r" t="t"/>
              <a:pathLst>
                <a:path extrusionOk="0" fill="none" h="5911" w="2578">
                  <a:moveTo>
                    <a:pt x="2577" y="0"/>
                  </a:moveTo>
                  <a:lnTo>
                    <a:pt x="2577" y="0"/>
                  </a:lnTo>
                  <a:lnTo>
                    <a:pt x="1849" y="1457"/>
                  </a:lnTo>
                  <a:lnTo>
                    <a:pt x="1205" y="2914"/>
                  </a:lnTo>
                  <a:lnTo>
                    <a:pt x="589" y="4398"/>
                  </a:lnTo>
                  <a:lnTo>
                    <a:pt x="0" y="5911"/>
                  </a:lnTo>
                  <a:lnTo>
                    <a:pt x="168" y="5911"/>
                  </a:lnTo>
                  <a:lnTo>
                    <a:pt x="168" y="5911"/>
                  </a:lnTo>
                  <a:lnTo>
                    <a:pt x="1205" y="4482"/>
                  </a:lnTo>
                  <a:lnTo>
                    <a:pt x="2353" y="2942"/>
                  </a:lnTo>
                  <a:lnTo>
                    <a:pt x="257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1600841" y="2455215"/>
              <a:ext cx="3115" cy="1787"/>
            </a:xfrm>
            <a:custGeom>
              <a:rect b="b" l="l" r="r" t="t"/>
              <a:pathLst>
                <a:path extrusionOk="0" h="113" w="197">
                  <a:moveTo>
                    <a:pt x="28" y="1"/>
                  </a:moveTo>
                  <a:lnTo>
                    <a:pt x="0" y="113"/>
                  </a:lnTo>
                  <a:lnTo>
                    <a:pt x="112" y="113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1600841" y="2455215"/>
              <a:ext cx="3115" cy="1787"/>
            </a:xfrm>
            <a:custGeom>
              <a:rect b="b" l="l" r="r" t="t"/>
              <a:pathLst>
                <a:path extrusionOk="0" fill="none" h="113" w="197">
                  <a:moveTo>
                    <a:pt x="28" y="1"/>
                  </a:moveTo>
                  <a:lnTo>
                    <a:pt x="28" y="1"/>
                  </a:lnTo>
                  <a:lnTo>
                    <a:pt x="0" y="113"/>
                  </a:lnTo>
                  <a:lnTo>
                    <a:pt x="112" y="113"/>
                  </a:lnTo>
                  <a:lnTo>
                    <a:pt x="112" y="113"/>
                  </a:lnTo>
                  <a:lnTo>
                    <a:pt x="196" y="1"/>
                  </a:lnTo>
                  <a:lnTo>
                    <a:pt x="2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1409055" y="1856190"/>
              <a:ext cx="145741" cy="183451"/>
            </a:xfrm>
            <a:custGeom>
              <a:rect b="b" l="l" r="r" t="t"/>
              <a:pathLst>
                <a:path extrusionOk="0" h="11598" w="9217">
                  <a:moveTo>
                    <a:pt x="9020" y="1"/>
                  </a:moveTo>
                  <a:lnTo>
                    <a:pt x="3082" y="4399"/>
                  </a:lnTo>
                  <a:lnTo>
                    <a:pt x="3166" y="4959"/>
                  </a:lnTo>
                  <a:lnTo>
                    <a:pt x="3222" y="5519"/>
                  </a:lnTo>
                  <a:lnTo>
                    <a:pt x="3278" y="6023"/>
                  </a:lnTo>
                  <a:lnTo>
                    <a:pt x="3250" y="6528"/>
                  </a:lnTo>
                  <a:lnTo>
                    <a:pt x="3166" y="7032"/>
                  </a:lnTo>
                  <a:lnTo>
                    <a:pt x="3054" y="7536"/>
                  </a:lnTo>
                  <a:lnTo>
                    <a:pt x="2914" y="7928"/>
                  </a:lnTo>
                  <a:lnTo>
                    <a:pt x="2690" y="8292"/>
                  </a:lnTo>
                  <a:lnTo>
                    <a:pt x="2438" y="8600"/>
                  </a:lnTo>
                  <a:lnTo>
                    <a:pt x="2269" y="8768"/>
                  </a:lnTo>
                  <a:lnTo>
                    <a:pt x="2101" y="8908"/>
                  </a:lnTo>
                  <a:lnTo>
                    <a:pt x="1905" y="9049"/>
                  </a:lnTo>
                  <a:lnTo>
                    <a:pt x="1709" y="9161"/>
                  </a:lnTo>
                  <a:lnTo>
                    <a:pt x="1485" y="9301"/>
                  </a:lnTo>
                  <a:lnTo>
                    <a:pt x="1233" y="9385"/>
                  </a:lnTo>
                  <a:lnTo>
                    <a:pt x="981" y="9497"/>
                  </a:lnTo>
                  <a:lnTo>
                    <a:pt x="701" y="9581"/>
                  </a:lnTo>
                  <a:lnTo>
                    <a:pt x="85" y="9721"/>
                  </a:lnTo>
                  <a:lnTo>
                    <a:pt x="29" y="9805"/>
                  </a:lnTo>
                  <a:lnTo>
                    <a:pt x="1" y="9889"/>
                  </a:lnTo>
                  <a:lnTo>
                    <a:pt x="1" y="9973"/>
                  </a:lnTo>
                  <a:lnTo>
                    <a:pt x="1" y="10057"/>
                  </a:lnTo>
                  <a:lnTo>
                    <a:pt x="57" y="10225"/>
                  </a:lnTo>
                  <a:lnTo>
                    <a:pt x="197" y="10393"/>
                  </a:lnTo>
                  <a:lnTo>
                    <a:pt x="365" y="10533"/>
                  </a:lnTo>
                  <a:lnTo>
                    <a:pt x="561" y="10673"/>
                  </a:lnTo>
                  <a:lnTo>
                    <a:pt x="785" y="10813"/>
                  </a:lnTo>
                  <a:lnTo>
                    <a:pt x="1037" y="10953"/>
                  </a:lnTo>
                  <a:lnTo>
                    <a:pt x="1541" y="11149"/>
                  </a:lnTo>
                  <a:lnTo>
                    <a:pt x="1989" y="11317"/>
                  </a:lnTo>
                  <a:lnTo>
                    <a:pt x="2466" y="11457"/>
                  </a:lnTo>
                  <a:lnTo>
                    <a:pt x="2662" y="11485"/>
                  </a:lnTo>
                  <a:lnTo>
                    <a:pt x="3222" y="11541"/>
                  </a:lnTo>
                  <a:lnTo>
                    <a:pt x="4062" y="11598"/>
                  </a:lnTo>
                  <a:lnTo>
                    <a:pt x="4566" y="11598"/>
                  </a:lnTo>
                  <a:lnTo>
                    <a:pt x="5099" y="11570"/>
                  </a:lnTo>
                  <a:lnTo>
                    <a:pt x="5631" y="11541"/>
                  </a:lnTo>
                  <a:lnTo>
                    <a:pt x="6219" y="11485"/>
                  </a:lnTo>
                  <a:lnTo>
                    <a:pt x="6779" y="11401"/>
                  </a:lnTo>
                  <a:lnTo>
                    <a:pt x="7311" y="11261"/>
                  </a:lnTo>
                  <a:lnTo>
                    <a:pt x="7844" y="11121"/>
                  </a:lnTo>
                  <a:lnTo>
                    <a:pt x="8348" y="10897"/>
                  </a:lnTo>
                  <a:lnTo>
                    <a:pt x="8572" y="10785"/>
                  </a:lnTo>
                  <a:lnTo>
                    <a:pt x="8796" y="10645"/>
                  </a:lnTo>
                  <a:lnTo>
                    <a:pt x="9020" y="10505"/>
                  </a:lnTo>
                  <a:lnTo>
                    <a:pt x="9216" y="10337"/>
                  </a:lnTo>
                  <a:lnTo>
                    <a:pt x="9020" y="10141"/>
                  </a:lnTo>
                  <a:lnTo>
                    <a:pt x="8880" y="9917"/>
                  </a:lnTo>
                  <a:lnTo>
                    <a:pt x="8740" y="9665"/>
                  </a:lnTo>
                  <a:lnTo>
                    <a:pt x="8600" y="9413"/>
                  </a:lnTo>
                  <a:lnTo>
                    <a:pt x="8516" y="9133"/>
                  </a:lnTo>
                  <a:lnTo>
                    <a:pt x="8404" y="8852"/>
                  </a:lnTo>
                  <a:lnTo>
                    <a:pt x="8264" y="8264"/>
                  </a:lnTo>
                  <a:lnTo>
                    <a:pt x="8152" y="7592"/>
                  </a:lnTo>
                  <a:lnTo>
                    <a:pt x="8096" y="6920"/>
                  </a:lnTo>
                  <a:lnTo>
                    <a:pt x="8096" y="6191"/>
                  </a:lnTo>
                  <a:lnTo>
                    <a:pt x="8096" y="5463"/>
                  </a:lnTo>
                  <a:lnTo>
                    <a:pt x="8152" y="4735"/>
                  </a:lnTo>
                  <a:lnTo>
                    <a:pt x="8236" y="4007"/>
                  </a:lnTo>
                  <a:lnTo>
                    <a:pt x="8348" y="3250"/>
                  </a:lnTo>
                  <a:lnTo>
                    <a:pt x="8460" y="2550"/>
                  </a:lnTo>
                  <a:lnTo>
                    <a:pt x="8740" y="1205"/>
                  </a:lnTo>
                  <a:lnTo>
                    <a:pt x="9020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1409055" y="1856190"/>
              <a:ext cx="145741" cy="183451"/>
            </a:xfrm>
            <a:custGeom>
              <a:rect b="b" l="l" r="r" t="t"/>
              <a:pathLst>
                <a:path extrusionOk="0" fill="none" h="11598" w="9217">
                  <a:moveTo>
                    <a:pt x="9216" y="10337"/>
                  </a:moveTo>
                  <a:lnTo>
                    <a:pt x="9216" y="10337"/>
                  </a:lnTo>
                  <a:lnTo>
                    <a:pt x="9020" y="10505"/>
                  </a:lnTo>
                  <a:lnTo>
                    <a:pt x="8796" y="10645"/>
                  </a:lnTo>
                  <a:lnTo>
                    <a:pt x="8572" y="10785"/>
                  </a:lnTo>
                  <a:lnTo>
                    <a:pt x="8348" y="10897"/>
                  </a:lnTo>
                  <a:lnTo>
                    <a:pt x="7844" y="11121"/>
                  </a:lnTo>
                  <a:lnTo>
                    <a:pt x="7311" y="11261"/>
                  </a:lnTo>
                  <a:lnTo>
                    <a:pt x="6779" y="11401"/>
                  </a:lnTo>
                  <a:lnTo>
                    <a:pt x="6219" y="11485"/>
                  </a:lnTo>
                  <a:lnTo>
                    <a:pt x="5631" y="11541"/>
                  </a:lnTo>
                  <a:lnTo>
                    <a:pt x="5099" y="11570"/>
                  </a:lnTo>
                  <a:lnTo>
                    <a:pt x="4566" y="11598"/>
                  </a:lnTo>
                  <a:lnTo>
                    <a:pt x="4062" y="11598"/>
                  </a:lnTo>
                  <a:lnTo>
                    <a:pt x="3222" y="11541"/>
                  </a:lnTo>
                  <a:lnTo>
                    <a:pt x="2662" y="11485"/>
                  </a:lnTo>
                  <a:lnTo>
                    <a:pt x="2466" y="11457"/>
                  </a:lnTo>
                  <a:lnTo>
                    <a:pt x="2466" y="11457"/>
                  </a:lnTo>
                  <a:lnTo>
                    <a:pt x="1989" y="11317"/>
                  </a:lnTo>
                  <a:lnTo>
                    <a:pt x="1541" y="11149"/>
                  </a:lnTo>
                  <a:lnTo>
                    <a:pt x="1037" y="10953"/>
                  </a:lnTo>
                  <a:lnTo>
                    <a:pt x="785" y="10813"/>
                  </a:lnTo>
                  <a:lnTo>
                    <a:pt x="561" y="10673"/>
                  </a:lnTo>
                  <a:lnTo>
                    <a:pt x="365" y="10533"/>
                  </a:lnTo>
                  <a:lnTo>
                    <a:pt x="197" y="10393"/>
                  </a:lnTo>
                  <a:lnTo>
                    <a:pt x="57" y="10225"/>
                  </a:lnTo>
                  <a:lnTo>
                    <a:pt x="1" y="10057"/>
                  </a:lnTo>
                  <a:lnTo>
                    <a:pt x="1" y="9973"/>
                  </a:lnTo>
                  <a:lnTo>
                    <a:pt x="1" y="9889"/>
                  </a:lnTo>
                  <a:lnTo>
                    <a:pt x="29" y="9805"/>
                  </a:lnTo>
                  <a:lnTo>
                    <a:pt x="85" y="9721"/>
                  </a:lnTo>
                  <a:lnTo>
                    <a:pt x="85" y="9721"/>
                  </a:lnTo>
                  <a:lnTo>
                    <a:pt x="701" y="9581"/>
                  </a:lnTo>
                  <a:lnTo>
                    <a:pt x="981" y="9497"/>
                  </a:lnTo>
                  <a:lnTo>
                    <a:pt x="1233" y="9385"/>
                  </a:lnTo>
                  <a:lnTo>
                    <a:pt x="1485" y="9301"/>
                  </a:lnTo>
                  <a:lnTo>
                    <a:pt x="1709" y="9161"/>
                  </a:lnTo>
                  <a:lnTo>
                    <a:pt x="1905" y="9049"/>
                  </a:lnTo>
                  <a:lnTo>
                    <a:pt x="2101" y="8908"/>
                  </a:lnTo>
                  <a:lnTo>
                    <a:pt x="2269" y="8768"/>
                  </a:lnTo>
                  <a:lnTo>
                    <a:pt x="2438" y="8600"/>
                  </a:lnTo>
                  <a:lnTo>
                    <a:pt x="2690" y="8292"/>
                  </a:lnTo>
                  <a:lnTo>
                    <a:pt x="2914" y="7928"/>
                  </a:lnTo>
                  <a:lnTo>
                    <a:pt x="3054" y="7536"/>
                  </a:lnTo>
                  <a:lnTo>
                    <a:pt x="3054" y="7536"/>
                  </a:lnTo>
                  <a:lnTo>
                    <a:pt x="3166" y="7032"/>
                  </a:lnTo>
                  <a:lnTo>
                    <a:pt x="3250" y="6528"/>
                  </a:lnTo>
                  <a:lnTo>
                    <a:pt x="3278" y="6023"/>
                  </a:lnTo>
                  <a:lnTo>
                    <a:pt x="3222" y="5519"/>
                  </a:lnTo>
                  <a:lnTo>
                    <a:pt x="3222" y="5519"/>
                  </a:lnTo>
                  <a:lnTo>
                    <a:pt x="3166" y="4959"/>
                  </a:lnTo>
                  <a:lnTo>
                    <a:pt x="3082" y="4399"/>
                  </a:lnTo>
                  <a:lnTo>
                    <a:pt x="9020" y="1"/>
                  </a:lnTo>
                  <a:lnTo>
                    <a:pt x="9020" y="1"/>
                  </a:lnTo>
                  <a:lnTo>
                    <a:pt x="8740" y="1205"/>
                  </a:lnTo>
                  <a:lnTo>
                    <a:pt x="8460" y="2550"/>
                  </a:lnTo>
                  <a:lnTo>
                    <a:pt x="8348" y="3250"/>
                  </a:lnTo>
                  <a:lnTo>
                    <a:pt x="8236" y="4007"/>
                  </a:lnTo>
                  <a:lnTo>
                    <a:pt x="8152" y="4735"/>
                  </a:lnTo>
                  <a:lnTo>
                    <a:pt x="8096" y="5463"/>
                  </a:lnTo>
                  <a:lnTo>
                    <a:pt x="8096" y="6191"/>
                  </a:lnTo>
                  <a:lnTo>
                    <a:pt x="8096" y="6920"/>
                  </a:lnTo>
                  <a:lnTo>
                    <a:pt x="8152" y="7592"/>
                  </a:lnTo>
                  <a:lnTo>
                    <a:pt x="8264" y="8264"/>
                  </a:lnTo>
                  <a:lnTo>
                    <a:pt x="8404" y="8852"/>
                  </a:lnTo>
                  <a:lnTo>
                    <a:pt x="8516" y="9133"/>
                  </a:lnTo>
                  <a:lnTo>
                    <a:pt x="8600" y="9413"/>
                  </a:lnTo>
                  <a:lnTo>
                    <a:pt x="8740" y="9665"/>
                  </a:lnTo>
                  <a:lnTo>
                    <a:pt x="8880" y="9917"/>
                  </a:lnTo>
                  <a:lnTo>
                    <a:pt x="9020" y="10141"/>
                  </a:lnTo>
                  <a:lnTo>
                    <a:pt x="9216" y="103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1459986" y="1943487"/>
              <a:ext cx="901" cy="15960"/>
            </a:xfrm>
            <a:custGeom>
              <a:rect b="b" l="l" r="r" t="t"/>
              <a:pathLst>
                <a:path extrusionOk="0" h="1009" w="57">
                  <a:moveTo>
                    <a:pt x="1" y="0"/>
                  </a:moveTo>
                  <a:lnTo>
                    <a:pt x="29" y="504"/>
                  </a:lnTo>
                  <a:lnTo>
                    <a:pt x="29" y="1009"/>
                  </a:lnTo>
                  <a:lnTo>
                    <a:pt x="57" y="5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1457330" y="1943487"/>
              <a:ext cx="3558" cy="31904"/>
            </a:xfrm>
            <a:custGeom>
              <a:rect b="b" l="l" r="r" t="t"/>
              <a:pathLst>
                <a:path extrusionOk="0" fill="none" h="2017" w="225">
                  <a:moveTo>
                    <a:pt x="169" y="0"/>
                  </a:moveTo>
                  <a:lnTo>
                    <a:pt x="169" y="0"/>
                  </a:lnTo>
                  <a:lnTo>
                    <a:pt x="169" y="0"/>
                  </a:lnTo>
                  <a:lnTo>
                    <a:pt x="197" y="504"/>
                  </a:lnTo>
                  <a:lnTo>
                    <a:pt x="197" y="1009"/>
                  </a:lnTo>
                  <a:lnTo>
                    <a:pt x="113" y="1513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13" y="1513"/>
                  </a:lnTo>
                  <a:lnTo>
                    <a:pt x="197" y="1009"/>
                  </a:lnTo>
                  <a:lnTo>
                    <a:pt x="225" y="504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1457330" y="1900511"/>
              <a:ext cx="72657" cy="74880"/>
            </a:xfrm>
            <a:custGeom>
              <a:rect b="b" l="l" r="r" t="t"/>
              <a:pathLst>
                <a:path extrusionOk="0" h="4734" w="4595">
                  <a:moveTo>
                    <a:pt x="4595" y="0"/>
                  </a:moveTo>
                  <a:lnTo>
                    <a:pt x="169" y="2717"/>
                  </a:lnTo>
                  <a:lnTo>
                    <a:pt x="225" y="3221"/>
                  </a:lnTo>
                  <a:lnTo>
                    <a:pt x="197" y="3726"/>
                  </a:lnTo>
                  <a:lnTo>
                    <a:pt x="113" y="4230"/>
                  </a:lnTo>
                  <a:lnTo>
                    <a:pt x="1" y="4734"/>
                  </a:lnTo>
                  <a:lnTo>
                    <a:pt x="617" y="4622"/>
                  </a:lnTo>
                  <a:lnTo>
                    <a:pt x="953" y="4538"/>
                  </a:lnTo>
                  <a:lnTo>
                    <a:pt x="1289" y="4398"/>
                  </a:lnTo>
                  <a:lnTo>
                    <a:pt x="1653" y="4258"/>
                  </a:lnTo>
                  <a:lnTo>
                    <a:pt x="2018" y="4090"/>
                  </a:lnTo>
                  <a:lnTo>
                    <a:pt x="2382" y="3866"/>
                  </a:lnTo>
                  <a:lnTo>
                    <a:pt x="2746" y="3613"/>
                  </a:lnTo>
                  <a:lnTo>
                    <a:pt x="3082" y="3333"/>
                  </a:lnTo>
                  <a:lnTo>
                    <a:pt x="3418" y="2997"/>
                  </a:lnTo>
                  <a:lnTo>
                    <a:pt x="3726" y="2633"/>
                  </a:lnTo>
                  <a:lnTo>
                    <a:pt x="3978" y="2213"/>
                  </a:lnTo>
                  <a:lnTo>
                    <a:pt x="4202" y="1737"/>
                  </a:lnTo>
                  <a:lnTo>
                    <a:pt x="4398" y="1205"/>
                  </a:lnTo>
                  <a:lnTo>
                    <a:pt x="4511" y="644"/>
                  </a:lnTo>
                  <a:lnTo>
                    <a:pt x="4567" y="308"/>
                  </a:lnTo>
                  <a:lnTo>
                    <a:pt x="4595" y="0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1457330" y="1900511"/>
              <a:ext cx="72657" cy="74880"/>
            </a:xfrm>
            <a:custGeom>
              <a:rect b="b" l="l" r="r" t="t"/>
              <a:pathLst>
                <a:path extrusionOk="0" fill="none" h="4734" w="4595">
                  <a:moveTo>
                    <a:pt x="4595" y="0"/>
                  </a:moveTo>
                  <a:lnTo>
                    <a:pt x="169" y="2717"/>
                  </a:lnTo>
                  <a:lnTo>
                    <a:pt x="169" y="2717"/>
                  </a:lnTo>
                  <a:lnTo>
                    <a:pt x="169" y="2717"/>
                  </a:lnTo>
                  <a:lnTo>
                    <a:pt x="169" y="2717"/>
                  </a:lnTo>
                  <a:lnTo>
                    <a:pt x="225" y="3221"/>
                  </a:lnTo>
                  <a:lnTo>
                    <a:pt x="197" y="3726"/>
                  </a:lnTo>
                  <a:lnTo>
                    <a:pt x="113" y="4230"/>
                  </a:lnTo>
                  <a:lnTo>
                    <a:pt x="1" y="4734"/>
                  </a:lnTo>
                  <a:lnTo>
                    <a:pt x="1" y="4734"/>
                  </a:lnTo>
                  <a:lnTo>
                    <a:pt x="617" y="4622"/>
                  </a:lnTo>
                  <a:lnTo>
                    <a:pt x="953" y="4538"/>
                  </a:lnTo>
                  <a:lnTo>
                    <a:pt x="1289" y="4398"/>
                  </a:lnTo>
                  <a:lnTo>
                    <a:pt x="1653" y="4258"/>
                  </a:lnTo>
                  <a:lnTo>
                    <a:pt x="2018" y="4090"/>
                  </a:lnTo>
                  <a:lnTo>
                    <a:pt x="2382" y="3866"/>
                  </a:lnTo>
                  <a:lnTo>
                    <a:pt x="2746" y="3613"/>
                  </a:lnTo>
                  <a:lnTo>
                    <a:pt x="3082" y="3333"/>
                  </a:lnTo>
                  <a:lnTo>
                    <a:pt x="3418" y="2997"/>
                  </a:lnTo>
                  <a:lnTo>
                    <a:pt x="3726" y="2633"/>
                  </a:lnTo>
                  <a:lnTo>
                    <a:pt x="3978" y="2213"/>
                  </a:lnTo>
                  <a:lnTo>
                    <a:pt x="4202" y="1737"/>
                  </a:lnTo>
                  <a:lnTo>
                    <a:pt x="4398" y="1205"/>
                  </a:lnTo>
                  <a:lnTo>
                    <a:pt x="4511" y="644"/>
                  </a:lnTo>
                  <a:lnTo>
                    <a:pt x="4567" y="308"/>
                  </a:lnTo>
                  <a:lnTo>
                    <a:pt x="459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1502948" y="1710432"/>
              <a:ext cx="88169" cy="131159"/>
            </a:xfrm>
            <a:custGeom>
              <a:rect b="b" l="l" r="r" t="t"/>
              <a:pathLst>
                <a:path extrusionOk="0" h="8292" w="5576">
                  <a:moveTo>
                    <a:pt x="5043" y="0"/>
                  </a:moveTo>
                  <a:lnTo>
                    <a:pt x="1" y="224"/>
                  </a:lnTo>
                  <a:lnTo>
                    <a:pt x="57" y="673"/>
                  </a:lnTo>
                  <a:lnTo>
                    <a:pt x="281" y="1793"/>
                  </a:lnTo>
                  <a:lnTo>
                    <a:pt x="421" y="2521"/>
                  </a:lnTo>
                  <a:lnTo>
                    <a:pt x="617" y="3334"/>
                  </a:lnTo>
                  <a:lnTo>
                    <a:pt x="841" y="4174"/>
                  </a:lnTo>
                  <a:lnTo>
                    <a:pt x="1093" y="5014"/>
                  </a:lnTo>
                  <a:lnTo>
                    <a:pt x="1373" y="5827"/>
                  </a:lnTo>
                  <a:lnTo>
                    <a:pt x="1682" y="6583"/>
                  </a:lnTo>
                  <a:lnTo>
                    <a:pt x="1850" y="6919"/>
                  </a:lnTo>
                  <a:lnTo>
                    <a:pt x="2018" y="7227"/>
                  </a:lnTo>
                  <a:lnTo>
                    <a:pt x="2186" y="7507"/>
                  </a:lnTo>
                  <a:lnTo>
                    <a:pt x="2382" y="7759"/>
                  </a:lnTo>
                  <a:lnTo>
                    <a:pt x="2578" y="7955"/>
                  </a:lnTo>
                  <a:lnTo>
                    <a:pt x="2774" y="8124"/>
                  </a:lnTo>
                  <a:lnTo>
                    <a:pt x="2970" y="8236"/>
                  </a:lnTo>
                  <a:lnTo>
                    <a:pt x="3194" y="8292"/>
                  </a:lnTo>
                  <a:lnTo>
                    <a:pt x="3418" y="8292"/>
                  </a:lnTo>
                  <a:lnTo>
                    <a:pt x="3642" y="8236"/>
                  </a:lnTo>
                  <a:lnTo>
                    <a:pt x="3866" y="8096"/>
                  </a:lnTo>
                  <a:lnTo>
                    <a:pt x="4118" y="7899"/>
                  </a:lnTo>
                  <a:lnTo>
                    <a:pt x="4343" y="7647"/>
                  </a:lnTo>
                  <a:lnTo>
                    <a:pt x="4567" y="7395"/>
                  </a:lnTo>
                  <a:lnTo>
                    <a:pt x="4735" y="7115"/>
                  </a:lnTo>
                  <a:lnTo>
                    <a:pt x="4903" y="6807"/>
                  </a:lnTo>
                  <a:lnTo>
                    <a:pt x="5043" y="6527"/>
                  </a:lnTo>
                  <a:lnTo>
                    <a:pt x="5155" y="6219"/>
                  </a:lnTo>
                  <a:lnTo>
                    <a:pt x="5267" y="5911"/>
                  </a:lnTo>
                  <a:lnTo>
                    <a:pt x="5351" y="5575"/>
                  </a:lnTo>
                  <a:lnTo>
                    <a:pt x="5491" y="4930"/>
                  </a:lnTo>
                  <a:lnTo>
                    <a:pt x="5547" y="4286"/>
                  </a:lnTo>
                  <a:lnTo>
                    <a:pt x="5575" y="3614"/>
                  </a:lnTo>
                  <a:lnTo>
                    <a:pt x="5547" y="2998"/>
                  </a:lnTo>
                  <a:lnTo>
                    <a:pt x="5519" y="2381"/>
                  </a:lnTo>
                  <a:lnTo>
                    <a:pt x="5435" y="1821"/>
                  </a:lnTo>
                  <a:lnTo>
                    <a:pt x="5351" y="1317"/>
                  </a:lnTo>
                  <a:lnTo>
                    <a:pt x="5267" y="869"/>
                  </a:lnTo>
                  <a:lnTo>
                    <a:pt x="5127" y="224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1412154" y="1700245"/>
              <a:ext cx="180734" cy="249458"/>
            </a:xfrm>
            <a:custGeom>
              <a:rect b="b" l="l" r="r" t="t"/>
              <a:pathLst>
                <a:path extrusionOk="0" h="15771" w="11430">
                  <a:moveTo>
                    <a:pt x="5519" y="0"/>
                  </a:moveTo>
                  <a:lnTo>
                    <a:pt x="5015" y="28"/>
                  </a:lnTo>
                  <a:lnTo>
                    <a:pt x="4482" y="84"/>
                  </a:lnTo>
                  <a:lnTo>
                    <a:pt x="3978" y="196"/>
                  </a:lnTo>
                  <a:lnTo>
                    <a:pt x="3474" y="364"/>
                  </a:lnTo>
                  <a:lnTo>
                    <a:pt x="2998" y="588"/>
                  </a:lnTo>
                  <a:lnTo>
                    <a:pt x="2550" y="840"/>
                  </a:lnTo>
                  <a:lnTo>
                    <a:pt x="2101" y="1149"/>
                  </a:lnTo>
                  <a:lnTo>
                    <a:pt x="1709" y="1485"/>
                  </a:lnTo>
                  <a:lnTo>
                    <a:pt x="1345" y="1877"/>
                  </a:lnTo>
                  <a:lnTo>
                    <a:pt x="1009" y="2297"/>
                  </a:lnTo>
                  <a:lnTo>
                    <a:pt x="729" y="2773"/>
                  </a:lnTo>
                  <a:lnTo>
                    <a:pt x="477" y="3277"/>
                  </a:lnTo>
                  <a:lnTo>
                    <a:pt x="337" y="3558"/>
                  </a:lnTo>
                  <a:lnTo>
                    <a:pt x="253" y="3866"/>
                  </a:lnTo>
                  <a:lnTo>
                    <a:pt x="169" y="4174"/>
                  </a:lnTo>
                  <a:lnTo>
                    <a:pt x="85" y="4482"/>
                  </a:lnTo>
                  <a:lnTo>
                    <a:pt x="57" y="4818"/>
                  </a:lnTo>
                  <a:lnTo>
                    <a:pt x="29" y="5126"/>
                  </a:lnTo>
                  <a:lnTo>
                    <a:pt x="1" y="5434"/>
                  </a:lnTo>
                  <a:lnTo>
                    <a:pt x="29" y="5770"/>
                  </a:lnTo>
                  <a:lnTo>
                    <a:pt x="85" y="7171"/>
                  </a:lnTo>
                  <a:lnTo>
                    <a:pt x="141" y="8459"/>
                  </a:lnTo>
                  <a:lnTo>
                    <a:pt x="225" y="9608"/>
                  </a:lnTo>
                  <a:lnTo>
                    <a:pt x="281" y="10168"/>
                  </a:lnTo>
                  <a:lnTo>
                    <a:pt x="365" y="10672"/>
                  </a:lnTo>
                  <a:lnTo>
                    <a:pt x="477" y="11176"/>
                  </a:lnTo>
                  <a:lnTo>
                    <a:pt x="589" y="11653"/>
                  </a:lnTo>
                  <a:lnTo>
                    <a:pt x="757" y="12101"/>
                  </a:lnTo>
                  <a:lnTo>
                    <a:pt x="925" y="12521"/>
                  </a:lnTo>
                  <a:lnTo>
                    <a:pt x="1149" y="12969"/>
                  </a:lnTo>
                  <a:lnTo>
                    <a:pt x="1429" y="13361"/>
                  </a:lnTo>
                  <a:lnTo>
                    <a:pt x="1709" y="13754"/>
                  </a:lnTo>
                  <a:lnTo>
                    <a:pt x="2073" y="14146"/>
                  </a:lnTo>
                  <a:lnTo>
                    <a:pt x="2354" y="14454"/>
                  </a:lnTo>
                  <a:lnTo>
                    <a:pt x="2690" y="14734"/>
                  </a:lnTo>
                  <a:lnTo>
                    <a:pt x="3026" y="14958"/>
                  </a:lnTo>
                  <a:lnTo>
                    <a:pt x="3362" y="15154"/>
                  </a:lnTo>
                  <a:lnTo>
                    <a:pt x="3726" y="15350"/>
                  </a:lnTo>
                  <a:lnTo>
                    <a:pt x="4118" y="15490"/>
                  </a:lnTo>
                  <a:lnTo>
                    <a:pt x="4482" y="15602"/>
                  </a:lnTo>
                  <a:lnTo>
                    <a:pt x="4875" y="15686"/>
                  </a:lnTo>
                  <a:lnTo>
                    <a:pt x="5267" y="15742"/>
                  </a:lnTo>
                  <a:lnTo>
                    <a:pt x="5687" y="15770"/>
                  </a:lnTo>
                  <a:lnTo>
                    <a:pt x="6079" y="15770"/>
                  </a:lnTo>
                  <a:lnTo>
                    <a:pt x="6499" y="15714"/>
                  </a:lnTo>
                  <a:lnTo>
                    <a:pt x="6891" y="15658"/>
                  </a:lnTo>
                  <a:lnTo>
                    <a:pt x="7283" y="15546"/>
                  </a:lnTo>
                  <a:lnTo>
                    <a:pt x="7676" y="15406"/>
                  </a:lnTo>
                  <a:lnTo>
                    <a:pt x="8068" y="15238"/>
                  </a:lnTo>
                  <a:lnTo>
                    <a:pt x="8516" y="14986"/>
                  </a:lnTo>
                  <a:lnTo>
                    <a:pt x="8964" y="14678"/>
                  </a:lnTo>
                  <a:lnTo>
                    <a:pt x="9356" y="14342"/>
                  </a:lnTo>
                  <a:lnTo>
                    <a:pt x="9748" y="13978"/>
                  </a:lnTo>
                  <a:lnTo>
                    <a:pt x="10085" y="13557"/>
                  </a:lnTo>
                  <a:lnTo>
                    <a:pt x="10365" y="13137"/>
                  </a:lnTo>
                  <a:lnTo>
                    <a:pt x="10617" y="12661"/>
                  </a:lnTo>
                  <a:lnTo>
                    <a:pt x="10841" y="12185"/>
                  </a:lnTo>
                  <a:lnTo>
                    <a:pt x="10925" y="11905"/>
                  </a:lnTo>
                  <a:lnTo>
                    <a:pt x="11009" y="11625"/>
                  </a:lnTo>
                  <a:lnTo>
                    <a:pt x="11177" y="10924"/>
                  </a:lnTo>
                  <a:lnTo>
                    <a:pt x="11289" y="10168"/>
                  </a:lnTo>
                  <a:lnTo>
                    <a:pt x="11373" y="9412"/>
                  </a:lnTo>
                  <a:lnTo>
                    <a:pt x="11429" y="8599"/>
                  </a:lnTo>
                  <a:lnTo>
                    <a:pt x="11429" y="7787"/>
                  </a:lnTo>
                  <a:lnTo>
                    <a:pt x="11373" y="6947"/>
                  </a:lnTo>
                  <a:lnTo>
                    <a:pt x="11289" y="6135"/>
                  </a:lnTo>
                  <a:lnTo>
                    <a:pt x="11149" y="5322"/>
                  </a:lnTo>
                  <a:lnTo>
                    <a:pt x="10925" y="4538"/>
                  </a:lnTo>
                  <a:lnTo>
                    <a:pt x="10813" y="4146"/>
                  </a:lnTo>
                  <a:lnTo>
                    <a:pt x="10673" y="3782"/>
                  </a:lnTo>
                  <a:lnTo>
                    <a:pt x="10505" y="3417"/>
                  </a:lnTo>
                  <a:lnTo>
                    <a:pt x="10337" y="3053"/>
                  </a:lnTo>
                  <a:lnTo>
                    <a:pt x="10141" y="2717"/>
                  </a:lnTo>
                  <a:lnTo>
                    <a:pt x="9945" y="2409"/>
                  </a:lnTo>
                  <a:lnTo>
                    <a:pt x="9720" y="2101"/>
                  </a:lnTo>
                  <a:lnTo>
                    <a:pt x="9468" y="1793"/>
                  </a:lnTo>
                  <a:lnTo>
                    <a:pt x="9216" y="1513"/>
                  </a:lnTo>
                  <a:lnTo>
                    <a:pt x="8936" y="1261"/>
                  </a:lnTo>
                  <a:lnTo>
                    <a:pt x="8656" y="1037"/>
                  </a:lnTo>
                  <a:lnTo>
                    <a:pt x="8320" y="812"/>
                  </a:lnTo>
                  <a:lnTo>
                    <a:pt x="8012" y="616"/>
                  </a:lnTo>
                  <a:lnTo>
                    <a:pt x="7648" y="448"/>
                  </a:lnTo>
                  <a:lnTo>
                    <a:pt x="7115" y="252"/>
                  </a:lnTo>
                  <a:lnTo>
                    <a:pt x="6583" y="112"/>
                  </a:lnTo>
                  <a:lnTo>
                    <a:pt x="6051" y="28"/>
                  </a:lnTo>
                  <a:lnTo>
                    <a:pt x="5519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1507818" y="1802142"/>
              <a:ext cx="12428" cy="18190"/>
            </a:xfrm>
            <a:custGeom>
              <a:rect b="b" l="l" r="r" t="t"/>
              <a:pathLst>
                <a:path extrusionOk="0" h="1150" w="786">
                  <a:moveTo>
                    <a:pt x="337" y="1"/>
                  </a:moveTo>
                  <a:lnTo>
                    <a:pt x="253" y="29"/>
                  </a:lnTo>
                  <a:lnTo>
                    <a:pt x="197" y="85"/>
                  </a:lnTo>
                  <a:lnTo>
                    <a:pt x="141" y="141"/>
                  </a:lnTo>
                  <a:lnTo>
                    <a:pt x="57" y="337"/>
                  </a:lnTo>
                  <a:lnTo>
                    <a:pt x="1" y="561"/>
                  </a:lnTo>
                  <a:lnTo>
                    <a:pt x="29" y="785"/>
                  </a:lnTo>
                  <a:lnTo>
                    <a:pt x="113" y="953"/>
                  </a:lnTo>
                  <a:lnTo>
                    <a:pt x="169" y="1037"/>
                  </a:lnTo>
                  <a:lnTo>
                    <a:pt x="225" y="1093"/>
                  </a:lnTo>
                  <a:lnTo>
                    <a:pt x="309" y="1121"/>
                  </a:lnTo>
                  <a:lnTo>
                    <a:pt x="393" y="1149"/>
                  </a:lnTo>
                  <a:lnTo>
                    <a:pt x="449" y="1121"/>
                  </a:lnTo>
                  <a:lnTo>
                    <a:pt x="533" y="1093"/>
                  </a:lnTo>
                  <a:lnTo>
                    <a:pt x="589" y="1037"/>
                  </a:lnTo>
                  <a:lnTo>
                    <a:pt x="645" y="981"/>
                  </a:lnTo>
                  <a:lnTo>
                    <a:pt x="729" y="785"/>
                  </a:lnTo>
                  <a:lnTo>
                    <a:pt x="785" y="589"/>
                  </a:lnTo>
                  <a:lnTo>
                    <a:pt x="757" y="365"/>
                  </a:lnTo>
                  <a:lnTo>
                    <a:pt x="673" y="169"/>
                  </a:lnTo>
                  <a:lnTo>
                    <a:pt x="617" y="85"/>
                  </a:lnTo>
                  <a:lnTo>
                    <a:pt x="561" y="29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1566292" y="1803027"/>
              <a:ext cx="11970" cy="18633"/>
            </a:xfrm>
            <a:custGeom>
              <a:rect b="b" l="l" r="r" t="t"/>
              <a:pathLst>
                <a:path extrusionOk="0" h="1178" w="757">
                  <a:moveTo>
                    <a:pt x="393" y="1"/>
                  </a:moveTo>
                  <a:lnTo>
                    <a:pt x="309" y="29"/>
                  </a:lnTo>
                  <a:lnTo>
                    <a:pt x="225" y="57"/>
                  </a:lnTo>
                  <a:lnTo>
                    <a:pt x="169" y="113"/>
                  </a:lnTo>
                  <a:lnTo>
                    <a:pt x="112" y="169"/>
                  </a:lnTo>
                  <a:lnTo>
                    <a:pt x="28" y="337"/>
                  </a:lnTo>
                  <a:lnTo>
                    <a:pt x="0" y="561"/>
                  </a:lnTo>
                  <a:lnTo>
                    <a:pt x="0" y="673"/>
                  </a:lnTo>
                  <a:lnTo>
                    <a:pt x="0" y="785"/>
                  </a:lnTo>
                  <a:lnTo>
                    <a:pt x="56" y="897"/>
                  </a:lnTo>
                  <a:lnTo>
                    <a:pt x="84" y="981"/>
                  </a:lnTo>
                  <a:lnTo>
                    <a:pt x="140" y="1065"/>
                  </a:lnTo>
                  <a:lnTo>
                    <a:pt x="225" y="1121"/>
                  </a:lnTo>
                  <a:lnTo>
                    <a:pt x="281" y="1149"/>
                  </a:lnTo>
                  <a:lnTo>
                    <a:pt x="365" y="1177"/>
                  </a:lnTo>
                  <a:lnTo>
                    <a:pt x="449" y="1149"/>
                  </a:lnTo>
                  <a:lnTo>
                    <a:pt x="505" y="1121"/>
                  </a:lnTo>
                  <a:lnTo>
                    <a:pt x="589" y="1065"/>
                  </a:lnTo>
                  <a:lnTo>
                    <a:pt x="645" y="1009"/>
                  </a:lnTo>
                  <a:lnTo>
                    <a:pt x="729" y="813"/>
                  </a:lnTo>
                  <a:lnTo>
                    <a:pt x="757" y="589"/>
                  </a:lnTo>
                  <a:lnTo>
                    <a:pt x="729" y="393"/>
                  </a:lnTo>
                  <a:lnTo>
                    <a:pt x="673" y="197"/>
                  </a:lnTo>
                  <a:lnTo>
                    <a:pt x="617" y="113"/>
                  </a:lnTo>
                  <a:lnTo>
                    <a:pt x="533" y="57"/>
                  </a:lnTo>
                  <a:lnTo>
                    <a:pt x="477" y="29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1546353" y="1814100"/>
              <a:ext cx="24825" cy="49651"/>
            </a:xfrm>
            <a:custGeom>
              <a:rect b="b" l="l" r="r" t="t"/>
              <a:pathLst>
                <a:path extrusionOk="0" h="3139" w="1570">
                  <a:moveTo>
                    <a:pt x="57" y="1"/>
                  </a:moveTo>
                  <a:lnTo>
                    <a:pt x="1" y="3082"/>
                  </a:lnTo>
                  <a:lnTo>
                    <a:pt x="197" y="3110"/>
                  </a:lnTo>
                  <a:lnTo>
                    <a:pt x="393" y="3138"/>
                  </a:lnTo>
                  <a:lnTo>
                    <a:pt x="617" y="3138"/>
                  </a:lnTo>
                  <a:lnTo>
                    <a:pt x="813" y="3110"/>
                  </a:lnTo>
                  <a:lnTo>
                    <a:pt x="1009" y="3082"/>
                  </a:lnTo>
                  <a:lnTo>
                    <a:pt x="1205" y="2998"/>
                  </a:lnTo>
                  <a:lnTo>
                    <a:pt x="1401" y="2914"/>
                  </a:lnTo>
                  <a:lnTo>
                    <a:pt x="1570" y="2802"/>
                  </a:lnTo>
                  <a:lnTo>
                    <a:pt x="1121" y="2158"/>
                  </a:lnTo>
                  <a:lnTo>
                    <a:pt x="729" y="1458"/>
                  </a:lnTo>
                  <a:lnTo>
                    <a:pt x="365" y="75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1487895" y="1775110"/>
              <a:ext cx="27924" cy="16419"/>
            </a:xfrm>
            <a:custGeom>
              <a:rect b="b" l="l" r="r" t="t"/>
              <a:pathLst>
                <a:path extrusionOk="0" h="1038" w="1766">
                  <a:moveTo>
                    <a:pt x="1373" y="1"/>
                  </a:moveTo>
                  <a:lnTo>
                    <a:pt x="1149" y="29"/>
                  </a:lnTo>
                  <a:lnTo>
                    <a:pt x="953" y="85"/>
                  </a:lnTo>
                  <a:lnTo>
                    <a:pt x="729" y="169"/>
                  </a:lnTo>
                  <a:lnTo>
                    <a:pt x="533" y="281"/>
                  </a:lnTo>
                  <a:lnTo>
                    <a:pt x="365" y="421"/>
                  </a:lnTo>
                  <a:lnTo>
                    <a:pt x="197" y="561"/>
                  </a:lnTo>
                  <a:lnTo>
                    <a:pt x="57" y="729"/>
                  </a:lnTo>
                  <a:lnTo>
                    <a:pt x="1" y="813"/>
                  </a:lnTo>
                  <a:lnTo>
                    <a:pt x="1" y="869"/>
                  </a:lnTo>
                  <a:lnTo>
                    <a:pt x="1" y="953"/>
                  </a:lnTo>
                  <a:lnTo>
                    <a:pt x="29" y="1009"/>
                  </a:lnTo>
                  <a:lnTo>
                    <a:pt x="57" y="1009"/>
                  </a:lnTo>
                  <a:lnTo>
                    <a:pt x="169" y="1037"/>
                  </a:lnTo>
                  <a:lnTo>
                    <a:pt x="253" y="1037"/>
                  </a:lnTo>
                  <a:lnTo>
                    <a:pt x="337" y="981"/>
                  </a:lnTo>
                  <a:lnTo>
                    <a:pt x="449" y="841"/>
                  </a:lnTo>
                  <a:lnTo>
                    <a:pt x="589" y="729"/>
                  </a:lnTo>
                  <a:lnTo>
                    <a:pt x="729" y="617"/>
                  </a:lnTo>
                  <a:lnTo>
                    <a:pt x="897" y="533"/>
                  </a:lnTo>
                  <a:lnTo>
                    <a:pt x="1037" y="449"/>
                  </a:lnTo>
                  <a:lnTo>
                    <a:pt x="1205" y="393"/>
                  </a:lnTo>
                  <a:lnTo>
                    <a:pt x="1401" y="365"/>
                  </a:lnTo>
                  <a:lnTo>
                    <a:pt x="1569" y="365"/>
                  </a:lnTo>
                  <a:lnTo>
                    <a:pt x="1653" y="337"/>
                  </a:lnTo>
                  <a:lnTo>
                    <a:pt x="1709" y="309"/>
                  </a:lnTo>
                  <a:lnTo>
                    <a:pt x="1737" y="225"/>
                  </a:lnTo>
                  <a:lnTo>
                    <a:pt x="1765" y="169"/>
                  </a:lnTo>
                  <a:lnTo>
                    <a:pt x="1737" y="113"/>
                  </a:lnTo>
                  <a:lnTo>
                    <a:pt x="1709" y="57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1569834" y="1770681"/>
              <a:ext cx="24825" cy="21733"/>
            </a:xfrm>
            <a:custGeom>
              <a:rect b="b" l="l" r="r" t="t"/>
              <a:pathLst>
                <a:path extrusionOk="0" h="1374" w="1570">
                  <a:moveTo>
                    <a:pt x="141" y="1"/>
                  </a:moveTo>
                  <a:lnTo>
                    <a:pt x="85" y="29"/>
                  </a:lnTo>
                  <a:lnTo>
                    <a:pt x="29" y="85"/>
                  </a:lnTo>
                  <a:lnTo>
                    <a:pt x="1" y="169"/>
                  </a:lnTo>
                  <a:lnTo>
                    <a:pt x="1" y="253"/>
                  </a:lnTo>
                  <a:lnTo>
                    <a:pt x="29" y="309"/>
                  </a:lnTo>
                  <a:lnTo>
                    <a:pt x="85" y="365"/>
                  </a:lnTo>
                  <a:lnTo>
                    <a:pt x="169" y="393"/>
                  </a:lnTo>
                  <a:lnTo>
                    <a:pt x="337" y="421"/>
                  </a:lnTo>
                  <a:lnTo>
                    <a:pt x="505" y="505"/>
                  </a:lnTo>
                  <a:lnTo>
                    <a:pt x="645" y="589"/>
                  </a:lnTo>
                  <a:lnTo>
                    <a:pt x="785" y="701"/>
                  </a:lnTo>
                  <a:lnTo>
                    <a:pt x="925" y="813"/>
                  </a:lnTo>
                  <a:lnTo>
                    <a:pt x="1037" y="953"/>
                  </a:lnTo>
                  <a:lnTo>
                    <a:pt x="1149" y="1093"/>
                  </a:lnTo>
                  <a:lnTo>
                    <a:pt x="1205" y="1261"/>
                  </a:lnTo>
                  <a:lnTo>
                    <a:pt x="1261" y="1345"/>
                  </a:lnTo>
                  <a:lnTo>
                    <a:pt x="1345" y="1373"/>
                  </a:lnTo>
                  <a:lnTo>
                    <a:pt x="1457" y="1373"/>
                  </a:lnTo>
                  <a:lnTo>
                    <a:pt x="1513" y="1345"/>
                  </a:lnTo>
                  <a:lnTo>
                    <a:pt x="1569" y="1261"/>
                  </a:lnTo>
                  <a:lnTo>
                    <a:pt x="1569" y="1205"/>
                  </a:lnTo>
                  <a:lnTo>
                    <a:pt x="1569" y="1121"/>
                  </a:lnTo>
                  <a:lnTo>
                    <a:pt x="1457" y="925"/>
                  </a:lnTo>
                  <a:lnTo>
                    <a:pt x="1345" y="729"/>
                  </a:lnTo>
                  <a:lnTo>
                    <a:pt x="1205" y="561"/>
                  </a:lnTo>
                  <a:lnTo>
                    <a:pt x="1037" y="393"/>
                  </a:lnTo>
                  <a:lnTo>
                    <a:pt x="841" y="253"/>
                  </a:lnTo>
                  <a:lnTo>
                    <a:pt x="645" y="141"/>
                  </a:lnTo>
                  <a:lnTo>
                    <a:pt x="449" y="5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1382032" y="1713532"/>
              <a:ext cx="82840" cy="201610"/>
            </a:xfrm>
            <a:custGeom>
              <a:rect b="b" l="l" r="r" t="t"/>
              <a:pathLst>
                <a:path extrusionOk="0" h="12746" w="5239">
                  <a:moveTo>
                    <a:pt x="4959" y="0"/>
                  </a:moveTo>
                  <a:lnTo>
                    <a:pt x="477" y="701"/>
                  </a:lnTo>
                  <a:lnTo>
                    <a:pt x="365" y="953"/>
                  </a:lnTo>
                  <a:lnTo>
                    <a:pt x="281" y="1233"/>
                  </a:lnTo>
                  <a:lnTo>
                    <a:pt x="197" y="1541"/>
                  </a:lnTo>
                  <a:lnTo>
                    <a:pt x="113" y="1877"/>
                  </a:lnTo>
                  <a:lnTo>
                    <a:pt x="57" y="2213"/>
                  </a:lnTo>
                  <a:lnTo>
                    <a:pt x="29" y="2577"/>
                  </a:lnTo>
                  <a:lnTo>
                    <a:pt x="1" y="2998"/>
                  </a:lnTo>
                  <a:lnTo>
                    <a:pt x="1" y="3418"/>
                  </a:lnTo>
                  <a:lnTo>
                    <a:pt x="1" y="3866"/>
                  </a:lnTo>
                  <a:lnTo>
                    <a:pt x="29" y="4314"/>
                  </a:lnTo>
                  <a:lnTo>
                    <a:pt x="85" y="4818"/>
                  </a:lnTo>
                  <a:lnTo>
                    <a:pt x="169" y="5323"/>
                  </a:lnTo>
                  <a:lnTo>
                    <a:pt x="253" y="5855"/>
                  </a:lnTo>
                  <a:lnTo>
                    <a:pt x="365" y="6415"/>
                  </a:lnTo>
                  <a:lnTo>
                    <a:pt x="505" y="6975"/>
                  </a:lnTo>
                  <a:lnTo>
                    <a:pt x="673" y="7563"/>
                  </a:lnTo>
                  <a:lnTo>
                    <a:pt x="897" y="8292"/>
                  </a:lnTo>
                  <a:lnTo>
                    <a:pt x="1149" y="8992"/>
                  </a:lnTo>
                  <a:lnTo>
                    <a:pt x="1429" y="9692"/>
                  </a:lnTo>
                  <a:lnTo>
                    <a:pt x="1794" y="10336"/>
                  </a:lnTo>
                  <a:lnTo>
                    <a:pt x="2186" y="10981"/>
                  </a:lnTo>
                  <a:lnTo>
                    <a:pt x="2606" y="11597"/>
                  </a:lnTo>
                  <a:lnTo>
                    <a:pt x="3054" y="12185"/>
                  </a:lnTo>
                  <a:lnTo>
                    <a:pt x="3558" y="12745"/>
                  </a:lnTo>
                  <a:lnTo>
                    <a:pt x="3362" y="12437"/>
                  </a:lnTo>
                  <a:lnTo>
                    <a:pt x="3194" y="12101"/>
                  </a:lnTo>
                  <a:lnTo>
                    <a:pt x="3054" y="11709"/>
                  </a:lnTo>
                  <a:lnTo>
                    <a:pt x="2914" y="11317"/>
                  </a:lnTo>
                  <a:lnTo>
                    <a:pt x="2802" y="10925"/>
                  </a:lnTo>
                  <a:lnTo>
                    <a:pt x="2690" y="10505"/>
                  </a:lnTo>
                  <a:lnTo>
                    <a:pt x="2634" y="10084"/>
                  </a:lnTo>
                  <a:lnTo>
                    <a:pt x="2578" y="9692"/>
                  </a:lnTo>
                  <a:lnTo>
                    <a:pt x="2522" y="9300"/>
                  </a:lnTo>
                  <a:lnTo>
                    <a:pt x="2522" y="8936"/>
                  </a:lnTo>
                  <a:lnTo>
                    <a:pt x="2522" y="8628"/>
                  </a:lnTo>
                  <a:lnTo>
                    <a:pt x="2522" y="8320"/>
                  </a:lnTo>
                  <a:lnTo>
                    <a:pt x="2550" y="8096"/>
                  </a:lnTo>
                  <a:lnTo>
                    <a:pt x="2606" y="7900"/>
                  </a:lnTo>
                  <a:lnTo>
                    <a:pt x="2690" y="7759"/>
                  </a:lnTo>
                  <a:lnTo>
                    <a:pt x="2718" y="7703"/>
                  </a:lnTo>
                  <a:lnTo>
                    <a:pt x="2774" y="7675"/>
                  </a:lnTo>
                  <a:lnTo>
                    <a:pt x="2942" y="7675"/>
                  </a:lnTo>
                  <a:lnTo>
                    <a:pt x="3082" y="7703"/>
                  </a:lnTo>
                  <a:lnTo>
                    <a:pt x="3166" y="7759"/>
                  </a:lnTo>
                  <a:lnTo>
                    <a:pt x="3250" y="7872"/>
                  </a:lnTo>
                  <a:lnTo>
                    <a:pt x="3278" y="7956"/>
                  </a:lnTo>
                  <a:lnTo>
                    <a:pt x="3306" y="8068"/>
                  </a:lnTo>
                  <a:lnTo>
                    <a:pt x="3334" y="8152"/>
                  </a:lnTo>
                  <a:lnTo>
                    <a:pt x="3530" y="7956"/>
                  </a:lnTo>
                  <a:lnTo>
                    <a:pt x="3726" y="7759"/>
                  </a:lnTo>
                  <a:lnTo>
                    <a:pt x="3922" y="7507"/>
                  </a:lnTo>
                  <a:lnTo>
                    <a:pt x="4090" y="7227"/>
                  </a:lnTo>
                  <a:lnTo>
                    <a:pt x="4259" y="6947"/>
                  </a:lnTo>
                  <a:lnTo>
                    <a:pt x="4399" y="6639"/>
                  </a:lnTo>
                  <a:lnTo>
                    <a:pt x="4511" y="6331"/>
                  </a:lnTo>
                  <a:lnTo>
                    <a:pt x="4623" y="5995"/>
                  </a:lnTo>
                  <a:lnTo>
                    <a:pt x="4707" y="5659"/>
                  </a:lnTo>
                  <a:lnTo>
                    <a:pt x="4763" y="5323"/>
                  </a:lnTo>
                  <a:lnTo>
                    <a:pt x="4819" y="4986"/>
                  </a:lnTo>
                  <a:lnTo>
                    <a:pt x="4819" y="4650"/>
                  </a:lnTo>
                  <a:lnTo>
                    <a:pt x="4819" y="4342"/>
                  </a:lnTo>
                  <a:lnTo>
                    <a:pt x="4791" y="4034"/>
                  </a:lnTo>
                  <a:lnTo>
                    <a:pt x="4707" y="3726"/>
                  </a:lnTo>
                  <a:lnTo>
                    <a:pt x="4623" y="3446"/>
                  </a:lnTo>
                  <a:lnTo>
                    <a:pt x="4539" y="3194"/>
                  </a:lnTo>
                  <a:lnTo>
                    <a:pt x="4511" y="2942"/>
                  </a:lnTo>
                  <a:lnTo>
                    <a:pt x="4511" y="2718"/>
                  </a:lnTo>
                  <a:lnTo>
                    <a:pt x="4595" y="2465"/>
                  </a:lnTo>
                  <a:lnTo>
                    <a:pt x="4679" y="2269"/>
                  </a:lnTo>
                  <a:lnTo>
                    <a:pt x="4819" y="2073"/>
                  </a:lnTo>
                  <a:lnTo>
                    <a:pt x="5015" y="1877"/>
                  </a:lnTo>
                  <a:lnTo>
                    <a:pt x="5239" y="1765"/>
                  </a:lnTo>
                  <a:lnTo>
                    <a:pt x="4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1380704" y="1802585"/>
              <a:ext cx="64688" cy="72239"/>
            </a:xfrm>
            <a:custGeom>
              <a:rect b="b" l="l" r="r" t="t"/>
              <a:pathLst>
                <a:path extrusionOk="0" h="4567" w="4091">
                  <a:moveTo>
                    <a:pt x="1569" y="1"/>
                  </a:moveTo>
                  <a:lnTo>
                    <a:pt x="1373" y="29"/>
                  </a:lnTo>
                  <a:lnTo>
                    <a:pt x="1233" y="85"/>
                  </a:lnTo>
                  <a:lnTo>
                    <a:pt x="925" y="197"/>
                  </a:lnTo>
                  <a:lnTo>
                    <a:pt x="645" y="365"/>
                  </a:lnTo>
                  <a:lnTo>
                    <a:pt x="393" y="589"/>
                  </a:lnTo>
                  <a:lnTo>
                    <a:pt x="225" y="869"/>
                  </a:lnTo>
                  <a:lnTo>
                    <a:pt x="85" y="1149"/>
                  </a:lnTo>
                  <a:lnTo>
                    <a:pt x="1" y="1485"/>
                  </a:lnTo>
                  <a:lnTo>
                    <a:pt x="1" y="1653"/>
                  </a:lnTo>
                  <a:lnTo>
                    <a:pt x="1" y="1821"/>
                  </a:lnTo>
                  <a:lnTo>
                    <a:pt x="29" y="1989"/>
                  </a:lnTo>
                  <a:lnTo>
                    <a:pt x="57" y="2186"/>
                  </a:lnTo>
                  <a:lnTo>
                    <a:pt x="141" y="2354"/>
                  </a:lnTo>
                  <a:lnTo>
                    <a:pt x="225" y="2522"/>
                  </a:lnTo>
                  <a:lnTo>
                    <a:pt x="393" y="2858"/>
                  </a:lnTo>
                  <a:lnTo>
                    <a:pt x="589" y="3166"/>
                  </a:lnTo>
                  <a:lnTo>
                    <a:pt x="841" y="3446"/>
                  </a:lnTo>
                  <a:lnTo>
                    <a:pt x="1093" y="3698"/>
                  </a:lnTo>
                  <a:lnTo>
                    <a:pt x="1373" y="3950"/>
                  </a:lnTo>
                  <a:lnTo>
                    <a:pt x="1682" y="4146"/>
                  </a:lnTo>
                  <a:lnTo>
                    <a:pt x="2018" y="4342"/>
                  </a:lnTo>
                  <a:lnTo>
                    <a:pt x="2354" y="4482"/>
                  </a:lnTo>
                  <a:lnTo>
                    <a:pt x="2578" y="4538"/>
                  </a:lnTo>
                  <a:lnTo>
                    <a:pt x="2802" y="4566"/>
                  </a:lnTo>
                  <a:lnTo>
                    <a:pt x="2998" y="4566"/>
                  </a:lnTo>
                  <a:lnTo>
                    <a:pt x="3194" y="4538"/>
                  </a:lnTo>
                  <a:lnTo>
                    <a:pt x="3362" y="4482"/>
                  </a:lnTo>
                  <a:lnTo>
                    <a:pt x="3502" y="4398"/>
                  </a:lnTo>
                  <a:lnTo>
                    <a:pt x="3642" y="4286"/>
                  </a:lnTo>
                  <a:lnTo>
                    <a:pt x="3782" y="4174"/>
                  </a:lnTo>
                  <a:lnTo>
                    <a:pt x="3866" y="4006"/>
                  </a:lnTo>
                  <a:lnTo>
                    <a:pt x="3950" y="3866"/>
                  </a:lnTo>
                  <a:lnTo>
                    <a:pt x="4034" y="3670"/>
                  </a:lnTo>
                  <a:lnTo>
                    <a:pt x="4062" y="3474"/>
                  </a:lnTo>
                  <a:lnTo>
                    <a:pt x="4090" y="3278"/>
                  </a:lnTo>
                  <a:lnTo>
                    <a:pt x="4090" y="3054"/>
                  </a:lnTo>
                  <a:lnTo>
                    <a:pt x="4090" y="2830"/>
                  </a:lnTo>
                  <a:lnTo>
                    <a:pt x="4034" y="2606"/>
                  </a:lnTo>
                  <a:lnTo>
                    <a:pt x="3922" y="2157"/>
                  </a:lnTo>
                  <a:lnTo>
                    <a:pt x="3726" y="1709"/>
                  </a:lnTo>
                  <a:lnTo>
                    <a:pt x="3474" y="1261"/>
                  </a:lnTo>
                  <a:lnTo>
                    <a:pt x="3334" y="1065"/>
                  </a:lnTo>
                  <a:lnTo>
                    <a:pt x="3194" y="869"/>
                  </a:lnTo>
                  <a:lnTo>
                    <a:pt x="3026" y="673"/>
                  </a:lnTo>
                  <a:lnTo>
                    <a:pt x="2858" y="505"/>
                  </a:lnTo>
                  <a:lnTo>
                    <a:pt x="2662" y="337"/>
                  </a:lnTo>
                  <a:lnTo>
                    <a:pt x="2466" y="225"/>
                  </a:lnTo>
                  <a:lnTo>
                    <a:pt x="2242" y="113"/>
                  </a:lnTo>
                  <a:lnTo>
                    <a:pt x="2018" y="57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1489666" y="1848218"/>
              <a:ext cx="50062" cy="54523"/>
            </a:xfrm>
            <a:custGeom>
              <a:rect b="b" l="l" r="r" t="t"/>
              <a:pathLst>
                <a:path extrusionOk="0" h="3447" w="3166">
                  <a:moveTo>
                    <a:pt x="477" y="1"/>
                  </a:moveTo>
                  <a:lnTo>
                    <a:pt x="309" y="197"/>
                  </a:lnTo>
                  <a:lnTo>
                    <a:pt x="197" y="421"/>
                  </a:lnTo>
                  <a:lnTo>
                    <a:pt x="113" y="617"/>
                  </a:lnTo>
                  <a:lnTo>
                    <a:pt x="57" y="841"/>
                  </a:lnTo>
                  <a:lnTo>
                    <a:pt x="1" y="1065"/>
                  </a:lnTo>
                  <a:lnTo>
                    <a:pt x="1" y="1289"/>
                  </a:lnTo>
                  <a:lnTo>
                    <a:pt x="29" y="1513"/>
                  </a:lnTo>
                  <a:lnTo>
                    <a:pt x="113" y="1765"/>
                  </a:lnTo>
                  <a:lnTo>
                    <a:pt x="225" y="2018"/>
                  </a:lnTo>
                  <a:lnTo>
                    <a:pt x="393" y="2270"/>
                  </a:lnTo>
                  <a:lnTo>
                    <a:pt x="617" y="2522"/>
                  </a:lnTo>
                  <a:lnTo>
                    <a:pt x="897" y="2802"/>
                  </a:lnTo>
                  <a:lnTo>
                    <a:pt x="1261" y="3054"/>
                  </a:lnTo>
                  <a:lnTo>
                    <a:pt x="1681" y="3306"/>
                  </a:lnTo>
                  <a:lnTo>
                    <a:pt x="1961" y="3446"/>
                  </a:lnTo>
                  <a:lnTo>
                    <a:pt x="2550" y="2746"/>
                  </a:lnTo>
                  <a:lnTo>
                    <a:pt x="3166" y="2074"/>
                  </a:lnTo>
                  <a:lnTo>
                    <a:pt x="3026" y="2018"/>
                  </a:lnTo>
                  <a:lnTo>
                    <a:pt x="2718" y="1850"/>
                  </a:lnTo>
                  <a:lnTo>
                    <a:pt x="2409" y="1681"/>
                  </a:lnTo>
                  <a:lnTo>
                    <a:pt x="2073" y="1485"/>
                  </a:lnTo>
                  <a:lnTo>
                    <a:pt x="1793" y="1261"/>
                  </a:lnTo>
                  <a:lnTo>
                    <a:pt x="1485" y="1037"/>
                  </a:lnTo>
                  <a:lnTo>
                    <a:pt x="1233" y="813"/>
                  </a:lnTo>
                  <a:lnTo>
                    <a:pt x="953" y="561"/>
                  </a:lnTo>
                  <a:lnTo>
                    <a:pt x="701" y="28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1492765" y="1848218"/>
              <a:ext cx="39436" cy="35463"/>
            </a:xfrm>
            <a:custGeom>
              <a:rect b="b" l="l" r="r" t="t"/>
              <a:pathLst>
                <a:path extrusionOk="0" h="2242" w="2494">
                  <a:moveTo>
                    <a:pt x="281" y="1"/>
                  </a:moveTo>
                  <a:lnTo>
                    <a:pt x="113" y="197"/>
                  </a:lnTo>
                  <a:lnTo>
                    <a:pt x="1" y="421"/>
                  </a:lnTo>
                  <a:lnTo>
                    <a:pt x="85" y="645"/>
                  </a:lnTo>
                  <a:lnTo>
                    <a:pt x="253" y="869"/>
                  </a:lnTo>
                  <a:lnTo>
                    <a:pt x="449" y="1065"/>
                  </a:lnTo>
                  <a:lnTo>
                    <a:pt x="701" y="1289"/>
                  </a:lnTo>
                  <a:lnTo>
                    <a:pt x="981" y="1541"/>
                  </a:lnTo>
                  <a:lnTo>
                    <a:pt x="1317" y="1765"/>
                  </a:lnTo>
                  <a:lnTo>
                    <a:pt x="1709" y="1990"/>
                  </a:lnTo>
                  <a:lnTo>
                    <a:pt x="2157" y="2242"/>
                  </a:lnTo>
                  <a:lnTo>
                    <a:pt x="2494" y="1850"/>
                  </a:lnTo>
                  <a:lnTo>
                    <a:pt x="2185" y="1681"/>
                  </a:lnTo>
                  <a:lnTo>
                    <a:pt x="1877" y="1485"/>
                  </a:lnTo>
                  <a:lnTo>
                    <a:pt x="1569" y="1261"/>
                  </a:lnTo>
                  <a:lnTo>
                    <a:pt x="1289" y="1037"/>
                  </a:lnTo>
                  <a:lnTo>
                    <a:pt x="1009" y="813"/>
                  </a:lnTo>
                  <a:lnTo>
                    <a:pt x="757" y="561"/>
                  </a:lnTo>
                  <a:lnTo>
                    <a:pt x="505" y="28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1489223" y="1868607"/>
              <a:ext cx="27039" cy="31920"/>
            </a:xfrm>
            <a:custGeom>
              <a:rect b="b" l="l" r="r" t="t"/>
              <a:pathLst>
                <a:path extrusionOk="0" h="2018" w="1710">
                  <a:moveTo>
                    <a:pt x="1" y="0"/>
                  </a:moveTo>
                  <a:lnTo>
                    <a:pt x="29" y="224"/>
                  </a:lnTo>
                  <a:lnTo>
                    <a:pt x="113" y="476"/>
                  </a:lnTo>
                  <a:lnTo>
                    <a:pt x="225" y="729"/>
                  </a:lnTo>
                  <a:lnTo>
                    <a:pt x="393" y="981"/>
                  </a:lnTo>
                  <a:lnTo>
                    <a:pt x="617" y="1233"/>
                  </a:lnTo>
                  <a:lnTo>
                    <a:pt x="897" y="1513"/>
                  </a:lnTo>
                  <a:lnTo>
                    <a:pt x="1261" y="1765"/>
                  </a:lnTo>
                  <a:lnTo>
                    <a:pt x="1709" y="2017"/>
                  </a:lnTo>
                  <a:lnTo>
                    <a:pt x="1653" y="1737"/>
                  </a:lnTo>
                  <a:lnTo>
                    <a:pt x="1569" y="1485"/>
                  </a:lnTo>
                  <a:lnTo>
                    <a:pt x="1429" y="1261"/>
                  </a:lnTo>
                  <a:lnTo>
                    <a:pt x="1289" y="1037"/>
                  </a:lnTo>
                  <a:lnTo>
                    <a:pt x="1009" y="729"/>
                  </a:lnTo>
                  <a:lnTo>
                    <a:pt x="701" y="448"/>
                  </a:lnTo>
                  <a:lnTo>
                    <a:pt x="365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1380704" y="1655940"/>
              <a:ext cx="209085" cy="110327"/>
            </a:xfrm>
            <a:custGeom>
              <a:rect b="b" l="l" r="r" t="t"/>
              <a:pathLst>
                <a:path extrusionOk="0" h="6975" w="13223">
                  <a:moveTo>
                    <a:pt x="8964" y="0"/>
                  </a:moveTo>
                  <a:lnTo>
                    <a:pt x="8124" y="28"/>
                  </a:lnTo>
                  <a:lnTo>
                    <a:pt x="7256" y="112"/>
                  </a:lnTo>
                  <a:lnTo>
                    <a:pt x="6359" y="252"/>
                  </a:lnTo>
                  <a:lnTo>
                    <a:pt x="5519" y="420"/>
                  </a:lnTo>
                  <a:lnTo>
                    <a:pt x="4679" y="672"/>
                  </a:lnTo>
                  <a:lnTo>
                    <a:pt x="3922" y="952"/>
                  </a:lnTo>
                  <a:lnTo>
                    <a:pt x="3194" y="1289"/>
                  </a:lnTo>
                  <a:lnTo>
                    <a:pt x="2858" y="1457"/>
                  </a:lnTo>
                  <a:lnTo>
                    <a:pt x="2550" y="1653"/>
                  </a:lnTo>
                  <a:lnTo>
                    <a:pt x="2270" y="1849"/>
                  </a:lnTo>
                  <a:lnTo>
                    <a:pt x="2018" y="2045"/>
                  </a:lnTo>
                  <a:lnTo>
                    <a:pt x="1738" y="2269"/>
                  </a:lnTo>
                  <a:lnTo>
                    <a:pt x="1485" y="2521"/>
                  </a:lnTo>
                  <a:lnTo>
                    <a:pt x="1233" y="2773"/>
                  </a:lnTo>
                  <a:lnTo>
                    <a:pt x="1037" y="3053"/>
                  </a:lnTo>
                  <a:lnTo>
                    <a:pt x="841" y="3333"/>
                  </a:lnTo>
                  <a:lnTo>
                    <a:pt x="645" y="3613"/>
                  </a:lnTo>
                  <a:lnTo>
                    <a:pt x="477" y="3922"/>
                  </a:lnTo>
                  <a:lnTo>
                    <a:pt x="365" y="4258"/>
                  </a:lnTo>
                  <a:lnTo>
                    <a:pt x="225" y="4566"/>
                  </a:lnTo>
                  <a:lnTo>
                    <a:pt x="141" y="4902"/>
                  </a:lnTo>
                  <a:lnTo>
                    <a:pt x="57" y="5238"/>
                  </a:lnTo>
                  <a:lnTo>
                    <a:pt x="29" y="5574"/>
                  </a:lnTo>
                  <a:lnTo>
                    <a:pt x="1" y="5938"/>
                  </a:lnTo>
                  <a:lnTo>
                    <a:pt x="1" y="6274"/>
                  </a:lnTo>
                  <a:lnTo>
                    <a:pt x="1" y="6639"/>
                  </a:lnTo>
                  <a:lnTo>
                    <a:pt x="57" y="6975"/>
                  </a:lnTo>
                  <a:lnTo>
                    <a:pt x="4847" y="5378"/>
                  </a:lnTo>
                  <a:lnTo>
                    <a:pt x="5211" y="5630"/>
                  </a:lnTo>
                  <a:lnTo>
                    <a:pt x="5603" y="5826"/>
                  </a:lnTo>
                  <a:lnTo>
                    <a:pt x="5995" y="6022"/>
                  </a:lnTo>
                  <a:lnTo>
                    <a:pt x="6359" y="6162"/>
                  </a:lnTo>
                  <a:lnTo>
                    <a:pt x="6780" y="6302"/>
                  </a:lnTo>
                  <a:lnTo>
                    <a:pt x="7172" y="6387"/>
                  </a:lnTo>
                  <a:lnTo>
                    <a:pt x="7564" y="6471"/>
                  </a:lnTo>
                  <a:lnTo>
                    <a:pt x="7956" y="6499"/>
                  </a:lnTo>
                  <a:lnTo>
                    <a:pt x="8348" y="6527"/>
                  </a:lnTo>
                  <a:lnTo>
                    <a:pt x="8712" y="6499"/>
                  </a:lnTo>
                  <a:lnTo>
                    <a:pt x="9104" y="6471"/>
                  </a:lnTo>
                  <a:lnTo>
                    <a:pt x="9469" y="6415"/>
                  </a:lnTo>
                  <a:lnTo>
                    <a:pt x="9833" y="6330"/>
                  </a:lnTo>
                  <a:lnTo>
                    <a:pt x="10197" y="6246"/>
                  </a:lnTo>
                  <a:lnTo>
                    <a:pt x="10533" y="6106"/>
                  </a:lnTo>
                  <a:lnTo>
                    <a:pt x="10869" y="5966"/>
                  </a:lnTo>
                  <a:lnTo>
                    <a:pt x="11177" y="5826"/>
                  </a:lnTo>
                  <a:lnTo>
                    <a:pt x="11457" y="5658"/>
                  </a:lnTo>
                  <a:lnTo>
                    <a:pt x="11737" y="5462"/>
                  </a:lnTo>
                  <a:lnTo>
                    <a:pt x="12018" y="5266"/>
                  </a:lnTo>
                  <a:lnTo>
                    <a:pt x="12242" y="5042"/>
                  </a:lnTo>
                  <a:lnTo>
                    <a:pt x="12466" y="4818"/>
                  </a:lnTo>
                  <a:lnTo>
                    <a:pt x="12662" y="4566"/>
                  </a:lnTo>
                  <a:lnTo>
                    <a:pt x="12830" y="4314"/>
                  </a:lnTo>
                  <a:lnTo>
                    <a:pt x="12970" y="4062"/>
                  </a:lnTo>
                  <a:lnTo>
                    <a:pt x="13082" y="3782"/>
                  </a:lnTo>
                  <a:lnTo>
                    <a:pt x="13166" y="3501"/>
                  </a:lnTo>
                  <a:lnTo>
                    <a:pt x="13222" y="3221"/>
                  </a:lnTo>
                  <a:lnTo>
                    <a:pt x="13222" y="2941"/>
                  </a:lnTo>
                  <a:lnTo>
                    <a:pt x="13222" y="2633"/>
                  </a:lnTo>
                  <a:lnTo>
                    <a:pt x="13166" y="2353"/>
                  </a:lnTo>
                  <a:lnTo>
                    <a:pt x="13082" y="2045"/>
                  </a:lnTo>
                  <a:lnTo>
                    <a:pt x="12970" y="1765"/>
                  </a:lnTo>
                  <a:lnTo>
                    <a:pt x="12802" y="1485"/>
                  </a:lnTo>
                  <a:lnTo>
                    <a:pt x="12606" y="1261"/>
                  </a:lnTo>
                  <a:lnTo>
                    <a:pt x="12410" y="1036"/>
                  </a:lnTo>
                  <a:lnTo>
                    <a:pt x="12158" y="840"/>
                  </a:lnTo>
                  <a:lnTo>
                    <a:pt x="11877" y="672"/>
                  </a:lnTo>
                  <a:lnTo>
                    <a:pt x="11569" y="504"/>
                  </a:lnTo>
                  <a:lnTo>
                    <a:pt x="11261" y="392"/>
                  </a:lnTo>
                  <a:lnTo>
                    <a:pt x="10925" y="280"/>
                  </a:lnTo>
                  <a:lnTo>
                    <a:pt x="10561" y="196"/>
                  </a:lnTo>
                  <a:lnTo>
                    <a:pt x="10169" y="112"/>
                  </a:lnTo>
                  <a:lnTo>
                    <a:pt x="9777" y="56"/>
                  </a:lnTo>
                  <a:lnTo>
                    <a:pt x="9385" y="28"/>
                  </a:lnTo>
                  <a:lnTo>
                    <a:pt x="89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1397101" y="1977146"/>
              <a:ext cx="180718" cy="91299"/>
            </a:xfrm>
            <a:custGeom>
              <a:rect b="b" l="l" r="r" t="t"/>
              <a:pathLst>
                <a:path extrusionOk="0" h="5772" w="11429">
                  <a:moveTo>
                    <a:pt x="9300" y="1"/>
                  </a:moveTo>
                  <a:lnTo>
                    <a:pt x="3586" y="2578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869" y="1374"/>
                  </a:lnTo>
                  <a:lnTo>
                    <a:pt x="645" y="1542"/>
                  </a:lnTo>
                  <a:lnTo>
                    <a:pt x="420" y="1738"/>
                  </a:lnTo>
                  <a:lnTo>
                    <a:pt x="252" y="1962"/>
                  </a:lnTo>
                  <a:lnTo>
                    <a:pt x="140" y="2214"/>
                  </a:lnTo>
                  <a:lnTo>
                    <a:pt x="56" y="2494"/>
                  </a:lnTo>
                  <a:lnTo>
                    <a:pt x="0" y="2774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1397101" y="1977146"/>
              <a:ext cx="180718" cy="91299"/>
            </a:xfrm>
            <a:custGeom>
              <a:rect b="b" l="l" r="r" t="t"/>
              <a:pathLst>
                <a:path extrusionOk="0" fill="none" h="5772" w="11429">
                  <a:moveTo>
                    <a:pt x="9300" y="1"/>
                  </a:moveTo>
                  <a:lnTo>
                    <a:pt x="3586" y="2578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1121" y="1261"/>
                  </a:lnTo>
                  <a:lnTo>
                    <a:pt x="869" y="1374"/>
                  </a:lnTo>
                  <a:lnTo>
                    <a:pt x="645" y="1542"/>
                  </a:lnTo>
                  <a:lnTo>
                    <a:pt x="420" y="1738"/>
                  </a:lnTo>
                  <a:lnTo>
                    <a:pt x="252" y="1962"/>
                  </a:lnTo>
                  <a:lnTo>
                    <a:pt x="140" y="2214"/>
                  </a:lnTo>
                  <a:lnTo>
                    <a:pt x="56" y="2494"/>
                  </a:lnTo>
                  <a:lnTo>
                    <a:pt x="0" y="2774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1397101" y="1977146"/>
              <a:ext cx="180718" cy="91299"/>
            </a:xfrm>
            <a:custGeom>
              <a:rect b="b" l="l" r="r" t="t"/>
              <a:pathLst>
                <a:path extrusionOk="0" h="5772" w="11429">
                  <a:moveTo>
                    <a:pt x="9300" y="1"/>
                  </a:moveTo>
                  <a:lnTo>
                    <a:pt x="8936" y="169"/>
                  </a:lnTo>
                  <a:lnTo>
                    <a:pt x="3586" y="2578"/>
                  </a:lnTo>
                  <a:lnTo>
                    <a:pt x="3306" y="841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897" y="1374"/>
                  </a:lnTo>
                  <a:lnTo>
                    <a:pt x="673" y="1514"/>
                  </a:lnTo>
                  <a:lnTo>
                    <a:pt x="476" y="1682"/>
                  </a:lnTo>
                  <a:lnTo>
                    <a:pt x="308" y="1906"/>
                  </a:lnTo>
                  <a:lnTo>
                    <a:pt x="168" y="2130"/>
                  </a:lnTo>
                  <a:lnTo>
                    <a:pt x="84" y="2354"/>
                  </a:lnTo>
                  <a:lnTo>
                    <a:pt x="28" y="2606"/>
                  </a:lnTo>
                  <a:lnTo>
                    <a:pt x="0" y="2886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1397101" y="1977146"/>
              <a:ext cx="180718" cy="91299"/>
            </a:xfrm>
            <a:custGeom>
              <a:rect b="b" l="l" r="r" t="t"/>
              <a:pathLst>
                <a:path extrusionOk="0" fill="none" h="5772" w="11429">
                  <a:moveTo>
                    <a:pt x="9300" y="1"/>
                  </a:moveTo>
                  <a:lnTo>
                    <a:pt x="8936" y="169"/>
                  </a:lnTo>
                  <a:lnTo>
                    <a:pt x="3586" y="2578"/>
                  </a:lnTo>
                  <a:lnTo>
                    <a:pt x="3306" y="841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1121" y="1261"/>
                  </a:lnTo>
                  <a:lnTo>
                    <a:pt x="897" y="1374"/>
                  </a:lnTo>
                  <a:lnTo>
                    <a:pt x="673" y="1514"/>
                  </a:lnTo>
                  <a:lnTo>
                    <a:pt x="476" y="1682"/>
                  </a:lnTo>
                  <a:lnTo>
                    <a:pt x="308" y="1906"/>
                  </a:lnTo>
                  <a:lnTo>
                    <a:pt x="168" y="2130"/>
                  </a:lnTo>
                  <a:lnTo>
                    <a:pt x="84" y="2354"/>
                  </a:lnTo>
                  <a:lnTo>
                    <a:pt x="28" y="2606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1558322" y="2477818"/>
              <a:ext cx="64672" cy="69138"/>
            </a:xfrm>
            <a:custGeom>
              <a:rect b="b" l="l" r="r" t="t"/>
              <a:pathLst>
                <a:path extrusionOk="0" h="4371" w="4090">
                  <a:moveTo>
                    <a:pt x="3334" y="3138"/>
                  </a:moveTo>
                  <a:lnTo>
                    <a:pt x="3754" y="3614"/>
                  </a:lnTo>
                  <a:lnTo>
                    <a:pt x="3754" y="3586"/>
                  </a:lnTo>
                  <a:lnTo>
                    <a:pt x="3334" y="3138"/>
                  </a:lnTo>
                  <a:close/>
                  <a:moveTo>
                    <a:pt x="1821" y="0"/>
                  </a:moveTo>
                  <a:lnTo>
                    <a:pt x="0" y="28"/>
                  </a:lnTo>
                  <a:lnTo>
                    <a:pt x="28" y="140"/>
                  </a:lnTo>
                  <a:lnTo>
                    <a:pt x="84" y="505"/>
                  </a:lnTo>
                  <a:lnTo>
                    <a:pt x="168" y="757"/>
                  </a:lnTo>
                  <a:lnTo>
                    <a:pt x="252" y="1037"/>
                  </a:lnTo>
                  <a:lnTo>
                    <a:pt x="392" y="1373"/>
                  </a:lnTo>
                  <a:lnTo>
                    <a:pt x="560" y="1709"/>
                  </a:lnTo>
                  <a:lnTo>
                    <a:pt x="785" y="2045"/>
                  </a:lnTo>
                  <a:lnTo>
                    <a:pt x="1065" y="2409"/>
                  </a:lnTo>
                  <a:lnTo>
                    <a:pt x="1373" y="2773"/>
                  </a:lnTo>
                  <a:lnTo>
                    <a:pt x="1765" y="3138"/>
                  </a:lnTo>
                  <a:lnTo>
                    <a:pt x="2241" y="3474"/>
                  </a:lnTo>
                  <a:lnTo>
                    <a:pt x="2537" y="3660"/>
                  </a:lnTo>
                  <a:lnTo>
                    <a:pt x="2325" y="3502"/>
                  </a:lnTo>
                  <a:lnTo>
                    <a:pt x="2073" y="3334"/>
                  </a:lnTo>
                  <a:lnTo>
                    <a:pt x="1849" y="3138"/>
                  </a:lnTo>
                  <a:lnTo>
                    <a:pt x="1457" y="2745"/>
                  </a:lnTo>
                  <a:lnTo>
                    <a:pt x="1121" y="2381"/>
                  </a:lnTo>
                  <a:lnTo>
                    <a:pt x="869" y="2073"/>
                  </a:lnTo>
                  <a:lnTo>
                    <a:pt x="644" y="1765"/>
                  </a:lnTo>
                  <a:lnTo>
                    <a:pt x="1429" y="953"/>
                  </a:lnTo>
                  <a:lnTo>
                    <a:pt x="1401" y="813"/>
                  </a:lnTo>
                  <a:lnTo>
                    <a:pt x="1429" y="645"/>
                  </a:lnTo>
                  <a:lnTo>
                    <a:pt x="1457" y="505"/>
                  </a:lnTo>
                  <a:lnTo>
                    <a:pt x="1541" y="364"/>
                  </a:lnTo>
                  <a:lnTo>
                    <a:pt x="1821" y="0"/>
                  </a:lnTo>
                  <a:close/>
                  <a:moveTo>
                    <a:pt x="2537" y="3660"/>
                  </a:moveTo>
                  <a:lnTo>
                    <a:pt x="2549" y="3670"/>
                  </a:lnTo>
                  <a:lnTo>
                    <a:pt x="2560" y="3675"/>
                  </a:lnTo>
                  <a:lnTo>
                    <a:pt x="2537" y="3660"/>
                  </a:lnTo>
                  <a:close/>
                  <a:moveTo>
                    <a:pt x="3754" y="3614"/>
                  </a:moveTo>
                  <a:lnTo>
                    <a:pt x="3362" y="4006"/>
                  </a:lnTo>
                  <a:lnTo>
                    <a:pt x="3081" y="3922"/>
                  </a:lnTo>
                  <a:lnTo>
                    <a:pt x="2829" y="3810"/>
                  </a:lnTo>
                  <a:lnTo>
                    <a:pt x="2560" y="3675"/>
                  </a:lnTo>
                  <a:lnTo>
                    <a:pt x="2773" y="3810"/>
                  </a:lnTo>
                  <a:lnTo>
                    <a:pt x="3362" y="4090"/>
                  </a:lnTo>
                  <a:lnTo>
                    <a:pt x="4062" y="4370"/>
                  </a:lnTo>
                  <a:lnTo>
                    <a:pt x="4090" y="3810"/>
                  </a:lnTo>
                  <a:lnTo>
                    <a:pt x="3922" y="3726"/>
                  </a:lnTo>
                  <a:lnTo>
                    <a:pt x="3754" y="3614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1558322" y="2477818"/>
              <a:ext cx="64672" cy="69138"/>
            </a:xfrm>
            <a:custGeom>
              <a:rect b="b" l="l" r="r" t="t"/>
              <a:pathLst>
                <a:path extrusionOk="0" fill="none" h="4371" w="4090">
                  <a:moveTo>
                    <a:pt x="1821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28" y="140"/>
                  </a:lnTo>
                  <a:lnTo>
                    <a:pt x="84" y="505"/>
                  </a:lnTo>
                  <a:lnTo>
                    <a:pt x="168" y="757"/>
                  </a:lnTo>
                  <a:lnTo>
                    <a:pt x="252" y="1037"/>
                  </a:lnTo>
                  <a:lnTo>
                    <a:pt x="392" y="1373"/>
                  </a:lnTo>
                  <a:lnTo>
                    <a:pt x="560" y="1709"/>
                  </a:lnTo>
                  <a:lnTo>
                    <a:pt x="785" y="2045"/>
                  </a:lnTo>
                  <a:lnTo>
                    <a:pt x="1065" y="2409"/>
                  </a:lnTo>
                  <a:lnTo>
                    <a:pt x="1373" y="2773"/>
                  </a:lnTo>
                  <a:lnTo>
                    <a:pt x="1765" y="3138"/>
                  </a:lnTo>
                  <a:lnTo>
                    <a:pt x="2241" y="3474"/>
                  </a:lnTo>
                  <a:lnTo>
                    <a:pt x="2773" y="3810"/>
                  </a:lnTo>
                  <a:lnTo>
                    <a:pt x="3362" y="4090"/>
                  </a:lnTo>
                  <a:lnTo>
                    <a:pt x="4062" y="4370"/>
                  </a:lnTo>
                  <a:lnTo>
                    <a:pt x="4062" y="4370"/>
                  </a:lnTo>
                  <a:lnTo>
                    <a:pt x="4090" y="3810"/>
                  </a:lnTo>
                  <a:lnTo>
                    <a:pt x="4090" y="3810"/>
                  </a:lnTo>
                  <a:lnTo>
                    <a:pt x="3922" y="3726"/>
                  </a:lnTo>
                  <a:lnTo>
                    <a:pt x="3754" y="3614"/>
                  </a:lnTo>
                  <a:lnTo>
                    <a:pt x="3754" y="3586"/>
                  </a:lnTo>
                  <a:lnTo>
                    <a:pt x="3334" y="3138"/>
                  </a:lnTo>
                  <a:lnTo>
                    <a:pt x="3754" y="3614"/>
                  </a:lnTo>
                  <a:lnTo>
                    <a:pt x="3362" y="4006"/>
                  </a:lnTo>
                  <a:lnTo>
                    <a:pt x="3362" y="4006"/>
                  </a:lnTo>
                  <a:lnTo>
                    <a:pt x="3081" y="3922"/>
                  </a:lnTo>
                  <a:lnTo>
                    <a:pt x="2829" y="3810"/>
                  </a:lnTo>
                  <a:lnTo>
                    <a:pt x="2549" y="3670"/>
                  </a:lnTo>
                  <a:lnTo>
                    <a:pt x="2325" y="3502"/>
                  </a:lnTo>
                  <a:lnTo>
                    <a:pt x="2073" y="3334"/>
                  </a:lnTo>
                  <a:lnTo>
                    <a:pt x="1849" y="3138"/>
                  </a:lnTo>
                  <a:lnTo>
                    <a:pt x="1457" y="2745"/>
                  </a:lnTo>
                  <a:lnTo>
                    <a:pt x="1121" y="2381"/>
                  </a:lnTo>
                  <a:lnTo>
                    <a:pt x="869" y="2073"/>
                  </a:lnTo>
                  <a:lnTo>
                    <a:pt x="644" y="1765"/>
                  </a:lnTo>
                  <a:lnTo>
                    <a:pt x="644" y="1765"/>
                  </a:lnTo>
                  <a:lnTo>
                    <a:pt x="644" y="1765"/>
                  </a:lnTo>
                  <a:lnTo>
                    <a:pt x="1429" y="953"/>
                  </a:lnTo>
                  <a:lnTo>
                    <a:pt x="1429" y="953"/>
                  </a:lnTo>
                  <a:lnTo>
                    <a:pt x="1401" y="813"/>
                  </a:lnTo>
                  <a:lnTo>
                    <a:pt x="1429" y="645"/>
                  </a:lnTo>
                  <a:lnTo>
                    <a:pt x="1457" y="505"/>
                  </a:lnTo>
                  <a:lnTo>
                    <a:pt x="1541" y="364"/>
                  </a:lnTo>
                  <a:lnTo>
                    <a:pt x="1541" y="364"/>
                  </a:lnTo>
                  <a:lnTo>
                    <a:pt x="18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1580460" y="2052912"/>
              <a:ext cx="201985" cy="485170"/>
            </a:xfrm>
            <a:custGeom>
              <a:rect b="b" l="l" r="r" t="t"/>
              <a:pathLst>
                <a:path extrusionOk="0" h="30673" w="12774">
                  <a:moveTo>
                    <a:pt x="5295" y="1"/>
                  </a:moveTo>
                  <a:lnTo>
                    <a:pt x="5099" y="29"/>
                  </a:lnTo>
                  <a:lnTo>
                    <a:pt x="4791" y="141"/>
                  </a:lnTo>
                  <a:lnTo>
                    <a:pt x="4623" y="225"/>
                  </a:lnTo>
                  <a:lnTo>
                    <a:pt x="4427" y="337"/>
                  </a:lnTo>
                  <a:lnTo>
                    <a:pt x="4230" y="477"/>
                  </a:lnTo>
                  <a:lnTo>
                    <a:pt x="4034" y="673"/>
                  </a:lnTo>
                  <a:lnTo>
                    <a:pt x="3838" y="897"/>
                  </a:lnTo>
                  <a:lnTo>
                    <a:pt x="3642" y="1177"/>
                  </a:lnTo>
                  <a:lnTo>
                    <a:pt x="3474" y="1513"/>
                  </a:lnTo>
                  <a:lnTo>
                    <a:pt x="3306" y="1878"/>
                  </a:lnTo>
                  <a:lnTo>
                    <a:pt x="3138" y="2326"/>
                  </a:lnTo>
                  <a:lnTo>
                    <a:pt x="3026" y="2858"/>
                  </a:lnTo>
                  <a:lnTo>
                    <a:pt x="2914" y="3558"/>
                  </a:lnTo>
                  <a:lnTo>
                    <a:pt x="2830" y="4287"/>
                  </a:lnTo>
                  <a:lnTo>
                    <a:pt x="2802" y="5015"/>
                  </a:lnTo>
                  <a:lnTo>
                    <a:pt x="2774" y="5743"/>
                  </a:lnTo>
                  <a:lnTo>
                    <a:pt x="2802" y="6443"/>
                  </a:lnTo>
                  <a:lnTo>
                    <a:pt x="2886" y="7172"/>
                  </a:lnTo>
                  <a:lnTo>
                    <a:pt x="2970" y="7900"/>
                  </a:lnTo>
                  <a:lnTo>
                    <a:pt x="3110" y="8600"/>
                  </a:lnTo>
                  <a:lnTo>
                    <a:pt x="3810" y="9665"/>
                  </a:lnTo>
                  <a:lnTo>
                    <a:pt x="4511" y="10757"/>
                  </a:lnTo>
                  <a:lnTo>
                    <a:pt x="5323" y="12102"/>
                  </a:lnTo>
                  <a:lnTo>
                    <a:pt x="5715" y="12802"/>
                  </a:lnTo>
                  <a:lnTo>
                    <a:pt x="6107" y="13502"/>
                  </a:lnTo>
                  <a:lnTo>
                    <a:pt x="6443" y="14174"/>
                  </a:lnTo>
                  <a:lnTo>
                    <a:pt x="6751" y="14847"/>
                  </a:lnTo>
                  <a:lnTo>
                    <a:pt x="7004" y="15463"/>
                  </a:lnTo>
                  <a:lnTo>
                    <a:pt x="7172" y="15995"/>
                  </a:lnTo>
                  <a:lnTo>
                    <a:pt x="7228" y="16247"/>
                  </a:lnTo>
                  <a:lnTo>
                    <a:pt x="7256" y="16471"/>
                  </a:lnTo>
                  <a:lnTo>
                    <a:pt x="7256" y="16667"/>
                  </a:lnTo>
                  <a:lnTo>
                    <a:pt x="7228" y="16835"/>
                  </a:lnTo>
                  <a:lnTo>
                    <a:pt x="7088" y="17172"/>
                  </a:lnTo>
                  <a:lnTo>
                    <a:pt x="6863" y="17620"/>
                  </a:lnTo>
                  <a:lnTo>
                    <a:pt x="6555" y="18180"/>
                  </a:lnTo>
                  <a:lnTo>
                    <a:pt x="6163" y="18824"/>
                  </a:lnTo>
                  <a:lnTo>
                    <a:pt x="5183" y="20281"/>
                  </a:lnTo>
                  <a:lnTo>
                    <a:pt x="4062" y="21877"/>
                  </a:lnTo>
                  <a:lnTo>
                    <a:pt x="2914" y="23502"/>
                  </a:lnTo>
                  <a:lnTo>
                    <a:pt x="1793" y="25015"/>
                  </a:lnTo>
                  <a:lnTo>
                    <a:pt x="141" y="27227"/>
                  </a:lnTo>
                  <a:lnTo>
                    <a:pt x="85" y="27312"/>
                  </a:lnTo>
                  <a:lnTo>
                    <a:pt x="29" y="27424"/>
                  </a:lnTo>
                  <a:lnTo>
                    <a:pt x="29" y="27536"/>
                  </a:lnTo>
                  <a:lnTo>
                    <a:pt x="1" y="27648"/>
                  </a:lnTo>
                  <a:lnTo>
                    <a:pt x="29" y="27788"/>
                  </a:lnTo>
                  <a:lnTo>
                    <a:pt x="57" y="27872"/>
                  </a:lnTo>
                  <a:lnTo>
                    <a:pt x="113" y="27984"/>
                  </a:lnTo>
                  <a:lnTo>
                    <a:pt x="197" y="28096"/>
                  </a:lnTo>
                  <a:lnTo>
                    <a:pt x="2354" y="30449"/>
                  </a:lnTo>
                  <a:lnTo>
                    <a:pt x="2354" y="30477"/>
                  </a:lnTo>
                  <a:lnTo>
                    <a:pt x="2466" y="30561"/>
                  </a:lnTo>
                  <a:lnTo>
                    <a:pt x="2578" y="30617"/>
                  </a:lnTo>
                  <a:lnTo>
                    <a:pt x="2718" y="30673"/>
                  </a:lnTo>
                  <a:lnTo>
                    <a:pt x="2970" y="30673"/>
                  </a:lnTo>
                  <a:lnTo>
                    <a:pt x="3082" y="30645"/>
                  </a:lnTo>
                  <a:lnTo>
                    <a:pt x="3222" y="30589"/>
                  </a:lnTo>
                  <a:lnTo>
                    <a:pt x="3306" y="30505"/>
                  </a:lnTo>
                  <a:lnTo>
                    <a:pt x="4174" y="29664"/>
                  </a:lnTo>
                  <a:lnTo>
                    <a:pt x="5323" y="28516"/>
                  </a:lnTo>
                  <a:lnTo>
                    <a:pt x="6667" y="27087"/>
                  </a:lnTo>
                  <a:lnTo>
                    <a:pt x="7396" y="26331"/>
                  </a:lnTo>
                  <a:lnTo>
                    <a:pt x="8096" y="25519"/>
                  </a:lnTo>
                  <a:lnTo>
                    <a:pt x="8824" y="24679"/>
                  </a:lnTo>
                  <a:lnTo>
                    <a:pt x="9497" y="23810"/>
                  </a:lnTo>
                  <a:lnTo>
                    <a:pt x="10169" y="22970"/>
                  </a:lnTo>
                  <a:lnTo>
                    <a:pt x="10785" y="22101"/>
                  </a:lnTo>
                  <a:lnTo>
                    <a:pt x="11317" y="21233"/>
                  </a:lnTo>
                  <a:lnTo>
                    <a:pt x="11821" y="20421"/>
                  </a:lnTo>
                  <a:lnTo>
                    <a:pt x="12017" y="20001"/>
                  </a:lnTo>
                  <a:lnTo>
                    <a:pt x="12214" y="19609"/>
                  </a:lnTo>
                  <a:lnTo>
                    <a:pt x="12382" y="19216"/>
                  </a:lnTo>
                  <a:lnTo>
                    <a:pt x="12522" y="18852"/>
                  </a:lnTo>
                  <a:lnTo>
                    <a:pt x="12634" y="18376"/>
                  </a:lnTo>
                  <a:lnTo>
                    <a:pt x="12718" y="17900"/>
                  </a:lnTo>
                  <a:lnTo>
                    <a:pt x="12774" y="17368"/>
                  </a:lnTo>
                  <a:lnTo>
                    <a:pt x="12774" y="16835"/>
                  </a:lnTo>
                  <a:lnTo>
                    <a:pt x="12774" y="16247"/>
                  </a:lnTo>
                  <a:lnTo>
                    <a:pt x="12718" y="15659"/>
                  </a:lnTo>
                  <a:lnTo>
                    <a:pt x="12634" y="15043"/>
                  </a:lnTo>
                  <a:lnTo>
                    <a:pt x="12522" y="14398"/>
                  </a:lnTo>
                  <a:lnTo>
                    <a:pt x="12410" y="13754"/>
                  </a:lnTo>
                  <a:lnTo>
                    <a:pt x="12242" y="13082"/>
                  </a:lnTo>
                  <a:lnTo>
                    <a:pt x="12046" y="12410"/>
                  </a:lnTo>
                  <a:lnTo>
                    <a:pt x="11849" y="11709"/>
                  </a:lnTo>
                  <a:lnTo>
                    <a:pt x="11625" y="11037"/>
                  </a:lnTo>
                  <a:lnTo>
                    <a:pt x="11373" y="10337"/>
                  </a:lnTo>
                  <a:lnTo>
                    <a:pt x="10813" y="8936"/>
                  </a:lnTo>
                  <a:lnTo>
                    <a:pt x="10225" y="7564"/>
                  </a:lnTo>
                  <a:lnTo>
                    <a:pt x="9581" y="6219"/>
                  </a:lnTo>
                  <a:lnTo>
                    <a:pt x="8880" y="4931"/>
                  </a:lnTo>
                  <a:lnTo>
                    <a:pt x="8180" y="3698"/>
                  </a:lnTo>
                  <a:lnTo>
                    <a:pt x="7452" y="2606"/>
                  </a:lnTo>
                  <a:lnTo>
                    <a:pt x="6751" y="1597"/>
                  </a:lnTo>
                  <a:lnTo>
                    <a:pt x="6387" y="1121"/>
                  </a:lnTo>
                  <a:lnTo>
                    <a:pt x="6051" y="729"/>
                  </a:lnTo>
                  <a:lnTo>
                    <a:pt x="5715" y="337"/>
                  </a:lnTo>
                  <a:lnTo>
                    <a:pt x="53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1580460" y="2052912"/>
              <a:ext cx="201985" cy="485170"/>
            </a:xfrm>
            <a:custGeom>
              <a:rect b="b" l="l" r="r" t="t"/>
              <a:pathLst>
                <a:path extrusionOk="0" fill="none" h="30673" w="12774">
                  <a:moveTo>
                    <a:pt x="5379" y="1"/>
                  </a:moveTo>
                  <a:lnTo>
                    <a:pt x="5379" y="1"/>
                  </a:lnTo>
                  <a:lnTo>
                    <a:pt x="5715" y="337"/>
                  </a:lnTo>
                  <a:lnTo>
                    <a:pt x="6051" y="729"/>
                  </a:lnTo>
                  <a:lnTo>
                    <a:pt x="6387" y="1121"/>
                  </a:lnTo>
                  <a:lnTo>
                    <a:pt x="6751" y="1597"/>
                  </a:lnTo>
                  <a:lnTo>
                    <a:pt x="7452" y="2606"/>
                  </a:lnTo>
                  <a:lnTo>
                    <a:pt x="8180" y="3698"/>
                  </a:lnTo>
                  <a:lnTo>
                    <a:pt x="8880" y="4931"/>
                  </a:lnTo>
                  <a:lnTo>
                    <a:pt x="9581" y="6219"/>
                  </a:lnTo>
                  <a:lnTo>
                    <a:pt x="10225" y="7564"/>
                  </a:lnTo>
                  <a:lnTo>
                    <a:pt x="10813" y="8936"/>
                  </a:lnTo>
                  <a:lnTo>
                    <a:pt x="11373" y="10337"/>
                  </a:lnTo>
                  <a:lnTo>
                    <a:pt x="11625" y="11037"/>
                  </a:lnTo>
                  <a:lnTo>
                    <a:pt x="11849" y="11709"/>
                  </a:lnTo>
                  <a:lnTo>
                    <a:pt x="12046" y="12410"/>
                  </a:lnTo>
                  <a:lnTo>
                    <a:pt x="12242" y="13082"/>
                  </a:lnTo>
                  <a:lnTo>
                    <a:pt x="12410" y="13754"/>
                  </a:lnTo>
                  <a:lnTo>
                    <a:pt x="12522" y="14398"/>
                  </a:lnTo>
                  <a:lnTo>
                    <a:pt x="12634" y="15043"/>
                  </a:lnTo>
                  <a:lnTo>
                    <a:pt x="12718" y="15659"/>
                  </a:lnTo>
                  <a:lnTo>
                    <a:pt x="12774" y="16247"/>
                  </a:lnTo>
                  <a:lnTo>
                    <a:pt x="12774" y="16835"/>
                  </a:lnTo>
                  <a:lnTo>
                    <a:pt x="12774" y="17368"/>
                  </a:lnTo>
                  <a:lnTo>
                    <a:pt x="12718" y="17900"/>
                  </a:lnTo>
                  <a:lnTo>
                    <a:pt x="12634" y="18376"/>
                  </a:lnTo>
                  <a:lnTo>
                    <a:pt x="12522" y="18852"/>
                  </a:lnTo>
                  <a:lnTo>
                    <a:pt x="12522" y="18852"/>
                  </a:lnTo>
                  <a:lnTo>
                    <a:pt x="12382" y="19216"/>
                  </a:lnTo>
                  <a:lnTo>
                    <a:pt x="12214" y="19609"/>
                  </a:lnTo>
                  <a:lnTo>
                    <a:pt x="12017" y="20001"/>
                  </a:lnTo>
                  <a:lnTo>
                    <a:pt x="11821" y="20421"/>
                  </a:lnTo>
                  <a:lnTo>
                    <a:pt x="11317" y="21233"/>
                  </a:lnTo>
                  <a:lnTo>
                    <a:pt x="10785" y="22101"/>
                  </a:lnTo>
                  <a:lnTo>
                    <a:pt x="10169" y="22970"/>
                  </a:lnTo>
                  <a:lnTo>
                    <a:pt x="9497" y="23810"/>
                  </a:lnTo>
                  <a:lnTo>
                    <a:pt x="8824" y="24679"/>
                  </a:lnTo>
                  <a:lnTo>
                    <a:pt x="8096" y="25519"/>
                  </a:lnTo>
                  <a:lnTo>
                    <a:pt x="7396" y="26331"/>
                  </a:lnTo>
                  <a:lnTo>
                    <a:pt x="6667" y="27087"/>
                  </a:lnTo>
                  <a:lnTo>
                    <a:pt x="5323" y="28516"/>
                  </a:lnTo>
                  <a:lnTo>
                    <a:pt x="4174" y="29664"/>
                  </a:lnTo>
                  <a:lnTo>
                    <a:pt x="3306" y="30505"/>
                  </a:lnTo>
                  <a:lnTo>
                    <a:pt x="3306" y="30505"/>
                  </a:lnTo>
                  <a:lnTo>
                    <a:pt x="3222" y="30589"/>
                  </a:lnTo>
                  <a:lnTo>
                    <a:pt x="3082" y="30645"/>
                  </a:lnTo>
                  <a:lnTo>
                    <a:pt x="2970" y="30673"/>
                  </a:lnTo>
                  <a:lnTo>
                    <a:pt x="2830" y="30673"/>
                  </a:lnTo>
                  <a:lnTo>
                    <a:pt x="2718" y="30673"/>
                  </a:lnTo>
                  <a:lnTo>
                    <a:pt x="2578" y="30617"/>
                  </a:lnTo>
                  <a:lnTo>
                    <a:pt x="2466" y="30561"/>
                  </a:lnTo>
                  <a:lnTo>
                    <a:pt x="2354" y="30477"/>
                  </a:lnTo>
                  <a:lnTo>
                    <a:pt x="2354" y="30449"/>
                  </a:lnTo>
                  <a:lnTo>
                    <a:pt x="197" y="28096"/>
                  </a:lnTo>
                  <a:lnTo>
                    <a:pt x="197" y="28096"/>
                  </a:lnTo>
                  <a:lnTo>
                    <a:pt x="113" y="27984"/>
                  </a:lnTo>
                  <a:lnTo>
                    <a:pt x="57" y="27872"/>
                  </a:lnTo>
                  <a:lnTo>
                    <a:pt x="29" y="27788"/>
                  </a:lnTo>
                  <a:lnTo>
                    <a:pt x="1" y="27648"/>
                  </a:lnTo>
                  <a:lnTo>
                    <a:pt x="29" y="27536"/>
                  </a:lnTo>
                  <a:lnTo>
                    <a:pt x="29" y="27424"/>
                  </a:lnTo>
                  <a:lnTo>
                    <a:pt x="85" y="27312"/>
                  </a:lnTo>
                  <a:lnTo>
                    <a:pt x="141" y="27227"/>
                  </a:lnTo>
                  <a:lnTo>
                    <a:pt x="141" y="27227"/>
                  </a:lnTo>
                  <a:lnTo>
                    <a:pt x="1793" y="25015"/>
                  </a:lnTo>
                  <a:lnTo>
                    <a:pt x="2914" y="23502"/>
                  </a:lnTo>
                  <a:lnTo>
                    <a:pt x="4062" y="21877"/>
                  </a:lnTo>
                  <a:lnTo>
                    <a:pt x="5183" y="20281"/>
                  </a:lnTo>
                  <a:lnTo>
                    <a:pt x="6163" y="18824"/>
                  </a:lnTo>
                  <a:lnTo>
                    <a:pt x="6555" y="18180"/>
                  </a:lnTo>
                  <a:lnTo>
                    <a:pt x="6863" y="17620"/>
                  </a:lnTo>
                  <a:lnTo>
                    <a:pt x="7088" y="17172"/>
                  </a:lnTo>
                  <a:lnTo>
                    <a:pt x="7228" y="16835"/>
                  </a:lnTo>
                  <a:lnTo>
                    <a:pt x="7228" y="16835"/>
                  </a:lnTo>
                  <a:lnTo>
                    <a:pt x="7256" y="16667"/>
                  </a:lnTo>
                  <a:lnTo>
                    <a:pt x="7256" y="16471"/>
                  </a:lnTo>
                  <a:lnTo>
                    <a:pt x="7228" y="16247"/>
                  </a:lnTo>
                  <a:lnTo>
                    <a:pt x="7172" y="15995"/>
                  </a:lnTo>
                  <a:lnTo>
                    <a:pt x="7004" y="15463"/>
                  </a:lnTo>
                  <a:lnTo>
                    <a:pt x="6751" y="14847"/>
                  </a:lnTo>
                  <a:lnTo>
                    <a:pt x="6443" y="14174"/>
                  </a:lnTo>
                  <a:lnTo>
                    <a:pt x="6107" y="13502"/>
                  </a:lnTo>
                  <a:lnTo>
                    <a:pt x="5715" y="12802"/>
                  </a:lnTo>
                  <a:lnTo>
                    <a:pt x="5323" y="12102"/>
                  </a:lnTo>
                  <a:lnTo>
                    <a:pt x="4511" y="10757"/>
                  </a:lnTo>
                  <a:lnTo>
                    <a:pt x="3810" y="9665"/>
                  </a:lnTo>
                  <a:lnTo>
                    <a:pt x="3110" y="8600"/>
                  </a:lnTo>
                  <a:lnTo>
                    <a:pt x="3110" y="8600"/>
                  </a:lnTo>
                  <a:lnTo>
                    <a:pt x="2970" y="7900"/>
                  </a:lnTo>
                  <a:lnTo>
                    <a:pt x="2886" y="7172"/>
                  </a:lnTo>
                  <a:lnTo>
                    <a:pt x="2802" y="6443"/>
                  </a:lnTo>
                  <a:lnTo>
                    <a:pt x="2774" y="5743"/>
                  </a:lnTo>
                  <a:lnTo>
                    <a:pt x="2802" y="5015"/>
                  </a:lnTo>
                  <a:lnTo>
                    <a:pt x="2830" y="4287"/>
                  </a:lnTo>
                  <a:lnTo>
                    <a:pt x="2914" y="3558"/>
                  </a:lnTo>
                  <a:lnTo>
                    <a:pt x="3026" y="2858"/>
                  </a:lnTo>
                  <a:lnTo>
                    <a:pt x="3026" y="2858"/>
                  </a:lnTo>
                  <a:lnTo>
                    <a:pt x="3138" y="2326"/>
                  </a:lnTo>
                  <a:lnTo>
                    <a:pt x="3306" y="1878"/>
                  </a:lnTo>
                  <a:lnTo>
                    <a:pt x="3474" y="1513"/>
                  </a:lnTo>
                  <a:lnTo>
                    <a:pt x="3642" y="1177"/>
                  </a:lnTo>
                  <a:lnTo>
                    <a:pt x="3838" y="897"/>
                  </a:lnTo>
                  <a:lnTo>
                    <a:pt x="4034" y="673"/>
                  </a:lnTo>
                  <a:lnTo>
                    <a:pt x="4230" y="477"/>
                  </a:lnTo>
                  <a:lnTo>
                    <a:pt x="4427" y="337"/>
                  </a:lnTo>
                  <a:lnTo>
                    <a:pt x="4623" y="225"/>
                  </a:lnTo>
                  <a:lnTo>
                    <a:pt x="4791" y="141"/>
                  </a:lnTo>
                  <a:lnTo>
                    <a:pt x="5099" y="29"/>
                  </a:lnTo>
                  <a:lnTo>
                    <a:pt x="5295" y="1"/>
                  </a:lnTo>
                  <a:lnTo>
                    <a:pt x="53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1568505" y="2492876"/>
              <a:ext cx="49176" cy="48307"/>
            </a:xfrm>
            <a:custGeom>
              <a:rect b="b" l="l" r="r" t="t"/>
              <a:pathLst>
                <a:path extrusionOk="0" h="3054" w="3110">
                  <a:moveTo>
                    <a:pt x="785" y="1"/>
                  </a:move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1568505" y="2492876"/>
              <a:ext cx="49176" cy="48307"/>
            </a:xfrm>
            <a:custGeom>
              <a:rect b="b" l="l" r="r" t="t"/>
              <a:pathLst>
                <a:path extrusionOk="0" fill="none" h="3054" w="3110">
                  <a:moveTo>
                    <a:pt x="785" y="1"/>
                  </a:moveTo>
                  <a:lnTo>
                    <a:pt x="0" y="813"/>
                  </a:ln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1568505" y="2492876"/>
              <a:ext cx="49176" cy="48307"/>
            </a:xfrm>
            <a:custGeom>
              <a:rect b="b" l="l" r="r" t="t"/>
              <a:pathLst>
                <a:path extrusionOk="0" h="3054" w="3110">
                  <a:moveTo>
                    <a:pt x="785" y="1"/>
                  </a:move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1568505" y="2492876"/>
              <a:ext cx="49176" cy="48307"/>
            </a:xfrm>
            <a:custGeom>
              <a:rect b="b" l="l" r="r" t="t"/>
              <a:pathLst>
                <a:path extrusionOk="0" fill="none" h="3054" w="3110">
                  <a:moveTo>
                    <a:pt x="785" y="1"/>
                  </a:moveTo>
                  <a:lnTo>
                    <a:pt x="0" y="813"/>
                  </a:ln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4" name="Google Shape;874;p2"/>
          <p:cNvSpPr/>
          <p:nvPr/>
        </p:nvSpPr>
        <p:spPr>
          <a:xfrm flipH="1" rot="10800000">
            <a:off x="3644100" y="4722455"/>
            <a:ext cx="1855800" cy="1200900"/>
          </a:xfrm>
          <a:prstGeom prst="pie">
            <a:avLst>
              <a:gd fmla="val 0" name="adj1"/>
              <a:gd fmla="val 1083123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2">
            <a:hlinkClick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2">
            <a:hlinkClick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7" name="Google Shape;877;p2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878" name="Google Shape;878;p2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0" name="Google Shape;880;p2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881" name="Google Shape;881;p2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3" name="Google Shape;883;p2"/>
          <p:cNvSpPr txBox="1"/>
          <p:nvPr>
            <p:ph idx="1" type="subTitle"/>
          </p:nvPr>
        </p:nvSpPr>
        <p:spPr>
          <a:xfrm>
            <a:off x="4578125" y="893188"/>
            <a:ext cx="40665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884" name="Google Shape;884;p2"/>
          <p:cNvSpPr txBox="1"/>
          <p:nvPr>
            <p:ph idx="2" type="subTitle"/>
          </p:nvPr>
        </p:nvSpPr>
        <p:spPr>
          <a:xfrm>
            <a:off x="4578125" y="1689162"/>
            <a:ext cx="4066500" cy="2779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- Evaluar el comportamiento del pago de los clientes.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- Identificar características de buenos y malos pagadores.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- Proporcionar recomendaciones basadas en los hallazgos.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"/>
          <p:cNvSpPr/>
          <p:nvPr/>
        </p:nvSpPr>
        <p:spPr>
          <a:xfrm>
            <a:off x="4393925" y="3454173"/>
            <a:ext cx="720900" cy="68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3"/>
          <p:cNvSpPr/>
          <p:nvPr/>
        </p:nvSpPr>
        <p:spPr>
          <a:xfrm>
            <a:off x="4393925" y="1664773"/>
            <a:ext cx="720900" cy="68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"/>
          <p:cNvSpPr/>
          <p:nvPr/>
        </p:nvSpPr>
        <p:spPr>
          <a:xfrm>
            <a:off x="752925" y="3454173"/>
            <a:ext cx="720900" cy="68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3"/>
          <p:cNvSpPr txBox="1"/>
          <p:nvPr>
            <p:ph type="title"/>
          </p:nvPr>
        </p:nvSpPr>
        <p:spPr>
          <a:xfrm>
            <a:off x="1558199" y="1742775"/>
            <a:ext cx="3013801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Definiciones</a:t>
            </a:r>
            <a:endParaRPr/>
          </a:p>
        </p:txBody>
      </p:sp>
      <p:sp>
        <p:nvSpPr>
          <p:cNvPr id="893" name="Google Shape;893;p3"/>
          <p:cNvSpPr txBox="1"/>
          <p:nvPr>
            <p:ph idx="1" type="subTitle"/>
          </p:nvPr>
        </p:nvSpPr>
        <p:spPr>
          <a:xfrm>
            <a:off x="1558200" y="2253100"/>
            <a:ext cx="2690100" cy="749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Definir buenos y malos pagadores.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Data Quality.</a:t>
            </a:r>
            <a:endParaRPr/>
          </a:p>
        </p:txBody>
      </p:sp>
      <p:sp>
        <p:nvSpPr>
          <p:cNvPr id="894" name="Google Shape;894;p3"/>
          <p:cNvSpPr txBox="1"/>
          <p:nvPr>
            <p:ph idx="3" type="title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Estadísticos</a:t>
            </a:r>
            <a:endParaRPr/>
          </a:p>
        </p:txBody>
      </p:sp>
      <p:sp>
        <p:nvSpPr>
          <p:cNvPr id="895" name="Google Shape;895;p3"/>
          <p:cNvSpPr txBox="1"/>
          <p:nvPr>
            <p:ph idx="4" type="title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02</a:t>
            </a:r>
            <a:endParaRPr/>
          </a:p>
        </p:txBody>
      </p:sp>
      <p:sp>
        <p:nvSpPr>
          <p:cNvPr id="896" name="Google Shape;896;p3"/>
          <p:cNvSpPr txBox="1"/>
          <p:nvPr>
            <p:ph idx="5" type="subTitle"/>
          </p:nvPr>
        </p:nvSpPr>
        <p:spPr>
          <a:xfrm>
            <a:off x="5232600" y="2253099"/>
            <a:ext cx="2690100" cy="742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Transformación de características.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Hallazgos estadísticos.</a:t>
            </a:r>
            <a:endParaRPr/>
          </a:p>
        </p:txBody>
      </p:sp>
      <p:sp>
        <p:nvSpPr>
          <p:cNvPr id="897" name="Google Shape;897;p3"/>
          <p:cNvSpPr txBox="1"/>
          <p:nvPr>
            <p:ph idx="6" type="title"/>
          </p:nvPr>
        </p:nvSpPr>
        <p:spPr>
          <a:xfrm>
            <a:off x="5248523" y="3532175"/>
            <a:ext cx="3608093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898" name="Google Shape;898;p3"/>
          <p:cNvSpPr txBox="1"/>
          <p:nvPr>
            <p:ph idx="7" type="title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99" name="Google Shape;899;p3"/>
          <p:cNvSpPr txBox="1"/>
          <p:nvPr>
            <p:ph idx="9" type="title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Descriptivos</a:t>
            </a:r>
            <a:endParaRPr/>
          </a:p>
        </p:txBody>
      </p:sp>
      <p:sp>
        <p:nvSpPr>
          <p:cNvPr id="900" name="Google Shape;900;p3"/>
          <p:cNvSpPr txBox="1"/>
          <p:nvPr>
            <p:ph idx="13" type="title"/>
          </p:nvPr>
        </p:nvSpPr>
        <p:spPr>
          <a:xfrm>
            <a:off x="739674" y="3532175"/>
            <a:ext cx="72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action="ppaction://hlinksldjump" r:id="rId4"/>
              </a:rPr>
              <a:t>03</a:t>
            </a:r>
            <a:endParaRPr/>
          </a:p>
        </p:txBody>
      </p:sp>
      <p:sp>
        <p:nvSpPr>
          <p:cNvPr id="901" name="Google Shape;901;p3"/>
          <p:cNvSpPr txBox="1"/>
          <p:nvPr>
            <p:ph idx="14" type="subTitle"/>
          </p:nvPr>
        </p:nvSpPr>
        <p:spPr>
          <a:xfrm>
            <a:off x="1558200" y="4042499"/>
            <a:ext cx="2690100" cy="601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Análisis descriptivo del comportamiento.</a:t>
            </a:r>
            <a:endParaRPr/>
          </a:p>
        </p:txBody>
      </p:sp>
      <p:sp>
        <p:nvSpPr>
          <p:cNvPr id="902" name="Google Shape;902;p3"/>
          <p:cNvSpPr txBox="1"/>
          <p:nvPr>
            <p:ph idx="15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Tabla de contenido</a:t>
            </a:r>
            <a:endParaRPr/>
          </a:p>
        </p:txBody>
      </p:sp>
      <p:sp>
        <p:nvSpPr>
          <p:cNvPr id="903" name="Google Shape;903;p3"/>
          <p:cNvSpPr/>
          <p:nvPr/>
        </p:nvSpPr>
        <p:spPr>
          <a:xfrm>
            <a:off x="752925" y="1663048"/>
            <a:ext cx="720900" cy="68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3"/>
          <p:cNvSpPr txBox="1"/>
          <p:nvPr>
            <p:ph idx="2" type="title"/>
          </p:nvPr>
        </p:nvSpPr>
        <p:spPr>
          <a:xfrm>
            <a:off x="739425" y="1742775"/>
            <a:ext cx="747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action="ppaction://hlinksldjump" r:id="rId5"/>
              </a:rPr>
              <a:t>01</a:t>
            </a:r>
            <a:endParaRPr/>
          </a:p>
        </p:txBody>
      </p:sp>
      <p:sp>
        <p:nvSpPr>
          <p:cNvPr id="905" name="Google Shape;905;p3"/>
          <p:cNvSpPr/>
          <p:nvPr/>
        </p:nvSpPr>
        <p:spPr>
          <a:xfrm flipH="1" rot="10800000">
            <a:off x="3644100" y="4722455"/>
            <a:ext cx="1855800" cy="1200900"/>
          </a:xfrm>
          <a:prstGeom prst="pie">
            <a:avLst>
              <a:gd fmla="val 0" name="adj1"/>
              <a:gd fmla="val 1083123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3">
            <a:hlinkClick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">
            <a:hlinkClick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8" name="Google Shape;908;p3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909" name="Google Shape;909;p3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1" name="Google Shape;911;p3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912" name="Google Shape;912;p3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4" name="Google Shape;914;p3"/>
          <p:cNvSpPr txBox="1"/>
          <p:nvPr>
            <p:ph idx="8" type="subTitle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"/>
          <p:cNvSpPr txBox="1"/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Definiciones</a:t>
            </a:r>
            <a:endParaRPr/>
          </a:p>
        </p:txBody>
      </p:sp>
      <p:sp>
        <p:nvSpPr>
          <p:cNvPr id="920" name="Google Shape;920;p4"/>
          <p:cNvSpPr txBox="1"/>
          <p:nvPr>
            <p:ph idx="1" type="subTitle"/>
          </p:nvPr>
        </p:nvSpPr>
        <p:spPr>
          <a:xfrm flipH="1">
            <a:off x="3704849" y="3400763"/>
            <a:ext cx="5772525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Definir buenos y malos pagadores &amp; Data quality.</a:t>
            </a:r>
            <a:endParaRPr/>
          </a:p>
        </p:txBody>
      </p:sp>
      <p:sp>
        <p:nvSpPr>
          <p:cNvPr id="921" name="Google Shape;921;p4"/>
          <p:cNvSpPr/>
          <p:nvPr/>
        </p:nvSpPr>
        <p:spPr>
          <a:xfrm>
            <a:off x="7044600" y="1326638"/>
            <a:ext cx="1367400" cy="964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4"/>
          <p:cNvSpPr txBox="1"/>
          <p:nvPr>
            <p:ph idx="2" type="title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23" name="Google Shape;923;p4"/>
          <p:cNvGrpSpPr/>
          <p:nvPr/>
        </p:nvGrpSpPr>
        <p:grpSpPr>
          <a:xfrm>
            <a:off x="715079" y="535036"/>
            <a:ext cx="2701859" cy="2730686"/>
            <a:chOff x="715079" y="535036"/>
            <a:chExt cx="2701859" cy="2730686"/>
          </a:xfrm>
        </p:grpSpPr>
        <p:sp>
          <p:nvSpPr>
            <p:cNvPr id="924" name="Google Shape;924;p4"/>
            <p:cNvSpPr/>
            <p:nvPr/>
          </p:nvSpPr>
          <p:spPr>
            <a:xfrm>
              <a:off x="1487566" y="1045400"/>
              <a:ext cx="418428" cy="240326"/>
            </a:xfrm>
            <a:custGeom>
              <a:rect b="b" l="l" r="r" t="t"/>
              <a:pathLst>
                <a:path extrusionOk="0" h="13095" w="22784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1502277" y="1034921"/>
              <a:ext cx="411688" cy="215642"/>
            </a:xfrm>
            <a:custGeom>
              <a:rect b="b" l="l" r="r" t="t"/>
              <a:pathLst>
                <a:path extrusionOk="0" h="11750" w="22417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2054843" y="841174"/>
              <a:ext cx="384122" cy="309552"/>
            </a:xfrm>
            <a:custGeom>
              <a:rect b="b" l="l" r="r" t="t"/>
              <a:pathLst>
                <a:path extrusionOk="0" h="16867" w="20916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"/>
            <p:cNvSpPr/>
            <p:nvPr/>
          </p:nvSpPr>
          <p:spPr>
            <a:xfrm>
              <a:off x="2036459" y="840311"/>
              <a:ext cx="377988" cy="280628"/>
            </a:xfrm>
            <a:custGeom>
              <a:rect b="b" l="l" r="r" t="t"/>
              <a:pathLst>
                <a:path extrusionOk="0" h="15291" w="20582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"/>
            <p:cNvSpPr/>
            <p:nvPr/>
          </p:nvSpPr>
          <p:spPr>
            <a:xfrm>
              <a:off x="1567821" y="560821"/>
              <a:ext cx="489482" cy="217697"/>
            </a:xfrm>
            <a:custGeom>
              <a:rect b="b" l="l" r="r" t="t"/>
              <a:pathLst>
                <a:path extrusionOk="0" h="11862" w="26653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"/>
            <p:cNvSpPr/>
            <p:nvPr/>
          </p:nvSpPr>
          <p:spPr>
            <a:xfrm>
              <a:off x="1575167" y="535036"/>
              <a:ext cx="482136" cy="200134"/>
            </a:xfrm>
            <a:custGeom>
              <a:rect b="b" l="l" r="r" t="t"/>
              <a:pathLst>
                <a:path extrusionOk="0" h="10905" w="26253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938067" y="2005732"/>
              <a:ext cx="1947480" cy="1253659"/>
            </a:xfrm>
            <a:custGeom>
              <a:rect b="b" l="l" r="r" t="t"/>
              <a:pathLst>
                <a:path extrusionOk="0" h="68310" w="106043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715079" y="1570465"/>
              <a:ext cx="1156003" cy="1185828"/>
            </a:xfrm>
            <a:custGeom>
              <a:rect b="b" l="l" r="r" t="t"/>
              <a:pathLst>
                <a:path extrusionOk="0" h="64614" w="62946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766538" y="1620054"/>
              <a:ext cx="1059201" cy="1088487"/>
            </a:xfrm>
            <a:custGeom>
              <a:rect b="b" l="l" r="r" t="t"/>
              <a:pathLst>
                <a:path extrusionOk="0" fill="none" h="59310" w="57675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000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1161055" y="2040454"/>
              <a:ext cx="259149" cy="235609"/>
            </a:xfrm>
            <a:custGeom>
              <a:rect b="b" l="l" r="r" t="t"/>
              <a:pathLst>
                <a:path extrusionOk="0" h="12838" w="14111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952759" y="1255793"/>
              <a:ext cx="902383" cy="1220111"/>
            </a:xfrm>
            <a:custGeom>
              <a:rect b="b" l="l" r="r" t="t"/>
              <a:pathLst>
                <a:path extrusionOk="0" h="66482" w="49136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998708" y="1301711"/>
              <a:ext cx="815388" cy="1131340"/>
            </a:xfrm>
            <a:custGeom>
              <a:rect b="b" l="l" r="r" t="t"/>
              <a:pathLst>
                <a:path extrusionOk="0" fill="none" h="61645" w="44399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085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1282337" y="1733362"/>
              <a:ext cx="242620" cy="252989"/>
            </a:xfrm>
            <a:custGeom>
              <a:rect b="b" l="l" r="r" t="t"/>
              <a:pathLst>
                <a:path extrusionOk="0" h="13785" w="13211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1970290" y="2152662"/>
              <a:ext cx="666539" cy="41642"/>
            </a:xfrm>
            <a:custGeom>
              <a:rect b="b" l="l" r="r" t="t"/>
              <a:pathLst>
                <a:path extrusionOk="0" fill="none" h="2269" w="36294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cap="rnd" cmpd="sng" w="2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1890054" y="2211426"/>
              <a:ext cx="121925" cy="558944"/>
            </a:xfrm>
            <a:custGeom>
              <a:rect b="b" l="l" r="r" t="t"/>
              <a:pathLst>
                <a:path extrusionOk="0" fill="none" h="30456" w="6639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cap="rnd" cmpd="sng" w="2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1077733" y="2715863"/>
              <a:ext cx="151952" cy="430384"/>
            </a:xfrm>
            <a:custGeom>
              <a:rect b="b" l="l" r="r" t="t"/>
              <a:pathLst>
                <a:path extrusionOk="0" h="23451" w="8274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1089376" y="2403045"/>
              <a:ext cx="766996" cy="410013"/>
            </a:xfrm>
            <a:custGeom>
              <a:rect b="b" l="l" r="r" t="t"/>
              <a:pathLst>
                <a:path extrusionOk="0" h="22341" w="41764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1852681" y="2403045"/>
              <a:ext cx="94359" cy="383237"/>
            </a:xfrm>
            <a:custGeom>
              <a:rect b="b" l="l" r="r" t="t"/>
              <a:pathLst>
                <a:path extrusionOk="0" h="20882" w="5138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1823885" y="2194285"/>
              <a:ext cx="17171" cy="7359"/>
            </a:xfrm>
            <a:custGeom>
              <a:rect b="b" l="l" r="r" t="t"/>
              <a:pathLst>
                <a:path extrusionOk="0" fill="none" h="401" w="935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1992347" y="2278762"/>
              <a:ext cx="667145" cy="41036"/>
            </a:xfrm>
            <a:custGeom>
              <a:rect b="b" l="l" r="r" t="t"/>
              <a:pathLst>
                <a:path extrusionOk="0" fill="none" h="2236" w="36327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cap="rnd" cmpd="sng" w="2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2022373" y="2435492"/>
              <a:ext cx="667145" cy="41036"/>
            </a:xfrm>
            <a:custGeom>
              <a:rect b="b" l="l" r="r" t="t"/>
              <a:pathLst>
                <a:path extrusionOk="0" fill="none" h="2236" w="36327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cap="rnd" cmpd="sng" w="2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2257005" y="1362935"/>
              <a:ext cx="333876" cy="264625"/>
            </a:xfrm>
            <a:custGeom>
              <a:rect b="b" l="l" r="r" t="t"/>
              <a:pathLst>
                <a:path extrusionOk="0" h="14419" w="18180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"/>
            <p:cNvSpPr/>
            <p:nvPr/>
          </p:nvSpPr>
          <p:spPr>
            <a:xfrm>
              <a:off x="2550441" y="901333"/>
              <a:ext cx="866497" cy="664416"/>
            </a:xfrm>
            <a:custGeom>
              <a:rect b="b" l="l" r="r" t="t"/>
              <a:pathLst>
                <a:path extrusionOk="0" h="36203" w="47182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"/>
            <p:cNvSpPr/>
            <p:nvPr/>
          </p:nvSpPr>
          <p:spPr>
            <a:xfrm>
              <a:off x="2639878" y="3099100"/>
              <a:ext cx="69236" cy="101031"/>
            </a:xfrm>
            <a:custGeom>
              <a:rect b="b" l="l" r="r" t="t"/>
              <a:pathLst>
                <a:path extrusionOk="0" h="5505" w="3770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2610476" y="3067258"/>
              <a:ext cx="120089" cy="40431"/>
            </a:xfrm>
            <a:custGeom>
              <a:rect b="b" l="l" r="r" t="t"/>
              <a:pathLst>
                <a:path extrusionOk="0" h="2203" w="6539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3133015" y="2772793"/>
              <a:ext cx="121925" cy="113290"/>
            </a:xfrm>
            <a:custGeom>
              <a:rect b="b" l="l" r="r" t="t"/>
              <a:pathLst>
                <a:path extrusionOk="0" h="6173" w="6639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3180801" y="2815646"/>
              <a:ext cx="108445" cy="105931"/>
            </a:xfrm>
            <a:custGeom>
              <a:rect b="b" l="l" r="r" t="t"/>
              <a:pathLst>
                <a:path extrusionOk="0" h="5772" w="5905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3212040" y="2865583"/>
              <a:ext cx="139078" cy="172330"/>
            </a:xfrm>
            <a:custGeom>
              <a:rect b="b" l="l" r="r" t="t"/>
              <a:pathLst>
                <a:path extrusionOk="0" h="9390" w="7573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2540028" y="3190312"/>
              <a:ext cx="191143" cy="75410"/>
            </a:xfrm>
            <a:custGeom>
              <a:rect b="b" l="l" r="r" t="t"/>
              <a:pathLst>
                <a:path extrusionOk="0" h="4109" w="10408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2512443" y="1250967"/>
              <a:ext cx="463147" cy="426641"/>
            </a:xfrm>
            <a:custGeom>
              <a:rect b="b" l="l" r="r" t="t"/>
              <a:pathLst>
                <a:path extrusionOk="0" h="23247" w="25219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2744008" y="1387417"/>
              <a:ext cx="308771" cy="265506"/>
            </a:xfrm>
            <a:custGeom>
              <a:rect b="b" l="l" r="r" t="t"/>
              <a:pathLst>
                <a:path extrusionOk="0" h="14467" w="16813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2623937" y="949086"/>
              <a:ext cx="209471" cy="351524"/>
            </a:xfrm>
            <a:custGeom>
              <a:rect b="b" l="l" r="r" t="t"/>
              <a:pathLst>
                <a:path extrusionOk="0" h="19154" w="11406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2652128" y="1047034"/>
              <a:ext cx="25142" cy="35604"/>
            </a:xfrm>
            <a:custGeom>
              <a:rect b="b" l="l" r="r" t="t"/>
              <a:pathLst>
                <a:path extrusionOk="0" h="1940" w="1369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2687040" y="1095411"/>
              <a:ext cx="39228" cy="17160"/>
            </a:xfrm>
            <a:custGeom>
              <a:rect b="b" l="l" r="r" t="t"/>
              <a:pathLst>
                <a:path extrusionOk="0" fill="none" h="935" w="2136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2713393" y="993775"/>
              <a:ext cx="34324" cy="12883"/>
            </a:xfrm>
            <a:custGeom>
              <a:rect b="b" l="l" r="r" t="t"/>
              <a:pathLst>
                <a:path extrusionOk="0" fill="none" h="702" w="1869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2645994" y="987663"/>
              <a:ext cx="22075" cy="8589"/>
            </a:xfrm>
            <a:custGeom>
              <a:rect b="b" l="l" r="r" t="t"/>
              <a:pathLst>
                <a:path extrusionOk="0" fill="none" h="468" w="1202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2710932" y="1033508"/>
              <a:ext cx="14104" cy="19674"/>
            </a:xfrm>
            <a:custGeom>
              <a:rect b="b" l="l" r="r" t="t"/>
              <a:pathLst>
                <a:path extrusionOk="0" h="1072" w="768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2649667" y="1021872"/>
              <a:ext cx="14123" cy="19123"/>
            </a:xfrm>
            <a:custGeom>
              <a:rect b="b" l="l" r="r" t="t"/>
              <a:pathLst>
                <a:path extrusionOk="0" h="1042" w="769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2707259" y="1028057"/>
              <a:ext cx="12268" cy="7121"/>
            </a:xfrm>
            <a:custGeom>
              <a:rect b="b" l="l" r="r" t="t"/>
              <a:pathLst>
                <a:path extrusionOk="0" h="388" w="668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2647224" y="1017046"/>
              <a:ext cx="12268" cy="6735"/>
            </a:xfrm>
            <a:custGeom>
              <a:rect b="b" l="l" r="r" t="t"/>
              <a:pathLst>
                <a:path extrusionOk="0" h="367" w="668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"/>
            <p:cNvSpPr/>
            <p:nvPr/>
          </p:nvSpPr>
          <p:spPr>
            <a:xfrm>
              <a:off x="2583516" y="1662283"/>
              <a:ext cx="294060" cy="37990"/>
            </a:xfrm>
            <a:custGeom>
              <a:rect b="b" l="l" r="r" t="t"/>
              <a:pathLst>
                <a:path extrusionOk="0" h="2070" w="16012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"/>
            <p:cNvSpPr/>
            <p:nvPr/>
          </p:nvSpPr>
          <p:spPr>
            <a:xfrm>
              <a:off x="1912716" y="1296756"/>
              <a:ext cx="689202" cy="847206"/>
            </a:xfrm>
            <a:custGeom>
              <a:rect b="b" l="l" r="r" t="t"/>
              <a:pathLst>
                <a:path extrusionOk="0" h="46163" w="37528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"/>
            <p:cNvSpPr/>
            <p:nvPr/>
          </p:nvSpPr>
          <p:spPr>
            <a:xfrm>
              <a:off x="1973357" y="1555765"/>
              <a:ext cx="151952" cy="431614"/>
            </a:xfrm>
            <a:custGeom>
              <a:rect b="b" l="l" r="r" t="t"/>
              <a:pathLst>
                <a:path extrusionOk="0" h="23518" w="8274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"/>
            <p:cNvSpPr/>
            <p:nvPr/>
          </p:nvSpPr>
          <p:spPr>
            <a:xfrm>
              <a:off x="2020537" y="1569236"/>
              <a:ext cx="152558" cy="431614"/>
            </a:xfrm>
            <a:custGeom>
              <a:rect b="b" l="l" r="r" t="t"/>
              <a:pathLst>
                <a:path extrusionOk="0" h="23518" w="8307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"/>
            <p:cNvSpPr/>
            <p:nvPr/>
          </p:nvSpPr>
          <p:spPr>
            <a:xfrm>
              <a:off x="2068929" y="1583312"/>
              <a:ext cx="151934" cy="431614"/>
            </a:xfrm>
            <a:custGeom>
              <a:rect b="b" l="l" r="r" t="t"/>
              <a:pathLst>
                <a:path extrusionOk="0" h="23518" w="8273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"/>
            <p:cNvSpPr/>
            <p:nvPr/>
          </p:nvSpPr>
          <p:spPr>
            <a:xfrm>
              <a:off x="2342145" y="1496395"/>
              <a:ext cx="69860" cy="89395"/>
            </a:xfrm>
            <a:custGeom>
              <a:rect b="b" l="l" r="r" t="t"/>
              <a:pathLst>
                <a:path extrusionOk="0" h="4871" w="3804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"/>
            <p:cNvSpPr/>
            <p:nvPr/>
          </p:nvSpPr>
          <p:spPr>
            <a:xfrm>
              <a:off x="2360528" y="1420287"/>
              <a:ext cx="77813" cy="81026"/>
            </a:xfrm>
            <a:custGeom>
              <a:rect b="b" l="l" r="r" t="t"/>
              <a:pathLst>
                <a:path extrusionOk="0" h="4415" w="4237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"/>
            <p:cNvSpPr/>
            <p:nvPr/>
          </p:nvSpPr>
          <p:spPr>
            <a:xfrm>
              <a:off x="2400343" y="1518418"/>
              <a:ext cx="77206" cy="76695"/>
            </a:xfrm>
            <a:custGeom>
              <a:rect b="b" l="l" r="r" t="t"/>
              <a:pathLst>
                <a:path extrusionOk="0" h="4179" w="4204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"/>
            <p:cNvSpPr/>
            <p:nvPr/>
          </p:nvSpPr>
          <p:spPr>
            <a:xfrm>
              <a:off x="2425467" y="1429665"/>
              <a:ext cx="71697" cy="93671"/>
            </a:xfrm>
            <a:custGeom>
              <a:rect b="b" l="l" r="r" t="t"/>
              <a:pathLst>
                <a:path extrusionOk="0" h="5104" w="3904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"/>
            <p:cNvSpPr/>
            <p:nvPr/>
          </p:nvSpPr>
          <p:spPr>
            <a:xfrm>
              <a:off x="2541240" y="1695960"/>
              <a:ext cx="684923" cy="1384182"/>
            </a:xfrm>
            <a:custGeom>
              <a:rect b="b" l="l" r="r" t="t"/>
              <a:pathLst>
                <a:path extrusionOk="0" h="75422" w="37295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4" name="Google Shape;974;p4"/>
          <p:cNvSpPr/>
          <p:nvPr/>
        </p:nvSpPr>
        <p:spPr>
          <a:xfrm flipH="1" rot="10800000">
            <a:off x="3644100" y="4722455"/>
            <a:ext cx="1855800" cy="1200900"/>
          </a:xfrm>
          <a:prstGeom prst="pie">
            <a:avLst>
              <a:gd fmla="val 0" name="adj1"/>
              <a:gd fmla="val 1083123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4">
            <a:hlinkClick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4">
            <a:hlinkClick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7" name="Google Shape;977;p4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978" name="Google Shape;978;p4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0" name="Google Shape;980;p4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981" name="Google Shape;981;p4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3" name="Google Shape;983;p4">
            <a:hlinkClick action="ppaction://hlinksldjump" r:id="rId3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4" name="Google Shape;984;p4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985" name="Google Shape;985;p4"/>
            <p:cNvSpPr/>
            <p:nvPr/>
          </p:nvSpPr>
          <p:spPr>
            <a:xfrm>
              <a:off x="1657075" y="1108800"/>
              <a:ext cx="4240125" cy="4368100"/>
            </a:xfrm>
            <a:custGeom>
              <a:rect b="b" l="l" r="r" t="t"/>
              <a:pathLst>
                <a:path extrusionOk="0" h="174724" w="169605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"/>
            <p:cNvSpPr/>
            <p:nvPr/>
          </p:nvSpPr>
          <p:spPr>
            <a:xfrm>
              <a:off x="853000" y="238125"/>
              <a:ext cx="5914000" cy="2798800"/>
            </a:xfrm>
            <a:custGeom>
              <a:rect b="b" l="l" r="r" t="t"/>
              <a:pathLst>
                <a:path extrusionOk="0" h="111952" w="23656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"/>
          <p:cNvSpPr txBox="1"/>
          <p:nvPr>
            <p:ph type="title"/>
          </p:nvPr>
        </p:nvSpPr>
        <p:spPr>
          <a:xfrm>
            <a:off x="720000" y="535000"/>
            <a:ext cx="813825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Definiendo la etiqueta </a:t>
            </a:r>
            <a:br>
              <a:rPr lang="en"/>
            </a:br>
            <a:r>
              <a:rPr lang="en"/>
              <a:t>tipo de cliente</a:t>
            </a:r>
            <a:endParaRPr/>
          </a:p>
        </p:txBody>
      </p:sp>
      <p:sp>
        <p:nvSpPr>
          <p:cNvPr id="992" name="Google Shape;992;p5"/>
          <p:cNvSpPr txBox="1"/>
          <p:nvPr>
            <p:ph idx="1" type="body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r>
              <a:rPr lang="en">
                <a:solidFill>
                  <a:schemeClr val="dk1"/>
                </a:solidFill>
              </a:rPr>
              <a:t>Existen cuatro categorías de clientes:</a:t>
            </a:r>
            <a:endParaRPr>
              <a:solidFill>
                <a:schemeClr val="dk1"/>
              </a:solidFill>
            </a:endParaRPr>
          </a:p>
          <a:p>
            <a:pPr indent="-241300" lvl="0" marL="2413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Poppins"/>
              <a:buChar char="●"/>
            </a:pPr>
            <a:r>
              <a:rPr lang="en">
                <a:solidFill>
                  <a:schemeClr val="dk1"/>
                </a:solidFill>
              </a:rPr>
              <a:t>Los que quieren y pueden pagar. </a:t>
            </a:r>
            <a:endParaRPr>
              <a:solidFill>
                <a:schemeClr val="dk1"/>
              </a:solidFill>
            </a:endParaRPr>
          </a:p>
          <a:p>
            <a:pPr indent="-2413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Char char="●"/>
            </a:pPr>
            <a:r>
              <a:rPr lang="en"/>
              <a:t>Los que no pueden pagar y no quieren hacerlo.</a:t>
            </a:r>
            <a:endParaRPr/>
          </a:p>
          <a:p>
            <a:pPr indent="-2413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Char char="●"/>
            </a:pPr>
            <a:r>
              <a:rPr lang="en"/>
              <a:t>Los que pudiendo pagar deciden no hacerlo.</a:t>
            </a:r>
            <a:endParaRPr/>
          </a:p>
          <a:p>
            <a:pPr indent="-2413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Char char="●"/>
            </a:pPr>
            <a:r>
              <a:rPr lang="en"/>
              <a:t>Los que quieren pagar, pero por diferentes circunstancias no pueden hacerlo.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993" name="Google Shape;993;p5"/>
          <p:cNvSpPr/>
          <p:nvPr/>
        </p:nvSpPr>
        <p:spPr>
          <a:xfrm flipH="1" rot="10800000">
            <a:off x="3644100" y="4722455"/>
            <a:ext cx="1855800" cy="1200900"/>
          </a:xfrm>
          <a:prstGeom prst="pie">
            <a:avLst>
              <a:gd fmla="val 0" name="adj1"/>
              <a:gd fmla="val 1083123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5">
            <a:hlinkClick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5">
            <a:hlinkClick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6" name="Google Shape;996;p5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997" name="Google Shape;997;p5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5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5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000" name="Google Shape;1000;p5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5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2" name="Google Shape;1002;p5"/>
          <p:cNvSpPr/>
          <p:nvPr/>
        </p:nvSpPr>
        <p:spPr>
          <a:xfrm flipH="1" rot="10800000">
            <a:off x="1864044" y="3344900"/>
            <a:ext cx="1481400" cy="1415400"/>
          </a:xfrm>
          <a:prstGeom prst="teardrop">
            <a:avLst>
              <a:gd fmla="val 10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5"/>
          <p:cNvSpPr/>
          <p:nvPr/>
        </p:nvSpPr>
        <p:spPr>
          <a:xfrm flipH="1" rot="10800000">
            <a:off x="5711338" y="3346625"/>
            <a:ext cx="1481400" cy="1415400"/>
          </a:xfrm>
          <a:prstGeom prst="teardrop">
            <a:avLst>
              <a:gd fmla="val 10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5"/>
          <p:cNvSpPr txBox="1"/>
          <p:nvPr/>
        </p:nvSpPr>
        <p:spPr>
          <a:xfrm>
            <a:off x="1864032" y="4105043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Score</a:t>
            </a:r>
            <a:endParaRPr b="1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5" name="Google Shape;1005;p5"/>
          <p:cNvSpPr txBox="1"/>
          <p:nvPr/>
        </p:nvSpPr>
        <p:spPr>
          <a:xfrm>
            <a:off x="5711338" y="407473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Antigüedad</a:t>
            </a:r>
            <a:endParaRPr b="1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06" name="Google Shape;1006;p5"/>
          <p:cNvGrpSpPr/>
          <p:nvPr/>
        </p:nvGrpSpPr>
        <p:grpSpPr>
          <a:xfrm>
            <a:off x="2399775" y="3675433"/>
            <a:ext cx="409938" cy="411466"/>
            <a:chOff x="3954260" y="4134629"/>
            <a:chExt cx="474410" cy="473876"/>
          </a:xfrm>
        </p:grpSpPr>
        <p:sp>
          <p:nvSpPr>
            <p:cNvPr id="1007" name="Google Shape;1007;p5"/>
            <p:cNvSpPr/>
            <p:nvPr/>
          </p:nvSpPr>
          <p:spPr>
            <a:xfrm>
              <a:off x="3954260" y="4321462"/>
              <a:ext cx="97090" cy="34930"/>
            </a:xfrm>
            <a:custGeom>
              <a:rect b="b" l="l" r="r" t="t"/>
              <a:pathLst>
                <a:path extrusionOk="0" h="1365" w="3790">
                  <a:moveTo>
                    <a:pt x="0" y="0"/>
                  </a:moveTo>
                  <a:lnTo>
                    <a:pt x="0" y="1365"/>
                  </a:lnTo>
                  <a:lnTo>
                    <a:pt x="3790" y="1365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"/>
            <p:cNvSpPr/>
            <p:nvPr/>
          </p:nvSpPr>
          <p:spPr>
            <a:xfrm>
              <a:off x="3954260" y="4134629"/>
              <a:ext cx="474410" cy="408596"/>
            </a:xfrm>
            <a:custGeom>
              <a:rect b="b" l="l" r="r" t="t"/>
              <a:pathLst>
                <a:path extrusionOk="0" h="15967" w="18519">
                  <a:moveTo>
                    <a:pt x="0" y="0"/>
                  </a:moveTo>
                  <a:lnTo>
                    <a:pt x="0" y="6215"/>
                  </a:lnTo>
                  <a:lnTo>
                    <a:pt x="1365" y="6215"/>
                  </a:lnTo>
                  <a:lnTo>
                    <a:pt x="1365" y="1339"/>
                  </a:lnTo>
                  <a:lnTo>
                    <a:pt x="17154" y="1339"/>
                  </a:lnTo>
                  <a:lnTo>
                    <a:pt x="17154" y="14628"/>
                  </a:lnTo>
                  <a:lnTo>
                    <a:pt x="1365" y="14628"/>
                  </a:lnTo>
                  <a:lnTo>
                    <a:pt x="1365" y="9752"/>
                  </a:lnTo>
                  <a:lnTo>
                    <a:pt x="0" y="9752"/>
                  </a:lnTo>
                  <a:lnTo>
                    <a:pt x="0" y="15966"/>
                  </a:lnTo>
                  <a:lnTo>
                    <a:pt x="18518" y="15966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"/>
            <p:cNvSpPr/>
            <p:nvPr/>
          </p:nvSpPr>
          <p:spPr>
            <a:xfrm>
              <a:off x="4333501" y="4570990"/>
              <a:ext cx="64095" cy="37515"/>
            </a:xfrm>
            <a:custGeom>
              <a:rect b="b" l="l" r="r" t="t"/>
              <a:pathLst>
                <a:path extrusionOk="0" h="1466" w="2502">
                  <a:moveTo>
                    <a:pt x="1" y="1"/>
                  </a:moveTo>
                  <a:lnTo>
                    <a:pt x="1" y="1466"/>
                  </a:lnTo>
                  <a:lnTo>
                    <a:pt x="2502" y="146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"/>
            <p:cNvSpPr/>
            <p:nvPr/>
          </p:nvSpPr>
          <p:spPr>
            <a:xfrm>
              <a:off x="4079171" y="4321462"/>
              <a:ext cx="33661" cy="34930"/>
            </a:xfrm>
            <a:custGeom>
              <a:rect b="b" l="l" r="r" t="t"/>
              <a:pathLst>
                <a:path extrusionOk="0" h="1365" w="1314">
                  <a:moveTo>
                    <a:pt x="0" y="0"/>
                  </a:moveTo>
                  <a:lnTo>
                    <a:pt x="0" y="1365"/>
                  </a:lnTo>
                  <a:lnTo>
                    <a:pt x="1314" y="1365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5"/>
            <p:cNvSpPr/>
            <p:nvPr/>
          </p:nvSpPr>
          <p:spPr>
            <a:xfrm>
              <a:off x="4017022" y="4196685"/>
              <a:ext cx="348859" cy="284484"/>
            </a:xfrm>
            <a:custGeom>
              <a:rect b="b" l="l" r="r" t="t"/>
              <a:pathLst>
                <a:path extrusionOk="0" h="11117" w="13618">
                  <a:moveTo>
                    <a:pt x="9904" y="1365"/>
                  </a:moveTo>
                  <a:lnTo>
                    <a:pt x="9904" y="2451"/>
                  </a:lnTo>
                  <a:lnTo>
                    <a:pt x="8666" y="2451"/>
                  </a:lnTo>
                  <a:lnTo>
                    <a:pt x="8666" y="1365"/>
                  </a:lnTo>
                  <a:close/>
                  <a:moveTo>
                    <a:pt x="12329" y="1365"/>
                  </a:moveTo>
                  <a:lnTo>
                    <a:pt x="12329" y="2451"/>
                  </a:lnTo>
                  <a:lnTo>
                    <a:pt x="11117" y="2451"/>
                  </a:lnTo>
                  <a:lnTo>
                    <a:pt x="11117" y="1365"/>
                  </a:lnTo>
                  <a:close/>
                  <a:moveTo>
                    <a:pt x="9904" y="3790"/>
                  </a:moveTo>
                  <a:lnTo>
                    <a:pt x="9904" y="4876"/>
                  </a:lnTo>
                  <a:lnTo>
                    <a:pt x="8666" y="4876"/>
                  </a:lnTo>
                  <a:lnTo>
                    <a:pt x="8666" y="3790"/>
                  </a:lnTo>
                  <a:close/>
                  <a:moveTo>
                    <a:pt x="12329" y="3790"/>
                  </a:moveTo>
                  <a:lnTo>
                    <a:pt x="12329" y="4876"/>
                  </a:lnTo>
                  <a:lnTo>
                    <a:pt x="11117" y="4876"/>
                  </a:lnTo>
                  <a:lnTo>
                    <a:pt x="11117" y="3790"/>
                  </a:lnTo>
                  <a:close/>
                  <a:moveTo>
                    <a:pt x="9904" y="6241"/>
                  </a:moveTo>
                  <a:lnTo>
                    <a:pt x="9904" y="7327"/>
                  </a:lnTo>
                  <a:lnTo>
                    <a:pt x="8666" y="7327"/>
                  </a:lnTo>
                  <a:lnTo>
                    <a:pt x="8666" y="6241"/>
                  </a:lnTo>
                  <a:close/>
                  <a:moveTo>
                    <a:pt x="12329" y="6241"/>
                  </a:moveTo>
                  <a:lnTo>
                    <a:pt x="12329" y="7327"/>
                  </a:lnTo>
                  <a:lnTo>
                    <a:pt x="11117" y="7327"/>
                  </a:lnTo>
                  <a:lnTo>
                    <a:pt x="11117" y="6241"/>
                  </a:lnTo>
                  <a:close/>
                  <a:moveTo>
                    <a:pt x="9904" y="8666"/>
                  </a:moveTo>
                  <a:lnTo>
                    <a:pt x="9904" y="9752"/>
                  </a:lnTo>
                  <a:lnTo>
                    <a:pt x="8666" y="9752"/>
                  </a:lnTo>
                  <a:lnTo>
                    <a:pt x="8666" y="8666"/>
                  </a:lnTo>
                  <a:close/>
                  <a:moveTo>
                    <a:pt x="12329" y="8666"/>
                  </a:moveTo>
                  <a:lnTo>
                    <a:pt x="12329" y="9752"/>
                  </a:lnTo>
                  <a:lnTo>
                    <a:pt x="11117" y="9752"/>
                  </a:lnTo>
                  <a:lnTo>
                    <a:pt x="11117" y="8666"/>
                  </a:lnTo>
                  <a:close/>
                  <a:moveTo>
                    <a:pt x="1" y="1"/>
                  </a:moveTo>
                  <a:lnTo>
                    <a:pt x="1" y="3790"/>
                  </a:lnTo>
                  <a:lnTo>
                    <a:pt x="1340" y="3790"/>
                  </a:lnTo>
                  <a:lnTo>
                    <a:pt x="1340" y="2502"/>
                  </a:lnTo>
                  <a:lnTo>
                    <a:pt x="2426" y="2502"/>
                  </a:lnTo>
                  <a:lnTo>
                    <a:pt x="2426" y="3790"/>
                  </a:lnTo>
                  <a:lnTo>
                    <a:pt x="4826" y="3790"/>
                  </a:lnTo>
                  <a:lnTo>
                    <a:pt x="4826" y="7327"/>
                  </a:lnTo>
                  <a:lnTo>
                    <a:pt x="2426" y="7327"/>
                  </a:lnTo>
                  <a:lnTo>
                    <a:pt x="2426" y="8615"/>
                  </a:lnTo>
                  <a:lnTo>
                    <a:pt x="1340" y="8615"/>
                  </a:lnTo>
                  <a:lnTo>
                    <a:pt x="1340" y="7327"/>
                  </a:lnTo>
                  <a:lnTo>
                    <a:pt x="1" y="7327"/>
                  </a:lnTo>
                  <a:lnTo>
                    <a:pt x="1" y="11116"/>
                  </a:lnTo>
                  <a:lnTo>
                    <a:pt x="13618" y="11116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"/>
            <p:cNvSpPr/>
            <p:nvPr/>
          </p:nvSpPr>
          <p:spPr>
            <a:xfrm>
              <a:off x="3985334" y="4570990"/>
              <a:ext cx="64095" cy="37515"/>
            </a:xfrm>
            <a:custGeom>
              <a:rect b="b" l="l" r="r" t="t"/>
              <a:pathLst>
                <a:path extrusionOk="0" h="1466" w="2502">
                  <a:moveTo>
                    <a:pt x="0" y="1"/>
                  </a:moveTo>
                  <a:lnTo>
                    <a:pt x="0" y="1466"/>
                  </a:lnTo>
                  <a:lnTo>
                    <a:pt x="2501" y="1466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3" name="Google Shape;1013;p5"/>
          <p:cNvGrpSpPr/>
          <p:nvPr/>
        </p:nvGrpSpPr>
        <p:grpSpPr>
          <a:xfrm>
            <a:off x="6269353" y="3624721"/>
            <a:ext cx="409938" cy="411465"/>
            <a:chOff x="4714689" y="4134629"/>
            <a:chExt cx="474410" cy="473875"/>
          </a:xfrm>
        </p:grpSpPr>
        <p:sp>
          <p:nvSpPr>
            <p:cNvPr id="1014" name="Google Shape;1014;p5"/>
            <p:cNvSpPr/>
            <p:nvPr/>
          </p:nvSpPr>
          <p:spPr>
            <a:xfrm>
              <a:off x="4856431" y="4385462"/>
              <a:ext cx="34968" cy="223042"/>
            </a:xfrm>
            <a:custGeom>
              <a:rect b="b" l="l" r="r" t="t"/>
              <a:pathLst>
                <a:path extrusionOk="0" h="8716" w="1365">
                  <a:moveTo>
                    <a:pt x="0" y="0"/>
                  </a:moveTo>
                  <a:lnTo>
                    <a:pt x="0" y="8716"/>
                  </a:lnTo>
                  <a:lnTo>
                    <a:pt x="1364" y="871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"/>
            <p:cNvSpPr/>
            <p:nvPr/>
          </p:nvSpPr>
          <p:spPr>
            <a:xfrm>
              <a:off x="4825357" y="4197325"/>
              <a:ext cx="253716" cy="97651"/>
            </a:xfrm>
            <a:custGeom>
              <a:rect b="b" l="l" r="r" t="t"/>
              <a:pathLst>
                <a:path extrusionOk="0" h="3816" w="9904">
                  <a:moveTo>
                    <a:pt x="3108" y="1365"/>
                  </a:moveTo>
                  <a:lnTo>
                    <a:pt x="3108" y="2451"/>
                  </a:lnTo>
                  <a:lnTo>
                    <a:pt x="1895" y="2451"/>
                  </a:lnTo>
                  <a:lnTo>
                    <a:pt x="1895" y="1365"/>
                  </a:lnTo>
                  <a:close/>
                  <a:moveTo>
                    <a:pt x="5558" y="1365"/>
                  </a:moveTo>
                  <a:lnTo>
                    <a:pt x="5558" y="2451"/>
                  </a:lnTo>
                  <a:lnTo>
                    <a:pt x="4346" y="2451"/>
                  </a:lnTo>
                  <a:lnTo>
                    <a:pt x="4346" y="1365"/>
                  </a:lnTo>
                  <a:close/>
                  <a:moveTo>
                    <a:pt x="8009" y="1365"/>
                  </a:moveTo>
                  <a:lnTo>
                    <a:pt x="8009" y="2451"/>
                  </a:lnTo>
                  <a:lnTo>
                    <a:pt x="6771" y="2451"/>
                  </a:lnTo>
                  <a:lnTo>
                    <a:pt x="6771" y="1365"/>
                  </a:lnTo>
                  <a:close/>
                  <a:moveTo>
                    <a:pt x="0" y="1"/>
                  </a:moveTo>
                  <a:lnTo>
                    <a:pt x="0" y="3816"/>
                  </a:lnTo>
                  <a:lnTo>
                    <a:pt x="9904" y="3816"/>
                  </a:lnTo>
                  <a:lnTo>
                    <a:pt x="9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5"/>
            <p:cNvSpPr/>
            <p:nvPr/>
          </p:nvSpPr>
          <p:spPr>
            <a:xfrm>
              <a:off x="4919194" y="4385462"/>
              <a:ext cx="128164" cy="223042"/>
            </a:xfrm>
            <a:custGeom>
              <a:rect b="b" l="l" r="r" t="t"/>
              <a:pathLst>
                <a:path extrusionOk="0" h="8716" w="5003">
                  <a:moveTo>
                    <a:pt x="3689" y="3790"/>
                  </a:moveTo>
                  <a:lnTo>
                    <a:pt x="3689" y="7453"/>
                  </a:lnTo>
                  <a:lnTo>
                    <a:pt x="2603" y="7453"/>
                  </a:lnTo>
                  <a:lnTo>
                    <a:pt x="2603" y="3790"/>
                  </a:lnTo>
                  <a:close/>
                  <a:moveTo>
                    <a:pt x="1" y="0"/>
                  </a:moveTo>
                  <a:lnTo>
                    <a:pt x="1" y="8716"/>
                  </a:lnTo>
                  <a:lnTo>
                    <a:pt x="5003" y="8716"/>
                  </a:lnTo>
                  <a:lnTo>
                    <a:pt x="5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5"/>
            <p:cNvSpPr/>
            <p:nvPr/>
          </p:nvSpPr>
          <p:spPr>
            <a:xfrm>
              <a:off x="4714689" y="4134629"/>
              <a:ext cx="474410" cy="349124"/>
            </a:xfrm>
            <a:custGeom>
              <a:rect b="b" l="l" r="r" t="t"/>
              <a:pathLst>
                <a:path extrusionOk="0" h="13643" w="18519">
                  <a:moveTo>
                    <a:pt x="15310" y="1365"/>
                  </a:moveTo>
                  <a:lnTo>
                    <a:pt x="15310" y="7352"/>
                  </a:lnTo>
                  <a:lnTo>
                    <a:pt x="3234" y="7352"/>
                  </a:lnTo>
                  <a:lnTo>
                    <a:pt x="3234" y="1365"/>
                  </a:lnTo>
                  <a:close/>
                  <a:moveTo>
                    <a:pt x="1" y="0"/>
                  </a:moveTo>
                  <a:lnTo>
                    <a:pt x="1" y="13642"/>
                  </a:lnTo>
                  <a:lnTo>
                    <a:pt x="4447" y="13642"/>
                  </a:lnTo>
                  <a:lnTo>
                    <a:pt x="4447" y="9802"/>
                  </a:lnTo>
                  <a:lnTo>
                    <a:pt x="3158" y="9802"/>
                  </a:lnTo>
                  <a:lnTo>
                    <a:pt x="3158" y="8716"/>
                  </a:lnTo>
                  <a:lnTo>
                    <a:pt x="15360" y="8716"/>
                  </a:lnTo>
                  <a:lnTo>
                    <a:pt x="15360" y="9802"/>
                  </a:lnTo>
                  <a:lnTo>
                    <a:pt x="14072" y="9802"/>
                  </a:lnTo>
                  <a:lnTo>
                    <a:pt x="14072" y="13642"/>
                  </a:lnTo>
                  <a:lnTo>
                    <a:pt x="18518" y="13642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ara sonriente sin relleno" id="1018" name="Google Shape;10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9460" y="1854754"/>
            <a:ext cx="299477" cy="2994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a triste sin relleno" id="1019" name="Google Shape;10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9460" y="2141361"/>
            <a:ext cx="299477" cy="2994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a neutra con relleno sólido" id="1020" name="Google Shape;102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9460" y="2430497"/>
            <a:ext cx="299476" cy="29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a neutra con relleno sólido" id="1021" name="Google Shape;102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5505" y="2717104"/>
            <a:ext cx="299476" cy="29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6"/>
          <p:cNvSpPr txBox="1"/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Etiqueta tipo cliente</a:t>
            </a:r>
            <a:endParaRPr/>
          </a:p>
        </p:txBody>
      </p:sp>
      <p:sp>
        <p:nvSpPr>
          <p:cNvPr id="1027" name="Google Shape;1027;p6"/>
          <p:cNvSpPr txBox="1"/>
          <p:nvPr>
            <p:ph idx="1" type="subTitle"/>
          </p:nvPr>
        </p:nvSpPr>
        <p:spPr>
          <a:xfrm>
            <a:off x="412414" y="3333405"/>
            <a:ext cx="2621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400"/>
              <a:t>Score</a:t>
            </a:r>
            <a:endParaRPr sz="1400"/>
          </a:p>
        </p:txBody>
      </p:sp>
      <p:sp>
        <p:nvSpPr>
          <p:cNvPr id="1028" name="Google Shape;1028;p6"/>
          <p:cNvSpPr txBox="1"/>
          <p:nvPr>
            <p:ph idx="2" type="subTitle"/>
          </p:nvPr>
        </p:nvSpPr>
        <p:spPr>
          <a:xfrm>
            <a:off x="375705" y="1096696"/>
            <a:ext cx="2621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400"/>
              <a:t>Antigüedad</a:t>
            </a:r>
            <a:endParaRPr sz="1400"/>
          </a:p>
        </p:txBody>
      </p:sp>
      <p:sp>
        <p:nvSpPr>
          <p:cNvPr id="1029" name="Google Shape;1029;p6"/>
          <p:cNvSpPr/>
          <p:nvPr/>
        </p:nvSpPr>
        <p:spPr>
          <a:xfrm flipH="1" rot="10800000">
            <a:off x="3644100" y="4722455"/>
            <a:ext cx="1855800" cy="1200900"/>
          </a:xfrm>
          <a:prstGeom prst="pie">
            <a:avLst>
              <a:gd fmla="val 0" name="adj1"/>
              <a:gd fmla="val 1083123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6">
            <a:hlinkClick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6">
            <a:hlinkClick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2" name="Google Shape;1032;p6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033" name="Google Shape;1033;p6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5" name="Google Shape;1035;p6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036" name="Google Shape;1036;p6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38" name="Google Shape;10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414" y="3878599"/>
            <a:ext cx="3071882" cy="10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Google Shape;10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414" y="1653668"/>
            <a:ext cx="3454400" cy="1836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2950" y="2250323"/>
            <a:ext cx="3594314" cy="2549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52950" y="1429063"/>
            <a:ext cx="2491956" cy="76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"/>
          <p:cNvSpPr/>
          <p:nvPr/>
        </p:nvSpPr>
        <p:spPr>
          <a:xfrm>
            <a:off x="1237638" y="1430938"/>
            <a:ext cx="720900" cy="68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7"/>
          <p:cNvSpPr/>
          <p:nvPr/>
        </p:nvSpPr>
        <p:spPr>
          <a:xfrm>
            <a:off x="4211550" y="1430938"/>
            <a:ext cx="720900" cy="68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7"/>
          <p:cNvSpPr/>
          <p:nvPr/>
        </p:nvSpPr>
        <p:spPr>
          <a:xfrm>
            <a:off x="5698500" y="2456975"/>
            <a:ext cx="720900" cy="68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7"/>
          <p:cNvSpPr/>
          <p:nvPr/>
        </p:nvSpPr>
        <p:spPr>
          <a:xfrm>
            <a:off x="2724600" y="2456975"/>
            <a:ext cx="720900" cy="68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7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quality</a:t>
            </a:r>
            <a:endParaRPr sz="36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51" name="Google Shape;1051;p7"/>
          <p:cNvSpPr txBox="1"/>
          <p:nvPr/>
        </p:nvSpPr>
        <p:spPr>
          <a:xfrm>
            <a:off x="2126340" y="3624887"/>
            <a:ext cx="1756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Información</a:t>
            </a:r>
            <a:endParaRPr b="0" i="0" sz="1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2" name="Google Shape;1052;p7"/>
          <p:cNvSpPr txBox="1"/>
          <p:nvPr/>
        </p:nvSpPr>
        <p:spPr>
          <a:xfrm>
            <a:off x="2206950" y="3197800"/>
            <a:ext cx="153315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438,510</a:t>
            </a:r>
            <a:endParaRPr b="1" i="0" sz="27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3" name="Google Shape;1053;p7"/>
          <p:cNvSpPr txBox="1"/>
          <p:nvPr/>
        </p:nvSpPr>
        <p:spPr>
          <a:xfrm>
            <a:off x="5403900" y="3197800"/>
            <a:ext cx="1310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9%</a:t>
            </a:r>
            <a:endParaRPr b="1" i="0" sz="27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4" name="Google Shape;1054;p7"/>
          <p:cNvSpPr txBox="1"/>
          <p:nvPr/>
        </p:nvSpPr>
        <p:spPr>
          <a:xfrm>
            <a:off x="265723" y="2568675"/>
            <a:ext cx="2210477" cy="548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Comportamiento</a:t>
            </a:r>
            <a:endParaRPr b="0" i="0" sz="1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5" name="Google Shape;1055;p7"/>
          <p:cNvSpPr txBox="1"/>
          <p:nvPr/>
        </p:nvSpPr>
        <p:spPr>
          <a:xfrm>
            <a:off x="3693900" y="2604100"/>
            <a:ext cx="1756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Merge</a:t>
            </a:r>
            <a:endParaRPr b="0" i="0" sz="1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6" name="Google Shape;1056;p7"/>
          <p:cNvSpPr txBox="1"/>
          <p:nvPr/>
        </p:nvSpPr>
        <p:spPr>
          <a:xfrm>
            <a:off x="720000" y="2142300"/>
            <a:ext cx="153315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45,985</a:t>
            </a:r>
            <a:endParaRPr b="1" i="0" sz="27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7" name="Google Shape;1057;p7"/>
          <p:cNvSpPr txBox="1"/>
          <p:nvPr/>
        </p:nvSpPr>
        <p:spPr>
          <a:xfrm>
            <a:off x="3805938" y="2142300"/>
            <a:ext cx="1687362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438,463</a:t>
            </a:r>
            <a:endParaRPr b="1" i="0" sz="27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58" name="Google Shape;1058;p7"/>
          <p:cNvGrpSpPr/>
          <p:nvPr/>
        </p:nvGrpSpPr>
        <p:grpSpPr>
          <a:xfrm>
            <a:off x="4351408" y="1552575"/>
            <a:ext cx="441225" cy="440450"/>
            <a:chOff x="7683963" y="2705575"/>
            <a:chExt cx="441225" cy="440450"/>
          </a:xfrm>
        </p:grpSpPr>
        <p:sp>
          <p:nvSpPr>
            <p:cNvPr id="1059" name="Google Shape;1059;p7"/>
            <p:cNvSpPr/>
            <p:nvPr/>
          </p:nvSpPr>
          <p:spPr>
            <a:xfrm>
              <a:off x="7978413" y="2775050"/>
              <a:ext cx="146775" cy="95200"/>
            </a:xfrm>
            <a:custGeom>
              <a:rect b="b" l="l" r="r" t="t"/>
              <a:pathLst>
                <a:path extrusionOk="0" h="3808" w="5871">
                  <a:moveTo>
                    <a:pt x="0" y="0"/>
                  </a:moveTo>
                  <a:lnTo>
                    <a:pt x="0" y="3807"/>
                  </a:lnTo>
                  <a:lnTo>
                    <a:pt x="4661" y="3807"/>
                  </a:lnTo>
                  <a:cubicBezTo>
                    <a:pt x="5302" y="3807"/>
                    <a:pt x="5871" y="3238"/>
                    <a:pt x="5871" y="2598"/>
                  </a:cubicBezTo>
                  <a:lnTo>
                    <a:pt x="5871" y="1210"/>
                  </a:lnTo>
                  <a:cubicBezTo>
                    <a:pt x="5835" y="534"/>
                    <a:pt x="5302" y="0"/>
                    <a:pt x="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7724013" y="2965400"/>
              <a:ext cx="360275" cy="78300"/>
            </a:xfrm>
            <a:custGeom>
              <a:rect b="b" l="l" r="r" t="t"/>
              <a:pathLst>
                <a:path extrusionOk="0" h="3132" w="14411">
                  <a:moveTo>
                    <a:pt x="3273" y="0"/>
                  </a:moveTo>
                  <a:cubicBezTo>
                    <a:pt x="1530" y="0"/>
                    <a:pt x="107" y="1388"/>
                    <a:pt x="0" y="3132"/>
                  </a:cubicBezTo>
                  <a:lnTo>
                    <a:pt x="14410" y="3132"/>
                  </a:lnTo>
                  <a:cubicBezTo>
                    <a:pt x="14304" y="1388"/>
                    <a:pt x="12880" y="0"/>
                    <a:pt x="11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7683963" y="3068575"/>
              <a:ext cx="441225" cy="77450"/>
            </a:xfrm>
            <a:custGeom>
              <a:rect b="b" l="l" r="r" t="t"/>
              <a:pathLst>
                <a:path extrusionOk="0" h="3098" w="17649">
                  <a:moveTo>
                    <a:pt x="1175" y="1"/>
                  </a:moveTo>
                  <a:cubicBezTo>
                    <a:pt x="535" y="1"/>
                    <a:pt x="1" y="570"/>
                    <a:pt x="1" y="1211"/>
                  </a:cubicBezTo>
                  <a:lnTo>
                    <a:pt x="1" y="1922"/>
                  </a:lnTo>
                  <a:cubicBezTo>
                    <a:pt x="1" y="2563"/>
                    <a:pt x="535" y="3096"/>
                    <a:pt x="1175" y="3096"/>
                  </a:cubicBezTo>
                  <a:lnTo>
                    <a:pt x="16439" y="3096"/>
                  </a:lnTo>
                  <a:cubicBezTo>
                    <a:pt x="16458" y="3097"/>
                    <a:pt x="16477" y="3098"/>
                    <a:pt x="16496" y="3098"/>
                  </a:cubicBezTo>
                  <a:cubicBezTo>
                    <a:pt x="17113" y="3098"/>
                    <a:pt x="17649" y="2544"/>
                    <a:pt x="17649" y="1922"/>
                  </a:cubicBezTo>
                  <a:lnTo>
                    <a:pt x="17649" y="1211"/>
                  </a:lnTo>
                  <a:cubicBezTo>
                    <a:pt x="17649" y="535"/>
                    <a:pt x="17080" y="1"/>
                    <a:pt x="16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7788938" y="2757250"/>
              <a:ext cx="163700" cy="130775"/>
            </a:xfrm>
            <a:custGeom>
              <a:rect b="b" l="l" r="r" t="t"/>
              <a:pathLst>
                <a:path extrusionOk="0" h="5231" w="6548">
                  <a:moveTo>
                    <a:pt x="0" y="1"/>
                  </a:moveTo>
                  <a:lnTo>
                    <a:pt x="0" y="5231"/>
                  </a:lnTo>
                  <a:lnTo>
                    <a:pt x="6547" y="5231"/>
                  </a:lnTo>
                  <a:lnTo>
                    <a:pt x="6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7766338" y="2705575"/>
              <a:ext cx="208900" cy="25975"/>
            </a:xfrm>
            <a:custGeom>
              <a:rect b="b" l="l" r="r" t="t"/>
              <a:pathLst>
                <a:path extrusionOk="0" h="1039" w="8356">
                  <a:moveTo>
                    <a:pt x="662" y="1"/>
                  </a:moveTo>
                  <a:cubicBezTo>
                    <a:pt x="1" y="1"/>
                    <a:pt x="1" y="1039"/>
                    <a:pt x="662" y="1039"/>
                  </a:cubicBezTo>
                  <a:cubicBezTo>
                    <a:pt x="683" y="1039"/>
                    <a:pt x="705" y="1038"/>
                    <a:pt x="727" y="1036"/>
                  </a:cubicBezTo>
                  <a:lnTo>
                    <a:pt x="7629" y="1036"/>
                  </a:lnTo>
                  <a:cubicBezTo>
                    <a:pt x="7651" y="1038"/>
                    <a:pt x="7673" y="1039"/>
                    <a:pt x="7693" y="1039"/>
                  </a:cubicBezTo>
                  <a:cubicBezTo>
                    <a:pt x="8355" y="1039"/>
                    <a:pt x="8355" y="1"/>
                    <a:pt x="7693" y="1"/>
                  </a:cubicBezTo>
                  <a:cubicBezTo>
                    <a:pt x="7673" y="1"/>
                    <a:pt x="7651" y="2"/>
                    <a:pt x="7629" y="4"/>
                  </a:cubicBezTo>
                  <a:lnTo>
                    <a:pt x="727" y="4"/>
                  </a:lnTo>
                  <a:cubicBezTo>
                    <a:pt x="705" y="2"/>
                    <a:pt x="683" y="1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7767588" y="2913800"/>
              <a:ext cx="206400" cy="25825"/>
            </a:xfrm>
            <a:custGeom>
              <a:rect b="b" l="l" r="r" t="t"/>
              <a:pathLst>
                <a:path extrusionOk="0" h="1033" w="8256">
                  <a:moveTo>
                    <a:pt x="677" y="1"/>
                  </a:moveTo>
                  <a:cubicBezTo>
                    <a:pt x="0" y="1"/>
                    <a:pt x="0" y="1033"/>
                    <a:pt x="677" y="1033"/>
                  </a:cubicBezTo>
                  <a:lnTo>
                    <a:pt x="7579" y="1033"/>
                  </a:lnTo>
                  <a:cubicBezTo>
                    <a:pt x="8255" y="1033"/>
                    <a:pt x="8255" y="1"/>
                    <a:pt x="7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5" name="Google Shape;1065;p7"/>
          <p:cNvGrpSpPr/>
          <p:nvPr/>
        </p:nvGrpSpPr>
        <p:grpSpPr>
          <a:xfrm>
            <a:off x="2861467" y="2577775"/>
            <a:ext cx="450125" cy="442125"/>
            <a:chOff x="1769538" y="3408375"/>
            <a:chExt cx="450125" cy="442125"/>
          </a:xfrm>
        </p:grpSpPr>
        <p:sp>
          <p:nvSpPr>
            <p:cNvPr id="1066" name="Google Shape;1066;p7"/>
            <p:cNvSpPr/>
            <p:nvPr/>
          </p:nvSpPr>
          <p:spPr>
            <a:xfrm>
              <a:off x="1792663" y="3597850"/>
              <a:ext cx="94325" cy="200150"/>
            </a:xfrm>
            <a:custGeom>
              <a:rect b="b" l="l" r="r" t="t"/>
              <a:pathLst>
                <a:path extrusionOk="0" h="8006" w="3773">
                  <a:moveTo>
                    <a:pt x="1" y="0"/>
                  </a:moveTo>
                  <a:lnTo>
                    <a:pt x="1" y="8006"/>
                  </a:lnTo>
                  <a:lnTo>
                    <a:pt x="3772" y="8006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2102213" y="3597850"/>
              <a:ext cx="95225" cy="200150"/>
            </a:xfrm>
            <a:custGeom>
              <a:rect b="b" l="l" r="r" t="t"/>
              <a:pathLst>
                <a:path extrusionOk="0" h="8006" w="3809">
                  <a:moveTo>
                    <a:pt x="1" y="0"/>
                  </a:moveTo>
                  <a:lnTo>
                    <a:pt x="1" y="8006"/>
                  </a:lnTo>
                  <a:lnTo>
                    <a:pt x="3808" y="8006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1769813" y="3408375"/>
              <a:ext cx="446300" cy="163725"/>
            </a:xfrm>
            <a:custGeom>
              <a:rect b="b" l="l" r="r" t="t"/>
              <a:pathLst>
                <a:path extrusionOk="0" h="6549" w="17852">
                  <a:moveTo>
                    <a:pt x="8992" y="1"/>
                  </a:moveTo>
                  <a:cubicBezTo>
                    <a:pt x="8894" y="1"/>
                    <a:pt x="8796" y="36"/>
                    <a:pt x="8707" y="107"/>
                  </a:cubicBezTo>
                  <a:lnTo>
                    <a:pt x="417" y="5622"/>
                  </a:lnTo>
                  <a:cubicBezTo>
                    <a:pt x="1" y="5900"/>
                    <a:pt x="159" y="6549"/>
                    <a:pt x="661" y="6549"/>
                  </a:cubicBezTo>
                  <a:cubicBezTo>
                    <a:pt x="674" y="6549"/>
                    <a:pt x="688" y="6548"/>
                    <a:pt x="701" y="6547"/>
                  </a:cubicBezTo>
                  <a:lnTo>
                    <a:pt x="17318" y="6547"/>
                  </a:lnTo>
                  <a:cubicBezTo>
                    <a:pt x="17531" y="6547"/>
                    <a:pt x="17745" y="6405"/>
                    <a:pt x="17816" y="6192"/>
                  </a:cubicBezTo>
                  <a:cubicBezTo>
                    <a:pt x="17851" y="5978"/>
                    <a:pt x="17780" y="5729"/>
                    <a:pt x="17602" y="5622"/>
                  </a:cubicBezTo>
                  <a:lnTo>
                    <a:pt x="9276" y="107"/>
                  </a:lnTo>
                  <a:cubicBezTo>
                    <a:pt x="9187" y="36"/>
                    <a:pt x="9089" y="1"/>
                    <a:pt x="8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1769538" y="3824675"/>
              <a:ext cx="450125" cy="25825"/>
            </a:xfrm>
            <a:custGeom>
              <a:rect b="b" l="l" r="r" t="t"/>
              <a:pathLst>
                <a:path extrusionOk="0" h="1033" w="18005">
                  <a:moveTo>
                    <a:pt x="712" y="0"/>
                  </a:moveTo>
                  <a:cubicBezTo>
                    <a:pt x="1" y="0"/>
                    <a:pt x="1" y="1032"/>
                    <a:pt x="712" y="1032"/>
                  </a:cubicBezTo>
                  <a:lnTo>
                    <a:pt x="17329" y="1032"/>
                  </a:lnTo>
                  <a:cubicBezTo>
                    <a:pt x="18005" y="1032"/>
                    <a:pt x="18005" y="0"/>
                    <a:pt x="17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1940338" y="3616300"/>
              <a:ext cx="108250" cy="163250"/>
            </a:xfrm>
            <a:custGeom>
              <a:rect b="b" l="l" r="r" t="t"/>
              <a:pathLst>
                <a:path extrusionOk="0" h="6530" w="4330">
                  <a:moveTo>
                    <a:pt x="2188" y="1"/>
                  </a:moveTo>
                  <a:cubicBezTo>
                    <a:pt x="1930" y="1"/>
                    <a:pt x="1672" y="170"/>
                    <a:pt x="1672" y="508"/>
                  </a:cubicBezTo>
                  <a:lnTo>
                    <a:pt x="1672" y="757"/>
                  </a:lnTo>
                  <a:cubicBezTo>
                    <a:pt x="0" y="1326"/>
                    <a:pt x="427" y="3781"/>
                    <a:pt x="2171" y="3781"/>
                  </a:cubicBezTo>
                  <a:cubicBezTo>
                    <a:pt x="2847" y="3781"/>
                    <a:pt x="2847" y="4813"/>
                    <a:pt x="2171" y="4813"/>
                  </a:cubicBezTo>
                  <a:lnTo>
                    <a:pt x="1139" y="4813"/>
                  </a:lnTo>
                  <a:cubicBezTo>
                    <a:pt x="463" y="4813"/>
                    <a:pt x="463" y="5845"/>
                    <a:pt x="1139" y="5845"/>
                  </a:cubicBezTo>
                  <a:lnTo>
                    <a:pt x="1672" y="5845"/>
                  </a:lnTo>
                  <a:lnTo>
                    <a:pt x="1672" y="6023"/>
                  </a:lnTo>
                  <a:cubicBezTo>
                    <a:pt x="1655" y="6361"/>
                    <a:pt x="1904" y="6530"/>
                    <a:pt x="2162" y="6530"/>
                  </a:cubicBezTo>
                  <a:cubicBezTo>
                    <a:pt x="2420" y="6530"/>
                    <a:pt x="2687" y="6361"/>
                    <a:pt x="2704" y="6023"/>
                  </a:cubicBezTo>
                  <a:lnTo>
                    <a:pt x="2704" y="5738"/>
                  </a:lnTo>
                  <a:cubicBezTo>
                    <a:pt x="4329" y="5173"/>
                    <a:pt x="3920" y="2749"/>
                    <a:pt x="2208" y="2749"/>
                  </a:cubicBezTo>
                  <a:cubicBezTo>
                    <a:pt x="2196" y="2749"/>
                    <a:pt x="2183" y="2749"/>
                    <a:pt x="2171" y="2749"/>
                  </a:cubicBezTo>
                  <a:cubicBezTo>
                    <a:pt x="1495" y="2749"/>
                    <a:pt x="1495" y="1717"/>
                    <a:pt x="2171" y="1717"/>
                  </a:cubicBezTo>
                  <a:lnTo>
                    <a:pt x="3202" y="1717"/>
                  </a:lnTo>
                  <a:cubicBezTo>
                    <a:pt x="3843" y="1682"/>
                    <a:pt x="3843" y="757"/>
                    <a:pt x="3202" y="686"/>
                  </a:cubicBezTo>
                  <a:lnTo>
                    <a:pt x="2704" y="686"/>
                  </a:lnTo>
                  <a:lnTo>
                    <a:pt x="2704" y="508"/>
                  </a:lnTo>
                  <a:cubicBezTo>
                    <a:pt x="2704" y="170"/>
                    <a:pt x="2446" y="1"/>
                    <a:pt x="2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1" name="Google Shape;1071;p7"/>
          <p:cNvGrpSpPr/>
          <p:nvPr/>
        </p:nvGrpSpPr>
        <p:grpSpPr>
          <a:xfrm>
            <a:off x="5838350" y="2577675"/>
            <a:ext cx="441225" cy="442325"/>
            <a:chOff x="1773988" y="2026750"/>
            <a:chExt cx="441225" cy="442325"/>
          </a:xfrm>
        </p:grpSpPr>
        <p:sp>
          <p:nvSpPr>
            <p:cNvPr id="1072" name="Google Shape;1072;p7"/>
            <p:cNvSpPr/>
            <p:nvPr/>
          </p:nvSpPr>
          <p:spPr>
            <a:xfrm>
              <a:off x="1773988" y="2184400"/>
              <a:ext cx="441225" cy="284675"/>
            </a:xfrm>
            <a:custGeom>
              <a:rect b="b" l="l" r="r" t="t"/>
              <a:pathLst>
                <a:path extrusionOk="0" h="11387" w="17649">
                  <a:moveTo>
                    <a:pt x="15087" y="6192"/>
                  </a:moveTo>
                  <a:cubicBezTo>
                    <a:pt x="15692" y="6263"/>
                    <a:pt x="15692" y="7188"/>
                    <a:pt x="15087" y="7224"/>
                  </a:cubicBezTo>
                  <a:lnTo>
                    <a:pt x="10604" y="7224"/>
                  </a:lnTo>
                  <a:cubicBezTo>
                    <a:pt x="9963" y="7188"/>
                    <a:pt x="9963" y="6263"/>
                    <a:pt x="10604" y="6192"/>
                  </a:cubicBezTo>
                  <a:close/>
                  <a:moveTo>
                    <a:pt x="3612" y="2411"/>
                  </a:moveTo>
                  <a:cubicBezTo>
                    <a:pt x="3870" y="2411"/>
                    <a:pt x="4128" y="2580"/>
                    <a:pt x="4128" y="2918"/>
                  </a:cubicBezTo>
                  <a:lnTo>
                    <a:pt x="4128" y="3096"/>
                  </a:lnTo>
                  <a:lnTo>
                    <a:pt x="4662" y="3096"/>
                  </a:lnTo>
                  <a:cubicBezTo>
                    <a:pt x="5338" y="3096"/>
                    <a:pt x="5338" y="4128"/>
                    <a:pt x="4662" y="4128"/>
                  </a:cubicBezTo>
                  <a:lnTo>
                    <a:pt x="3630" y="4128"/>
                  </a:lnTo>
                  <a:cubicBezTo>
                    <a:pt x="2989" y="4199"/>
                    <a:pt x="2989" y="5089"/>
                    <a:pt x="3630" y="5160"/>
                  </a:cubicBezTo>
                  <a:cubicBezTo>
                    <a:pt x="5373" y="5160"/>
                    <a:pt x="5800" y="7615"/>
                    <a:pt x="4128" y="8184"/>
                  </a:cubicBezTo>
                  <a:lnTo>
                    <a:pt x="4128" y="8433"/>
                  </a:lnTo>
                  <a:cubicBezTo>
                    <a:pt x="4128" y="8771"/>
                    <a:pt x="3870" y="8940"/>
                    <a:pt x="3612" y="8940"/>
                  </a:cubicBezTo>
                  <a:cubicBezTo>
                    <a:pt x="3354" y="8940"/>
                    <a:pt x="3096" y="8771"/>
                    <a:pt x="3096" y="8433"/>
                  </a:cubicBezTo>
                  <a:lnTo>
                    <a:pt x="3096" y="8255"/>
                  </a:lnTo>
                  <a:lnTo>
                    <a:pt x="2598" y="8255"/>
                  </a:lnTo>
                  <a:cubicBezTo>
                    <a:pt x="1922" y="8255"/>
                    <a:pt x="1922" y="7224"/>
                    <a:pt x="2598" y="7224"/>
                  </a:cubicBezTo>
                  <a:lnTo>
                    <a:pt x="3630" y="7224"/>
                  </a:lnTo>
                  <a:cubicBezTo>
                    <a:pt x="4270" y="7188"/>
                    <a:pt x="4270" y="6263"/>
                    <a:pt x="3630" y="6192"/>
                  </a:cubicBezTo>
                  <a:cubicBezTo>
                    <a:pt x="1886" y="6192"/>
                    <a:pt x="1459" y="3772"/>
                    <a:pt x="3096" y="3203"/>
                  </a:cubicBezTo>
                  <a:lnTo>
                    <a:pt x="3096" y="2918"/>
                  </a:lnTo>
                  <a:cubicBezTo>
                    <a:pt x="3096" y="2580"/>
                    <a:pt x="3354" y="2411"/>
                    <a:pt x="3612" y="2411"/>
                  </a:cubicBezTo>
                  <a:close/>
                  <a:moveTo>
                    <a:pt x="15087" y="8255"/>
                  </a:moveTo>
                  <a:cubicBezTo>
                    <a:pt x="15692" y="8327"/>
                    <a:pt x="15692" y="9252"/>
                    <a:pt x="15087" y="9287"/>
                  </a:cubicBezTo>
                  <a:lnTo>
                    <a:pt x="7508" y="9287"/>
                  </a:lnTo>
                  <a:cubicBezTo>
                    <a:pt x="6868" y="9252"/>
                    <a:pt x="6868" y="8327"/>
                    <a:pt x="7508" y="8255"/>
                  </a:cubicBezTo>
                  <a:close/>
                  <a:moveTo>
                    <a:pt x="534" y="1"/>
                  </a:moveTo>
                  <a:cubicBezTo>
                    <a:pt x="250" y="1"/>
                    <a:pt x="1" y="214"/>
                    <a:pt x="1" y="499"/>
                  </a:cubicBezTo>
                  <a:lnTo>
                    <a:pt x="1" y="10853"/>
                  </a:lnTo>
                  <a:cubicBezTo>
                    <a:pt x="1" y="11137"/>
                    <a:pt x="250" y="11351"/>
                    <a:pt x="534" y="11386"/>
                  </a:cubicBezTo>
                  <a:lnTo>
                    <a:pt x="17151" y="11386"/>
                  </a:lnTo>
                  <a:cubicBezTo>
                    <a:pt x="17435" y="11351"/>
                    <a:pt x="17649" y="11137"/>
                    <a:pt x="17649" y="10853"/>
                  </a:cubicBezTo>
                  <a:lnTo>
                    <a:pt x="17649" y="499"/>
                  </a:lnTo>
                  <a:cubicBezTo>
                    <a:pt x="17649" y="214"/>
                    <a:pt x="17435" y="1"/>
                    <a:pt x="17151" y="1"/>
                  </a:cubicBezTo>
                  <a:lnTo>
                    <a:pt x="16617" y="1"/>
                  </a:lnTo>
                  <a:lnTo>
                    <a:pt x="16617" y="2207"/>
                  </a:lnTo>
                  <a:cubicBezTo>
                    <a:pt x="16617" y="2562"/>
                    <a:pt x="16510" y="2883"/>
                    <a:pt x="16297" y="3132"/>
                  </a:cubicBezTo>
                  <a:lnTo>
                    <a:pt x="15265" y="4519"/>
                  </a:lnTo>
                  <a:cubicBezTo>
                    <a:pt x="14962" y="4929"/>
                    <a:pt x="14500" y="5133"/>
                    <a:pt x="14033" y="5133"/>
                  </a:cubicBezTo>
                  <a:cubicBezTo>
                    <a:pt x="13566" y="5133"/>
                    <a:pt x="13094" y="4929"/>
                    <a:pt x="12774" y="4519"/>
                  </a:cubicBezTo>
                  <a:lnTo>
                    <a:pt x="11778" y="3132"/>
                  </a:lnTo>
                  <a:cubicBezTo>
                    <a:pt x="11564" y="2883"/>
                    <a:pt x="11458" y="2562"/>
                    <a:pt x="11458" y="2207"/>
                  </a:cubicBezTo>
                  <a:lnTo>
                    <a:pt x="11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2085313" y="2026750"/>
              <a:ext cx="129900" cy="260875"/>
            </a:xfrm>
            <a:custGeom>
              <a:rect b="b" l="l" r="r" t="t"/>
              <a:pathLst>
                <a:path extrusionOk="0" h="10435" w="5196">
                  <a:moveTo>
                    <a:pt x="1566" y="0"/>
                  </a:moveTo>
                  <a:cubicBezTo>
                    <a:pt x="784" y="0"/>
                    <a:pt x="1" y="525"/>
                    <a:pt x="1" y="1574"/>
                  </a:cubicBezTo>
                  <a:lnTo>
                    <a:pt x="1" y="2073"/>
                  </a:lnTo>
                  <a:lnTo>
                    <a:pt x="890" y="2073"/>
                  </a:lnTo>
                  <a:cubicBezTo>
                    <a:pt x="1566" y="2073"/>
                    <a:pt x="1566" y="3104"/>
                    <a:pt x="890" y="3104"/>
                  </a:cubicBezTo>
                  <a:lnTo>
                    <a:pt x="1" y="3104"/>
                  </a:lnTo>
                  <a:lnTo>
                    <a:pt x="1" y="8513"/>
                  </a:lnTo>
                  <a:cubicBezTo>
                    <a:pt x="1" y="8619"/>
                    <a:pt x="36" y="8726"/>
                    <a:pt x="108" y="8833"/>
                  </a:cubicBezTo>
                  <a:lnTo>
                    <a:pt x="1139" y="10221"/>
                  </a:lnTo>
                  <a:cubicBezTo>
                    <a:pt x="1246" y="10327"/>
                    <a:pt x="1389" y="10434"/>
                    <a:pt x="1566" y="10434"/>
                  </a:cubicBezTo>
                  <a:cubicBezTo>
                    <a:pt x="1744" y="10434"/>
                    <a:pt x="1887" y="10327"/>
                    <a:pt x="1993" y="10221"/>
                  </a:cubicBezTo>
                  <a:lnTo>
                    <a:pt x="3025" y="8833"/>
                  </a:lnTo>
                  <a:cubicBezTo>
                    <a:pt x="3096" y="8726"/>
                    <a:pt x="3132" y="8619"/>
                    <a:pt x="3132" y="8513"/>
                  </a:cubicBezTo>
                  <a:lnTo>
                    <a:pt x="3132" y="3140"/>
                  </a:lnTo>
                  <a:lnTo>
                    <a:pt x="4164" y="3140"/>
                  </a:lnTo>
                  <a:lnTo>
                    <a:pt x="4164" y="4741"/>
                  </a:lnTo>
                  <a:cubicBezTo>
                    <a:pt x="4164" y="5079"/>
                    <a:pt x="4422" y="5248"/>
                    <a:pt x="4680" y="5248"/>
                  </a:cubicBezTo>
                  <a:cubicBezTo>
                    <a:pt x="4938" y="5248"/>
                    <a:pt x="5196" y="5079"/>
                    <a:pt x="5196" y="4741"/>
                  </a:cubicBezTo>
                  <a:lnTo>
                    <a:pt x="5196" y="2606"/>
                  </a:lnTo>
                  <a:cubicBezTo>
                    <a:pt x="5196" y="2322"/>
                    <a:pt x="4947" y="2108"/>
                    <a:pt x="4662" y="2108"/>
                  </a:cubicBezTo>
                  <a:lnTo>
                    <a:pt x="4698" y="2073"/>
                  </a:lnTo>
                  <a:lnTo>
                    <a:pt x="3132" y="2073"/>
                  </a:lnTo>
                  <a:lnTo>
                    <a:pt x="3132" y="1574"/>
                  </a:lnTo>
                  <a:cubicBezTo>
                    <a:pt x="3132" y="525"/>
                    <a:pt x="2349" y="0"/>
                    <a:pt x="1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1377475" y="1552213"/>
            <a:ext cx="441225" cy="441200"/>
            <a:chOff x="1773988" y="1371400"/>
            <a:chExt cx="441225" cy="441200"/>
          </a:xfrm>
        </p:grpSpPr>
        <p:sp>
          <p:nvSpPr>
            <p:cNvPr id="1075" name="Google Shape;1075;p7"/>
            <p:cNvSpPr/>
            <p:nvPr/>
          </p:nvSpPr>
          <p:spPr>
            <a:xfrm>
              <a:off x="1773988" y="1371400"/>
              <a:ext cx="441225" cy="51600"/>
            </a:xfrm>
            <a:custGeom>
              <a:rect b="b" l="l" r="r" t="t"/>
              <a:pathLst>
                <a:path extrusionOk="0" h="2064" w="17649">
                  <a:moveTo>
                    <a:pt x="534" y="0"/>
                  </a:moveTo>
                  <a:cubicBezTo>
                    <a:pt x="250" y="0"/>
                    <a:pt x="1" y="213"/>
                    <a:pt x="1" y="498"/>
                  </a:cubicBezTo>
                  <a:lnTo>
                    <a:pt x="1" y="1566"/>
                  </a:lnTo>
                  <a:cubicBezTo>
                    <a:pt x="36" y="1815"/>
                    <a:pt x="250" y="2064"/>
                    <a:pt x="534" y="2064"/>
                  </a:cubicBezTo>
                  <a:lnTo>
                    <a:pt x="17151" y="2064"/>
                  </a:lnTo>
                  <a:cubicBezTo>
                    <a:pt x="17435" y="2064"/>
                    <a:pt x="17649" y="1815"/>
                    <a:pt x="17649" y="1530"/>
                  </a:cubicBezTo>
                  <a:lnTo>
                    <a:pt x="17649" y="498"/>
                  </a:lnTo>
                  <a:cubicBezTo>
                    <a:pt x="17649" y="213"/>
                    <a:pt x="17435" y="0"/>
                    <a:pt x="17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1787338" y="1448775"/>
              <a:ext cx="415425" cy="363825"/>
            </a:xfrm>
            <a:custGeom>
              <a:rect b="b" l="l" r="r" t="t"/>
              <a:pathLst>
                <a:path extrusionOk="0" h="14553" w="16617">
                  <a:moveTo>
                    <a:pt x="13009" y="1007"/>
                  </a:moveTo>
                  <a:cubicBezTo>
                    <a:pt x="13256" y="1007"/>
                    <a:pt x="13514" y="1069"/>
                    <a:pt x="13770" y="1210"/>
                  </a:cubicBezTo>
                  <a:cubicBezTo>
                    <a:pt x="15158" y="1993"/>
                    <a:pt x="14624" y="4128"/>
                    <a:pt x="13023" y="4128"/>
                  </a:cubicBezTo>
                  <a:cubicBezTo>
                    <a:pt x="12845" y="4128"/>
                    <a:pt x="12667" y="4092"/>
                    <a:pt x="12525" y="4057"/>
                  </a:cubicBezTo>
                  <a:lnTo>
                    <a:pt x="11564" y="5302"/>
                  </a:lnTo>
                  <a:cubicBezTo>
                    <a:pt x="11706" y="5551"/>
                    <a:pt x="11813" y="5836"/>
                    <a:pt x="11813" y="6120"/>
                  </a:cubicBezTo>
                  <a:cubicBezTo>
                    <a:pt x="11813" y="7152"/>
                    <a:pt x="11030" y="7668"/>
                    <a:pt x="10248" y="7668"/>
                  </a:cubicBezTo>
                  <a:cubicBezTo>
                    <a:pt x="9465" y="7668"/>
                    <a:pt x="8682" y="7152"/>
                    <a:pt x="8682" y="6120"/>
                  </a:cubicBezTo>
                  <a:cubicBezTo>
                    <a:pt x="8682" y="6049"/>
                    <a:pt x="8682" y="5978"/>
                    <a:pt x="8682" y="5907"/>
                  </a:cubicBezTo>
                  <a:lnTo>
                    <a:pt x="7437" y="5302"/>
                  </a:lnTo>
                  <a:cubicBezTo>
                    <a:pt x="7152" y="5551"/>
                    <a:pt x="6761" y="5729"/>
                    <a:pt x="6369" y="5729"/>
                  </a:cubicBezTo>
                  <a:cubicBezTo>
                    <a:pt x="6191" y="5729"/>
                    <a:pt x="5978" y="5693"/>
                    <a:pt x="5800" y="5622"/>
                  </a:cubicBezTo>
                  <a:lnTo>
                    <a:pt x="4946" y="6654"/>
                  </a:lnTo>
                  <a:cubicBezTo>
                    <a:pt x="5088" y="6868"/>
                    <a:pt x="5159" y="7152"/>
                    <a:pt x="5159" y="7437"/>
                  </a:cubicBezTo>
                  <a:cubicBezTo>
                    <a:pt x="5159" y="8350"/>
                    <a:pt x="4397" y="8971"/>
                    <a:pt x="3605" y="8971"/>
                  </a:cubicBezTo>
                  <a:cubicBezTo>
                    <a:pt x="3225" y="8971"/>
                    <a:pt x="2838" y="8828"/>
                    <a:pt x="2527" y="8504"/>
                  </a:cubicBezTo>
                  <a:cubicBezTo>
                    <a:pt x="1530" y="7544"/>
                    <a:pt x="2242" y="5871"/>
                    <a:pt x="3594" y="5871"/>
                  </a:cubicBezTo>
                  <a:cubicBezTo>
                    <a:pt x="3807" y="5871"/>
                    <a:pt x="3985" y="5907"/>
                    <a:pt x="4163" y="5978"/>
                  </a:cubicBezTo>
                  <a:lnTo>
                    <a:pt x="5017" y="4946"/>
                  </a:lnTo>
                  <a:cubicBezTo>
                    <a:pt x="4875" y="4733"/>
                    <a:pt x="4804" y="4448"/>
                    <a:pt x="4804" y="4163"/>
                  </a:cubicBezTo>
                  <a:cubicBezTo>
                    <a:pt x="4804" y="3132"/>
                    <a:pt x="5586" y="2616"/>
                    <a:pt x="6369" y="2616"/>
                  </a:cubicBezTo>
                  <a:cubicBezTo>
                    <a:pt x="7152" y="2616"/>
                    <a:pt x="7935" y="3132"/>
                    <a:pt x="7935" y="4163"/>
                  </a:cubicBezTo>
                  <a:cubicBezTo>
                    <a:pt x="7935" y="4235"/>
                    <a:pt x="7935" y="4306"/>
                    <a:pt x="7935" y="4377"/>
                  </a:cubicBezTo>
                  <a:lnTo>
                    <a:pt x="9180" y="5017"/>
                  </a:lnTo>
                  <a:cubicBezTo>
                    <a:pt x="9465" y="4733"/>
                    <a:pt x="9856" y="4590"/>
                    <a:pt x="10248" y="4590"/>
                  </a:cubicBezTo>
                  <a:cubicBezTo>
                    <a:pt x="10295" y="4581"/>
                    <a:pt x="10340" y="4576"/>
                    <a:pt x="10384" y="4576"/>
                  </a:cubicBezTo>
                  <a:cubicBezTo>
                    <a:pt x="10504" y="4576"/>
                    <a:pt x="10615" y="4609"/>
                    <a:pt x="10746" y="4662"/>
                  </a:cubicBezTo>
                  <a:lnTo>
                    <a:pt x="11706" y="3416"/>
                  </a:lnTo>
                  <a:cubicBezTo>
                    <a:pt x="11006" y="2307"/>
                    <a:pt x="11885" y="1007"/>
                    <a:pt x="13009" y="1007"/>
                  </a:cubicBezTo>
                  <a:close/>
                  <a:moveTo>
                    <a:pt x="0" y="1"/>
                  </a:moveTo>
                  <a:lnTo>
                    <a:pt x="0" y="10532"/>
                  </a:lnTo>
                  <a:cubicBezTo>
                    <a:pt x="0" y="10817"/>
                    <a:pt x="214" y="11031"/>
                    <a:pt x="498" y="11031"/>
                  </a:cubicBezTo>
                  <a:lnTo>
                    <a:pt x="13236" y="11031"/>
                  </a:lnTo>
                  <a:lnTo>
                    <a:pt x="13236" y="12632"/>
                  </a:lnTo>
                  <a:cubicBezTo>
                    <a:pt x="12311" y="13165"/>
                    <a:pt x="12667" y="14553"/>
                    <a:pt x="13734" y="14553"/>
                  </a:cubicBezTo>
                  <a:cubicBezTo>
                    <a:pt x="14802" y="14553"/>
                    <a:pt x="15193" y="13165"/>
                    <a:pt x="14268" y="12632"/>
                  </a:cubicBezTo>
                  <a:lnTo>
                    <a:pt x="14268" y="11031"/>
                  </a:lnTo>
                  <a:lnTo>
                    <a:pt x="16083" y="11031"/>
                  </a:lnTo>
                  <a:cubicBezTo>
                    <a:pt x="16367" y="11031"/>
                    <a:pt x="16617" y="10817"/>
                    <a:pt x="16617" y="10532"/>
                  </a:cubicBezTo>
                  <a:lnTo>
                    <a:pt x="16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2098663" y="1500325"/>
              <a:ext cx="31150" cy="25875"/>
            </a:xfrm>
            <a:custGeom>
              <a:rect b="b" l="l" r="r" t="t"/>
              <a:pathLst>
                <a:path extrusionOk="0" h="1035" w="1246">
                  <a:moveTo>
                    <a:pt x="543" y="0"/>
                  </a:moveTo>
                  <a:cubicBezTo>
                    <a:pt x="270" y="0"/>
                    <a:pt x="1" y="217"/>
                    <a:pt x="1" y="536"/>
                  </a:cubicBezTo>
                  <a:cubicBezTo>
                    <a:pt x="1" y="821"/>
                    <a:pt x="250" y="1034"/>
                    <a:pt x="534" y="1034"/>
                  </a:cubicBezTo>
                  <a:cubicBezTo>
                    <a:pt x="997" y="1034"/>
                    <a:pt x="1246" y="500"/>
                    <a:pt x="890" y="145"/>
                  </a:cubicBezTo>
                  <a:cubicBezTo>
                    <a:pt x="790" y="45"/>
                    <a:pt x="666" y="0"/>
                    <a:pt x="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2030163" y="1589275"/>
              <a:ext cx="30275" cy="25875"/>
            </a:xfrm>
            <a:custGeom>
              <a:rect b="b" l="l" r="r" t="t"/>
              <a:pathLst>
                <a:path extrusionOk="0" h="1035" w="1211">
                  <a:moveTo>
                    <a:pt x="527" y="0"/>
                  </a:moveTo>
                  <a:cubicBezTo>
                    <a:pt x="254" y="0"/>
                    <a:pt x="1" y="218"/>
                    <a:pt x="1" y="536"/>
                  </a:cubicBezTo>
                  <a:cubicBezTo>
                    <a:pt x="1" y="821"/>
                    <a:pt x="214" y="1034"/>
                    <a:pt x="499" y="1034"/>
                  </a:cubicBezTo>
                  <a:cubicBezTo>
                    <a:pt x="962" y="1034"/>
                    <a:pt x="1211" y="500"/>
                    <a:pt x="890" y="145"/>
                  </a:cubicBezTo>
                  <a:cubicBezTo>
                    <a:pt x="780" y="45"/>
                    <a:pt x="651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1864713" y="1621100"/>
              <a:ext cx="30275" cy="26050"/>
            </a:xfrm>
            <a:custGeom>
              <a:rect b="b" l="l" r="r" t="t"/>
              <a:pathLst>
                <a:path extrusionOk="0" h="1042" w="1211">
                  <a:moveTo>
                    <a:pt x="528" y="1"/>
                  </a:moveTo>
                  <a:cubicBezTo>
                    <a:pt x="261" y="1"/>
                    <a:pt x="1" y="207"/>
                    <a:pt x="1" y="544"/>
                  </a:cubicBezTo>
                  <a:cubicBezTo>
                    <a:pt x="1" y="793"/>
                    <a:pt x="214" y="1042"/>
                    <a:pt x="499" y="1042"/>
                  </a:cubicBezTo>
                  <a:cubicBezTo>
                    <a:pt x="961" y="1042"/>
                    <a:pt x="1211" y="473"/>
                    <a:pt x="890" y="152"/>
                  </a:cubicBezTo>
                  <a:cubicBezTo>
                    <a:pt x="786" y="49"/>
                    <a:pt x="65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1933213" y="1540125"/>
              <a:ext cx="30275" cy="26100"/>
            </a:xfrm>
            <a:custGeom>
              <a:rect b="b" l="l" r="r" t="t"/>
              <a:pathLst>
                <a:path extrusionOk="0" h="1044" w="1211">
                  <a:moveTo>
                    <a:pt x="522" y="1"/>
                  </a:moveTo>
                  <a:cubicBezTo>
                    <a:pt x="257" y="1"/>
                    <a:pt x="1" y="199"/>
                    <a:pt x="1" y="509"/>
                  </a:cubicBezTo>
                  <a:cubicBezTo>
                    <a:pt x="1" y="794"/>
                    <a:pt x="250" y="1043"/>
                    <a:pt x="534" y="1043"/>
                  </a:cubicBezTo>
                  <a:cubicBezTo>
                    <a:pt x="997" y="1043"/>
                    <a:pt x="1210" y="474"/>
                    <a:pt x="890" y="154"/>
                  </a:cubicBezTo>
                  <a:cubicBezTo>
                    <a:pt x="785" y="48"/>
                    <a:pt x="653" y="1"/>
                    <a:pt x="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1" name="Google Shape;1081;p7"/>
          <p:cNvSpPr txBox="1"/>
          <p:nvPr/>
        </p:nvSpPr>
        <p:spPr>
          <a:xfrm>
            <a:off x="5180850" y="3659475"/>
            <a:ext cx="1756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Información para analizar</a:t>
            </a:r>
            <a:endParaRPr b="0" i="0" sz="1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2" name="Google Shape;1082;p7"/>
          <p:cNvSpPr/>
          <p:nvPr/>
        </p:nvSpPr>
        <p:spPr>
          <a:xfrm>
            <a:off x="7185450" y="1401600"/>
            <a:ext cx="720900" cy="68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7"/>
          <p:cNvSpPr txBox="1"/>
          <p:nvPr/>
        </p:nvSpPr>
        <p:spPr>
          <a:xfrm>
            <a:off x="6890850" y="2142425"/>
            <a:ext cx="1421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36,457</a:t>
            </a:r>
            <a:endParaRPr b="1" i="0" sz="27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4" name="Google Shape;1084;p7"/>
          <p:cNvSpPr txBox="1"/>
          <p:nvPr/>
        </p:nvSpPr>
        <p:spPr>
          <a:xfrm>
            <a:off x="6667800" y="2604100"/>
            <a:ext cx="1756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Df final</a:t>
            </a:r>
            <a:endParaRPr b="0" i="0" sz="1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85" name="Google Shape;1085;p7"/>
          <p:cNvGrpSpPr/>
          <p:nvPr/>
        </p:nvGrpSpPr>
        <p:grpSpPr>
          <a:xfrm>
            <a:off x="7390650" y="1522850"/>
            <a:ext cx="310475" cy="441200"/>
            <a:chOff x="5566913" y="1371400"/>
            <a:chExt cx="310475" cy="441200"/>
          </a:xfrm>
        </p:grpSpPr>
        <p:sp>
          <p:nvSpPr>
            <p:cNvPr id="1086" name="Google Shape;1086;p7"/>
            <p:cNvSpPr/>
            <p:nvPr/>
          </p:nvSpPr>
          <p:spPr>
            <a:xfrm>
              <a:off x="5644288" y="1448775"/>
              <a:ext cx="155700" cy="53400"/>
            </a:xfrm>
            <a:custGeom>
              <a:rect b="b" l="l" r="r" t="t"/>
              <a:pathLst>
                <a:path extrusionOk="0" h="2136" w="6228">
                  <a:moveTo>
                    <a:pt x="1" y="1"/>
                  </a:moveTo>
                  <a:lnTo>
                    <a:pt x="1" y="2135"/>
                  </a:lnTo>
                  <a:lnTo>
                    <a:pt x="6228" y="2135"/>
                  </a:lnTo>
                  <a:lnTo>
                    <a:pt x="62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5566913" y="1371400"/>
              <a:ext cx="310475" cy="441200"/>
            </a:xfrm>
            <a:custGeom>
              <a:rect b="b" l="l" r="r" t="t"/>
              <a:pathLst>
                <a:path extrusionOk="0" h="17648" w="12419">
                  <a:moveTo>
                    <a:pt x="9821" y="2064"/>
                  </a:moveTo>
                  <a:cubicBezTo>
                    <a:pt x="10105" y="2064"/>
                    <a:pt x="10354" y="2313"/>
                    <a:pt x="10354" y="2597"/>
                  </a:cubicBezTo>
                  <a:lnTo>
                    <a:pt x="10354" y="5657"/>
                  </a:lnTo>
                  <a:cubicBezTo>
                    <a:pt x="10354" y="5942"/>
                    <a:pt x="10141" y="6191"/>
                    <a:pt x="9856" y="6191"/>
                  </a:cubicBezTo>
                  <a:lnTo>
                    <a:pt x="2598" y="6191"/>
                  </a:lnTo>
                  <a:cubicBezTo>
                    <a:pt x="2313" y="6191"/>
                    <a:pt x="2064" y="5942"/>
                    <a:pt x="2064" y="5657"/>
                  </a:cubicBezTo>
                  <a:lnTo>
                    <a:pt x="2064" y="2597"/>
                  </a:lnTo>
                  <a:cubicBezTo>
                    <a:pt x="2064" y="2313"/>
                    <a:pt x="2313" y="2064"/>
                    <a:pt x="2598" y="2064"/>
                  </a:cubicBezTo>
                  <a:close/>
                  <a:moveTo>
                    <a:pt x="9334" y="7746"/>
                  </a:moveTo>
                  <a:cubicBezTo>
                    <a:pt x="9600" y="7746"/>
                    <a:pt x="9856" y="7944"/>
                    <a:pt x="9856" y="8255"/>
                  </a:cubicBezTo>
                  <a:cubicBezTo>
                    <a:pt x="9856" y="8539"/>
                    <a:pt x="9607" y="8788"/>
                    <a:pt x="9323" y="8788"/>
                  </a:cubicBezTo>
                  <a:cubicBezTo>
                    <a:pt x="8860" y="8788"/>
                    <a:pt x="8647" y="8219"/>
                    <a:pt x="8967" y="7899"/>
                  </a:cubicBezTo>
                  <a:cubicBezTo>
                    <a:pt x="9072" y="7794"/>
                    <a:pt x="9204" y="7746"/>
                    <a:pt x="9334" y="7746"/>
                  </a:cubicBezTo>
                  <a:close/>
                  <a:moveTo>
                    <a:pt x="3087" y="7790"/>
                  </a:moveTo>
                  <a:cubicBezTo>
                    <a:pt x="3360" y="7790"/>
                    <a:pt x="3630" y="8007"/>
                    <a:pt x="3630" y="8326"/>
                  </a:cubicBezTo>
                  <a:cubicBezTo>
                    <a:pt x="3630" y="8611"/>
                    <a:pt x="3381" y="8824"/>
                    <a:pt x="3096" y="8824"/>
                  </a:cubicBezTo>
                  <a:cubicBezTo>
                    <a:pt x="2633" y="8824"/>
                    <a:pt x="2420" y="8255"/>
                    <a:pt x="2740" y="7934"/>
                  </a:cubicBezTo>
                  <a:cubicBezTo>
                    <a:pt x="2840" y="7835"/>
                    <a:pt x="2964" y="7790"/>
                    <a:pt x="3087" y="7790"/>
                  </a:cubicBezTo>
                  <a:close/>
                  <a:moveTo>
                    <a:pt x="6204" y="7766"/>
                  </a:moveTo>
                  <a:cubicBezTo>
                    <a:pt x="6469" y="7766"/>
                    <a:pt x="6725" y="7980"/>
                    <a:pt x="6725" y="8290"/>
                  </a:cubicBezTo>
                  <a:cubicBezTo>
                    <a:pt x="6725" y="8575"/>
                    <a:pt x="6512" y="8824"/>
                    <a:pt x="6227" y="8824"/>
                  </a:cubicBezTo>
                  <a:cubicBezTo>
                    <a:pt x="5765" y="8824"/>
                    <a:pt x="5515" y="8255"/>
                    <a:pt x="5836" y="7934"/>
                  </a:cubicBezTo>
                  <a:cubicBezTo>
                    <a:pt x="5941" y="7817"/>
                    <a:pt x="6073" y="7766"/>
                    <a:pt x="6204" y="7766"/>
                  </a:cubicBezTo>
                  <a:close/>
                  <a:moveTo>
                    <a:pt x="9314" y="10850"/>
                  </a:moveTo>
                  <a:cubicBezTo>
                    <a:pt x="9587" y="10850"/>
                    <a:pt x="9856" y="11067"/>
                    <a:pt x="9856" y="11386"/>
                  </a:cubicBezTo>
                  <a:cubicBezTo>
                    <a:pt x="9856" y="11670"/>
                    <a:pt x="9607" y="11884"/>
                    <a:pt x="9323" y="11884"/>
                  </a:cubicBezTo>
                  <a:cubicBezTo>
                    <a:pt x="8860" y="11884"/>
                    <a:pt x="8647" y="11350"/>
                    <a:pt x="8967" y="10994"/>
                  </a:cubicBezTo>
                  <a:cubicBezTo>
                    <a:pt x="9067" y="10895"/>
                    <a:pt x="9191" y="10850"/>
                    <a:pt x="9314" y="10850"/>
                  </a:cubicBezTo>
                  <a:close/>
                  <a:moveTo>
                    <a:pt x="6199" y="10886"/>
                  </a:moveTo>
                  <a:cubicBezTo>
                    <a:pt x="6472" y="10886"/>
                    <a:pt x="6725" y="11103"/>
                    <a:pt x="6725" y="11421"/>
                  </a:cubicBezTo>
                  <a:cubicBezTo>
                    <a:pt x="6725" y="11706"/>
                    <a:pt x="6512" y="11920"/>
                    <a:pt x="6227" y="11920"/>
                  </a:cubicBezTo>
                  <a:cubicBezTo>
                    <a:pt x="5765" y="11920"/>
                    <a:pt x="5515" y="11350"/>
                    <a:pt x="5836" y="11030"/>
                  </a:cubicBezTo>
                  <a:cubicBezTo>
                    <a:pt x="5947" y="10930"/>
                    <a:pt x="6075" y="10886"/>
                    <a:pt x="6199" y="10886"/>
                  </a:cubicBezTo>
                  <a:close/>
                  <a:moveTo>
                    <a:pt x="3108" y="10913"/>
                  </a:moveTo>
                  <a:cubicBezTo>
                    <a:pt x="3373" y="10913"/>
                    <a:pt x="3630" y="11111"/>
                    <a:pt x="3630" y="11421"/>
                  </a:cubicBezTo>
                  <a:cubicBezTo>
                    <a:pt x="3630" y="11706"/>
                    <a:pt x="3381" y="11955"/>
                    <a:pt x="3096" y="11955"/>
                  </a:cubicBezTo>
                  <a:cubicBezTo>
                    <a:pt x="2633" y="11955"/>
                    <a:pt x="2420" y="11386"/>
                    <a:pt x="2740" y="11066"/>
                  </a:cubicBezTo>
                  <a:cubicBezTo>
                    <a:pt x="2845" y="10960"/>
                    <a:pt x="2978" y="10913"/>
                    <a:pt x="3108" y="10913"/>
                  </a:cubicBezTo>
                  <a:close/>
                  <a:moveTo>
                    <a:pt x="9334" y="13973"/>
                  </a:moveTo>
                  <a:cubicBezTo>
                    <a:pt x="9600" y="13973"/>
                    <a:pt x="9856" y="14171"/>
                    <a:pt x="9856" y="14481"/>
                  </a:cubicBezTo>
                  <a:cubicBezTo>
                    <a:pt x="9856" y="14766"/>
                    <a:pt x="9607" y="15015"/>
                    <a:pt x="9323" y="15015"/>
                  </a:cubicBezTo>
                  <a:cubicBezTo>
                    <a:pt x="8860" y="15015"/>
                    <a:pt x="8647" y="14446"/>
                    <a:pt x="8967" y="14126"/>
                  </a:cubicBezTo>
                  <a:cubicBezTo>
                    <a:pt x="9072" y="14020"/>
                    <a:pt x="9204" y="13973"/>
                    <a:pt x="9334" y="13973"/>
                  </a:cubicBezTo>
                  <a:close/>
                  <a:moveTo>
                    <a:pt x="3087" y="14017"/>
                  </a:moveTo>
                  <a:cubicBezTo>
                    <a:pt x="3360" y="14017"/>
                    <a:pt x="3630" y="14234"/>
                    <a:pt x="3630" y="14552"/>
                  </a:cubicBezTo>
                  <a:cubicBezTo>
                    <a:pt x="3630" y="14837"/>
                    <a:pt x="3381" y="15051"/>
                    <a:pt x="3096" y="15051"/>
                  </a:cubicBezTo>
                  <a:cubicBezTo>
                    <a:pt x="2633" y="15051"/>
                    <a:pt x="2420" y="14517"/>
                    <a:pt x="2740" y="14161"/>
                  </a:cubicBezTo>
                  <a:cubicBezTo>
                    <a:pt x="2840" y="14061"/>
                    <a:pt x="2964" y="14017"/>
                    <a:pt x="3087" y="14017"/>
                  </a:cubicBezTo>
                  <a:close/>
                  <a:moveTo>
                    <a:pt x="6219" y="14008"/>
                  </a:moveTo>
                  <a:cubicBezTo>
                    <a:pt x="6485" y="14008"/>
                    <a:pt x="6725" y="14206"/>
                    <a:pt x="6725" y="14517"/>
                  </a:cubicBezTo>
                  <a:cubicBezTo>
                    <a:pt x="6725" y="14802"/>
                    <a:pt x="6512" y="15051"/>
                    <a:pt x="6227" y="15051"/>
                  </a:cubicBezTo>
                  <a:cubicBezTo>
                    <a:pt x="5765" y="15051"/>
                    <a:pt x="5515" y="14481"/>
                    <a:pt x="5836" y="14161"/>
                  </a:cubicBezTo>
                  <a:cubicBezTo>
                    <a:pt x="5953" y="14056"/>
                    <a:pt x="6089" y="14008"/>
                    <a:pt x="6219" y="14008"/>
                  </a:cubicBezTo>
                  <a:close/>
                  <a:moveTo>
                    <a:pt x="1566" y="0"/>
                  </a:moveTo>
                  <a:cubicBezTo>
                    <a:pt x="712" y="0"/>
                    <a:pt x="0" y="712"/>
                    <a:pt x="0" y="1566"/>
                  </a:cubicBezTo>
                  <a:lnTo>
                    <a:pt x="0" y="16082"/>
                  </a:lnTo>
                  <a:cubicBezTo>
                    <a:pt x="0" y="16936"/>
                    <a:pt x="712" y="17648"/>
                    <a:pt x="1566" y="17648"/>
                  </a:cubicBezTo>
                  <a:lnTo>
                    <a:pt x="10853" y="17648"/>
                  </a:lnTo>
                  <a:cubicBezTo>
                    <a:pt x="11707" y="17648"/>
                    <a:pt x="12418" y="16936"/>
                    <a:pt x="12418" y="16082"/>
                  </a:cubicBezTo>
                  <a:lnTo>
                    <a:pt x="12418" y="1566"/>
                  </a:lnTo>
                  <a:cubicBezTo>
                    <a:pt x="12418" y="712"/>
                    <a:pt x="11707" y="0"/>
                    <a:pt x="10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88" name="Google Shape;1088;p7"/>
          <p:cNvCxnSpPr>
            <a:stCxn id="1046" idx="3"/>
            <a:endCxn id="1049" idx="0"/>
          </p:cNvCxnSpPr>
          <p:nvPr/>
        </p:nvCxnSpPr>
        <p:spPr>
          <a:xfrm>
            <a:off x="1958538" y="1772788"/>
            <a:ext cx="1126500" cy="68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9" name="Google Shape;1089;p7"/>
          <p:cNvCxnSpPr>
            <a:stCxn id="1049" idx="0"/>
            <a:endCxn id="1047" idx="1"/>
          </p:cNvCxnSpPr>
          <p:nvPr/>
        </p:nvCxnSpPr>
        <p:spPr>
          <a:xfrm rot="-5400000">
            <a:off x="3306150" y="1551575"/>
            <a:ext cx="684300" cy="11265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0" name="Google Shape;1090;p7"/>
          <p:cNvCxnSpPr>
            <a:stCxn id="1047" idx="3"/>
            <a:endCxn id="1048" idx="0"/>
          </p:cNvCxnSpPr>
          <p:nvPr/>
        </p:nvCxnSpPr>
        <p:spPr>
          <a:xfrm>
            <a:off x="4932450" y="1772788"/>
            <a:ext cx="1126500" cy="68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1" name="Google Shape;1091;p7"/>
          <p:cNvCxnSpPr>
            <a:stCxn id="1048" idx="0"/>
            <a:endCxn id="1082" idx="1"/>
          </p:cNvCxnSpPr>
          <p:nvPr/>
        </p:nvCxnSpPr>
        <p:spPr>
          <a:xfrm rot="-5400000">
            <a:off x="6265500" y="1537025"/>
            <a:ext cx="713400" cy="11265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2" name="Google Shape;1092;p7"/>
          <p:cNvSpPr/>
          <p:nvPr/>
        </p:nvSpPr>
        <p:spPr>
          <a:xfrm flipH="1" rot="10800000">
            <a:off x="3644100" y="4722455"/>
            <a:ext cx="1855800" cy="1200900"/>
          </a:xfrm>
          <a:prstGeom prst="pie">
            <a:avLst>
              <a:gd fmla="val 0" name="adj1"/>
              <a:gd fmla="val 1083123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7">
            <a:hlinkClick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7">
            <a:hlinkClick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5" name="Google Shape;1095;p7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096" name="Google Shape;1096;p7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" name="Google Shape;1098;p7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099" name="Google Shape;1099;p7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1" name="Google Shape;1101;p7"/>
          <p:cNvSpPr txBox="1"/>
          <p:nvPr/>
        </p:nvSpPr>
        <p:spPr>
          <a:xfrm>
            <a:off x="7017660" y="3293950"/>
            <a:ext cx="1891573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F3AC3D"/>
                </a:solidFill>
                <a:latin typeface="Poppins"/>
                <a:ea typeface="Poppins"/>
                <a:cs typeface="Poppins"/>
                <a:sym typeface="Poppins"/>
              </a:rPr>
              <a:t>79.2%</a:t>
            </a:r>
            <a:endParaRPr b="1" i="0" sz="4000" u="none" cap="none" strike="noStrike">
              <a:solidFill>
                <a:srgbClr val="F3AC3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8">
            <a:hlinkClick action="ppaction://hlinksldjump" r:id="rId3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8"/>
          <p:cNvSpPr/>
          <p:nvPr/>
        </p:nvSpPr>
        <p:spPr>
          <a:xfrm>
            <a:off x="715100" y="2226900"/>
            <a:ext cx="1367400" cy="964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8"/>
          <p:cNvSpPr txBox="1"/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Estadísticos</a:t>
            </a:r>
            <a:endParaRPr/>
          </a:p>
        </p:txBody>
      </p:sp>
      <p:sp>
        <p:nvSpPr>
          <p:cNvPr id="1109" name="Google Shape;1109;p8"/>
          <p:cNvSpPr txBox="1"/>
          <p:nvPr>
            <p:ph idx="2" type="title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10" name="Google Shape;1110;p8"/>
          <p:cNvSpPr/>
          <p:nvPr/>
        </p:nvSpPr>
        <p:spPr>
          <a:xfrm flipH="1" rot="10800000">
            <a:off x="3644100" y="4722455"/>
            <a:ext cx="1855800" cy="1200900"/>
          </a:xfrm>
          <a:prstGeom prst="pie">
            <a:avLst>
              <a:gd fmla="val 0" name="adj1"/>
              <a:gd fmla="val 1083123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8">
            <a:hlinkClick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8">
            <a:hlinkClick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3" name="Google Shape;1113;p8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114" name="Google Shape;1114;p8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6" name="Google Shape;1116;p8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117" name="Google Shape;1117;p8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9" name="Google Shape;1119;p8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1120" name="Google Shape;1120;p8"/>
            <p:cNvSpPr/>
            <p:nvPr/>
          </p:nvSpPr>
          <p:spPr>
            <a:xfrm>
              <a:off x="1657075" y="1108800"/>
              <a:ext cx="4240125" cy="4368100"/>
            </a:xfrm>
            <a:custGeom>
              <a:rect b="b" l="l" r="r" t="t"/>
              <a:pathLst>
                <a:path extrusionOk="0" h="174724" w="169605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853000" y="238125"/>
              <a:ext cx="5914000" cy="2798800"/>
            </a:xfrm>
            <a:custGeom>
              <a:rect b="b" l="l" r="r" t="t"/>
              <a:pathLst>
                <a:path extrusionOk="0" h="111952" w="23656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2" name="Google Shape;1122;p8"/>
          <p:cNvGrpSpPr/>
          <p:nvPr/>
        </p:nvGrpSpPr>
        <p:grpSpPr>
          <a:xfrm>
            <a:off x="5379126" y="458806"/>
            <a:ext cx="3125970" cy="2584885"/>
            <a:chOff x="5379126" y="458806"/>
            <a:chExt cx="3125970" cy="2584885"/>
          </a:xfrm>
        </p:grpSpPr>
        <p:sp>
          <p:nvSpPr>
            <p:cNvPr id="1123" name="Google Shape;1123;p8"/>
            <p:cNvSpPr/>
            <p:nvPr/>
          </p:nvSpPr>
          <p:spPr>
            <a:xfrm>
              <a:off x="5379126" y="2861196"/>
              <a:ext cx="3125970" cy="182495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5624150" y="2777375"/>
              <a:ext cx="845395" cy="148976"/>
            </a:xfrm>
            <a:custGeom>
              <a:rect b="b" l="l" r="r" t="t"/>
              <a:pathLst>
                <a:path extrusionOk="0" h="7706" w="40964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5677658" y="2777381"/>
              <a:ext cx="791834" cy="16778"/>
            </a:xfrm>
            <a:custGeom>
              <a:rect b="b" l="l" r="r" t="t"/>
              <a:pathLst>
                <a:path extrusionOk="0" h="868" w="40964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5807266" y="2777381"/>
              <a:ext cx="31624" cy="148957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5878845" y="2777381"/>
              <a:ext cx="31605" cy="148957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5950404" y="2777381"/>
              <a:ext cx="31624" cy="148957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6021983" y="2777381"/>
              <a:ext cx="31605" cy="148957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6093562" y="2777381"/>
              <a:ext cx="31605" cy="148957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6165122" y="2777381"/>
              <a:ext cx="31624" cy="148957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37339" y="2777381"/>
              <a:ext cx="30967" cy="148957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6308918" y="2777381"/>
              <a:ext cx="30967" cy="148957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6380497" y="2777381"/>
              <a:ext cx="30967" cy="148957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5646073" y="2628424"/>
              <a:ext cx="791177" cy="148976"/>
            </a:xfrm>
            <a:custGeom>
              <a:rect b="b" l="l" r="r" t="t"/>
              <a:pathLst>
                <a:path extrusionOk="0" h="7707" w="40930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5646073" y="2628424"/>
              <a:ext cx="791177" cy="16798"/>
            </a:xfrm>
            <a:custGeom>
              <a:rect b="b" l="l" r="r" t="t"/>
              <a:pathLst>
                <a:path extrusionOk="0" h="869" w="40930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5775023" y="2628424"/>
              <a:ext cx="31624" cy="148976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5846602" y="2628424"/>
              <a:ext cx="31605" cy="148976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5918162" y="2628424"/>
              <a:ext cx="31624" cy="148976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5990379" y="2628424"/>
              <a:ext cx="30986" cy="148976"/>
            </a:xfrm>
            <a:custGeom>
              <a:rect b="b" l="l" r="r" t="t"/>
              <a:pathLst>
                <a:path extrusionOk="0" h="7707" w="1603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6061320" y="2628424"/>
              <a:ext cx="31605" cy="148976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6132880" y="2628424"/>
              <a:ext cx="31624" cy="148976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6205097" y="2628424"/>
              <a:ext cx="30986" cy="148976"/>
            </a:xfrm>
            <a:custGeom>
              <a:rect b="b" l="l" r="r" t="t"/>
              <a:pathLst>
                <a:path extrusionOk="0" h="7707" w="1603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6276676" y="2628424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348255" y="2628424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5622858" y="2479487"/>
              <a:ext cx="791815" cy="148957"/>
            </a:xfrm>
            <a:custGeom>
              <a:rect b="b" l="l" r="r" t="t"/>
              <a:pathLst>
                <a:path extrusionOk="0" h="7706" w="40963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5622858" y="2479487"/>
              <a:ext cx="791815" cy="16778"/>
            </a:xfrm>
            <a:custGeom>
              <a:rect b="b" l="l" r="r" t="t"/>
              <a:pathLst>
                <a:path extrusionOk="0" h="868" w="40963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5824025" y="2479487"/>
              <a:ext cx="31624" cy="148957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5895604" y="2479487"/>
              <a:ext cx="30967" cy="148957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5967183" y="2479487"/>
              <a:ext cx="31605" cy="148957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6038743" y="2479487"/>
              <a:ext cx="31624" cy="148957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6110322" y="2479487"/>
              <a:ext cx="31605" cy="148957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6181901" y="2479487"/>
              <a:ext cx="31605" cy="148957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6253460" y="2479487"/>
              <a:ext cx="31624" cy="148957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6325039" y="2479487"/>
              <a:ext cx="31605" cy="148957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5658966" y="2330530"/>
              <a:ext cx="791177" cy="148976"/>
            </a:xfrm>
            <a:custGeom>
              <a:rect b="b" l="l" r="r" t="t"/>
              <a:pathLst>
                <a:path extrusionOk="0" h="7707" w="40930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5658966" y="2330530"/>
              <a:ext cx="791177" cy="16798"/>
            </a:xfrm>
            <a:custGeom>
              <a:rect b="b" l="l" r="r" t="t"/>
              <a:pathLst>
                <a:path extrusionOk="0" h="869" w="40930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5788574" y="2330530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5860133" y="2330530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5931712" y="2330530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6003291" y="2330530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6074851" y="2330530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6146430" y="2330530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6218009" y="2330530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6289569" y="2330530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6361148" y="2330530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5624153" y="2181592"/>
              <a:ext cx="791177" cy="148957"/>
            </a:xfrm>
            <a:custGeom>
              <a:rect b="b" l="l" r="r" t="t"/>
              <a:pathLst>
                <a:path extrusionOk="0" h="7706" w="40930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5624153" y="2181592"/>
              <a:ext cx="791177" cy="16778"/>
            </a:xfrm>
            <a:custGeom>
              <a:rect b="b" l="l" r="r" t="t"/>
              <a:pathLst>
                <a:path extrusionOk="0" h="868" w="40930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6326334" y="2181592"/>
              <a:ext cx="30967" cy="148957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6254755" y="2181592"/>
              <a:ext cx="30967" cy="148957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6183176" y="2181592"/>
              <a:ext cx="30967" cy="148957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6111617" y="2181592"/>
              <a:ext cx="30967" cy="148957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6040038" y="2181592"/>
              <a:ext cx="30967" cy="148957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5968459" y="2181592"/>
              <a:ext cx="30967" cy="148957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5896899" y="2181592"/>
              <a:ext cx="30967" cy="148957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5825320" y="2181592"/>
              <a:ext cx="30967" cy="148957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5656376" y="2032635"/>
              <a:ext cx="791196" cy="148976"/>
            </a:xfrm>
            <a:custGeom>
              <a:rect b="b" l="l" r="r" t="t"/>
              <a:pathLst>
                <a:path extrusionOk="0" h="7707" w="40931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5656376" y="2032635"/>
              <a:ext cx="791196" cy="16798"/>
            </a:xfrm>
            <a:custGeom>
              <a:rect b="b" l="l" r="r" t="t"/>
              <a:pathLst>
                <a:path extrusionOk="0" h="869" w="40931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6358557" y="2032635"/>
              <a:ext cx="30986" cy="148976"/>
            </a:xfrm>
            <a:custGeom>
              <a:rect b="b" l="l" r="r" t="t"/>
              <a:pathLst>
                <a:path extrusionOk="0" h="7707" w="1603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6286998" y="2032635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6215419" y="2032635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6143840" y="2032635"/>
              <a:ext cx="30986" cy="148976"/>
            </a:xfrm>
            <a:custGeom>
              <a:rect b="b" l="l" r="r" t="t"/>
              <a:pathLst>
                <a:path extrusionOk="0" h="7707" w="1603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6072280" y="2032635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6000701" y="2032635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5929141" y="2032635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5857562" y="2032635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5785983" y="2032635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5678953" y="1883697"/>
              <a:ext cx="791834" cy="148957"/>
            </a:xfrm>
            <a:custGeom>
              <a:rect b="b" l="l" r="r" t="t"/>
              <a:pathLst>
                <a:path extrusionOk="0" h="7706" w="40964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5678953" y="1883697"/>
              <a:ext cx="791834" cy="16778"/>
            </a:xfrm>
            <a:custGeom>
              <a:rect b="b" l="l" r="r" t="t"/>
              <a:pathLst>
                <a:path extrusionOk="0" h="868" w="40964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381135" y="1883697"/>
              <a:ext cx="31605" cy="148957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6309556" y="1883697"/>
              <a:ext cx="31624" cy="148957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6237996" y="1883697"/>
              <a:ext cx="31605" cy="148957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6166417" y="1883697"/>
              <a:ext cx="30967" cy="148957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6094838" y="1883697"/>
              <a:ext cx="30967" cy="148957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6023279" y="1883697"/>
              <a:ext cx="30967" cy="148957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5951700" y="1883697"/>
              <a:ext cx="30967" cy="148957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5880121" y="1883697"/>
              <a:ext cx="30986" cy="148957"/>
            </a:xfrm>
            <a:custGeom>
              <a:rect b="b" l="l" r="r" t="t"/>
              <a:pathLst>
                <a:path extrusionOk="0" h="7706" w="1603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5808561" y="1883697"/>
              <a:ext cx="30967" cy="148957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5643483" y="1734741"/>
              <a:ext cx="791196" cy="148976"/>
            </a:xfrm>
            <a:custGeom>
              <a:rect b="b" l="l" r="r" t="t"/>
              <a:pathLst>
                <a:path extrusionOk="0" h="7707" w="40931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5643483" y="1734741"/>
              <a:ext cx="791196" cy="16798"/>
            </a:xfrm>
            <a:custGeom>
              <a:rect b="b" l="l" r="r" t="t"/>
              <a:pathLst>
                <a:path extrusionOk="0" h="869" w="40931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6345664" y="1734741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6274105" y="1734741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6202526" y="1734741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6130309" y="1734741"/>
              <a:ext cx="31605" cy="148976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059387" y="1734741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5987808" y="1734741"/>
              <a:ext cx="30967" cy="148976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5915591" y="1734741"/>
              <a:ext cx="31624" cy="148976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5844012" y="1734741"/>
              <a:ext cx="31624" cy="148976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5772452" y="1734741"/>
              <a:ext cx="31605" cy="148976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5862724" y="1145021"/>
              <a:ext cx="2386733" cy="1794230"/>
            </a:xfrm>
            <a:custGeom>
              <a:rect b="b" l="l" r="r" t="t"/>
              <a:pathLst>
                <a:path extrusionOk="0" h="92821" w="123473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5949129" y="1190543"/>
              <a:ext cx="2249046" cy="1704848"/>
            </a:xfrm>
            <a:custGeom>
              <a:rect b="b" l="l" r="r" t="t"/>
              <a:pathLst>
                <a:path extrusionOk="0" h="88197" w="116350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7699093" y="2433056"/>
              <a:ext cx="33538" cy="493282"/>
            </a:xfrm>
            <a:custGeom>
              <a:rect b="b" l="l" r="r" t="t"/>
              <a:pathLst>
                <a:path extrusionOk="0" h="25519" w="1735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7989256" y="2164833"/>
              <a:ext cx="32900" cy="761505"/>
            </a:xfrm>
            <a:custGeom>
              <a:rect b="b" l="l" r="r" t="t"/>
              <a:pathLst>
                <a:path extrusionOk="0" h="39395" w="1702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8283922" y="2347308"/>
              <a:ext cx="33538" cy="579030"/>
            </a:xfrm>
            <a:custGeom>
              <a:rect b="b" l="l" r="r" t="t"/>
              <a:pathLst>
                <a:path extrusionOk="0" h="29955" w="1735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7466959" y="2433056"/>
              <a:ext cx="232153" cy="493282"/>
            </a:xfrm>
            <a:custGeom>
              <a:rect b="b" l="l" r="r" t="t"/>
              <a:pathLst>
                <a:path extrusionOk="0" h="25519" w="12010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7756484" y="2164833"/>
              <a:ext cx="232791" cy="761505"/>
            </a:xfrm>
            <a:custGeom>
              <a:rect b="b" l="l" r="r" t="t"/>
              <a:pathLst>
                <a:path extrusionOk="0" h="39395" w="12043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8051788" y="2347308"/>
              <a:ext cx="232791" cy="579030"/>
            </a:xfrm>
            <a:custGeom>
              <a:rect b="b" l="l" r="r" t="t"/>
              <a:pathLst>
                <a:path extrusionOk="0" h="29955" w="12043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6864076" y="2727085"/>
              <a:ext cx="72893" cy="158641"/>
            </a:xfrm>
            <a:custGeom>
              <a:rect b="b" l="l" r="r" t="t"/>
              <a:pathLst>
                <a:path extrusionOk="0" h="8207" w="3771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7266430" y="2737407"/>
              <a:ext cx="79330" cy="147024"/>
            </a:xfrm>
            <a:custGeom>
              <a:rect b="b" l="l" r="r" t="t"/>
              <a:pathLst>
                <a:path extrusionOk="0" h="7606" w="4104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7154876" y="2876680"/>
              <a:ext cx="218622" cy="72236"/>
            </a:xfrm>
            <a:custGeom>
              <a:rect b="b" l="l" r="r" t="t"/>
              <a:pathLst>
                <a:path extrusionOk="0" h="3737" w="11310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6717709" y="2860307"/>
              <a:ext cx="223764" cy="84317"/>
            </a:xfrm>
            <a:custGeom>
              <a:rect b="b" l="l" r="r" t="t"/>
              <a:pathLst>
                <a:path extrusionOk="0" h="4362" w="11576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6665479" y="913273"/>
              <a:ext cx="417199" cy="294686"/>
            </a:xfrm>
            <a:custGeom>
              <a:rect b="b" l="l" r="r" t="t"/>
              <a:pathLst>
                <a:path extrusionOk="0" h="15245" w="21583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6893090" y="870013"/>
              <a:ext cx="274718" cy="250266"/>
            </a:xfrm>
            <a:custGeom>
              <a:rect b="b" l="l" r="r" t="t"/>
              <a:pathLst>
                <a:path extrusionOk="0" h="12947" w="14212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6619068" y="1114460"/>
              <a:ext cx="89633" cy="75368"/>
            </a:xfrm>
            <a:custGeom>
              <a:rect b="b" l="l" r="r" t="t"/>
              <a:pathLst>
                <a:path extrusionOk="0" h="3899" w="4637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6581026" y="1114460"/>
              <a:ext cx="76102" cy="72874"/>
            </a:xfrm>
            <a:custGeom>
              <a:rect b="b" l="l" r="r" t="t"/>
              <a:pathLst>
                <a:path extrusionOk="0" h="3770" w="3937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6869237" y="2727085"/>
              <a:ext cx="67732" cy="87720"/>
            </a:xfrm>
            <a:custGeom>
              <a:rect b="b" l="l" r="r" t="t"/>
              <a:pathLst>
                <a:path extrusionOk="0" h="4538" w="3504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7266430" y="2737407"/>
              <a:ext cx="71598" cy="76102"/>
            </a:xfrm>
            <a:custGeom>
              <a:rect b="b" l="l" r="r" t="t"/>
              <a:pathLst>
                <a:path extrusionOk="0" h="3937" w="3704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6924694" y="866205"/>
              <a:ext cx="442986" cy="580345"/>
            </a:xfrm>
            <a:custGeom>
              <a:rect b="b" l="l" r="r" t="t"/>
              <a:pathLst>
                <a:path extrusionOk="0" h="30023" w="22917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7101371" y="712744"/>
              <a:ext cx="154118" cy="200336"/>
            </a:xfrm>
            <a:custGeom>
              <a:rect b="b" l="l" r="r" t="t"/>
              <a:pathLst>
                <a:path extrusionOk="0" h="10364" w="7973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7112331" y="912636"/>
              <a:ext cx="61276" cy="44768"/>
            </a:xfrm>
            <a:custGeom>
              <a:rect b="b" l="l" r="r" t="t"/>
              <a:pathLst>
                <a:path extrusionOk="0" h="2316" w="3170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078793" y="948106"/>
              <a:ext cx="67732" cy="344325"/>
            </a:xfrm>
            <a:custGeom>
              <a:rect b="b" l="l" r="r" t="t"/>
              <a:pathLst>
                <a:path extrusionOk="0" h="17813" w="3504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7148439" y="870477"/>
              <a:ext cx="139930" cy="78286"/>
            </a:xfrm>
            <a:custGeom>
              <a:rect b="b" l="l" r="r" t="t"/>
              <a:pathLst>
                <a:path extrusionOk="0" h="4050" w="7239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7073632" y="861662"/>
              <a:ext cx="74826" cy="82578"/>
            </a:xfrm>
            <a:custGeom>
              <a:rect b="b" l="l" r="r" t="t"/>
              <a:pathLst>
                <a:path extrusionOk="0" h="4272" w="3871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7158761" y="741121"/>
              <a:ext cx="56753" cy="67075"/>
            </a:xfrm>
            <a:custGeom>
              <a:rect b="b" l="l" r="r" t="t"/>
              <a:pathLst>
                <a:path extrusionOk="0" h="3470" w="2936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7085462" y="563980"/>
              <a:ext cx="93654" cy="96534"/>
            </a:xfrm>
            <a:custGeom>
              <a:rect b="b" l="l" r="r" t="t"/>
              <a:pathLst>
                <a:path extrusionOk="0" h="4994" w="4845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7084901" y="546139"/>
              <a:ext cx="212417" cy="244119"/>
            </a:xfrm>
            <a:custGeom>
              <a:rect b="b" l="l" r="r" t="t"/>
              <a:pathLst>
                <a:path extrusionOk="0" h="12629" w="10989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7061396" y="458806"/>
              <a:ext cx="298552" cy="295092"/>
            </a:xfrm>
            <a:custGeom>
              <a:rect b="b" l="l" r="r" t="t"/>
              <a:pathLst>
                <a:path extrusionOk="0" h="15266" w="15445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7142640" y="704529"/>
              <a:ext cx="43222" cy="12816"/>
            </a:xfrm>
            <a:custGeom>
              <a:rect b="b" l="l" r="r" t="t"/>
              <a:pathLst>
                <a:path extrusionOk="0" h="663" w="2236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7222589" y="676094"/>
              <a:ext cx="82558" cy="63151"/>
            </a:xfrm>
            <a:custGeom>
              <a:rect b="b" l="l" r="r" t="t"/>
              <a:pathLst>
                <a:path extrusionOk="0" h="3267" w="4271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6824758" y="1422658"/>
              <a:ext cx="368836" cy="1380529"/>
            </a:xfrm>
            <a:custGeom>
              <a:rect b="b" l="l" r="r" t="t"/>
              <a:pathLst>
                <a:path extrusionOk="0" h="71419" w="19081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7052369" y="1559359"/>
              <a:ext cx="92861" cy="378520"/>
            </a:xfrm>
            <a:custGeom>
              <a:rect b="b" l="l" r="r" t="t"/>
              <a:pathLst>
                <a:path extrusionOk="0" h="19582" w="4804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7091048" y="1431047"/>
              <a:ext cx="270833" cy="1367636"/>
            </a:xfrm>
            <a:custGeom>
              <a:rect b="b" l="l" r="r" t="t"/>
              <a:pathLst>
                <a:path extrusionOk="0" h="70752" w="14011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223884" y="2757394"/>
              <a:ext cx="150890" cy="43860"/>
            </a:xfrm>
            <a:custGeom>
              <a:rect b="b" l="l" r="r" t="t"/>
              <a:pathLst>
                <a:path extrusionOk="0" h="2269" w="7806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6838289" y="2740635"/>
              <a:ext cx="136064" cy="67075"/>
            </a:xfrm>
            <a:custGeom>
              <a:rect b="b" l="l" r="r" t="t"/>
              <a:pathLst>
                <a:path extrusionOk="0" h="3470" w="7039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7172930" y="644316"/>
              <a:ext cx="14208" cy="18228"/>
            </a:xfrm>
            <a:custGeom>
              <a:rect b="b" l="l" r="r" t="t"/>
              <a:pathLst>
                <a:path extrusionOk="0" h="943" w="735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7117492" y="629490"/>
              <a:ext cx="13550" cy="18228"/>
            </a:xfrm>
            <a:custGeom>
              <a:rect b="b" l="l" r="r" t="t"/>
              <a:pathLst>
                <a:path extrusionOk="0" h="943" w="701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7107808" y="645050"/>
              <a:ext cx="34852" cy="45194"/>
            </a:xfrm>
            <a:custGeom>
              <a:rect b="b" l="l" r="r" t="t"/>
              <a:pathLst>
                <a:path extrusionOk="0" h="2338" w="1803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7180875" y="616616"/>
              <a:ext cx="26250" cy="21998"/>
            </a:xfrm>
            <a:custGeom>
              <a:rect b="b" l="l" r="r" t="t"/>
              <a:pathLst>
                <a:path extrusionOk="0" h="1138" w="1358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7103304" y="595972"/>
              <a:ext cx="29034" cy="16199"/>
            </a:xfrm>
            <a:custGeom>
              <a:rect b="b" l="l" r="r" t="t"/>
              <a:pathLst>
                <a:path extrusionOk="0" h="838" w="1502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7240643" y="2872060"/>
              <a:ext cx="33557" cy="16237"/>
            </a:xfrm>
            <a:custGeom>
              <a:rect b="b" l="l" r="r" t="t"/>
              <a:pathLst>
                <a:path extrusionOk="0" h="840" w="1736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7252899" y="2857330"/>
              <a:ext cx="21302" cy="28396"/>
            </a:xfrm>
            <a:custGeom>
              <a:rect b="b" l="l" r="r" t="t"/>
              <a:pathLst>
                <a:path extrusionOk="0" h="1469" w="1102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6820873" y="2848690"/>
              <a:ext cx="38718" cy="19620"/>
            </a:xfrm>
            <a:custGeom>
              <a:rect b="b" l="l" r="r" t="t"/>
              <a:pathLst>
                <a:path extrusionOk="0" h="1015" w="2003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6837651" y="2837227"/>
              <a:ext cx="23235" cy="31083"/>
            </a:xfrm>
            <a:custGeom>
              <a:rect b="b" l="l" r="r" t="t"/>
              <a:pathLst>
                <a:path extrusionOk="0" h="1608" w="1202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6632599" y="1162804"/>
              <a:ext cx="639011" cy="670848"/>
            </a:xfrm>
            <a:custGeom>
              <a:rect b="b" l="l" r="r" t="t"/>
              <a:pathLst>
                <a:path extrusionOk="0" h="34705" w="33058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6632599" y="1162804"/>
              <a:ext cx="639011" cy="670848"/>
            </a:xfrm>
            <a:custGeom>
              <a:rect b="b" l="l" r="r" t="t"/>
              <a:pathLst>
                <a:path extrusionOk="0" h="34705" w="33058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6448191" y="1094821"/>
              <a:ext cx="791177" cy="725378"/>
            </a:xfrm>
            <a:custGeom>
              <a:rect b="b" l="l" r="r" t="t"/>
              <a:pathLst>
                <a:path extrusionOk="0" h="37526" w="40930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6686124" y="1289841"/>
              <a:ext cx="308236" cy="343687"/>
            </a:xfrm>
            <a:custGeom>
              <a:rect b="b" l="l" r="r" t="t"/>
              <a:pathLst>
                <a:path extrusionOk="0" h="17780" w="15946">
                  <a:moveTo>
                    <a:pt x="10387" y="3002"/>
                  </a:moveTo>
                  <a:cubicBezTo>
                    <a:pt x="10625" y="3002"/>
                    <a:pt x="10858" y="3036"/>
                    <a:pt x="11075" y="3103"/>
                  </a:cubicBezTo>
                  <a:lnTo>
                    <a:pt x="8640" y="6505"/>
                  </a:lnTo>
                  <a:cubicBezTo>
                    <a:pt x="8373" y="6071"/>
                    <a:pt x="8240" y="5604"/>
                    <a:pt x="8206" y="5104"/>
                  </a:cubicBezTo>
                  <a:cubicBezTo>
                    <a:pt x="8206" y="4670"/>
                    <a:pt x="8340" y="4237"/>
                    <a:pt x="8606" y="3903"/>
                  </a:cubicBezTo>
                  <a:cubicBezTo>
                    <a:pt x="8873" y="3536"/>
                    <a:pt x="9240" y="3236"/>
                    <a:pt x="9674" y="3103"/>
                  </a:cubicBezTo>
                  <a:cubicBezTo>
                    <a:pt x="9907" y="3036"/>
                    <a:pt x="10149" y="3002"/>
                    <a:pt x="10387" y="3002"/>
                  </a:cubicBezTo>
                  <a:close/>
                  <a:moveTo>
                    <a:pt x="7773" y="10741"/>
                  </a:moveTo>
                  <a:cubicBezTo>
                    <a:pt x="8173" y="11208"/>
                    <a:pt x="8440" y="11775"/>
                    <a:pt x="8506" y="12409"/>
                  </a:cubicBezTo>
                  <a:cubicBezTo>
                    <a:pt x="8540" y="12910"/>
                    <a:pt x="8406" y="13410"/>
                    <a:pt x="8106" y="13810"/>
                  </a:cubicBezTo>
                  <a:cubicBezTo>
                    <a:pt x="7773" y="14277"/>
                    <a:pt x="7272" y="14611"/>
                    <a:pt x="6705" y="14744"/>
                  </a:cubicBezTo>
                  <a:cubicBezTo>
                    <a:pt x="6497" y="14805"/>
                    <a:pt x="6289" y="14835"/>
                    <a:pt x="6083" y="14835"/>
                  </a:cubicBezTo>
                  <a:cubicBezTo>
                    <a:pt x="5727" y="14835"/>
                    <a:pt x="5375" y="14746"/>
                    <a:pt x="5037" y="14577"/>
                  </a:cubicBezTo>
                  <a:lnTo>
                    <a:pt x="7773" y="10741"/>
                  </a:lnTo>
                  <a:close/>
                  <a:moveTo>
                    <a:pt x="13343" y="0"/>
                  </a:moveTo>
                  <a:lnTo>
                    <a:pt x="12609" y="968"/>
                  </a:lnTo>
                  <a:cubicBezTo>
                    <a:pt x="11811" y="469"/>
                    <a:pt x="10882" y="212"/>
                    <a:pt x="9949" y="212"/>
                  </a:cubicBezTo>
                  <a:cubicBezTo>
                    <a:pt x="9634" y="212"/>
                    <a:pt x="9318" y="242"/>
                    <a:pt x="9007" y="301"/>
                  </a:cubicBezTo>
                  <a:cubicBezTo>
                    <a:pt x="7806" y="567"/>
                    <a:pt x="6738" y="1268"/>
                    <a:pt x="6071" y="2302"/>
                  </a:cubicBezTo>
                  <a:cubicBezTo>
                    <a:pt x="5337" y="3236"/>
                    <a:pt x="4971" y="4437"/>
                    <a:pt x="5037" y="5638"/>
                  </a:cubicBezTo>
                  <a:cubicBezTo>
                    <a:pt x="5104" y="6805"/>
                    <a:pt x="5638" y="8039"/>
                    <a:pt x="6672" y="9307"/>
                  </a:cubicBezTo>
                  <a:lnTo>
                    <a:pt x="3703" y="13443"/>
                  </a:lnTo>
                  <a:cubicBezTo>
                    <a:pt x="3469" y="12976"/>
                    <a:pt x="3336" y="12443"/>
                    <a:pt x="3336" y="11942"/>
                  </a:cubicBezTo>
                  <a:cubicBezTo>
                    <a:pt x="3336" y="11308"/>
                    <a:pt x="3469" y="10708"/>
                    <a:pt x="3736" y="10141"/>
                  </a:cubicBezTo>
                  <a:lnTo>
                    <a:pt x="968" y="8606"/>
                  </a:lnTo>
                  <a:cubicBezTo>
                    <a:pt x="267" y="9807"/>
                    <a:pt x="0" y="11175"/>
                    <a:pt x="167" y="12576"/>
                  </a:cubicBezTo>
                  <a:cubicBezTo>
                    <a:pt x="401" y="13810"/>
                    <a:pt x="1068" y="14978"/>
                    <a:pt x="2035" y="15812"/>
                  </a:cubicBezTo>
                  <a:lnTo>
                    <a:pt x="1368" y="16746"/>
                  </a:lnTo>
                  <a:lnTo>
                    <a:pt x="2769" y="17780"/>
                  </a:lnTo>
                  <a:lnTo>
                    <a:pt x="3503" y="16779"/>
                  </a:lnTo>
                  <a:cubicBezTo>
                    <a:pt x="4384" y="17279"/>
                    <a:pt x="5366" y="17541"/>
                    <a:pt x="6354" y="17541"/>
                  </a:cubicBezTo>
                  <a:cubicBezTo>
                    <a:pt x="6750" y="17541"/>
                    <a:pt x="7147" y="17499"/>
                    <a:pt x="7539" y="17413"/>
                  </a:cubicBezTo>
                  <a:cubicBezTo>
                    <a:pt x="8873" y="17113"/>
                    <a:pt x="10007" y="16312"/>
                    <a:pt x="10775" y="15178"/>
                  </a:cubicBezTo>
                  <a:cubicBezTo>
                    <a:pt x="11475" y="14277"/>
                    <a:pt x="11842" y="13143"/>
                    <a:pt x="11775" y="11976"/>
                  </a:cubicBezTo>
                  <a:cubicBezTo>
                    <a:pt x="11709" y="10875"/>
                    <a:pt x="11008" y="9574"/>
                    <a:pt x="9741" y="8006"/>
                  </a:cubicBezTo>
                  <a:lnTo>
                    <a:pt x="12509" y="4170"/>
                  </a:lnTo>
                  <a:cubicBezTo>
                    <a:pt x="12943" y="4904"/>
                    <a:pt x="12943" y="5838"/>
                    <a:pt x="12543" y="6605"/>
                  </a:cubicBezTo>
                  <a:lnTo>
                    <a:pt x="15278" y="8039"/>
                  </a:lnTo>
                  <a:cubicBezTo>
                    <a:pt x="15778" y="7072"/>
                    <a:pt x="15945" y="5938"/>
                    <a:pt x="15778" y="4837"/>
                  </a:cubicBezTo>
                  <a:cubicBezTo>
                    <a:pt x="15511" y="3736"/>
                    <a:pt x="14911" y="2736"/>
                    <a:pt x="14044" y="2002"/>
                  </a:cubicBezTo>
                  <a:lnTo>
                    <a:pt x="14744" y="1001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6517179" y="1162669"/>
              <a:ext cx="620319" cy="361896"/>
            </a:xfrm>
            <a:custGeom>
              <a:rect b="b" l="l" r="r" t="t"/>
              <a:pathLst>
                <a:path extrusionOk="0" h="18722" w="32091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7268363" y="932623"/>
              <a:ext cx="241818" cy="480389"/>
            </a:xfrm>
            <a:custGeom>
              <a:rect b="b" l="l" r="r" t="t"/>
              <a:pathLst>
                <a:path extrusionOk="0" h="24852" w="12510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7250521" y="895393"/>
              <a:ext cx="228713" cy="260994"/>
            </a:xfrm>
            <a:custGeom>
              <a:rect b="b" l="l" r="r" t="t"/>
              <a:pathLst>
                <a:path extrusionOk="0" h="13502" w="11832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7218723" y="1367219"/>
              <a:ext cx="94794" cy="76740"/>
            </a:xfrm>
            <a:custGeom>
              <a:rect b="b" l="l" r="r" t="t"/>
              <a:pathLst>
                <a:path extrusionOk="0" h="3970" w="4904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7180682" y="1374313"/>
              <a:ext cx="79968" cy="92861"/>
            </a:xfrm>
            <a:custGeom>
              <a:rect b="b" l="l" r="r" t="t"/>
              <a:pathLst>
                <a:path extrusionOk="0" h="4804" w="4137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9"/>
          <p:cNvSpPr txBox="1"/>
          <p:nvPr>
            <p:ph idx="6" type="title"/>
          </p:nvPr>
        </p:nvSpPr>
        <p:spPr>
          <a:xfrm>
            <a:off x="720000" y="154236"/>
            <a:ext cx="7704000" cy="1090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/>
              <a:t>¿Los clientes con estabilidad laboral con al menos dos años son los de menor riesgo?</a:t>
            </a:r>
            <a:endParaRPr sz="2400"/>
          </a:p>
        </p:txBody>
      </p:sp>
      <p:sp>
        <p:nvSpPr>
          <p:cNvPr id="1268" name="Google Shape;1268;p9"/>
          <p:cNvSpPr/>
          <p:nvPr/>
        </p:nvSpPr>
        <p:spPr>
          <a:xfrm flipH="1" rot="10800000">
            <a:off x="3644100" y="4722455"/>
            <a:ext cx="1855800" cy="1200900"/>
          </a:xfrm>
          <a:prstGeom prst="pie">
            <a:avLst>
              <a:gd fmla="val 0" name="adj1"/>
              <a:gd fmla="val 1083123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9">
            <a:hlinkClick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9">
            <a:hlinkClick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1" name="Google Shape;1271;p9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272" name="Google Shape;1272;p9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9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4" name="Google Shape;1274;p9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275" name="Google Shape;1275;p9"/>
            <p:cNvSpPr/>
            <p:nvPr/>
          </p:nvSpPr>
          <p:spPr>
            <a:xfrm>
              <a:off x="4426425" y="4796938"/>
              <a:ext cx="116800" cy="190123"/>
            </a:xfrm>
            <a:custGeom>
              <a:rect b="b" l="l" r="r" t="t"/>
              <a:pathLst>
                <a:path extrusionOk="0" h="23207" w="1425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9"/>
            <p:cNvSpPr/>
            <p:nvPr/>
          </p:nvSpPr>
          <p:spPr>
            <a:xfrm>
              <a:off x="4514090" y="4796938"/>
              <a:ext cx="116792" cy="190123"/>
            </a:xfrm>
            <a:custGeom>
              <a:rect b="b" l="l" r="r" t="t"/>
              <a:pathLst>
                <a:path extrusionOk="0" h="23207" w="14256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77" name="Google Shape;12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803" y="1443020"/>
            <a:ext cx="1812443" cy="1004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8" name="Google Shape;127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8755" y="2466109"/>
            <a:ext cx="3754255" cy="2709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9" name="Google Shape;127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8051" y="1990583"/>
            <a:ext cx="2711991" cy="2187318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Google Shape;1280;p9"/>
          <p:cNvSpPr/>
          <p:nvPr/>
        </p:nvSpPr>
        <p:spPr>
          <a:xfrm>
            <a:off x="4211358" y="2696589"/>
            <a:ext cx="816383" cy="568101"/>
          </a:xfrm>
          <a:custGeom>
            <a:rect b="b" l="l" r="r" t="t"/>
            <a:pathLst>
              <a:path extrusionOk="0" h="1918" w="2756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F3AC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9"/>
          <p:cNvSpPr/>
          <p:nvPr/>
        </p:nvSpPr>
        <p:spPr>
          <a:xfrm>
            <a:off x="2722941" y="2163312"/>
            <a:ext cx="133538" cy="128909"/>
          </a:xfrm>
          <a:prstGeom prst="noSmoking">
            <a:avLst>
              <a:gd fmla="val 18750" name="adj"/>
            </a:avLst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9"/>
          <p:cNvSpPr/>
          <p:nvPr/>
        </p:nvSpPr>
        <p:spPr>
          <a:xfrm>
            <a:off x="2720594" y="1878811"/>
            <a:ext cx="133538" cy="128909"/>
          </a:xfrm>
          <a:prstGeom prst="noSmoking">
            <a:avLst>
              <a:gd fmla="val 18750" name="adj"/>
            </a:avLst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9"/>
          <p:cNvSpPr txBox="1"/>
          <p:nvPr/>
        </p:nvSpPr>
        <p:spPr>
          <a:xfrm>
            <a:off x="4146642" y="1724922"/>
            <a:ext cx="9279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30,294</a:t>
            </a:r>
            <a:endParaRPr/>
          </a:p>
        </p:txBody>
      </p:sp>
      <p:sp>
        <p:nvSpPr>
          <p:cNvPr id="1284" name="Google Shape;1284;p9"/>
          <p:cNvSpPr/>
          <p:nvPr/>
        </p:nvSpPr>
        <p:spPr>
          <a:xfrm>
            <a:off x="3255856" y="1796989"/>
            <a:ext cx="452466" cy="235972"/>
          </a:xfrm>
          <a:custGeom>
            <a:rect b="b" l="l" r="r" t="t"/>
            <a:pathLst>
              <a:path extrusionOk="0" h="1918" w="2756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F3AC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5" name="Google Shape;128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1424" y="1306619"/>
            <a:ext cx="2301439" cy="70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Google Shape;128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88538" y="4144639"/>
            <a:ext cx="2711991" cy="9157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9"/>
          <p:cNvSpPr/>
          <p:nvPr/>
        </p:nvSpPr>
        <p:spPr>
          <a:xfrm>
            <a:off x="7376144" y="4757740"/>
            <a:ext cx="781050" cy="333375"/>
          </a:xfrm>
          <a:prstGeom prst="ellipse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9"/>
          <p:cNvSpPr txBox="1"/>
          <p:nvPr/>
        </p:nvSpPr>
        <p:spPr>
          <a:xfrm>
            <a:off x="3851315" y="3975199"/>
            <a:ext cx="12582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73.3%</a:t>
            </a:r>
            <a:endParaRPr/>
          </a:p>
        </p:txBody>
      </p:sp>
      <p:pic>
        <p:nvPicPr>
          <p:cNvPr descr="Pulgares hacia arriba" id="1289" name="Google Shape;1289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60181" y="3723911"/>
            <a:ext cx="742315" cy="74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Mauricio Rumbea Pavisic</dc:creator>
</cp:coreProperties>
</file>