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Light" charset="1" panose="020B0306030504020204"/>
      <p:regular r:id="rId10"/>
    </p:embeddedFont>
    <p:embeddedFont>
      <p:font typeface="Open Sans Light Bold" charset="1" panose="020B0806030504020204"/>
      <p:regular r:id="rId11"/>
    </p:embeddedFont>
    <p:embeddedFont>
      <p:font typeface="Open Sans Light Italics" charset="1" panose="020B0306030504020204"/>
      <p:regular r:id="rId12"/>
    </p:embeddedFont>
    <p:embeddedFont>
      <p:font typeface="Open Sans Light Bold Italics" charset="1" panose="020B0806030504020204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  <p:embeddedFont>
      <p:font typeface="Open Sans Extra Bold" charset="1" panose="020B0906030804020204"/>
      <p:regular r:id="rId18"/>
    </p:embeddedFont>
    <p:embeddedFont>
      <p:font typeface="Open Sans Extra Bold Italics" charset="1" panose="020B0906030804020204"/>
      <p:regular r:id="rId19"/>
    </p:embeddedFont>
    <p:embeddedFont>
      <p:font typeface="Open Sauce" charset="1" panose="00000500000000000000"/>
      <p:regular r:id="rId20"/>
    </p:embeddedFont>
    <p:embeddedFont>
      <p:font typeface="Open Sauce Bold" charset="1" panose="00000800000000000000"/>
      <p:regular r:id="rId21"/>
    </p:embeddedFont>
    <p:embeddedFont>
      <p:font typeface="Open Sauce Italics" charset="1" panose="00000500000000000000"/>
      <p:regular r:id="rId22"/>
    </p:embeddedFont>
    <p:embeddedFont>
      <p:font typeface="Open Sauce Bold Italics" charset="1" panose="00000800000000000000"/>
      <p:regular r:id="rId23"/>
    </p:embeddedFont>
    <p:embeddedFont>
      <p:font typeface="Saira Condensed Medium" charset="1" panose="00000606000000000000"/>
      <p:regular r:id="rId24"/>
    </p:embeddedFont>
    <p:embeddedFont>
      <p:font typeface="Saira Condensed Medium Bold" charset="1" panose="00000906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90594" y="1232283"/>
            <a:ext cx="471238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MVC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91729" y="2708658"/>
            <a:ext cx="955786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-Model View Controller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93180" y="4175738"/>
            <a:ext cx="14866120" cy="4227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675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uce Bold"/>
              </a:rPr>
              <a:t>Mo</a:t>
            </a:r>
            <a:r>
              <a:rPr lang="en-US" sz="3999">
                <a:solidFill>
                  <a:srgbClr val="000000"/>
                </a:solidFill>
                <a:latin typeface="Open Sauce Bold"/>
              </a:rPr>
              <a:t>del</a:t>
            </a:r>
            <a:r>
              <a:rPr lang="en-US" sz="3999">
                <a:solidFill>
                  <a:srgbClr val="000000"/>
                </a:solidFill>
                <a:latin typeface="Open Sauce"/>
              </a:rPr>
              <a:t>: The backend that contains all the data logic</a:t>
            </a:r>
          </a:p>
          <a:p>
            <a:pPr marL="863599" indent="-431800" lvl="1">
              <a:lnSpc>
                <a:spcPts val="675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uce Bold"/>
              </a:rPr>
              <a:t>View</a:t>
            </a:r>
            <a:r>
              <a:rPr lang="en-US" sz="3999">
                <a:solidFill>
                  <a:srgbClr val="000000"/>
                </a:solidFill>
                <a:latin typeface="Open Sauce"/>
              </a:rPr>
              <a:t>: The frontend or graphical user interface (GUI)</a:t>
            </a:r>
          </a:p>
          <a:p>
            <a:pPr marL="863599" indent="-431800" lvl="1">
              <a:lnSpc>
                <a:spcPts val="675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uce Bold"/>
              </a:rPr>
              <a:t>Controller</a:t>
            </a:r>
            <a:r>
              <a:rPr lang="en-US" sz="3999">
                <a:solidFill>
                  <a:srgbClr val="000000"/>
                </a:solidFill>
                <a:latin typeface="Open Sauce"/>
              </a:rPr>
              <a:t>: The brains of the application that controls how data is displayed</a:t>
            </a:r>
          </a:p>
          <a:p>
            <a:pPr>
              <a:lnSpc>
                <a:spcPts val="675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71038" y="384683"/>
            <a:ext cx="15277306" cy="94450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966439" y="1183543"/>
            <a:ext cx="14355123" cy="80747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9560" y="3693711"/>
            <a:ext cx="3208553" cy="1778844"/>
            <a:chOff x="0" y="0"/>
            <a:chExt cx="912043" cy="50564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912043" cy="505643"/>
            </a:xfrm>
            <a:custGeom>
              <a:avLst/>
              <a:gdLst/>
              <a:ahLst/>
              <a:cxnLst/>
              <a:rect r="r" b="b" t="t" l="l"/>
              <a:pathLst>
                <a:path h="505643" w="912043">
                  <a:moveTo>
                    <a:pt x="0" y="0"/>
                  </a:moveTo>
                  <a:lnTo>
                    <a:pt x="912043" y="0"/>
                  </a:lnTo>
                  <a:lnTo>
                    <a:pt x="912043" y="505643"/>
                  </a:lnTo>
                  <a:lnTo>
                    <a:pt x="0" y="505643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866775"/>
            <a:ext cx="9798070" cy="1447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06"/>
              </a:lnSpc>
            </a:pPr>
            <a:r>
              <a:rPr lang="en-US" sz="8432">
                <a:solidFill>
                  <a:srgbClr val="000000"/>
                </a:solidFill>
                <a:latin typeface="Open Sans Extra Bold"/>
              </a:rPr>
              <a:t>Deployment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5495989" y="4539007"/>
            <a:ext cx="7134736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" id="7"/>
          <p:cNvGrpSpPr/>
          <p:nvPr/>
        </p:nvGrpSpPr>
        <p:grpSpPr>
          <a:xfrm rot="0">
            <a:off x="13329887" y="3693711"/>
            <a:ext cx="3208553" cy="1778844"/>
            <a:chOff x="0" y="0"/>
            <a:chExt cx="912043" cy="505643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912043" cy="505643"/>
            </a:xfrm>
            <a:custGeom>
              <a:avLst/>
              <a:gdLst/>
              <a:ahLst/>
              <a:cxnLst/>
              <a:rect r="r" b="b" t="t" l="l"/>
              <a:pathLst>
                <a:path h="505643" w="912043">
                  <a:moveTo>
                    <a:pt x="0" y="0"/>
                  </a:moveTo>
                  <a:lnTo>
                    <a:pt x="912043" y="0"/>
                  </a:lnTo>
                  <a:lnTo>
                    <a:pt x="912043" y="505643"/>
                  </a:lnTo>
                  <a:lnTo>
                    <a:pt x="0" y="505643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3829890" y="4278468"/>
            <a:ext cx="2208547" cy="542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0"/>
              </a:lnSpc>
            </a:pPr>
            <a:r>
              <a:rPr lang="en-US" sz="3150">
                <a:solidFill>
                  <a:srgbClr val="000000"/>
                </a:solidFill>
                <a:latin typeface="Open Sans Light Bold"/>
              </a:rPr>
              <a:t>Production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11370" y="4278468"/>
            <a:ext cx="2684933" cy="542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0"/>
              </a:lnSpc>
            </a:pPr>
            <a:r>
              <a:rPr lang="en-US" sz="3150">
                <a:solidFill>
                  <a:srgbClr val="000000"/>
                </a:solidFill>
                <a:latin typeface="Open Sans Light Bold"/>
              </a:rPr>
              <a:t>Development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462659" y="4763974"/>
            <a:ext cx="3364111" cy="1743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90"/>
              </a:lnSpc>
            </a:pPr>
            <a:r>
              <a:rPr lang="en-US" sz="3350">
                <a:solidFill>
                  <a:srgbClr val="000000"/>
                </a:solidFill>
                <a:latin typeface="Saira Condensed Medium"/>
              </a:rPr>
              <a:t>Database-connectivity</a:t>
            </a:r>
          </a:p>
          <a:p>
            <a:pPr>
              <a:lnSpc>
                <a:spcPts val="4690"/>
              </a:lnSpc>
            </a:pPr>
            <a:r>
              <a:rPr lang="en-US" sz="3350">
                <a:solidFill>
                  <a:srgbClr val="000000"/>
                </a:solidFill>
                <a:latin typeface="Saira Condensed Medium"/>
              </a:rPr>
              <a:t>Configuration</a:t>
            </a:r>
          </a:p>
          <a:p>
            <a:pPr>
              <a:lnSpc>
                <a:spcPts val="4690"/>
              </a:lnSpc>
            </a:pPr>
            <a:r>
              <a:rPr lang="en-US" sz="3350">
                <a:solidFill>
                  <a:srgbClr val="000000"/>
                </a:solidFill>
                <a:latin typeface="Saira Condensed Medium"/>
              </a:rPr>
              <a:t>Testing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7634730"/>
            <a:ext cx="4937055" cy="542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0"/>
              </a:lnSpc>
            </a:pPr>
            <a:r>
              <a:rPr lang="en-US" sz="3150">
                <a:solidFill>
                  <a:srgbClr val="000000"/>
                </a:solidFill>
                <a:latin typeface="Open Sans Light Bold"/>
              </a:rPr>
              <a:t># Continues Deployment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817118" y="3219955"/>
            <a:ext cx="9583748" cy="624891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367832" y="857250"/>
            <a:ext cx="10720069" cy="1577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917"/>
              </a:lnSpc>
            </a:pPr>
            <a:r>
              <a:rPr lang="en-US" sz="9226">
                <a:solidFill>
                  <a:srgbClr val="000000"/>
                </a:solidFill>
                <a:latin typeface="Open Sans Extra Bold"/>
              </a:rPr>
              <a:t>AWS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67832" y="2368134"/>
            <a:ext cx="5656824" cy="583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25"/>
              </a:lnSpc>
            </a:pPr>
            <a:r>
              <a:rPr lang="en-US" sz="3446">
                <a:solidFill>
                  <a:srgbClr val="000000"/>
                </a:solidFill>
                <a:latin typeface="Open Sans Light Bold"/>
              </a:rPr>
              <a:t>Amazon Web Services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DAFKBD9adTA</dc:identifier>
  <dcterms:modified xsi:type="dcterms:W3CDTF">2011-08-01T06:04:30Z</dcterms:modified>
  <cp:revision>1</cp:revision>
  <dc:title>MVC</dc:title>
</cp:coreProperties>
</file>