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leo" charset="1" panose="020F0502020204030203"/>
      <p:regular r:id="rId10"/>
    </p:embeddedFont>
    <p:embeddedFont>
      <p:font typeface="Aleo Bold" charset="1" panose="020F0802020204030203"/>
      <p:regular r:id="rId11"/>
    </p:embeddedFont>
    <p:embeddedFont>
      <p:font typeface="Aleo Italics" charset="1" panose="020F0502020204030203"/>
      <p:regular r:id="rId12"/>
    </p:embeddedFont>
    <p:embeddedFont>
      <p:font typeface="Aleo Bold Italics" charset="1" panose="020F0802020204030203"/>
      <p:regular r:id="rId13"/>
    </p:embeddedFont>
    <p:embeddedFont>
      <p:font typeface="Arimo" charset="1" panose="020B0604020202020204"/>
      <p:regular r:id="rId14"/>
    </p:embeddedFont>
    <p:embeddedFont>
      <p:font typeface="Arimo Bold" charset="1" panose="020B0704020202020204"/>
      <p:regular r:id="rId15"/>
    </p:embeddedFont>
    <p:embeddedFont>
      <p:font typeface="Arimo Italics" charset="1" panose="020B0604020202090204"/>
      <p:regular r:id="rId16"/>
    </p:embeddedFont>
    <p:embeddedFont>
      <p:font typeface="Arimo Bold Italics" charset="1" panose="020B0704020202090204"/>
      <p:regular r:id="rId17"/>
    </p:embeddedFont>
    <p:embeddedFont>
      <p:font typeface="HK Grotesk Bold" charset="1" panose="00000800000000000000"/>
      <p:regular r:id="rId18"/>
    </p:embeddedFont>
    <p:embeddedFont>
      <p:font typeface="HK Grotesk Bold Italics" charset="1" panose="00000800000000000000"/>
      <p:regular r:id="rId19"/>
    </p:embeddedFont>
    <p:embeddedFont>
      <p:font typeface="Open Sans Light" charset="1" panose="020B0306030504020204"/>
      <p:regular r:id="rId20"/>
    </p:embeddedFont>
    <p:embeddedFont>
      <p:font typeface="Open Sans Light Bold" charset="1" panose="020B0806030504020204"/>
      <p:regular r:id="rId21"/>
    </p:embeddedFont>
    <p:embeddedFont>
      <p:font typeface="Open Sans Light Italics" charset="1" panose="020B0306030504020204"/>
      <p:regular r:id="rId22"/>
    </p:embeddedFont>
    <p:embeddedFont>
      <p:font typeface="Open Sans Light Bold Italics" charset="1" panose="020B08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50066" y="1877060"/>
            <a:ext cx="13038515" cy="775798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0" y="717328"/>
            <a:ext cx="11997613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000000"/>
                </a:solidFill>
                <a:latin typeface="HK Grotesk Bold"/>
              </a:rPr>
              <a:t>How Web Application Works?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11278"/>
          <a:stretch>
            <a:fillRect/>
          </a:stretch>
        </p:blipFill>
        <p:spPr>
          <a:xfrm flipH="false" flipV="false" rot="0">
            <a:off x="1138143" y="2482328"/>
            <a:ext cx="16011714" cy="677597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148112"/>
            <a:ext cx="13442807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HK Grotesk Bold"/>
              </a:rPr>
              <a:t>Layers of Web Application Architecture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19159" y="1717431"/>
            <a:ext cx="8844462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HK Grotesk Bold"/>
              </a:rPr>
              <a:t>Website v/s Web Application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9710" y="4200365"/>
            <a:ext cx="15759590" cy="394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17" indent="-410209" lvl="1">
              <a:lnSpc>
                <a:spcPts val="6307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 Light"/>
              </a:rPr>
              <a:t>Website is a collection of related web pages </a:t>
            </a:r>
          </a:p>
          <a:p>
            <a:pPr marL="820417" indent="-410209" lvl="1">
              <a:lnSpc>
                <a:spcPts val="6307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 Light"/>
              </a:rPr>
              <a:t>It can be consist of one page, two pages, and n number of pages. </a:t>
            </a:r>
          </a:p>
          <a:p>
            <a:pPr marL="820417" indent="-410209" lvl="1">
              <a:lnSpc>
                <a:spcPts val="6307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 Light"/>
              </a:rPr>
              <a:t>A website provides visual and text content that users can view and read. </a:t>
            </a:r>
          </a:p>
          <a:p>
            <a:pPr marL="820417" indent="-410209" lvl="1">
              <a:lnSpc>
                <a:spcPts val="6307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 Light"/>
              </a:rPr>
              <a:t>To view a website requires a browser(Chrome, Firefox).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9510" y="3195470"/>
            <a:ext cx="3319961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leo"/>
              </a:rPr>
              <a:t>Website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64205" y="3182160"/>
            <a:ext cx="15759590" cy="475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17" indent="-410209" lvl="1">
              <a:lnSpc>
                <a:spcPts val="6307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 Light"/>
              </a:rPr>
              <a:t>Web application is a piece of software that can be accessed by the browser.</a:t>
            </a:r>
          </a:p>
          <a:p>
            <a:pPr marL="820417" indent="-410209" lvl="1">
              <a:lnSpc>
                <a:spcPts val="6307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 Light"/>
              </a:rPr>
              <a:t>A Browser is an application that is used to browse the internet. </a:t>
            </a:r>
          </a:p>
          <a:p>
            <a:pPr marL="820417" indent="-410209" lvl="1">
              <a:lnSpc>
                <a:spcPts val="6307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 Light"/>
              </a:rPr>
              <a:t>Web application needs authentication.</a:t>
            </a:r>
          </a:p>
          <a:p>
            <a:pPr marL="820417" indent="-410209" lvl="1">
              <a:lnSpc>
                <a:spcPts val="6307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 Light"/>
              </a:rPr>
              <a:t>The web application uses a combination of server-side scripts and client-side scripts to present information.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63820" y="2013039"/>
            <a:ext cx="690892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leo"/>
              </a:rPr>
              <a:t>Web Application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927344" y="3216038"/>
            <a:ext cx="7331956" cy="536217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85784" y="3205267"/>
            <a:ext cx="7958216" cy="556891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974457" y="885825"/>
            <a:ext cx="6339086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HK Grotesk Bold"/>
              </a:rPr>
              <a:t>CSS v/s SASS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288317" y="1480165"/>
            <a:ext cx="10261889" cy="732667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310055" y="1267188"/>
            <a:ext cx="2646660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HK Grotesk Bold"/>
              </a:rPr>
              <a:t> </a:t>
            </a:r>
            <a:r>
              <a:rPr lang="en-US" sz="8000">
                <a:solidFill>
                  <a:srgbClr val="000000"/>
                </a:solidFill>
                <a:latin typeface="HK Grotesk Bold"/>
              </a:rPr>
              <a:t>SCSS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01432"/>
            <a:ext cx="4841934" cy="1080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2"/>
              </a:lnSpc>
            </a:pPr>
            <a:r>
              <a:rPr lang="en-US" sz="6344">
                <a:solidFill>
                  <a:srgbClr val="000000"/>
                </a:solidFill>
                <a:latin typeface="HK Grotesk Bold"/>
              </a:rPr>
              <a:t>Task Runners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71022" y="2734268"/>
            <a:ext cx="14323782" cy="5432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16552" indent="-508276" lvl="1">
              <a:lnSpc>
                <a:spcPts val="6168"/>
              </a:lnSpc>
              <a:buFont typeface="Arial"/>
              <a:buChar char="•"/>
            </a:pPr>
            <a:r>
              <a:rPr lang="en-US" sz="4708" spc="94">
                <a:solidFill>
                  <a:srgbClr val="000000"/>
                </a:solidFill>
                <a:latin typeface="Glacial Indifference"/>
              </a:rPr>
              <a:t>A task runner basically runs commands for doing some specific tasks.</a:t>
            </a:r>
          </a:p>
          <a:p>
            <a:pPr marL="1016552" indent="-508276" lvl="1">
              <a:lnSpc>
                <a:spcPts val="6168"/>
              </a:lnSpc>
              <a:buFont typeface="Arial"/>
              <a:buChar char="•"/>
            </a:pPr>
            <a:r>
              <a:rPr lang="en-US" sz="4708" spc="94">
                <a:solidFill>
                  <a:srgbClr val="000000"/>
                </a:solidFill>
                <a:latin typeface="Glacial Indifference"/>
              </a:rPr>
              <a:t> It compile your code from SCSS to CSS or TypeScript to JavaScript. </a:t>
            </a:r>
          </a:p>
          <a:p>
            <a:pPr marL="1016552" indent="-508276" lvl="1">
              <a:lnSpc>
                <a:spcPts val="6168"/>
              </a:lnSpc>
              <a:buFont typeface="Arial"/>
              <a:buChar char="•"/>
            </a:pPr>
            <a:r>
              <a:rPr lang="en-US" sz="4708" spc="94">
                <a:solidFill>
                  <a:srgbClr val="000000"/>
                </a:solidFill>
                <a:latin typeface="Glacial Indifference"/>
              </a:rPr>
              <a:t>They also do things like copying files from location to location.</a:t>
            </a:r>
          </a:p>
          <a:p>
            <a:pPr marL="1016552" indent="-508276" lvl="1">
              <a:lnSpc>
                <a:spcPts val="6168"/>
              </a:lnSpc>
              <a:buFont typeface="Arial"/>
              <a:buChar char="•"/>
            </a:pPr>
            <a:r>
              <a:rPr lang="en-US" sz="4708" spc="94">
                <a:solidFill>
                  <a:srgbClr val="000000"/>
                </a:solidFill>
                <a:latin typeface="Glacial Indifference"/>
              </a:rPr>
              <a:t>They</a:t>
            </a:r>
            <a:r>
              <a:rPr lang="en-US" sz="4708" spc="94">
                <a:solidFill>
                  <a:srgbClr val="000000"/>
                </a:solidFill>
                <a:latin typeface="Glacial Indifference"/>
              </a:rPr>
              <a:t> minifying files for production.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04189" y="8500561"/>
            <a:ext cx="538103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Light Bold"/>
              </a:rPr>
              <a:t>Example: Gulp, Grunt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DAFHxIxt_rg</dc:identifier>
  <dcterms:modified xsi:type="dcterms:W3CDTF">2011-08-01T06:04:30Z</dcterms:modified>
  <cp:revision>1</cp:revision>
  <dc:title>How Web Application Works?</dc:title>
</cp:coreProperties>
</file>