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4"/>
  </p:sldMasterIdLst>
  <p:sldIdLst>
    <p:sldId id="257" r:id="rId5"/>
    <p:sldId id="258" r:id="rId6"/>
    <p:sldId id="260" r:id="rId7"/>
    <p:sldId id="261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2lvT-kKfeA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3200" dirty="0"/>
              <a:t>12.08 Create Your Own Challenge Exam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Anika Jallipalli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Recursion?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528D2A-3B85-4D22-8FDF-2DB7044DA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3011" y="2080260"/>
            <a:ext cx="5768340" cy="3817620"/>
          </a:xfrm>
        </p:spPr>
        <p:txBody>
          <a:bodyPr>
            <a:normAutofit/>
          </a:bodyPr>
          <a:lstStyle/>
          <a:p>
            <a:r>
              <a:rPr lang="en-US" sz="2000" dirty="0"/>
              <a:t>Recursion is the process in which one goes through a step methodically to reach a base case and then, once a base case is reached, works backward to the original problem.</a:t>
            </a:r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Recursion Real Life Example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DF1F87-0323-4977-B0EE-636FEA8E8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3011" y="2080260"/>
            <a:ext cx="5768340" cy="3817620"/>
          </a:xfrm>
        </p:spPr>
        <p:txBody>
          <a:bodyPr>
            <a:normAutofit/>
          </a:bodyPr>
          <a:lstStyle/>
          <a:p>
            <a:r>
              <a:rPr lang="en-US" sz="2000" dirty="0"/>
              <a:t>Fibonacci's Number Sequence is an example of Recursion </a:t>
            </a:r>
          </a:p>
        </p:txBody>
      </p:sp>
    </p:spTree>
    <p:extLst>
      <p:ext uri="{BB962C8B-B14F-4D97-AF65-F5344CB8AC3E}">
        <p14:creationId xmlns:p14="http://schemas.microsoft.com/office/powerpoint/2010/main" val="3297616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the Principles of Divide and Conquer?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7B25C9-2B77-4BD2-9080-218DCD9CF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3011" y="2080260"/>
            <a:ext cx="5768340" cy="3817620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Divide and Conquer algorithms is the concept that states if a program can not be solved directly, the program should be divided into smaller parts and those parts are solved individually </a:t>
            </a:r>
          </a:p>
        </p:txBody>
      </p:sp>
    </p:spTree>
    <p:extLst>
      <p:ext uri="{BB962C8B-B14F-4D97-AF65-F5344CB8AC3E}">
        <p14:creationId xmlns:p14="http://schemas.microsoft.com/office/powerpoint/2010/main" val="1493906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Principles of Divide and Conquer Real Life Example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E10EB9-99CA-4678-B444-D5F97612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3011" y="2080260"/>
            <a:ext cx="5768340" cy="3817620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An example of the divide and conquer strategy, is if the area of a family’s car was forgotten in the parking lot, and each member of the family would spilt up to find the car faster. </a:t>
            </a:r>
          </a:p>
        </p:txBody>
      </p:sp>
    </p:spTree>
    <p:extLst>
      <p:ext uri="{BB962C8B-B14F-4D97-AF65-F5344CB8AC3E}">
        <p14:creationId xmlns:p14="http://schemas.microsoft.com/office/powerpoint/2010/main" val="3214190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S-S-S Strategy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E10EB9-99CA-4678-B444-D5F97612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3011" y="2080260"/>
            <a:ext cx="5768340" cy="3817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Piecewise functions can be solved using recursion, specifically with the S-S-S Strategy:</a:t>
            </a:r>
          </a:p>
          <a:p>
            <a:r>
              <a:rPr lang="en-US" sz="2000" dirty="0"/>
              <a:t>Simplify the expression through a series of intermediate calculations until the base case is reached.</a:t>
            </a:r>
          </a:p>
          <a:p>
            <a:r>
              <a:rPr lang="en-US" sz="2000" dirty="0"/>
              <a:t>Substitute the base case in the last unsolved expression.</a:t>
            </a:r>
          </a:p>
          <a:p>
            <a:r>
              <a:rPr lang="en-US" sz="2000" dirty="0"/>
              <a:t>Solve the remaining unsolved expressions until the final answer is found (FLVS).</a:t>
            </a:r>
          </a:p>
        </p:txBody>
      </p:sp>
    </p:spTree>
    <p:extLst>
      <p:ext uri="{BB962C8B-B14F-4D97-AF65-F5344CB8AC3E}">
        <p14:creationId xmlns:p14="http://schemas.microsoft.com/office/powerpoint/2010/main" val="1276459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214" y="470315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Recursive Program Example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E10EB9-99CA-4678-B444-D5F97612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2676" y="1828799"/>
            <a:ext cx="7340155" cy="45588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public int f(int x)</a:t>
            </a:r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/>
              <a:t>if (x &lt; 5) //the base case</a:t>
            </a:r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 err="1"/>
              <a:t>System.out.println</a:t>
            </a:r>
            <a:r>
              <a:rPr lang="en-US" sz="1200" dirty="0"/>
              <a:t>(x + " &lt; 5, therefore ... f(" + x + ") = 5");</a:t>
            </a:r>
          </a:p>
          <a:p>
            <a:pPr marL="0" indent="0">
              <a:buNone/>
            </a:pPr>
            <a:r>
              <a:rPr lang="en-US" sz="1200" dirty="0"/>
              <a:t>return 5;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r>
              <a:rPr lang="en-US" sz="1200" dirty="0"/>
              <a:t>else</a:t>
            </a:r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 err="1"/>
              <a:t>System.out.println</a:t>
            </a:r>
            <a:r>
              <a:rPr lang="en-US" sz="1200" dirty="0"/>
              <a:t>(x + " =&gt;, therefore ... f(" + x + ") = f(" + x + " - 3) + 2 = f(" + (x - 3) + ") + 2");</a:t>
            </a:r>
          </a:p>
          <a:p>
            <a:pPr marL="0" indent="0">
              <a:buNone/>
            </a:pPr>
            <a:r>
              <a:rPr lang="en-US" sz="1200" dirty="0"/>
              <a:t>return function1(x - 3) + 2;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r>
              <a:rPr lang="en-US" sz="1200" dirty="0">
                <a:hlinkClick r:id="rId3"/>
              </a:rPr>
              <a:t>https://www.youtube.com/watch?v=72lvT-kKfeA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24733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NE.pptx" id="{5330A5D3-B581-4B4A-9313-9275B6EF2E52}" vid="{516C64E9-C0AA-46DA-9991-9C0EC881A8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EF764DD8AD464DB287194D474A2180" ma:contentTypeVersion="13" ma:contentTypeDescription="Create a new document." ma:contentTypeScope="" ma:versionID="d48c0f683e450b951e6583b2650cd957">
  <xsd:schema xmlns:xsd="http://www.w3.org/2001/XMLSchema" xmlns:xs="http://www.w3.org/2001/XMLSchema" xmlns:p="http://schemas.microsoft.com/office/2006/metadata/properties" xmlns:ns3="a3ed324a-6277-496d-bb8b-2d0f13e9b7ac" xmlns:ns4="d8f49e61-b7b4-49d3-9307-05bf631ebb52" targetNamespace="http://schemas.microsoft.com/office/2006/metadata/properties" ma:root="true" ma:fieldsID="76c08fd7ec258f34f6511cd5634aef26" ns3:_="" ns4:_="">
    <xsd:import namespace="a3ed324a-6277-496d-bb8b-2d0f13e9b7ac"/>
    <xsd:import namespace="d8f49e61-b7b4-49d3-9307-05bf631ebb5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ed324a-6277-496d-bb8b-2d0f13e9b7a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f49e61-b7b4-49d3-9307-05bf631ebb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A741CB-CD2E-405A-8695-E18E240134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ed324a-6277-496d-bb8b-2d0f13e9b7ac"/>
    <ds:schemaRef ds:uri="d8f49e61-b7b4-49d3-9307-05bf631ebb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0CC608-1F5C-429D-8847-83007B3381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C3C6A5-835E-470A-83C7-A3C7BAAA770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{F21BCD7D-1909-4532-8E5A-39FAFBF59346}tf56410444</Template>
  <TotalTime>0</TotalTime>
  <Words>321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Avenir Next LT Pro</vt:lpstr>
      <vt:lpstr>Avenir Next LT Pro Light</vt:lpstr>
      <vt:lpstr>Garamond</vt:lpstr>
      <vt:lpstr>SavonVTI</vt:lpstr>
      <vt:lpstr>12.08 Create Your Own Challenge Exam</vt:lpstr>
      <vt:lpstr>What is Recursion? </vt:lpstr>
      <vt:lpstr>Recursion Real Life Example</vt:lpstr>
      <vt:lpstr>What are the Principles of Divide and Conquer? </vt:lpstr>
      <vt:lpstr>Principles of Divide and Conquer Real Life Example </vt:lpstr>
      <vt:lpstr>S-S-S Strategy </vt:lpstr>
      <vt:lpstr>Recursive Program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2020-01-20T16:30:20Z</dcterms:created>
  <dcterms:modified xsi:type="dcterms:W3CDTF">2020-01-20T16:48:25Z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0x010100F6EF764DD8AD464DB287194D474A2180</vt:lpwstr>
  </property>
</Properties>
</file>