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42" d="100"/>
          <a:sy n="142" d="100"/>
        </p:scale>
        <p:origin x="-10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493539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hugomathien/socc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pandas.pydata.org/pandas-docs/stable/#pandas-powerful-python-data-analysis-toolk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Soccer: Most valued player’s attributes</a:t>
            </a:r>
            <a:endParaRPr lang="en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Andrew Jalnine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Dataset</a:t>
            </a:r>
            <a:endParaRPr lang="en"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114300">
              <a:spcAft>
                <a:spcPts val="0"/>
              </a:spcAft>
              <a:buNone/>
            </a:pPr>
            <a:r>
              <a:rPr lang="en" dirty="0" smtClean="0"/>
              <a:t>Used European </a:t>
            </a:r>
            <a:r>
              <a:rPr lang="en" dirty="0">
                <a:hlinkClick r:id="rId3"/>
              </a:rPr>
              <a:t>Soccer </a:t>
            </a:r>
            <a:r>
              <a:rPr lang="en" dirty="0" smtClean="0">
                <a:hlinkClick r:id="rId3"/>
              </a:rPr>
              <a:t>Dataset</a:t>
            </a:r>
            <a:r>
              <a:rPr lang="en" dirty="0" smtClean="0"/>
              <a:t> </a:t>
            </a:r>
            <a:r>
              <a:rPr lang="en" dirty="0" smtClean="0"/>
              <a:t>from www.kaggle.com</a:t>
            </a:r>
          </a:p>
          <a:p>
            <a:pPr marL="114300" lvl="0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 smtClean="0"/>
              <a:t>To select players for team its important to know what player’s attributes most valued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We can find how player’s </a:t>
            </a:r>
            <a:r>
              <a:rPr lang="en" b="1" dirty="0" smtClean="0"/>
              <a:t>overall rating </a:t>
            </a:r>
            <a:r>
              <a:rPr lang="en" dirty="0" smtClean="0"/>
              <a:t>depends of different attributes</a:t>
            </a: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Research Question(s)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How we can separate goalkeepers and other field players attributes?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Which player’s attributes most highly correlated with overall rating</a:t>
            </a:r>
          </a:p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Check is results correct</a:t>
            </a:r>
            <a:endParaRPr lang="en" dirty="0"/>
          </a:p>
          <a:p>
            <a:pPr marL="342900" lvl="0" indent="-342900">
              <a:spcBef>
                <a:spcPts val="0"/>
              </a:spcBef>
              <a:buAutoNum type="arabicPeriod"/>
            </a:pP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Findings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AutoNum type="arabicPeriod"/>
            </a:pPr>
            <a:r>
              <a:rPr lang="en" dirty="0" smtClean="0"/>
              <a:t>We found that check of specific goalkeepers </a:t>
            </a:r>
            <a:br>
              <a:rPr lang="en" dirty="0" smtClean="0"/>
            </a:br>
            <a:r>
              <a:rPr lang="en" dirty="0" smtClean="0"/>
              <a:t>attributes (like gk_giving) can help to separate </a:t>
            </a:r>
            <a:br>
              <a:rPr lang="en" dirty="0" smtClean="0"/>
            </a:br>
            <a:r>
              <a:rPr lang="en" dirty="0" smtClean="0"/>
              <a:t>goalkeepers from all other field players</a:t>
            </a:r>
            <a:endParaRPr lang="en" dirty="0"/>
          </a:p>
          <a:p>
            <a:pPr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05252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8UAAALECAYAAAAhGZJ9AAAABHNCSVQICAgIfAhkiAAAAAlwSFlzAAALEgAACxIB0t1+/AAAIABJREFUeJzs3XucTuX+//H3PQcz5nxgBjGGnDIayWyJ7XwqFTubVHLcoaMtO6US41Bpp13Krq9RMqTUTqHsUk4pZUc70RAjZqgQhphhxpi5fn/M7157bvc9h5uZuXG/no/HPLjXWtdan3Ven3WtdS2bMcYIAAAAAAAv5OPpAAAAAAAA8BSSYgAAAACA1yIpBgAAAAB4LZJiAAAAAIDXIikGAAAAAHgtkmIAAAAAgNciKcYlY926dbLZbIqPj/d0KDgPnTt3ls1m0/z58x26s14rns1mk81mU0ZGhqdDQRni4+Nls9m0bt06T4dy2btcl3VycrJsNpuGDRvm0ThKOsZXVXmcv9LOw8OGDZPNZlNycnKVx1URuMZAeZEUo8rZD7Dn/oWFhemaa67R+PHj9fPPP3s6zMva0qVLlZycXOrF4fHjx5WcnHzJngjLY/78+UpOTtaWLVs8HUq5bNmyRcnJyRftRaN9ezl+/LinQ/G4i31doWKsW7dOycnJWrp0qadDuWhdbOeSn3/+WU8++aTatGmjmjVrKiAgQHXq1FH37t01a9Ys5eTkeDpElNOldg7HxY2kGB7j7++v2NhYxcbGKiYmRtnZ2fr+++81c+ZMXX311fryyy89HeJla+nSpZoyZUqZSfGUKVM0ZcqUCplmXFycmjZtqvDw8AoZX0WYP3++pkyZcsmcULds2aIpU6ZctImWfXshKb741xUqxrp16zRlyhSSYpV8jK/oc8mFeP7559WkSRNNnz5dmzZt0rFjxxQcHKyDBw9q9erVGjt2rBo3bqxVq1Z5OlSUQ3nO4UFBQWratKmuvPLKKowMlyKSYnhMu3btdPDgQR08eFCHDh1Sdna2FixYoIiICB0/flwDBgzQ6dOnPR0mKsiCBQv0448/6tZbb/V0KACACnaxH+Mff/xxPfzwwzp9+rR69Oihzz//XHl5ecrKylJOTo7ee+89NWnSRAcOHFDv3r310UcfeTpkVIA2bdroxx9/1OrVqz0dCi5yJMW4aAQFBWnw4MF66aWXJEkHDx7k7jsAALggK1as0DPPPCNJuv/++/Xpp5+qY8eO8vX1lSRVr15df/7zn7V582a1bdtW+fn5GjJkiH755RdPhg2gCpEU46Jz2223ycenaNP89ttvy1Xm5MmTmj9/vm677Ta1aNFCERERql69uho1aqRRo0YpPT3dqcz69etls9kUEBCgo0ePljjuPXv2yMfHRzabTTt37nTqn5GRoQcffFBNmzZVUFCQQkND1bp1az377LMlvptUvCGkHTt2aOjQoapXr578/f31pz/9qVzzXFBQoI8//lijR49W69atFRsbq2rVqqlOnTq69dZbtWbNGqcy9gYnUlNTJRU97nruu91SUYMnDRo0cIrX/lf83bDijaMcP35cjz76qJo1a6agoCBFRES4HK40H374obp06aLIyEiFhITo+uuv11tvveVy2IyMDIe4XXHVyMb8+fNls9n0+eefS5KGDx/uMH+uGuQ4c+aMZs+erQ4dOigqKkoBAQGqX7++RowYoR07dpQ4/WXLlql3796KjY2Vv7+/oqKi1LRpU91xxx165513Sl0WxdlsNg0fPlyS9Pnnnzutk5Iehd+3b59GjhypunXrKiAgQA0aNNDDDz+sEydOuBz+yJEjeuWVV9S3b181a9ZMoaGhCg4OVvPmzTVu3Dj9+uuvTmXs7QTYNWjQwCE2dxoAKr5v7Ny5U4MGDVLt2rUVFBSkVq1aaeHChdawxhilpKQoKSlJoaGhioqK0u233659+/aVOo21a9eqX79+qlWrlqpVq6ZatWqVuM/YnTx5UtOmTVPr1q0VGhpq7WtJSUkaP368fvjhB4d5OJ91ZTdixAjZbDb179+/1OEmT54sm82mdu3alTqcKzk5OZo5c6batWunqKgoBQYGqmHDhurTp48WLVqk/Px8pzInTpxQcnKyWrZsqZCQEIWEhCgxMVGTJ0/W77//7nI6xRuBKiws1OzZs9WmTRtFRETIZrNZjz0Wb8wnLy9PTz31lBITExUaGiqbzeb0SP75HHdLs379ev31r3/Vddddpzp16qhatWqKiYnRDTfcoPfee89pePuxx/5IcGpqqtN6dtXQ3Ycffqi+ffta215MTIxuueUWrVy5stT4du7cqTvuuEMxMTGqXr26mjVrpilTpigvL8/teZWkadOmyWazacCAAU79vv32W2se7r33Xqf+K1eudHmcdHWMd+dcUtzp06eVnJyspk2bqnr16oqJidHtt9/u8lxeHo8++qgkqWXLlnrxxRdLHC40NFSLFy9WUFCQjh07phkzZlj9NmzYIJvNpmrVqikrK6vEcfzyyy/y9fWVzWbT999/79S/Mq8Zdu3apalTp6pr165q0KCBAgMDFRERobZt2+r555+v0qfvyrvv5+Xl6V//+peGDBmili1bqkaNGgoMDFT9+vU1aNAgl9eB7pzDS2toq/g2e77b3EcffaQuXbooPDxcYWFhatu2rXWNReNxlxgDVLGhQ4caSaZTp04lDhMTE2MkmZEjR1rd1q5daySZ+vXrOw3/8ssvG0lGkvH19TVRUVGmWrVqVrfg4GDz2WefOZVr0qSJkWReeumlEmOZOHGikWTat2/v1G/JkiUmMDDQmk5QUJDx9/e3fl999dXm4MGDTuXs/RcsWGCCgoKMJBMaGmoCAwNN3759S4yluG3btlnjkWTCwsJMcHCwQ7enn37aocyGDRtMbGysFXNwcLCJjY11+DPGmFtvvdXUqFHDGs+5wzz33HPWODt16mQkmb///e+mYcOGRpIJCAgwoaGhJjw83Gm4N954wyGm4uv1hRdeMJKMzWYzERERxsfHx4rh/vvvd1oGe/futfqXxNV2s3jxYhMbG2utq7CwMIf5S0pKchjHr7/+alq2bGlNy8fHx4SGhlq/AwMDzZIlS5ym/fjjjzusD/s6Lr5cyys2NtaEhYUZScbf399pnWzYsMEa1j7+pUuXmqioKGvafn5+Vr+kpCRz5swZp+n87W9/s4bx8/MzUVFRxtfX1+pWs2ZN8/333zuUGTNmjImNjbWGqVGjhkNsY8aMKfd82sfxzjvvWMs4PDzc2Gw2q9/MmTNNYWGhueOOO6zlUXzbr1evnjly5IjL8T/xxBPWcPbtrPi4J0yY4FTm+PHjpnnz5g7rPzIy0mH7fPTRR89rXdWvX99IMmvXrrW6bdiwwUgy1apVK3E+CgoKrLJz584t9/I1xpi0tDQTHx/vtJ6Lbx979+51KJOenm5Nz36ssx+7JJm4uDiza9cup2lNnjzZSDJDhgwxffv2tY7RERERRpL57rvvjDH/Oy88+uijpk2bNtayCw8PN5LMsWPHrHGe73HX1bI2xpiTJ0867af29Wf/GzVqlEOZffv2mdjYWGu7CwwMdFrP+/bts4Y/c+aMGTRokNMxu/jvRx55xOX6+vzzzx2WdVhYmHV+u/76681jjz1mJJmhQ4eWttqdxlnSMej555+3ptW8eXOn/vbpDRkyxKG7q2P8+ZxLZs2aZVq1amWdS6pXr26Vj4qKMrt37y73fBpjzJdffmmVf+utt8pVZuTIkdY5Mi8vzxhjTGFhobXfzJkzp8Sy9uXnatlV9jVD69atHc5LUVFRDse3pKQkc+LECafxl3Z9Zd83J0+eXI4l9z/l3fc//PBDh2NyZGSkwzLy8/MzCxYscBi3O+fw0ubtQre5adOmOZ1P7OeFsWPHlnjdg4sTSTGqXFlJ8alTp6yD+Pjx463upR3Y3n77bfPEE0+Yb775xuEEtmPHDutCpGbNmiY7O9uh3LPPPmskmVatWrmMpaCgwNSrV89IMq+//rpDv2+++cb4+/sbPz8/88QTT5iff/7ZGGPM2bNnzVdffWWSkpKMJNOzZ0+n8doPoiEhIaZTp05m27ZtVszlPeHv3LnTjBgxwqxcudL8/vvvVvdDhw6ZadOmGV9fX2Oz2czGjRudypbnJFeehNOY/51UQkJCTL169czHH39sCgoKjDFFF9LnDldSUmy/OBgyZIh1UZCVleWQpC1atMjtGMtzQizthHXmzBnzhz/8wUgy3bp1M1999ZWVTP76669m7NixVvzF193evXutk+Njjz1mDh8+bPX77bffzHvvvWdGjBhR4nRdeeONN0rdd+zsyyQiIsJ07drV2r5yc3PN66+/bgICAowk889//tOp7KxZs8zTTz9ttm7davLz840xRdv05s2bTa9evYwkk5CQYAoLC0uc7rkJlTvs4wgPDzc333yz2bNnjzHGmN9//93cc8891rKeOHGiCQkJMQsXLjR5eXmmsLDQfPHFF6ZWrVpOxw67t99+2xr/Aw88YK2TI0eOmAcffNDqt3DhQodyU6ZMsY4hH330kbVczpw5Y3bt2mVmzJhhUlJSHMqUd12VlKjZk/BZs2a5LPfZZ59ZF+2uLnJLcvToUeuY1qBBA7N06VLrmHnmzBnz5ZdfmuHDh5v9+/dbZfLy8kxiYqKRim44fPrpp6awsNAUFhaaVatWmbi4OGu7yM3NdZie/cI4JCTEBAQEmFdeecXk5OQYY4qOVfZjl/2YFBISYiIiIszixYutuDIyMqx97kKOuyUt65ycHNO/f3/zwQcfmKNHj1rdjx07ZmbPnm1CQkKMJPPuu+86jdM+f2UlpPbjRKNGjcy7775rnYtOnDhhXnnlFesG0LlJW1ZWlnWT+NprrzVbtmyx1lVqaqoJCgqybhy4kxTn5uZax4EdO3Y49OvTp4+VdEkyv/32m0P/du3auTwnlnQ8dfdcEhERYeLj480nn3xizp49awoKCsz69etN3bp1jSQzYMCAcs+nMcZMnz7dSEU3s06ePFmuMitWrLBiLn4Ta8KECUaS6dy5c4ll7dvg9OnTHbpXxTXDfffdZ1577TWTkZFhdcvNzTXLly+3KgHuu+8+p/FXZlJc1r6/du1aM2bMGLN+/XqrvzHGZGZmWvtNYGCgyczMdJpGec7h5bkGOJ9tbvXq1dZ6GT58uDl06JAxpugmqr0yxb5vkhRfGkiKUeXKSoqL1/q+9957VvfSDmylKSwsNN27dzeSzPz58x36HTp0yLrTaL/YKG7lypXWQf3ck2n79u2NJPN///d/Lqd79OhRU7t2bSPJbNq0yaGfff4aNmxoTp065db8lNfUqVONJDNs2DCnfpWRFPv7+1sn6tKGKykplmR69OjhMtmyx9uoUSOH/lWRFM+dO9dIMh06dHBZs2qMMaNHjzaSY232O++8YySZZs2alThud7mbFLtKUowx5oEHHjCSTJcuXdyafm5urpWsrVu3rsTpVkRS3LhxYyv5tCsoKDCNGjWyhklNTXUqv2DBAivhK66wsNAqe/vtt7uctr3mOT4+3rqxY4wxN954o5FkZsyYUe75uNCk+B//+IeRZK655ppSY3UnETLGmPHjxxupqDbfflFeFvsyLWkf/+GHH6zj6LmJkv3CWCq9ds2+j0syK1euLHG4CznulrSsy2Kff1eJUHmS4l27dhmbzWZq1qzpUHtcnP2GTUJCgkN3+3E8Ojra4caa3cKFC63l5u620LFjR6dlWVBQYCIjI01oaKh1nCh+Hs7JybHW9bk3cCsqKa5evbrDDVW79957z0hFNXn2Gyblceedd1rHlPLav3+/FfNrr71mdd+6dauVYLvaf9LT061y9ht6dp6+ZtizZ4/x8/MzQUFBDsmnMZWbFJe175dlxIgRRpJJTk526ldRSfH5bHP2/adnz54ur1vuvfdea/5Jii8NvFOMi4IxRhkZGZo5c6YeeeQRSVL9+vV1yy23XPC4bTabbrrpJklF7wQVZ3+fS5LmzZvnVPaNN96QJA0YMEAhISFW959++kkbNmxQRESE/vKXv7icblRUlG688UZJ0meffeZymAceeEDVq1d3c47Kxz5f585zZbnxxhvVokWLCxrHY4895vL94CeeeEKStHv3bpfvaFUm+7tBf/3rX+Xv7+9ymEGDBklyXM9hYWGSpN9//12nTp2q5ChdGzdunAICApy6299BK/4ebHkEBASoR48ekip/u3r44Yfl5+fn0M3Hx0ddu3aVJNWtW1d33XWXU7lu3bpJkvbu3evwft6WLVu0e/duSdLEiRNdTnPy5MmSit75++abb6zu9nV54MCB850dtw0ZMkTVqlXTli1b9N133zn0O378uD744ANJRe8fu2PBggWSipbvFVdcUa4y9ndq+/bt63IfT0hIsN5/fvfdd12OIzo6ulyxJiYmqmfPni77VdRx1132Y+nGjRtVUFDgdvkFCxbIGKOBAweqXr16Lofp37+/AgIClJaW5rCd2Zf9yJEjVaNGDadygwYNUv369d2OSZI6duwoSdZ7mZK0bds2HTt2TH/84x+tfa14/6+//lr5+fm64oorKu0TN/3791ejRo2cuvfp00c2m015eXnWvlwe9vd/o6Ojy12m+LIu3ubI1VdfrRYtWqiwsNBlmxBvv/22JKlt27YO71JfDNcMDRo0UEJCgk6dOlWlnyEs775fkqq4lnF3mzty5IjWr18vSXrkkUdcXrfY32PHpYOkGB5TvAEaHx8fNWjQQOPHj9fp06dVu3ZtLV26VNWqVSv3+H7++Wc9+uijat26tSIiIqyGLmw2mx566CFJctlI0N133y1JWrRokc6cOWN1P3bsmNX69bknsa+++kqSlJ2drbp166pWrVou/+wnzf3797uM+frrry/3/Lly+vRpvfDCC+rcubNiYmLk7+9vzXOrVq1KnOfKcKHz4u/vr/bt27vs17hxY9WuXVuS9N///veCpuOOs2fPWsnR6NGjS1zP/fr1k+S4nq+77jpFRUXpwIEDuv7665WSkqK9e/dWWeyS9Ic//MFld3sydOzYMZf9f/zxRz3wwANKTExUWFiY1dCczWbTrFmzJFX+dnX11Ve77B4TEyNJat68udUgX3GxsbHW/4s3zmTfbmrWrKmEhASX427atKm1bIpvZ71795YkvfTSSxo8eLA+/vhjnTx50p3ZcVt0dLR188J+c87u7bffVm5urho3bmwlNuWRkZGhQ4cOSfrfPJWHfVl06dKlxGHsCVRJ+2dSUpLTTQ5XSjuOVNRx15WzZ8/q9ddf1w033KDatWsrICDA2uYjIyMlSbm5uSXuM6Wxx52amlpizHXr1rUaN7PHfebMGaWlpUmSOnXq5HLcNpvNrW2gOPs4iye99v936tRJHTt2dGjM6Nz+laWk45a/v7+1/5/Peqgod955pyS5bADSnhTbh7GrymuGzz77THfccYeuvPJKBQUFOTRAZb+pXFXXBVL59v2srCxNmzZN7dq1U3R0tPz8/KyY7Z/4qsyY3d3m7DcVfHx8SmzosH79+oqLi6vgSFGZyj5DAZXE3hKvVHRiDw4OVsOGDdWjRw/dfffd1oVIeXz++ee6+eablZ2dbXULDw9XYGCgpKLk8cSJEy5bduzVq5fq1aun/fv368MPP9Sf//xnSUUnvNzcXDVt2tQpWbPfyT979qx1kVmakmoKa9asWb4ZdOHAgQPq3Lmzdu3aZXULDg5WZGSkfHx8VFBQoCNHjpxXS6zn40LmRSq6M1/aTZArrrhCBw4c0OHDhy9oOu7IysqybpSU1kK5XfGWPSMjI7Vw4ULddddd2rp1q0aPHi1JqlWrlnr27KkRI0ZU6oWlVNSSqiv2/eLs2bNO/RYvXqwhQ4ZYF+g+Pj4KDw+3apyzs7OVk5NT6duV/SbIueyfUCmrvySHFpTt201ZtaN169bVL7/84rCdDRkyRBs2bFBKSorefPNNvfnmm/Lx8VFiYqJuueUW3XvvvSXGcyHuvvtuvfvuu3rrrbc0c+ZMa/+wP9Vib+G6vIofq9y5WCvPsqtbt66kov3EGONUc1Le40Npw1XUcfdc2dnZ6tWrl5W4SEWf6KlZs6Z148U+vZycHJc1tqWxx33y5Mly3Uyxx52VlWXVTNepU6fE4ctb43+udu3ayd/fX7/++qt2796tRo0aWUlv586dFR0drYSEBG3btk1ZWVmKioqy+p9vIl4eJR23pP8du1y1jl4S+3VGeY7hdkeOHHEqb3fHHXfoiSee0Lfffqv09HQ1btxYUlGitGPHDvn6+mrgwIEOZarqmmHMmDF6+eWXrd/26yz7U05ZWVnKz8+vsusCqeyYt2/frq5duzosl9DQUFWvXl02m01nzpzRsWPHKjVmd7c5+/YRHh5eas19nTp1yvwaAi4e1BTDY9q1a6eDBw/q4MGDOnDggHbv3q1PP/1U48ePdyshzs/P11133aXs7Gx1795d69ev1+nTp3X8+HFr/P/4xz8kFT2mfS4fHx/r0Z7iNTL2/7u68CwsLJRU9HkHU/Rufql/JTXHX/wC3l1jx47Vrl271LBhQy1ZskRZWVnKzs7Wb7/9poMHD2rjxo3nPe7zcSHzcrGyr2dJ+u6778q1rovr3bu39u7dq5SUFN12222qU6eODh48qAULFqhz584aNWpUVc9SqQ4fPqyRI0cqPz9fAwcO1ObNm63aMfu+ZH/qwtW+dCnIzc09r3Jz5szRDz/8oEmTJqlz584KCAjQli1bNG3aNDVu3LjCHtUtrnv37mrQoIGOHj2q5cuXSyp65H3z5s3y9fXV0KFDK3yapTnfZSeV//hQ2nAVddw917Rp0/TVV1+pRo0aSk1N1aFDh3Tq1CnrWFr8W7Xns93b437hhRfKFXfnzp3dnsb5CAoKUuvWrSUV3Vg2xmj9+vUKCQmxunfq1EnGGH3xxRfKzc3Vf/7zH6v7peKqq66SVPQIc/Eb56XZunWr9f/mzZs79IuPj7dqbIvXFttribt162bVLtpVxTXDxx9/rJdfflm+vr5KTk7W7t27lZeXp6NHj1rH7+uuu05S1R6/y9r3hw8frkOHDunaa6/VJ598opMnT+rEiRM6dOiQDh48qH/961+SLt1zDi4dJMW45H399df6+eefFRUVpWXLlqlDhw7WnT27su7MjhgxQj4+Pvrkk0904MABbd26Vd9++618fX01ZMgQp+Htj2i683heRTpz5oyWLVsmqeix7379+jndSCjP3eiLyZEjRxweXz+X/dGp4nediz+SVdIFe0nfTy2P6Oho64R+vnd7w8PDNXLkSL3zzjv65ZdflJaWppEjR0qS5s6dqxUrVpx3fBXt448/VnZ2tpo3b6633npLrVu3dnqP+lLbruzs201Z++zPP//sMHxxCQkJmjJlitauXavjx4/rww8/1NVXX62cnBwNHTrUrdqr8rDZbE437Oy1xL169Sq19tCV4o+WZ2ZmlrucfVmUtg/Yl1t0dHSp3w2/EJV13LVfdL/88ssaMmSIU0Jzodu8PW53jyFRUVHW8ae0R0cv5LHS4o9Qb9++XUeOHFH79u2tY2vx/v/5z3+Ul5en2NhYNWvW7LynWdXsj/0XFhbqww8/LFcZ+6tTwcHBSkpKcupvfzzanggbY7R48WKHfsVVxTWDfTu+++67NXnyZF155ZVO++LFdvzet2+fvvnmG/n6+mr58uXq1auXQ/st0sUXs/S/d85///33Ur/9XJXtUODCkRTjkme/GGvSpImCgoJcDrNq1apSxxEXF6cePXqooKBACxYssC5Ab7zxRpePRdrvEmdlZVl3zqvSkSNHlJeXJ0nWu8PnKm2e7Y8Elnbntfj7mlVxhzY/P19ff/21y367d++2LvyuvfZaq3tERIT1f/t2cK5NmzaVOM2yloO/v791QfTxxx+XEn35NW/eXCkpKWrbtq0kx/f5ylKe9XYh7MswMTHR5fu6xhitWbOmxPL2C7CL8Y6+fbvJyclxaESruF27dlm1gsW3M1eqVaumm2++2boQPXDggNLT063+FbWuhg8fLl9fX61cuVKZmZl68803JbnfwJZUVMNVq1YtSdK///3vcpezL4u1a9eWOIx9uyhruV2Iyjru2rf7yjqW2uP+5JNP3IqrWrVq1vvv9kZ9zmWv3T1fxRvbcvW+sKv+7j46XdXnknO1b9/eWo5///vfXb42UlxmZqYWLVokSRo2bJjL13puu+02+fn5aefOnfrvf/+rr776Svv27VNgYKDVxkRxVXHNUNZ2nJmZ6VYDZVWh+E3Ikl4DuND9rzJcc801koputBR/7aK4ffv2uXXzEZ5HUoxLXnh4uCQpPT3dZW3hp59+WurFnJ299m7evHnWCbGkViKbNWtmJTWPPPJIqTVEp06dshLYihIaGmolINu2bXPqf+DAAYf3is5lb023eENEJQ1T1nAV6ZlnnnF5cnvmmWckFTW4ZT8ZSVJISIji4+Mlyao5L+7o0aN67bXXSpxeeZbDsGHDJEnz588vs+Xr4g1xlFbrLcl6D8mdbaM88V4I+770ww8/uFwPc+fO1U8//eSx+C7ENddcY7Uu+vTTT7scJjk5WVJR8timTRure2nrsvj7ZMXXZUUtiyuuuEI33nijCgoKNGjQIB0+fFg1a9ZUnz59zmt8gwcPliQ9//zzDo8Fl8besvTHH3/s1BK2JKWlpVmtJN92223nFVd5VNZx177duzqWZmdn66mnniqxbHnW85AhQ2Sz2bRjxw7NmTOn1FjObUBqwIABkor2PXsrysUtXrxYGRkZpY6zNH/84x/l6+urffv2WY/sFn98OzY2Vk2bNtWWLVusR/jdfXTaE+eSc9nPIVu2bNHYsWNLHC47O1u33367Tp06pYiIiBJbEK5Zs6a6d+8uqai22P4Y9c033+zy/dSquGYobTuWpMcff/yiu2Fpj/nQoUP67bffnPpv27bNZYNmdp4659SoUUMdOnSQJM2cOdPlMM8991xVhoQKQFKMS1779u0VFBSko0ePasiQIdbjKqdPn9a8efP05z//uVyfYujTp49iYmK0a9cuHT58WDExMbr55ptLHP6ll15SQECA1q9fr24BfmymAAAgAElEQVTduunLL7+03hsqKCjQli1bNHnyZDVs2LDCH6EJDQ21TrAjRoywWkIsLCzU6tWrrffASmK/a25/XNyViIgI6/HMc1u/rQxBQUFavXq1/vKXv1gnx+PHj+vRRx+1Hhm1Jy3F2S/Cp0+fruXLl1u1ABs3blT37t1LTWjsy+H9998v8THrv/zlL2rbtq1yc3PVtWtXzZ07VydOnLD6//rrr0pNTVWHDh2slpkl6dVXX1WvXr301ltvOSzj48eP6+mnn9a6deskFT0GW172eLdv314ptQ3du3eXzWbTDz/8oDFjxlgXGidOnNBzzz2n+++/v9R9yR7fggULzuvTNZXJZrNp+vTpkopuoDz44INWwztHjx7VmDFjrEchp0+f7lC71b17d40ZM8Zqr8AuLS3NumlSu3ZthxazK3Jd2VvIt3+S5K677irx82BlefTRR3XFFVfoyJEj6tChg5YvX27tI/n5+fr88891++23Ozx5MXDgQCUmJkoq+pzXqlWrrOPL6tWr1bt3b+Xn5yshIcH6PFllqYzjrv0zY+PGjbPerZWKnjLp1q1bqQ002dfzl19+6fCkQHHNmze33sW/77779Nhjjzks3xMnTujf//637rjjDisJtrv//vsVExOjI0eOqFevXta7rvn5+XrzzTc1cuRIK7E4H2FhYWrZsqU1v64eF+7UqZMKCwv17bffWr/dUdXnElduueUWjR8/XpL0z3/+U7169dIXX3xhbTunT5/WkiVLlJSUpI0bN8rf31/z588v8RNa0v8ek168eLH1xIirR6ftKvuawb4dz5kzR/PmzbP263379mno0KF6++233WqvpSpcddVVqlu3rvXJMntNdn5+vt5//3316NHD6XHq4spzDq8skyZNklR0HXX33Xdb1y0nTpzQ5MmT9c9//vOC9k14wPl+4Bg4X/YPwXfq1MmtcqV9gH3WrFnWR9IlmfDwcOPn52ckmWuuuca89NJL5Zrmww8/bI3jb3/7W5kx/fvf/zbh4eFWmYCAABMdHW1N2/6XkZHhUM7efe/evW4sAUcbN2401atXt8YVHBxs/Y6KijJLly61+p3r8OHDJioqykgyPj4+platWqZ+/fpOy3bSpEkO47cP88ILL1jDdOrUqVwfpy9puOLr9YUXXjCSjM1mM5GRkcbHx8ea/v333+9yvFlZWaZhw4YO6yA4ONhIMnFxcWbhwoUlbjc7duww1apVM5KMn5+fqVOnjqlfv75p3769w3CHDh0y7du3t6bh4+NjoqKiTFBQkMN6Tk5OtsrY56X48ouIiHDoNmrUqFKXmSsdO3a0ykdFRVnr5Ouvv7aGKWv72rt3b4nbxkMPPeQQY0REhLUeevXqZZ544gkjyQwdOtSp7Lx586xygYGBJi4uztSvX79c+1J5Y588eXKJ0y/POOzx29fjudvZhAkTnMq0bNnSqUxgYKDVLSgoyKxatcqpXHnWVf369Y0ks3bt2hLnJz8/39SuXdsa17Zt20octjy2bt1q6tata43P39/f6bh17rJLT0+3YrXPc/HtPy4uzuzcudNpWuVZX8b877wwefLkMuM/3+NuScv6p59+MjVq1HDYdu3HkOrVq5uVK1eWuFzOnDljrrzySuu4VbNmTWs979+/3xru7Nmz5t5773WILywszISHhxubzWZ169y5s9P8rlu3zuFYHx4ebgICAowkc/3115sJEyaUaxmXpPg+36NHD6f+ixYtsvpHR0ebwsJCl+Mp7VxQUeeS8uwvpXn22Wcd9l0/Pz8TGRnpsA5q1aplVq5cWea4Tp486bBeIiIiTG5ubqllKvOaIS8vz7Rt29Ya1tfX1+GcM3Xq1HKdh8/lzr5ZXHn3/ffff9/hGBwaGmqdlyviHF7avF3oNpecnGzFbb9u8fX1NZLMuHHjrHPAW2+9VeoywMWBmmJcFsaMGaP333/fqjU+e/asmjVrpilTpuirr74qtbn94oq/C1Sed/ZuvPFG7dq1SxMnTtS1116rgIAAHT9+XOHh4WrXrp0mTJigb7/9VvXr1z/veSvJddddp6+//lp/+tOfFBkZqfz8fMXExGj06NHasmWLdffflRo1amjt2rXq16+fatasqcOHDyszM9Pp/ZdJkybp2WefVWJioowx1jCV9ajS2LFjtXz5cqtmIjAwUG3bttWbb76p2bNnuywTGRmpr776SqNGjVKdOnVUWFio6OhoPfjgg/rvf/9rfSrGlWbNmumzzz7TDTfcoPDwcB08eFCZmZlO7yfHxMTo888/16JFi9S7d2/VrFlTJ0+elM1mU7NmzTRkyBC9++67mjBhglXmzjvv1Ny5czVw4EBdddVV8vf3V3Z2tmrXrq0+ffpo+fLlZT5K6cr777+v++67Tw0aNFB2dra1Ti6kZeDi/vGPfyglJUWtWrVSQECACgoK1KpVK7344otasWJFqd+bHD58uObOnas2bdrIz89P+/fvV2ZmpsPnTTxt+vTpWr16tfr27asaNWooOztb0dHR6tOnj1atWmU9Zlnca6+9pilTpqhLly6Ki4uzaoubNWumBx54QD/88IO6devmVK6i1pWfn59uueUWSUXf02zRosV5zPn/XH311UpLS9P06dOVlJSk6tWrKycnR3FxcfrTn/6kt99+22m/adSokb7//ntNmjTJYfotWrTQk08+qa1bt6pJkyYXFFd5VfRxt2HDhvrmm2901113KSYmRgUFBYqIiNCgQYO0adMm9ezZs8Sy/v7+Wr16tQYPHqwrrrhCx44ds9Zz8XdXfX199corr+jLL7/UXXfdpfr16ysvL0+5ubmKi4tTnz59NHv2bOsx9OI6deqk7777TgMHDlTNmjWVl5en+Ph4JScna82aNdbn0s5X8ZpfV7XAxbt16NDhvBpSq+pzSUkeeeQR7dy5U48//rhat26tsLAwZWdnKyYmRl27dtULL7yg9PT0Ute5XUhIiLVfSkXXD2Wti8q8ZqhWrZpWrVqlCRMmqGHDhvLx8ZGfn5969OihDz/8UE8++aTb46wKt956q9asWaMePXooNDRU+fn5ql+/vh5++GF99913FXIOryyTJ0/WsmXL1LFjRwUHB+vs2bNq3bq15s+fr+eff96qvS7e/gkuXjZjLrIXDAAPeuqppzRx4kRdd911Vf5JIwAoSZMmTZSenq5XX31V99xzj6fDAQCUIicnR9HR0crLy9PevXut9k9w8aKmGPj/CgoKrEaZLrbvxwLwXqtXr1Z6erqCg4NLfWcRAHBxeOmll5SXl6fGjRuTEF8iSIoBFTVQNXXqVGVkZCg2NlZ33HGHp0MCAB05csRqIGjEiBEOLfkCADxn3Lhxmj9/vsO3lA8ePKhJkyZZj6v/7W9/81R4cBOPT8Orbdy4UbfffruOHTtmtSj8+uuvn9c3QAGgojz88MN69913dfDgQeXn56tGjRpKS0tTTEyMp0MDAKjok2b2rwIEBgYqMDDQ4T35wYMHKzU19bzew0fVo6YYXi03N1eZmZk6ffq0mjVrppSUFBJiAB535MgR7d+/X9WrV1fPnj21Zs0aEmIAuIg88cQTGjZsmK666iqrwcKYmBj17t1b7733nhYsWEBCfAmhphgAAAAA4LVK/rbGZa5GjRq8+A4AAAAAl6GMjIxyfxbSa5Pi+Ph4bd682dNhAAAAAAAqWFJSUrmH5Z1iAAAAAIDXIikGAAAAAHgtkmIAAAAAgNciKQYAAAAAeC2SYgAAAACA1yIpBgAAAAB4LZJiAAAAAIDXIikGAAAAAHgtjybF+/fvV//+/RUeHq6wsDD169dP+/btK1fZffv2aejQoYqLi1P16tXVpEkTTZw4UTk5OZUcNQAAAADgcuHnqQmfOnVKXbt2VUBAgFJTU2Wz2TRx4kR16dJFW7duVXBwcIllc3Jy1L17d+Xn52vatGmKi4vTpk2bNHnyZKWnp+udd96pwjkBAAAAAFyqPJYUz507V3v27NHOnTvVqFEjSVJiYqIaN26sOXPmaNy4cSWW3bBhg9LT0/XJJ5+oV69ekqQuXbooKytLM2fO1KlTpxQUFFQl8wEAAAAAuHR57PHp5cuXq23btlZCLEkNGjRQ+/bttWzZslLLnjlzRpIUERHh0D0iIkKFhYUyxlR8wAAAAACAy47HkuK0tDS1aNHCqXtCQoK2b99eatnu3burcePGeuSRR7R9+3ZlZ2drzZo1mjVrlu65555SH70GAAAAAMDOY0lxVlaWIiMjnbpHRUXp2LFjpZYNDAzUl19+qcLCQiUkJCg0NFTdunXTzTffrNmzZ1dWyAAAAACAy4zH3im+ELm5uRo4cKAOHTqkhQsXKi4uTt98842mTp0qPz8/vfrqqy7LpaSkKCUlRZJ0+PDhqgwZAAAAAHAR8lhSHBkZ6bJGuKQa5OJef/11rVu3Tunp6dY7yR07dlR4eLhGjRqle+65Ry1btnQqN2rUKI0aNUqSlJSUVAFzAQAAAAC4lHns8emEhASlpaU5dd++fbuaN29eatlt27YpIiLCoZEuSWrTpo0kaceOHRUXKAAAAADgsuWxpLhPnz7auHGj9uzZY3XLyMjQhg0b1KdPn1LL1qpVS8ePH9fu3bsduv/nP/+RJF1xxRUVHzAAAAAA4LLjsaR45MiRio+PV9++fbVs2TItX75cffv2Vb169TR69GhruMzMTPn5+Wnq1KlWt2HDhik0NFS9e/dWamqq1q5dq+eee04PP/ywWrdurfbt23tilgAAAAAAlxiPJcXBwcFas2aNmjRposGDB2vQoEFq0KCB1qxZo5CQEGs4Y4wKCgpUWFhodYuPj9fGjRt1zTXXaOLEierdu7fmzp2rUaNG6bPPPpOPj8dmCwAAAABwCbEZY4yng/CEpKQkbd682dNhAAAAAAAqmDv53iX5SSZvED9hhadDKFPGjJs8HQIAAAAAXBCeMwYAAAAAeC2SYgAAAACA1yIpBgAAAAB4LZJiAAAAAIDXIikGAAAAAHgtkmIAAAAAgNciKQYAAAAAeC2SYgAAAACA1yIpBgAAAAB4LZJiAAAAAIDXIikGAAAAAHgtkmIAAAAAgNciKQYAAAAAeC2SYgAAAACA1yIpBgAAAAB4LZJiAAAAAIDXIikGAAAAAHgtkmIAAAAAgNciKQYAAAAAeC2SYgAAAACA1yIpBgAAAAB4LZJiAAAAAIDXIikGAAAAAHgtkmIAAAAAgNciKQYAAAAAeC2SYgAAAACA1yIpBgAAAAB4LZJiAAAAAIDXIikGAAAAAHgtkmIAAAAAgNciKQYAAAAAeC2SYgAAAACA1yIpBgAAAAB4LZJiAAAAAIDXIikGAAAAAHgtkmIAAAAAgNciKQYAAAAAeC2SYgAAAACA1yIpBgAAAAB4LZJiAAAAAIDXIikGAAAAAHgtkmIAAAAAgNciKQYAAAAAeC2SYgAAAACA1yIpBgAAAAB4LY8mxfv371f//v0VHh6usLAw9evXT/v27SuzXHJysmw2m8u/wMDAKogcAAAAAHA58PPUhE+dOqWuXbsqICBAqampstlsmjhxorp06aKtW7cqODi4xLJ33323brjhBoduOTk5uuGGG9SnT5/KDh0AAAAAcJnwWFI8d+5c7dmzRzt37lSjRo0kSYmJiWrcuLHmzJmjcePGlVi2bt26qlu3rkO3hQsX6uzZsxo6dGilxo3zEz9hhadDKFPGjJs8HQIAAACAKuaxx6eXL1+utm3bWgmxJDVo0EDt27fXsmXL3B5famqqYmNj1atXr4oMEwAAAABwGfNYUpyWlqYWLVo4dU9ISND27dvdGtf+/fu1du1aDRo0SH5+Hqv8BgAAAABcYjyWFGdlZSkyMtKpe1RUlI4dO+bWuN58800VFhby6DQAAAAAwC2XRbXqggUL1KpVKyUmJpY6XEpKilJSUiRJhw8frorQAAAAAAAXMY/VFEdGRrqsES6pBrkk33zzjX788cdy1RKPGjVKmzdv1ubNm1WzZk234gUAAAAAXH48lhQnJCQoLS3Nqfv27dvVvHnzco8nNTVV/v7+uvPOOysyPAAAAACAF/BYUtynTx9t3LhRe/bssbplZGRow4YN5f7W8JkzZ7R48WLdeOON1PwCAAAAANzmsaR45MiRio+PV9++fbVs2TItX75cffv2Vb169TR69GhruMzMTPn5+Wnq1KlO4/joo4+UlZVFA1sAAAAAgPPisaQ4ODhYa9asUZMmTTR48GANGjRIDRo00Jo1axQSEmINZ4xRQUGBCgsLncaRmpqqqKgo3XzzzVUZOgAAAADgMuHR1qfj4uK0ZMmSUoeJj4+XMcZlv2XLllVGWAAAAAAAL+GxmmIAAAAAADyNpBgAAAAA4LVIigEAAAAAXoukGAAAAADgtTza0BZwKYqfsMLTIZQpY8ZNng4BAAAAuCRQUwwAAAAA8FokxQAAAAAAr0VSDAAAAADwWiTFAAAAAACvRVIMAAAAAPBaJMUAAAAAAK9FUgwAAAAA8FokxQAAAAAAr0VSDAAAAADwWiTFAAAAAACvRVIMAAAAAPBaJMUAAAAAAK9FUgwAAAAA8FokxQAAAAAAr0VSDAAAAADwWiTFAAAAAACvRVIMAAAAAPBaJMUAAAAAAK9FUgwAAAAA8FokxQAAAAAAr0VSDAAAAADwWiTFAAAAAACvRVIMAAAAAPBaJMUAAAAAAK9FUgwAAAAA8FokxQAAAAAAr0VSDAAAAADwWiTFAAAAAACvRVIMAAAAAPBaJMUAAAAAAK9FUgwAAAAA8FokxQAAAAAAr0VSDAAAAADwWiTFAAAAAACvRVIMAAAAAPBaJMUAAAAAAK9FUgwAAAAA8FokxQAAAAAAr0VSDAAAAADwWiTFAAAAAACvRVIMAAAAAPBaHk2K9+/fr/79+ys8PFxhYWHq16+f9u3bV+7yO3bs0IABA1SjRg1Vr15dTZs21axZsyoxYgAAAADA5cTPUxM+deqUunbtqoCAAKWmpspms2nixInq0qWLtm7dquDg4FLLb968WV27dlXnzp312muvKTw8XOnp6crOzq6iOQAAAAAAXOo8lhTPnTtXe/bs0c6dO9WoUSNJUmJioho3bqw5c+Zo3LhxJZYtLCzUkCFD1K1bN33wwQdW9y5dulR63AAAAACAy4fHHp9evny52rZtayXEktSgQQO1b99ey5YtK7XsunXrtGPHjlITZwAAAAAAyuKxpDgtLU0tWrRw6p6QkKDt27eXWvbLL7+UJOXm5qpt27by9/dXTEyMxowZo9OnT1dKvAAAAACAy4/HkuKsrCxFRkY6dY+KitKxY8dKLfvrr79KkgYOHKiePXvqs88+0yOPPKLXXntNd955Z6XECwAAAAC4/HjsneILUVhYKEm66667NHXqVElS586dVVBQoAkTJmjHjh266qqrnMqlpKQoJSVFknT48OGqCxgAAAAAcFHyWE1xZGSkyxrhkmqQi4uOjpYk9ejRw6F7z549JUlbtmxxWW7UqFHavHmzNm/erJo1a55P2AAAAACAy4jHkuKEhASlpaU5dd++fbuaN29eZlkAAAAAAC6Ux5LiPn36aOPGjdqzZ4/VLSMjQxs2bFCfPn1KLXvjjTcqICBAK1eudOj+ySefSJL+8Ic/VHzAAAAAAIDLjseS4pEjRyo+Pl59+/bVsmXLtHz5cvXt21f16tXT6NGjreEyMzPl5+dnvTssFT0+/dhjj+n//u//9Pjjj2vVqlWaMWOGpk6dqqFDhzp85gkAAAAAgJJ4rKGt4OBgrVmzRg899JAGDx4sY4y6deumF198USEhIdZwxhgVFBRYjWvZTZo0SaGhoXrllVc0c+ZM1a5dW+PHj9eTTz5Z1bMCAAAAALhEebT16bi4OC1ZsqTUYeLj42WMcepus9k0btw4jRs3rrLCAwAAAABc5jz2+DQAAAAAAJ5GUgwAAAAA8FokxQAAAAAAr0VSDAAAAADwWiTFAAAAAACvRVIMAAAAAPBaJMUAAAAAAK9FUgwAAAAA8FokxQAAAAAAr0VSDAAAAADwWiTFAAAAAACvRVIMAAAAAPBaJMUAAAAAAK9FUgwAAAAA8FokxQAAAAAAr0VSDAAAAADwWiTFAAAAAACv5efpAAB4TvyEFZ4OoUwZM27ydAgAAAC4jFFTDAAAAADwWiTFAAAAAACvRVIMAAAAAPBaJMUAAAAAAK9FUgwAAAAA8FokxQAAAAAAr0VSDAAAAADwWiTFAAAAAACvRVIMAAAAAPBaJMUAAAAAAK9FUgwAAAAA8FokxQAAAAAAr0VSDAAAAADwWiTFAAAAAACvRVIMAAAAAPBafp4OAAAqSvyEFZ4OoUwZM27ydAgAAAAohppiAAAAAIDXIikGAAAAAHgtkmIAAAAAgNciKQYAAAAAeC2SYgAAAACA1yIpBgAAAAB4LT7JBAAXIT4vBQAAUDWoKQYAAAAAeC2SYgAAAACA1yIpBgAAAAB4LZJiAAAAAIDXIikGAAAAAHgtkmIAAAAAgNfyaFK8f/9+9e/fX+Hh4QoLC1O/fv20b9++cpW12Wwu/7Zs2VLJUQMAAAAALhce+07xqVOn1LVrVwUEBCg1NVU2m00TJ05Uly5dtHXrVgUHB5c5jmHDhmn06NEO3Zo0aVJZIQMAAAAALjMeS4rnzp2rPXv2aOfOnWrUqJEkKTExUY0bN9acOXM0bty4MsdxxRVXqG3btpUdKgAAAADgMuWxx6eXL1+utm3bWgmxJDVo0EDt27fXsmXLPBUWAAAAAMCLeCwpTktLU4sWLZy6JyQkaPv27eUax6uvvqqAgAAFBQWpa9eu+uKLLyo6TAAAAADAZcxjSXFWVpYiIyOdukdFRenYsWNllr/rrrv0yiuvaNWqVUpJSdHRo0fVtWtXrVu3rsQyKSkpSkpKUlJSkg4fPnwh4QMAAAAALgMee6f4Qi1cuND6f4cOHdS3b1+1aNFCTz75ZIk1xqNGjdKoUaMkSUlJSVUSJwAAAADg4uWxmuLIyEiXNcIl1SCXJTQ0VDfddJM2bdpUEeEBAAAAALyAx5LihIQEpaWlOXXfvn27mjdv7oGIAAAAAADexmNJcZ8+fbRx40bt2bPH6paRkaENGzaoT58+bo/vxIkT+uijj9SmTZuKDBMAAAAAcBlz+53ir7/+WrNnz1Z6erqOHj0qY4xDf5vNpp9++qnM8YwcOVKzZ89W3759NX36dNlsNj355JOqV6+eRo8ebQ2XmZmpK6+8UpMmTdKkSZMkSTNnztTu3bvVpUsXxcbGKjMzUzNnztTBgwe1aNEid2cJAFCJ4ies8HQIZcqYcZOnQwAAAB7iVlK8YMECDR8+XP7+/mrSpIni4uLOe8LBwcFas2aNHnroIQ0ePFjGGHXr1k0vvviiQkJCrOGMMSooKFBhYaHVrWnTpvrggw/03nvv6ffff1dYWJjat2+v119/nZpiAEClIskHAODy4lZS/NRTT6lp06ZatWqV6tSpc8ETj4uL05IlS0odJj4+3qk2+pZbbtEtt9xywdMHAAAAAHg3t94pzszM1L333lshCTEAAAAAAJ7mVlJct25d5eXlVVYsAAAAAABUKbeS4nvuuUeLFi1SQUFBZcUDAAAAAECVceud4tatW2vJkiVq06aN7r//fjVo0EC+vr5Ow3Xs2LHCAgQAAAAAoLK4lRR369bN+v/dd98tm83m0N8YI5vNRk0yAAAAAOCS4FZS/MYbb1RWHAAAAAAAVDm3kuKhQ4dWVhwAAAAAAFQ5txraAgAAAADgcuJ2UpyTk6PJkycrMTFRISEhCgkJUWJiopKTk5WTk1MZMQIAAAAAUCncenw6KytLHTp00I4dO1SzZk21atVKkrRr1y5NnTpV//rXv/TFF18oKiqqUoIFAAAAAKAiuZUUT5o0ST/++KNmz56t0aNHW59jKigoUEpKih588EElJyfrpZdeqpRgAQBAxYmfsMLTIZQpY8ZNng4BAHCZc+vx6eXLl+vuu+/Wfffd5/B9Yl9fX917770aMWKEli5dWuFBAgAAAABQGdyqKT506JD1yLQr1157rVJTUy84KAAAAHdcCrXeEjXfAHAxcqumODY2Vt99912J/b/77jvFxsZecFAAAAAAAFQFt2qKb7nlFs2ZM0fXXnutRo4cKR+fopy6sLBQr732mubNm6fRo0dXSqAAAADe4lKo+abWG8Dlwq2keOrUqfrss8903333afLkyWratKkkaefOnTp8+LAaNWqkKVOmVEqgAAAAAABUNLcen46OjtbmzZs1YcIERUdHa9OmTdq0aZNq1Kihxx57TJs2bVJ0dHRlxQoAAAAAQIVyq6ZYksLCwvTUU0/pqaeeqox4AAAAAACoMm7VFAMAAAAAcDkptaZ4/fr1kqSOHTs6/C6LfXgAAAAAAC5mpSbFnTt3ls1m0+nTp1WtWjXrd0mMMbLZbCooKKjwQAEAAAAAqGilJsXz5s2TzWaTv7+/w28AAAAAAC4HpSbFw4YNK/U3AAAAAACXMre/U9yvXz+1aNHCZf+0tDQtWbJEkyZNqpDgAAAAcGmLn7DC0yGUKWPGTZ4OAYAHudX6dHJysrZu3Vpi/x9++EFTpky54KAAAAAAAKgKFfpJptzcXPn5uf3pYwAAAAAAPKLMDPbEiRM6fvy49fvo0aPat2+f03BZWVlatGiR6tWrV7ERAgAAAABQScpMil944QVNnTpVkmSz2TR27FiNHTvW5bDGGP3973+v2AgBAACAiwTvSAOXnzKT4s6dO0sqSninTp2qW2+9VYmJiQ7D2Gw2hYSEqG3btmrXrl2lBAoAAAAAQEUrMynu1KmTOnXqJEnKzMzUPffco+uuu67SAwMAAAAAoLK51SrWG2+8UVlxAAAAAKhCPAoOFDmvpqILCgr0448/6tixYyosLHTq37FjxwsODAAAAACAyuZ2Uvzss89qxowZOnHiRInDFBQUXLlgOYYAACAASURBVFBQAAAAAABUBbe+U/z666/rscce0zXXXKPp06fLGKOxY8dq/PjxioqKUlJSkubNm1dZsQIAAAAAUKHcSopfffVVtW3bVmvXrtWoUaMkSTfddJNmzJihrVu3KiMjg1piAAAAAMAlw62keMeOHRowYICkos8wSf97VLp27doaNWqUZs2aVcEhAgAAAABQOdxKin19fRUcHCxJ1r9Hjx61+sfHxys9Pb0CwwMAAAAAoPK4lRTHxcVp7969kqSAgADVq1dPX3zxhdV/06ZNioqKqtgIAQAAAACoJG61Pt2xY0etWLFCzzzzjCRpwIABevHFF3X69GkVFhbqzTff1IgRIyolUAAAAAAAKppbSfFf//pXtWzZUqdPn1b16tU1ZcoU7dq1S6mpqZKknj17asaMGZUSKAAAAAC4Ej9hhadDKFPGjJs8HQJK4FZS3LRpUzVt2tT6HRwcrOXLl+v333+Xr6+vQkJCKjxAAAAAAAAqi1tJcUnCw8MrYjQAAAAAAFSpCkmKAQAAAAAVg8fBq1apSbGPj4/1PeLystlsOnv27AUFBQAAAABAVSg1KR4yZIjbSTEAAAAAAJeKUpPi+fPnV1EYAAAAAABUPR9PTnz//v3q37+/wsPDFRYWpn79+mnfvn1uj2fGjBmy2Wz64x//WAlRAgAAAAAuV+eVFK9fv14TJ07UyJEj9eOPP0qSsrOztX79eh0/frxc4zh16pS6du2qH3/8UampqVq4cKHS09PVpUsX5eTklDuWPXv2aPr06YqJiTmfWQEAAACA/8fenYfHdD7uH79nImKJJSQqYkkspYK2isYaO7VXd1uprXy1tVVbO6W1l6oi9qVKS/uloUjtS2lTHz5tLFURVCkVtW+J5/dHf+YrTUhCkpOZeb+uK9fFWSb36Wlk7jnPeQ7cWKpmn46Pj1ebNm20fPlyGWNks9n0yiuvqEyZMsqSJYtatWql/v37a+DAgcm+1qxZsxQdHa1Dhw6pZMmSkqQKFSqoVKlSmjlzpvr27ZuiTD169FDbtm116NAhJvgCAAAAAKRKqq4Ujx07VitWrNCkSZN04MABGWMc67Jly6Znn31Wa9asSdFrrVq1SiEhIY5CLElBQUGqXr26Vq5cmaLXWLJkifbs2aMPP/wwNYcBAAAAAICkVJbihQsXqkOHDnrrrbfk6+ubaP1jjz2mI0eOpOi1oqKiVK5cuUTLg4ODtX///mT3P3/+vPr06aNx48YpX758KfqeAAAAAADcLVWlOCYmRlWrVr3n+rx58+r8+fMpeq3Y2Fj5+PgkWp4vX74Uvcbbb7+tRx99VB07dkzR9wMAAAAA4N9SdU9xrly5FBsbe8/1v/32m/z8/B46VHK2bdumhQsXas+ePal6jnJYWJjCwsIkSWfPnk2veAAAAAAAJ5GqK8U1atTQ4sWLE9xLfMf58+c1d+5c1alTJ0Wv5ePjk+QV4XtdQb5b9+7d1blzZxUuXFh///23/v77b8XFxSk+Pl5///23bty4keR+3bp1U2RkpCIjIzOkvAMAAAAAMrdUleJBgwbp8OHDqlu3rsLDwyVJ+/bt08yZM1WxYkVduXJF7777bopeKzg4WFFRUYmW79+/X2XLlr3vvgcOHNCMGTPk4+Pj+NqxY4d27dolHx8fTZ8+PTWHBQAAAABwU6kaPl2pUiWtWLFCXbp0UadOnSRJ/fv3lzFGBQoU0Ndff51sob2jRYsW6t+/v6Kjo1W8eHFJ/9yzvGPHDo0ZM+a++27atCnRst69eys+Pl5Tp05NMKM1AAAAAAD3kqpSLElNmzZVTEyMIiIiHI9lKlWqlBo1aqQcOXKk+HW6du2qTz75RC1bttSoUaNks9k0ZMgQFSlSRN27d3dsd+zYMZUoUUJDhw7V0KFDJUm1a9dO9Hp58+ZVXFxckusAAAAAAEhKikvxtWvX9OWXX6p06dJ6+umn1axZMzVr1uyBv3HOnDm1ceNG9enTR+3bt5cxRvXq1dPkyZPl7e3t2M4Yo/j4eN2+ffuBvxcAAAAAAElJcSn28vJS165dNWXKFD399NNp8s2LFi2qFStW3HebwMDAJCf2+rfNmzenSSYAAAAAgPtI8URbdrtdRYoU0cWLF9MzDwAAAAAAGSZVs0+/+uqrWrRo0T0feQQAAAAAgDNJ1URb1apV01dffaUnnnhCPXv2VKlSpZKcXKtWrVppFhAAAAAAgPSSqlLcoEEDx5/feust2Wy2BOuNMbLZbIqPj0+bdAAAAAAApKNUleK5c+cmKsIAAAAAADirVJXijh07plMMAAAAAAAyXoon2rp8+bJKlCihyZMnp2ceAAAAAAAyTIpLsbe3t86dOydvb+/0zAMAAAAAQIZJ1SOZQkJCFBkZmV5ZAAAAAADIUKkqxWPGjNEXX3yhefPmyRiTXpkAAAAAAMgQqZpoq2/fvvLx8VGXLl00YMAAlShRItFzim02mzZs2JCmIQEAAAAASA+pKsXR0dGy2WwqWrSoJOnPP/9Ml1AAAAAAAGSEVJXimJiYdIoBAAAAAEDGS9U9xQAAAAAAuJJUXSm+4+LFi/ruu+8UHR0tSSpevLgaNGigXLlypWk4AAAAAADSU6pL8ezZs9WvXz9dvnzZMQO1zWaTt7e3Jk2apM6dO6d5SAAAAAAA0kOqSvGqVavUrVs3FS9eXO+//76Cg4MlSVFRUZo6daq6deumAgUKqHnz5ukSFgAAAACAtJSqUjxu3Dg99thj2r17t7y9vR3L69Wrp06dOikkJERjx46lFAMAAAAAnEKqJtrat2+fOnbsmKAQ35ErVy69+uqr2rdvX5qFAwAAAAAgPaWqFN+5h/hebDbbQ4UBAAAAACAjpaoUP/7445o/f76uXLmSaN3ly5c1f/58Pf7442kWDgAAAACA9JSqe4rffvtttW7dWhUrVtSbb76psmXLSvq/ibZ+++03ffXVV+kSFAAAAACAtJaqUtyqVSt98skneuedd/TGG284hksbY5QzZ0598sknatmyZboEBQAAAAAgraX6OcU9e/ZUmzZtFBERoaNHj0qSihcvrgYNGihPnjxpHhAAAAAAgPSS6lIsSXnz5tULL7yQ1lkAAAAAAMhQyU60FR8fr3fffVczZsy473bTp0/Xe++9p9u3b6dZOAAAAAAA0lOypXjx4sUaP368KleufN/tqlSponHjxmnJkiVpFg4AAAAAgPSUbCn+4osvVL9+fT311FP33e6pp55So0aN9Nlnn6VZOAAAAAAA0lOypfinn35S/fr1U/RiderU0X/+85+HDgUAAAAAQEZIthTHxsaqQIECKXoxPz8/nT9//qFDAQAAAACQEZItxbly5dJff/2Vohc7d+6cvL29HzoUAAAAAAAZIdlSHBwcrPXr16foxSIiIhQcHPzQoQAAAAAAyAjJluLWrVvru+++08qVK++73apVqxQREaHnnnsuzcIBAAAAAJCeki3F3bt3V8mSJfXiiy9q0KBBiomJSbA+JiZGgwcP1osvvqhHH31U3bt3T6+sAAAAAACkqSzJbZA9e3atXr1azZo104cffqgxY8Yod+7cypUrly5duqSLFy/KGKPSpUsrPDxc2bJly4jcAAAAAAA8tGSvFEtSyZIltXfvXk2ZMkU1atSQh4eHTp8+LQ8PD9WsWVNTpkzRnj17VKJEifTOCwAAAABAmkn2SvEd2bJl0xtvvKE33ngjPfMAAAAAAJBhUnSlGAAAAAAAV0QpBgAAAAC4LUoxAAAAAMBtUYoBAAAAAG6LUgwAAAAAcFuUYgAAAACA26IUAwAAAADcFqUYAAAAAOC2KMUAAAAAALdlaSk+ceKEnn/+eeXJk0e5c+dW69atdfz48WT3O3bsmFq2bKlixYope/bs8vX1VWhoqNasWZMBqQEAAAAArsKyUnz16lXVrVtXBw8e1IIFC7Ro0SIdPnxYderU0ZUrV+677+XLl+Xr66tRo0ZpzZo1mjNnjnLlyqWmTZvqq6++yqAjAAAAAAA4uyxWfeNZs2YpOjpahw4dUsmSJSVJFSpUUKlSpTRz5kz17dv3nvsGBwdrzpw5CZY1bdpUQUFBmjdvnlq3bp2u2QEAAAAArsGyK8WrVq1SSEiIoxBLUlBQkKpXr66VK1em+vWyZMmiPHnyKEsWy3o+AAAAAMDJWFaKo6KiVK5cuUTLg4ODtX///hS9xu3btxUXF6fTp09r5MiR+vXXX9WrV6+0jgoAAAAAcFGWXVaNjY2Vj49PouX58uXT+fPnU/QaAwYM0MSJEyVJ3t7eWrp0qerVq5emOQEAAAAArsupH8nUu3dv/fjjj/rmm2/0zDPPqE2bNgoPD7/n9mFhYapUqZIqVaqks2fPZmBSAAAAAEBmZFkp9vHxSfKK8L2uICelcOHCqlSpkpo1a6YvvvhCISEh6t+//z2379atmyIjIxUZGSk/P78Hzg4AAAAAcA2WleLg4GBFRUUlWr5//36VLVv2gV6zUqVK+u233x42GgAAAADATVhWilu0aKFdu3YpOjrasSwmJkY7duxQixYtUv16t2/f1vbt21WiRIm0jAkAAAAAcGGWleKuXbsqMDBQLVu21MqVK7Vq1Sq1bNlSRYoUUffu3R3bHTt2TFmyZNHIkSMdy4YPH64333xTy5Yt05YtW7Rs2TI1btxYP/zwg0aMGGHF4QAAAAAAnJBls0/nzJlTGzduVJ8+fdS+fXsZY1SvXj1NnjxZ3t7eju2MMYqPj9ft27cdyypWrKjJkydr6dKlunDhggoWLKjHH39c27ZtU/Xq1a04HAAAAACAE7KsFEtS0aJFtWLFivtuExgYKGNMgmUtWrR4oCHWAAAAAADczakfyQQAAAAAwMOgFAMAAAAA3BalGAAAAADgtijFAAAAAAC3RSkGAAAAALgtSjEAAAAAwG1RigEAAAAAbotSDAAAAABwW5RiAAAAAIDbohQDAAAAANwWpRgAAAAA4LYoxQAAAAAAt0UpBgAAAAC4LUoxAAAAAMBtUYoBAAAAAG6LUgwAAAAAcFuUYgAAAACA26IUAwAAAADcFqUYAAAAAOC2KMUAAAAAALdFKQYAAAAAuC1KMQAAAADAbVGKAQAAAABui1IMAAAAAHBblGIAAAAAgNuiFAMAAAAA3BalGAAAAADgtijFAAAAAAC3RSkGAAAAALgtSjEAAAAAwG1RigEAAAAAbotSDAAAAABwW5RiAAAAAIDbohQDAAAAANwWpRgAAAAA4LYoxQAAAAAAt0UpBgAAAAC4LUoxAAAAAMBtUYoBAAAAAG6LUgwAAAAAcFuUYgAAAACA26IUAwAAAADcFqUYAAAAAOC2KMUAAAAAALdFKQYAAAAAuC1KMQAAAADAbVlaik+cOKHnn39eefLkUe7cudW6dWsdP3482f1+/PFHde7cWaVKlVKOHDlUtGhRtW3bVkePHs2A1AAAAAAAV2FZKb569arq1q2rgwcPasGCBVq0aJEOHz6sOnXq6MqVK/fdd9myZYqKitKbb76pNWvWaMyYMdqzZ48qVaqkEydOZNARAAAAAACcXRarvvGsWbMUHR2tQ4cOqWTJkpKkChUqqFSpUpo5c6b69u17z30HDBigCRMmJFhWvXp1BQUFadasWRo5cmS6ZgcAAAAAuAbLrhSvWrVKISEhjkIsSUFBQapevbpWrlx5330LFCiQaFmxYsXk5+enkydPpnlWAAAAAIBrsqwUR0VFqVy5comWBwcHa//+/al+vQMHDujMmTN67LHH0iIeAAAAAMANWFaKY2Nj5ePjk2h5vnz5dP78+VS9VlxcnF5//XX5+fmpc+fOaRURAAAAAODiLLunOC316tVLO3fu1OrVq5Ms2neEhYUpLCxMknT27NmMigcAAAAAyKQsu1Ls4+OT5BXhe11Bvpd3331XYWFhmjt3rho2bHjfbbt166bIyEhFRkbKz88v1ZkBAAAAAK7FsivFwcHBioqKSrR8//79Klu2bIpeY/To0Ro7dqymTp2q9u3bp3VEAAAAAICLs+xKcYsWLbRr1y5FR0c7lsXExGjHjh1q0aJFsvt//PHHGjx4sEaPHq1evXqlZ1QAAAAAgIuyrBR37dpVgYGBatmypVauXKlVq1apZcuWKlKkiLp37+7Y7tixY8qSJUuCZw8vXbpUvXv3VuPGjVW3bl3t2rXL8fUgM1cDAAAAANyTZcOnc+bMqY0bN6pPnz5q3769jDGqV6+eJk+eLG9vb8d2xhjFx8fr9u3bjmVr166VMUZr167V2rVrE7xuaGioNm/enFGHAQAAAABwYpbOPl20aFGtWLHivtsEBgbKGJNg2fz58zV//vx0TAYAAAAAcAeWDZ8GAAAAAMBqlGIAAAAAgNuiFAMAAAAA3BalGAAAAADgtijFAAAAAAC3RSkGAAAAALgtSjEAAAAAwG1RigEAAAAAbotSDAAAAABwW5RiAAAAAIDbohQDAAAAANwWpRgAAAAA4LYoxQAAAAAAt0UpBgAAAAC4LUoxAAAAAMBtUYoBAAAAAG6LUgwAAAAAcFuUYgAAAACA26IUAwAAAADcFqUYAAAAAOC2KMUAAAAAALdFKQYAAAAAuC1KMQAAAADAbVGKAQAAAABui1IMAAAAAHBblGIAAAAAgNuiFAMAAAAA3BalGAAAAADgtijFAAAAAAC3RSkGAAAAALgtSjEAAAAAwG1RigEAAAAAbotSDAAAAABwW5RiAAAAAIDbohQDAAAAANwWpRgAAAAA4LYoxQAAAAAAt0UpBgAAAAC4LUoxAAAAAMBtUYoBAAAAAG6LUgwAAAAAcFuUYgAAAACA26IUAwAAAADcFqUYAAAAAOC2KMUAAAAAALdFKQYAAAAAuC1LS/GJEyf0/PPPK0+ePMqdO7dat26t48ePp2jfgQMHqmHDhsqfP79sNpvmz5+fvmEBAAAAAC7HslJ89epV1a1bVwcPHtSCBQu0aNEiHT58WHXq1NGVK1eS3X/q1Km6du2amjVrlgFpAQAAAACuKItV33jWrFmKjo7WoUOHVLJkSUlShQoVVKpUKc2cOVN9+/a97/4XLlyQ3W7Xb7/9poULF2ZEZAAAAACAi7HsSvGqVasUEhLiKMSSFBQUpOrVq2vlypXJ7m+3czs0AAAAAODhWNYso6KiVK5cuUTLg4ODtX//fgsSAQAAAADcjWWlODY2Vj4+PomW58uXT+fPn7cgEQAAAADA3Vh2T7EVwsLCFBYWJkk6e/asxWkAAAAAAFaz7Eqxj49PkleE73UFOS1069ZNkZGRioyMlJ+fX7p8DwAAAACA87CsFAcHBysqKirR8v3796ts2bIWJAIAAAAAuBvLSnGLFi20a9cuRUdHO5bFxMRox44datGihVWxAAAAAABuxLJS3LVrVwUGBqply5ZauXKlVq1apZYtW6pIkSLq3r27Y7tjx44pS5YsGjlyZIL9t2zZouXLl2vt2rWSpMjISC1fvlzLly/P0OMAAAAAADgvyybaypkzpzZu3Kg+ffqoffv2MsaoXr16mjx5sry9vR3bGWMUHx+v27dvJ9h/2LBh2rJli+Pv06ZN07Rp0xz7AAAAAACQHEtnny5atKhWrFhx320CAwOTLLmbN29Op1QAAAAAAHdh2fBpAAAAAACsRikGAAAAALgtSjEAAAAAwG1RigEAAAAAbotSDAAAAABwW5RiAAAAAIDbohQDAAAAANwWpRgAAAAA4LYoxQAAAAAAt0UpBgAAAAC4LUoxAAAAAMBtUYoBAAAAAG6LUgwAAAAAcFuUYgAAAACA26IUAwAAAADcFqUYAAAAAOC2KMUAAAAAALdFKQYAAAAAuC1KMQAAAADAbVGKAQAAAABui1IMAAAAAHBblGIAAAAAgNuiFAMAAAAA3BalGAAAAADgtijFAAAAAAC3RSkGAAAAALgtSjEAAAAAwG1RigEAAAAAbotSDAAAAABwW5RiAAAAAIDbohQDAAAAANwWpRgAAAAA4LYoxQAAAAAAt0UpBgAAAAC4LUoxAAAAAMBtUYoBAAAAAG6LUgwAAAAAcFuUYgAAAACA26IUAwAAAADcFqUYAAAAAOC2KMUAAAAAALdFKQYAAAAAuC1KMQAAAADAbVGKAQAAAABui1IMAAAAAHBblGIAAAAAgNuytBSfOHFCzz//vPLkyaPcuXOrdevWOn78eIr2vX79ut5++235+/sre/bsqlq1qrZu3ZrOiQEAAAAArsSyUnz16lXVrVtXBw8e1IIFC7Ro0SIdPnxYderU0ZUrV5Ldv3Pnzpo1a5ZGjhyp8PBw+fv7q1GjRtq7d28GpAcAAAAAuIIsVn3jWbNmKTo6WocOHVLJkiUlSRUqVFCpUqU0c+ZM9e3b95777tu3T0uWLNHcuXPVqVMnSVJoaKiCg4M1dOhQrVq1KkOOAQAAAADg3Cy7Urxq1SqFhIQ4CrEkBQUFqXr16lq5cmWy+3p6euqll15yLMuSJYtefvllrVu3Tjdu3Ei33AAAAAAA12FZKY6KilK5cuUSLQ8ODtb+/fuT3TcoKEg5cuRItO/Nmzf122+/pWlWAAAAAIBrsqwUx8bGysfHJ9HyfPny6fz58w+87531AAAAAAAkx2aMMVZ846xZs6pv374aM2ZMguWDBw/WmDFjFBcXd899GzZsqIsXL2rXrl0Jln/33Xdq0KCBtm7dqpo1aybaLywsTGFhYZKkgwcPqkyZMmlwJM7j7Nmz8vPzszpGmuBYMi9XOh5XOhbJtY6HY8m8XOl4OJbMy5WOx5WORXKt4+FYnFtMTIz++uuvFG1r2URbPj4+SV4RvtdV4H/ve+zYsST3lf7vivG/devWTd26dXuAtK6hUqVKioyMtDpGmuBYMi9XOh5XOhbJtY6HY8m8XOl4OJbMy5WOx5WORXKt4+FY3Idlw6eDg4MVFRWVaPn+/ftVtmzZZPc9evSorl69mmjfrFmzJpi8CwAAAACAe7GsFLdo0UK7du1SdHS0Y1lMTIx27NihFi1a3Hff5s2b69atW/ryyy8dy+Li4rRs2TI1bNhQXl5e6ZYbAAAAAOA6PIYPHz7cim9cvnx5LV26VMuXL1dAQIB+/fVXdevWTdmyZdOcOXOUNWtWSdKxY8fk6+sr6Z9nEUuSv7+/Dh48qGnTpsnX11fnz5/Xu+++qx9++EGLFy+Wv7+/FYfkFJ566imrI6QZjiXzcqXjcaVjkVzreDiWzMuVjodjybxc6Xhc6Vgk1zoejsU9WDbRliQdP35cffr0UUREhIwxqlevniZPnqzAwEDHNjExMQoKCtKwYcN0d3+/du2aBg0apCVLlujvv//W448/rrFjx6p27doZfhwAAAAAAOdkaSkGAAAAAMBKlt1TDAAAAACA1SjFAFItPj5e+/bt09mzZ62OAji92NhY/fTTT7px44bVUQCkswsXLlgdAUASGD6NTGnkyJEp3tZms2nIkCHpmCbtLFy48J7r7Ha78uTJoyeffFKFCxfOwFSpd/v2bXl5eWn16tVq2LCh1XHShKucG2Ruo0aN0pUrV/Thhx9KkrZu3apmzZrpypUrCggI0IYNG1SqVCmLUwJILzlz5tTLL7+s119/XZUrV7Y6Dv6/WrVqqUePHnr++efl6elpdRxYgFKMTMluT/kgBpvNpvj4+HRMk3bsdrtsNpsk6e4fvbuX2e12vfTSS5o3b55jFvbMqHjx4po4caKeffZZq6OkCVc6N8i8ypQpo379+qlr166SpKpVqypLliwaMGCARo4cqRIlSmjp0qUWp8TdYmNjdfToUZUrV45HPlrIGKNvvvlGW7du1blz5zR8+HAVK1ZMW7ZsUalSpVSoUCGrI6bI8OHDNXfuXJ08eVIVKlRQjx491KZNG3l7e1sdLdXOnz+va9euJfhvP2fOHP3yyy9q1KiRGjdubGG61KlRo4Z27twpX19fdezYUd26dVPJkiWtjoUMRCl2YTt37lRsbKyaNWsmSTp37px69erl+Mdq7Nix8vDwsDile/n+++/Vtm1bNW/eXM8//7weeeQR/fnnn/riiy8UHh6uTz/9VFFRURo6dKh69+6tDz74wOrI9zR27FitWbNGERERLlEQXencSNKCBQv0+eef6/jx47p+/XqCdTabTUeOHLEo2YM5fvz4PdfduZKfK1euDEz0YHLlyqVvvvlGtWvX1tmzZ1WwYEFt2LBBtWvX1ooVK/Tmm2/q5MmTVsdMsddee+2e6+6cl6eeekqtW7dWtmzZMjDZg3G1K/muMgLm/PnzatKkiXbv3q1cuXLp8uXL+vHHH1WxYkW1a9dO+fLl08cff2x1zBS7ffu2wsPDNXPmTK1bt045c+ZUmzZt1L17dz3xxBNWx0uxli1byt/fXzNmzJAkffDBBxo8eLDjHC1dulQvvPCCxSlTLioqSjNnztTixYt14cIF1alTRz169FCrVq2c9v1yWFiYpk+frkOHDiV5i46zXFTKEAYuq2bNmmb48OGOv3fq1Mnkzp3btG7d2uTIkcOMHDnSwnTuqXXr1ua9995Lct17771nWrVqZYwxZvDgwSYoKCgjo6XaoEGDTEBAgAkICDCdO3c2gwcPNkOGDHF8DR061OqIqeJK52bkyJHGZrOZ8uXLm1deecV07Ngx0Zezsdlsxm633/erZMmSJiwszOqo95UnTx6zbt06Y4wxy5cvNzly5DA3b940xhizZcsWky1bNivjpVpgYKDx8fExNpvNeHp6Gn9/f+Pp6WlsNpvx8fFxrCtZsqQ5ceKE1XGTVbp06QT/D4WEhJgaNWqYVatWmUqVKpmXXnrJwnSpd/fPjc1mc3zdvczDw8O0adPG3Lhxw+q499S5c2cTEBBgdu7caW7dumVsNpv56aefjDHGzJs3z5QtW9bihA8uJibGDB482BQqVMjY7XZTpUoVM2/ePHP9+nWroyWrUKFCZvny5Y6/BwQEmHfffdcYY0zPnj3N008/EwhFuAAAIABJREFUbVW0h3Lt2jUzd+5cExISYux2u/H39zeDBg0yMTExVkdLlQULFpisWbOarl27GpvNZjp37mw6dOhg8ubNa0qVKpWgI8AYSrEL8/X1NeHh4cYYY27evGly5cpl5syZY4wx5qOPPjJlypSxMl6qffPNN6Z///7mtddeM/3793ccmzPx9vY23333XZLrIiIiTK5cuYwxxqxfv95kzZo1I6Ol2t1vsJL6stvtVkdMFVc6N8WKFTO9e/e2OkaamjlzpilWrJh5/PHHzciRI83MmTPNiBEjTIUKFUyxYsXM2LFjTdOmTY3dbjfz5s2zOu49VatWzbRv395cunTJNGnSxDzzzDOOdYsXLzZFixa1MF3q7dy50wQGBpqvvvrKxMfHG2OMiY+PN8uXLzfFihUz27dvNz/++KMpXLiwadeuncVpk+ft7W02bdpkjDHmzJkzxm63O/6+fPlyU6hQIevCPYCdO3eaoKAg8+abb5qtW7eaQ4cOma1bt5pevXqZwMBAs2bNGjN+/HiTPXv2e34omBn4+vqa+fPnG2OMiYuLS1CKN2zY4Pj32RnFxsaaSZMmmUcffdTYbDZTunRpY7fbTeHChc22bdusjndfXl5ejoy//PKLsdvt5tChQ8aYf85L3rx5rYz30Pbt22dCQ0Md72uyZMliXn75ZfPnn39aHS1FnnzySTNs2LBEPzOxsbGmQoUKZurUqRYnzFwoxS4sW7ZsZuvWrcYYY7Zv327sdrvjB3nLli0mR44cVsZLsYsXL5patWo5rkQULFjQeHp6GrvdbkJDQ82lS5esjphi+fPnN2PHjk1y3ZgxY0z+/PmNMcasXbvW+Pj4ZGQ0t+dK58bb29ts2LDB6hhpql+/fua5555Lcl3r1q1Nnz59jDHGtGvXzjzxxBMZGS1V1q5da7y8vIzdbjdeXl5m8+bNjnVt2rRxjEhwFk8//bSZPn16kus+/fRTU7lyZWOMMdOmTTOPPPJIRkZ7IK52Jd9VRsBky5bNREREGGMSl+LVq1cbb29vK+M9kO3bt5v27dub7Nmzm1y5cpnXX3/d/Pe//zXGGHPw4EFTq1atTH8FvFChQmbp0qXGGGOmTp1qAgICHOvWrVvnlB9WXL9+3SxYsMBUrVrV2O128+ijj5pJkyaZEydOmE8//dQULFjQ1K9f3+qYKXLnvcDt27eNh4eH+f777x3rli1bZkqWLGlhusyHRzK5sICAAO3bt0+S9O2336pcuXIqUKCApH/uz8mRI4eV8VJs4MCB2rNnjxYtWqRr167p1KlTunbtmhYuXKg9e/Zo4MCBVkdMsRdeeEHDhg3TxIkTdezYMV27dk3Hjh3ThAkTNHz4cL300kuSpL1796p06dIWp3UvrnRuQkNDHT/7rmLx4sXq0qVLkuu6dOmizz77TNI/5/HQoUMZGS1VGjVqpAMHDuiLL75QVFSUQkNDHetq1aqld99918J0qbdv3z6VKFEiyXUlSpTQL7/8IkkqW7aszp8/n5HRHkhwcLAWL16sy5cva+7cuQoNDXXMRHvixAnH71BnsX79etWrVy/JdXXr1tWGDRsk/fP/Xma+l7106dJav359kuu2bNmi8uXLZ3CiBzd16lSVL19etWrV0p49ezR+/HidPHlS06dPdxxH6dKlNWLECB08eNDitPdXt25djRgxQjNmzNDEiRPVqlUrx7qDBw+qWLFiFqZLnQMHDqh3794qVKiQOnfurEceeURr167VoUOH1KdPHxUuXFg9evTQzJkztX37dqvjpkj27NkVFxcnm82mggULKjo62rHO29tbf/zxh4XpMiGrWznSz+DBg02uXLnMc889Z7Jnz27GjRvnWDd06FBTtWpVC9OlnL+/v5k8eXKS6yZPnuxUw9muXr1q2rZtm+T9kO3atTPXrl0zxhgTHh5utmzZYnHa5N2+fdusXLnS9OvXz3Ts2NFxv83mzZvNyZMnLU6XOq50bg4fPmzKly9vFixYYM6ePWvi4+MTfTmbHDlymEWLFiW5bsGCBY6RL5s2bcrUV40WLFhg/vrrryTXnTt3zixYsCCDEz2cwMBA061btyTXdenSxQQGBhpjjFm5cqVTXCl2tSv5rjICZubMmcbT09OMGjXKREdHG5vNZjZs2GDmzp1rcuTIYRYvXmx1xBTLmjWrefHFFxP8v5WU33//PdPf8/nHH3+Y2rVrm+zZs5uaNWuaM2fOONZVqVLFdO/e3cJ0qWOz2UzBggXN4MGD7zv/wf79+02NGjUyMNmDq1u3rmOI9Msvv2yCg4PNzp07zQ8//GAqV65sKlasaHHCzIVS7MLi4uLMqFGjTLNmzcyIESNMXFycY13Lli3NpEmTLEyXclmzZjXr169Pct369euNl5dXBid6eIcOHTILFy40Y8eONQsXLjQHDx60OlKqxcbGmpCQEGOz2Uzu3LmN3W53DGdr27ateeONNyxO+GBc4dz8ezKdf395eHhYHTHVnnnmGVOkSBETGRmZYPmd+1WbNm1qjDEmLCwsUw85tNvtZvfu3Umui4yMdLp78T/66CNjs9lMs2bNzPz5882aNWvM/PnzTdOmTY3NZjNTpkwxxhjTv39/07hxY4vTpkx0dLRZvny5+e233xIsnzFjRoLhh87g9ddfN9myZTMTJkwwMTEx5urVqyYmJsaMHz/eZMuWzfTs2dMY809BDgkJsTjt/b3zzjvGw8PDMUGY3W43WbJkMQMHDrQ6WqqcPn3a6ggZ4ty5c44Pk53BsmXLzK1bt6yOkaaWLl1qRo8ebYz558PyYsWKOd4H5MmTxzFfAv7BI5mQ6ZUpU0aNGjXSlClTEq3r06eP1q5dqwMHDliQzL116dJFa9eu1ZdffqnKlSsra9asioyMVMWKFTV//nyNHz9eUVFRVsd0S8OHD3c8X/lehg0blkFp0sbRo0dVv359xcTEqGjRoipQoIDOnDmj48ePKygoSBEREQoKCtJHH30kLy8v9ezZ0+rISbLb7dq1a5eqVKmSaN3WrVvVoEGDJB+bkZnNnj1bI0eO1O+//+5YVrhwYQ0bNkydO3eWJMXExCh79ux65JFHrIrplq5du6auXbvq888/T7SuTZs2mjVrlrJly6bVq1crV65cqlWrlgUpU+7YsWOKiIjQmTNnlD9/fjVo0EDFixe3Olaq/Prrrzp16lSCWyfu2Lp1q/z9/Z3msV9z585VmzZtnOJxa8mJj4/XrVu3kjyW69evy9PT02kfy3THlStX9P333+vq1auqVq2afH19rY6UqVCKkel99NFH6tevnzp16qS2bdvK399fp0+f1tKlSzV79mxNmjRJb731ltUxU+X06dNJPj9WUqZ/U3KHn5+fJkyYoFdffVXx8fHy9PR0lOKNGzeqVatWunjxotUxU80Vzo2runXrlubNm6fdu3fr1KlT8vf3V0hIiDp27Oi47zMz2rt3r/bs2SPpnw+TBg0apKCgoATbXLt2TUuXLtX58+cd9+E6E2OMfv/9d8d5KVy4cLIfzGRWJ0+e1MSJE7V161bFxsZq1apVKleunCZPnqyqVavq6aeftjpiqv36668Jfm6qVKmS6edGuFt8fLzTF5I7mjRporJly2rChAmJ1g0YMED79+9XeHi4BclSz8PDQ7lz51aHDh3UrVs3BQcHWx3pgXXq1EnXr1+/5wdI2bNn15w5cyxIhgxj6XVqpKsbN26Y4cOHm9KlS5vs2bM79RDK9957z3Gf152hU15eXk43bOr33383derUSXAc//6zs3C12UBd6dzc7dKlS+b48eNONUu7qxk+fHiCIe33eoyZr6+vWblypdVx3dovv/xifHx8jK+vr2nevHmC20J69+5tXnnlFYsTuqcCBQqYt956K9HtE87Iz8/vnj/n33zzjSlQoEAGJ3pwv/76q+nfv7/x8/Mzdrvd1KhRwyxevDhTP/P6XooUKWI+//zzJNctW7bMFCtWLGMDpaFTp06Z3bt3my1btiT6wv/JYnUpR/p5++23NW3aND3zzDNq3bq1vLy8rI70wD744AO9/fbb2rVrl2JjY5UvXz6FhITIx8fH6mip0qNHD/38888aN26cypcv79Tn5M5soPXr10+0ztlmA5Vc69xI0rp16zRo0CDt3btXxhjZbDZVrFhRo0ePVoMGDayO51Z69+6tjh07yhij4sWL66uvvtKTTz6ZYBsvLy898sgjTnl19eLFi1qzZk2SIyxsNpuGDBliUbLU69evnx577DGtW7dO2bJlU9asWR3rqlWrpnfeecfCdA/O2UfAPPfcc1q8eLGmTp2q0qVLq0OHDmrbtq2KFClidbRUu3Tp0j2HG3t6eurChQsZnOjBlSpVSuPHj9cHH3yg5cuXa8aMGWrfvr3j37xu3bo5zVDwM2fOqGDBgkmuK1CggP78888MTvTwTp48qfbt22vLli2J1t15XxAfH29BskzK4lKOdFSoUCEzatQoq2M8lBs3bphWrVq5zKdZefPmNQsXLrQ6RppwpdlAjXGtc7N27Vrj4eFhSpcubYYPH25mzJhhhg0bZsqUKWOyZMlyz4nrMjNXGfkSExPjlFdR7mX79u3Gx8fnnle/nW2ERc6cOc2qVauMMYlHwGzZssVkz57dynip5kojYG7evGm+/vpr07p1a5MtWzbj4eFhateubebNm2cuXrxodbwUK1u2rBkwYECS6wYMGGBKly6dwYnS1oEDB0xoaKjj/7O6deuatWvXWh0rWYULF3bM1PxvH3/8sVM96eSO5s2bG19fXzNhwgSzbt06s3nz5kRf+D9cKXZhly9fVtWqVa2O8VCyZs2q7777zunuGb6X7NmzO91zLu+lW7duio6O1rBhwzR06FBJUoMGDWS32zVgwAC1bdvW4oSp40rnZvjw4WrYsKHCw8Nlt//f4+iHDh2qZs2aadiwYU53tdhVRr7ceW5neHi4tmzZ4hj5UqdOHTVp0sTidKnXu3dvBQYGatasWSpfvnyCK6vO6O6fl3/766+/lD179gxM8/BcaQSMp6enWrVqpVatWunChQtatmyZ4/nlvXr10uXLl62OmCIdOnTQkCFDVLRoUXXp0kVeXl66ceOGZs+ercmTJ2v48OFWR3wgV65c0WeffaaZM2fqP//5jypUqKDnn39e33zzjZo0aaKhQ4dm6gkemzZtqvfff19169ZV2bJlHcv379+v0aNHq2XLlhamezDbtm3Txx9/rPbt21sdxTlY3cqRftq2bWuGDRtmdYyH1qhRI/Phhx9aHSNNDB061LRt29bqGGkqJibGzJo1y4wePdrMmDHDHDlyxOpID8SVzk327NlNeHh4kuu++eYbp7vaZYxrjHwxxpiLFy+aWrVqGZvNZjw9PU3BggWNp6ensdvtJjQ01Onu/c6ZM6dZvXq11THSTL169cyzzz5rjEl8pfill14yzZs3tzJeqrnSCJh/O378uPnggw9MQECAU13xjouLM88995yx2WzGw8PD+Pn5GQ8PD2Oz2czzzz/vdM+R/89//mNef/11kzt3buPl5WXatGljtm/fnmCbYcOGOZ6JnVmdOXPGFC9e3Hh6epqaNWuaV155xdSqVct4enqa4sWLJ3gGs7Pw9/d3iqv0mQVXil3YG2+8oQ4dOshut6tJkybKly9fom2c4VEGEydOVKtWreTt7a1WrVrJ398/0X139/t0PzMJCAjQokWLVK9ePT3zzDNJnpPXXnvNgmQPrlixYurSpYvVMR6aK50bLy+ve878fenSJae8WuQKI18kaeDAgdqzZ48WLVqkl19+WR4eHoqPj9fSpUvVo0cPDRw4UB9//LHVMVOsaNGiTvcIqfsZMmSI6tevr4YNG6pNmzay2Wz67rvvNGXKFH399dfaunWr1RFTxZVGwEj//Pv15ZdfatGiRdq2bZu8vLzUokULp7oS5uHhoeXLl2vjxo2KiIjQuXPn5Ovrq4YNG6p27dpWx0uVKlWq6KefflKRIkX07rvvqkuXLvLz80u0XePGjTVy5EgLEqacn5+fIiMjNX78eEVERGjXrl3y9fXVgAED1K9fP6ebw0aSunbtqkWLFqlRo0ZWR3EKPJLJhd1dFO81eYsz3GB/5zjudQw2m01xcXEZGemBJVfenWnSg6efflr16tVT7dq1VaNGDeXIkcPqSA/Flc7Ns88+q59//tnx7N47jh8/rgYNGig4OFhfffWVhQlTr127dipZsqTTDi28o1ChQnrnnXeSvCVkypQpGjdunE6ePGlBsgezbNkyTZo0SREREcqdO7fVcdLE6tWr1bt3bx05csSxLDAw0DF835kMGzZMR44c0eLFi62O8lDCw8O1ePFiffPNN7p+/bpq1aql9u3b64UXXlCuXLmsjue2mjRpoh49eqhZs2b3nSTw5s2bOnHihEqUKJGB6RAWFqYxY8YoKCjI6T/szwiUYhc2f/78ZGcyffXVVzMozYMbPnx4sseRme9TuduxY8eS3ebOPYeZXdu2bbV582adOnVKWbNmVeXKlVWnTh3VqVNH1atXd7p7C13p3Pz666+qXr26Lly4oJCQEMezvXft2qW8efNq+/btTjMj6B27d+92zDjrzCNfvLy8FB4enuQ93REREWrevHmSMwRnVu3bt9e2bdt06dIlVa1aNdF5sdlsWrBggUXpHs5vv/2mM2fOKH/+/E71TN+7ucqbYrvdrtKlS6t9+/Zq166dihYtanUkINNzpQ/7MwKlGMBDOXjwoDZu3KjNmzdr8+bNOnfunLy8vFS1alVt2LDB6nhu69SpU5o4caK2bdvmmMwpNDRUffr0kb+/v9XxUs1VRr6UKVNGjRo10pQpUxKt69Onj9auXasDBw5YkOzB3D0SISk2m03R0dEZlAb/5ipviiMjI1WuXLl7PsrI2YSFhWn69Ok6dOhQkrcfOMM5uePq1auaP3++tm7dqnPnzunTTz9VqVKl9OWXX+rxxx/Xo48+anXEFDt48KDmzJmjQ4cOJfl4uXXr1lmU7MG40of9GYF7it2AMUb79+93vDEuW7asUz0L87XXXtOQIUOSfPN17NgxjRgxQnPnzrUgGaR/3uSXKVNGHTp00ObNmzVlyhRt2LBBmzdvtjqaW/P399eECROsjpFm5s6d61T/bt1L9+7d1a9fP12+fFlt27Z1XMVfunSpZs+erUmTJlkdMVWOHj1qdYSHtnDhQjVt2lT58+fXwoULk92+Q4cOGZAqbbjC+YmLi1NISIi+/vprNW/e3Oo4D23hwoV644039Oqrr2rfvn167bXXdOvWLa1atUp+fn5O9eSGkydPqk6dOoqJiVGpUqV08OBBXbp0SZK0fv16rV+/XrNmzbI4Zcr8+OOPqlWrlgICAnT06FEFBwcrNjZWf/zxhwICApL9ADAzovCmDleKXdzs2bM1ePBgnT171rGsQIECGjVqlDp37mxhspSz2+3atWuXqlSpkmjdTz/9pCpVqmTqT1WLFy+ur7/+Wo8//riCgoLu+8beZrMluI8tM7t+/bq2b9+uTZs2aePGjfrpp5+UI0cO1axZU3Xq1FHdunX1xBNPWB3zvlz13CBzGzhwoCZNmqRbt25J+ueDy6xZs6pfv34aPXq0xencz92/Y1zlyqqrCQgI0KxZs5zysWX/VrFiRbVo0UJDhgyRp6enIiMjVbFiRZ0/f161a9dW165d1atXL6tjpshLL72kffv26dtvv1WRIkWUNWtWx/EsWbJEI0aM0KFDh6yOmSL169dX/vz59dlnnyU4jvXr16tjx476/PPPFRoaanVMpCOuFLuwzz77TN26dVO9evXUrl07FSxYUKdPn3Ysz5Ejh1555RWrY6bIvcrK6dOnM/1zI0NDQx0T0ISGhrrE1S5J8vHxkc1mU82aNdWyZUtNnjxZlSpVkoeHh9XRUsyVzk3dunX16aefqkyZMqpbt+59t7XZbAxtt9AHH3ygt99+W7t27XKM4AkJCXGa2U2PHz8uf39/eXp66vjx48lun9nv/zx69KjjlgJXuLLqitq1a6fZs2e7RCk+fPiwatWqJbvdLrvdrps3b0r653fqoEGDNGjQIKcpxevXr9fMmTMVFBSU6MOigIAAp5o0cN++fVqwYIHjg7E7x9OwYUMNGjRI77zzjnbt2mVlxBThw/4HRyl2YePGjVPbtm21aNGiBMtfffVVtW/fXmPHjs20pfjrr7/W119/7fj7sGHD5Ovrm2Cba9euadu2bXrqqacyOl6qzJs3z/Hn+fPnWxckjXl7eys2NlZ//vmnzpw5ozNnzujq1atONROoK52buwf93L59+76/CJ1lgNDdt04kNxmQzWbTnDlzMijZw/Px8XG6mYzvCAoK0vfff68qVaooMDAw2Q+TMvuV1buHGLrCcENXfFMcGBioJUuWqHLlymrZsmWSj2Z0hgnDpH8ekxUXFyebzaaCBQsqOjpaISEhkv75vfrHH39YnDDlbt68qTx58iS57uLFi071IfnNmzeVM2dO2e125cuXT6dPn3ase+yxx/Tzzz9bmC7lXOnD/oxGKXZhhw4d0rhx45Jc165dO7Vq1SqDE6Xc8ePHtW3bNkn//NLeu3dvomerenl5qVq1avrwww+tiJimzp07p/z581sdI1XOnj2r//73v47h0/PmzdOVK1f05JNPOoZPN2zY0OqYD81Zzs2mTZscf3aV+7k3bdrkeHTRxo0bk31z7yxu376tH374QcePH09ypunMfs/q3LlzHY9WcZV7ve/w8PBwFP5/c4bbdSTXfFP8P//zP5L+uYf1p59+SrTeZrM5TSkuX768fv31VzVs2FA1a9bUBx98oKCgIGXJkkXDhw9XmTJlrI6YYuXLl9dXX32V5HNwv/3220x/0eJuJUqU0IkTJyT9c1zz5s1Ts2bNJEkLFizQI488YmW8FHOlD/sznIHL8vX1NbNnz05y3ezZs42fn18GJ3owgYGBZu/evVbHSBNhYWFm3Lhxjr//97//NQEBAcZut5unnnrKnDp1ysJ0Dyc+Pt5s2bLF1K9f39hsNmO3262OlCqufG6QeURFRZlSpUoZu91ubDZboi9n+7lxNTabzezevTvJdbt37zYeHh4ZnAjGGBMTE5Psl7NYunSpGT16tDHGmMOHD5tixYoZu91u7Ha7yZMnj9m0aZO1AVPhyy+/NHa73bz++utm69atxmazmSVLlpiRI0earFmzmtWrV1sdMcUGDRpkXnvtNWOMMevWrTOenp4md+7cJl++fMZut5spU6ZYnBDpjYm2XFiHDh20bt06LV++XDVr1nQs//7779W6dWs1bNjQaZ8f6awqVKigbt26Oe4XatCggU6dOqXu3bvr448/Vp06dRQWFmZxypS7deuWdu3apY0bN2rTpk3avXu3bty4oQIFCqh27dpaunSp1RFTzJXOzcqVKxUbG6tOnTpJ+meW9pdfflm//PKLGjVqpPnz58vb29vilO6pdu3aOn78uMaPH6/y5csnGgEjOf8Q3v379+vAgQOqWrWqChUqZHWcFLl9+7aMMfL09NTOnTsTXSm+du2aJkyYoOnTpycYVgk8rCtXruj777/X1atXVa1atUS3imV2n3zyiQYOHKgrV644bs3JmTOnxo4dq549e1qc7sH9+OOPWrFiha5evarGjRs77f3ssbGxWr16tU6cOJHkY6ZGjBhhUbLMh1Lswk6fPq1atWrpyJEjCggIcDz64/fff1fJkiW1detWpxkO4uzDDe/IkyePVqxYofr16+vChQvy8/PT//7v/6pJkyZasmSJ3nvvvRQ9Vy4zaNCggeMX+Z1n4N4ZNl22bFmr46WaK52bypUr64UXXtCAAQMkSc8995x++OEHvfjii1q0aJE6dOjgFI9rSskkTnfL7BM6SVLu3Lk1f/58tW7d2uooaaJXr16Ki4vTjBkzJElfffWVXnrpJcXHxyt37tyKiIhQ5cqVLU55fyNGjNDIkSNTtG3Pnj01derUdE6Uti5evKg1a9Yk+fvTZrNpyJAhFiVzPzdv3tQ777yjNm3aZPqfi9S4dOmSduzYoTNnzih//vyqUaPGPe81zoxu3bql9evXKzg4WIGBgVbHSTPr16/Xc889pytXriS5ntn0E+KeYhdWsGBB7d27V3PnztW2bdsUGxurwMBAhYaGqmPHjsqRI4fVEVNk//79atWqlY4cOZLkBEE2m81pSvHt27cdMxtu375dNptNtWvXliQVKVJEZ86csTBd6mTPnl3vv/++6tSpo8cff9zp71tzpXNz5MgRVahQQdI/V7jWrFmjhQsX6oUXXtBjjz2mDz/80ClKcUomcbqbM/xy9/X1VdasWa2OkWa+/fZbDRs2zPH3YcOGqVmzZho5cqT69eunESNGKDw83MKEybvzc26M0ciRI9W5c2cVLlw4wTZeXl4qW7as4x5DZ7Fjxw41b95cf//9d5LrnaUUJzdhmCRFR0dnUJoHlzVrVs2cOVPPPvus1VHSVK5cudS4cWOrYzwwT09PtW7dWmvXrnWpUty3b189+eSTmjZtmsqUKSNPT0+rI2VqlGIXlyNHDvXq1ctppvdPSs+ePRUXF6cvvvjinsMNnUWpUqW0evVq1a1bV0uXLlW1atUcH0788ccfypcvn8UJU27VqlVWR0hTrnRurl+/7nhU2c6dOxUXF+eY9Kx06dJOM7upq03iJEl9+vTRtGnT9MwzzzjVzKz3curUKcebyN9//11RUVGaM2eOypcvrzfffFOdO3e2NmAKhIaGOp4/arPZ1KVLFwUEBFicKm307t1bgYGBmjVrlsqXL++0H8gkNWHYuXPntHPnTnl7eyf7GLrM5Mknn9TPP/+sWrVqWR3lgezcuTNV21erVi2dkqStoKAgnT171uoYaSomJkYfffSRypcvb3UUp0ApRqa3Z88elxlu2L9/f7Vv314LFizQ+fPn9eWXXzrWbdq0yXF1z5mEh4fhdq4bAAAgAElEQVRry5Ytjuet1qlTxynvvXGlcxMYGKjt27crNDRUK1eu1FNPPeUYynbmzBmnGdbWsWNHqyOkiaFDhyb4+8GDB1W2bFk1aNAg0YctznaPV44cOXT58mVJ0pYtW5Q7d25VqlRJ0j+Pl7l06ZKV8VLt7qveruDAgQP64osvnGoW4KTcaxbdv//+W40bN1b9+vUzNtBDmDhxol555RUVK1ZMTZs2dboP/mrUqJGizMYYpxqe279/f40ePVr16tVziidOpMSTTz7pNB+CZwaUYhfjis8ndKXhhm3atFHRokW1e/duVa5cOcEnxY888ohatGhhYbrUuXTpkpo1a6Zt27YpS5Ysyp8/v86dO6dJkyapZs2aCg8Pd6rJnFzp3HTv3l39+/fX119/rb1792r69OmOdd9//71T3vN9tz/++EMnT55UQECAU0zkNGrUqCSXHz58ONEyZyvFFStW1LRp01S0aFFNmzZNDRo0cNyGcPToUfn7+1ucMHmpeZSPsz0Pu2jRorpx44bVMdJN3rx59fbbb2vQoEFq06aN1XFS5IUXXtCFCxfUsmVLeXp6ys/PL8F7NZvNlqnnr4iIiLA6QrrYsWOHzp07p6CgIFWrVi3Rs7Cd7WdfkiZNmqSOHTvq0UcfVdWqVa2Ok+kx0ZaL6dSpk4YOHaqgoCB17Ngx2U/z7n6eWWY1depUrVmzRuHh4S4x3NBVvPHGG5o/f75mzJihl19+WR4eHoqPj9fSpUvVo0cPdezYUR9//LHVMd3WZ599pl27dqly5coJ7rnv3r27atSoofbt21uY7sEsXLhQw4YNSzABV9GiRfX++++rXbt2FiZzXz/++KMaN26sv//+W3nz5k0wqqJly5bKkSOHPv/8c4tT3l9q7l232WxOce/qHcuWLdOkSZMUERHheHaxq1m9erVeeuklx4iFzM5V3pu5miJFitx3vc1mS/Xkj1a7ffu2evfurWnTpilnzpzKmzdvgvWZ/QOYjEYpRqY3dOhQLV68WJ6enk4/3HDnzp2KjY11TNZy7tw59erVy/GonLFjxzpN8S9UqJDeeecdvfXWW4nWTZkyRePGjdPJkyctSPZgXOncuKJPPvlEb775/9i787ga0/9/4K9zTqlokXbSQlkiBsMkIZSlhMnYSssQg8GEMdJEy9hnhoyRtVXZTRrKJJS1NIZhLGOs9ZGKVlKkun5/+HZ+jk606NznnN7Px6PHo+7rNvMy91T3dd/X9X7Ph52dHSZPngw9PT3k5uZiz549OHXqFH755Rd8/fXXXMdsll68eIF///0X5ubmIhOv+Ph4mJubo1OnThyma97c3Nxw9uxZPH/+HP379xf7+1NWWzNWVFTg+vXrmDFjBvh8Pi5evMh1JEKkyoIFC7Bx40b06tULXbp0Ebvqkh7A/H80KZZjQUFB8PLyEru8MDs7Gzt27Kix100aVS/Fq40s7VkZNGgQhg0bJty3Nm3aNGEboD/++AM+Pj4yUQkUeFON9ejRo7C3t68xlpSUBCcnJ7Hts6SVPF0beWRqaoohQ4YgLCysxpinpydOnz6NBw8ecJCsfv777z8UFRUJ++CWlZUhKChI+PBFlosivi0/P19u9uXJMlNT0/eOy8qbbz6fX+vbVXV1dcTHx8tMQSdZV120sS54PB4SExObMA15H01NTcyfP19mXhxxjSbFckwgECA1NVV48/W2v/76C/369ZOZyaS80NHRQUREBBwdHfH69WtoaWkhODgY06ZNQ3BwMLZt24Zbt25xHbNOunTpghEjRmDjxo01xhYsWIA//vhDZv4ugOxfm7e/3993Awm8uVGpqKiQYLrGU1FRQVxcnNgbsuPHj2PcuHEoLS3lIFn9DB8+HJ988gnWrVsH4E3LjF9//RWWlpa4du0agoODZeqN944dO1BUVITFixcDAP755x+MGjUK2dnZ6NWrF44ePQp9fX2OUzbMkydPxD7Yk4V+2PImICCgxs80ZWVlGBsbY9SoUTJTPBB4sw3kQ6S5zWRdC21VO3v2bBOm+XjqUpBKFmpYvE1LSwv79+/HsGHDuI4iE6jQlhx73/OOwsJCmW5tJKtKSkqEywvT09Px4sUL4XLd3r17y9R+la+++gqLFi1CSUkJXF1dYWBggJycHOzduxc7d+7E+vXruY5YL7J+bZYvXy7srbp8+XKZq2j6IZaWlrUWBrxz5w66d+8u4UQNc/XqVeGkt6qqClFRUVi7di0WLFiAwMBAbN++XaYmxZs2bcLMmTOFXy9cuBCtW7fGkiVL8Msvv2D58uXYvn07hwnrp6qqCn5+fti2bVutvX3pYbJkVFVVIT4+HqampggICBB7zj///IMzZ87AyclJsuEaobaq+m//zJbmSfG5c+e4jtAkDA0NP/h7U9a+9ydMmIBjx47RpLiOaFIsZ1JSUnDq1Cnh19u2bcPRo0dFzikrK0N8fDy6desm6XiN8m7rH1tbWzg6OnIdq17atWuHq1evYuDAgTh27Bi6d+8OXV1dAG8eVFT3xZUFCxYswNOnT7F+/XphuwzGGFq0aAEfHx+xe42lmaxfm4yMDNy9exdt27at9QZSlm3cuBGTJ0+GtrY2nJ2dhYXdDh06hB9//BF79+7lOmKdFBcXC5cVX7lyBYWFhfjiiy8AALa2tvjpp5+4jFdvGRkZ6NKlC4A3f7fTp0/j8OHDcHBwgJaWFpYuXcpxwvoJDg7G5s2bsWTJEvj5+eH7778Hn89HTEwM+Hw+fHx8uI5Yb6WlpQgLC6vROu/LL78U9jOXRjExMZg9ezauX79e6zlqamqYMmUKduzYgSlTpkgwXcOJ2+aRn5+Po0ePYvfu3YiOjuYgFdm+fbvYXtjx8fHIzMyEr68vR8kabtSoUViwYAGKi4sxcuRIaGpq1jhHlnp8NzlG5EpAQADj8XiMx+MxPp8v/PztDyUlJdarVy924cIFruPWybNnz9igQYMYj8djioqKTF9fnykqKjI+n88GDx7Mnj9/znXEOvPz82Nqamps/PjxTEVFha1bt044tnz5cta/f38O0zVMQUEBi4+PZ9HR0SwhIYEVFBRwHalBZP3atGrVivH5fGZiYsKWL1/O7t69y3WkRjM0NGTt27cXfqirqzM+n88UFRWZrq6u8OeAuro6MzIy4jpunRgZGbHw8HDGGGOrVq1i5ubmwrGjR4+y1q1bc5SsYVRVVdnJkycZY2/yt2jRgr148YIxxtiZM2eYsrIyl/HqrXv37uynn35iFRUVjMfjsb/++osxxlh5eTmztbVl/v7+3Aasp+zsbNa5c2fG4/GYiYkJs7KyYiYmJozH47EuXbqwnJwcriPWyt7ens2dO/eD582fP5+NGDFCAomaXkBAAJsyZQrXMeolNzeXLVmyhFlZWbFOnToxKysrtnTpUpabm8t1tI/GxcWFLVu2jOsY9SZuDvD2/IDP53MdUarQm2I54+/vLywUxOfzkZqais8++4zjVI3j6+uLy5cvY9euXWJb//j6+spM65+AgAAoKysjLS0NPj4+WLhwoXDs6tWrmDBhAofpGkZTUxMODg5cx2g0Wb82OTk5OHDgAKKiorBixQqsWLECVlZW8PT0xMSJE2Vqz121YcOGyd0y8DFjxmDp0qW4fv06IiIi8NVXXwnH/vnnH3To0IHDdPVnbm6O+Ph4DB06FHv37oW1tbVwVcXjx49rVDuWdvfv38enn34KgUAABQUFlJWVAQAUFRXh7e2NefPmydRKjO+++w6FhYU4e/YsBgwYIDx+4cIFjB8/HkuWLBGu9JE2ly9fxrx58z54np2dHWJiYiSQqOkNHDhQprYe3b17FwMHDkReXh6srKzQo0cP5OTk4Mcff0RERATOnj2Ljh07ch2z0dzc3DBt2jQEBQVxHaVekpOTuY4gW7ielRPyIQYGBiw4OFjsWHBwMGvbtq2EE5FqhYWFbPny5cze3p5ZWFgwe3t75u/vzwoLC7mO1qxlZmaylStXsq5duzIej8dUVFTYpEmTWEJCAqusrOQ6XrNWUlLCvLy8WPfu3dmXX34pfKvKGGP9+/dnPj4+HKarv5iYGMbn85mWlhbj8/ns0KFDwrGvvvqKjRw5ksN09WdgYMDi4+MZY4wZGxuz0NBQ4djBgwdZq1atuIrWINra2iJ/h7ft3LmTaWtrSzhR3bVo0YKdPXv2g+edPXuWtWjRQgKJmt7KlStl6p7m888/Zx06dKixMunevXvMzMyMjR8/nqNkH9euXbtkbhUPqT96UyzHwsPDkZGRIfapdkBAAExNTeHh4SH5YPWUn58PCwsLsWMWFhbIz8+XcCICvHl7amdnh+LiYlhZWcHCwgK5ublYtWoVQkJCcPLkSVhaWnIds1lq3749fH194evri/T0dERFRWH//v04cOAAdHV14erqKnN7V+VFq1atsGPHDrFjFy5ckHCaxnNxcYGRkREuXryIvn37YtCgQcIxPT09jBkzhsN09derVy/cvHkTDg4OGDFiBPz9/aGiogIFBQV8//336N27N9cR66WkpKTWirmGhoYoKSmRcKK609bWRkZGBmxsbN57XmZmJrS1tSWUqvHEvW0sLy/H9evXER8fL1Nt2ZKTkxESElLjbXCHDh0QGBgoU0UDxf38rb4uK1eu/OD/h0T2UUsmOfbJJ59g+vTpYpcfhYSEYMeOHbhy5QoHyepH3lr/HD9+HFu2bMHt27fFtvuQhZ6RADB48GDk5uYiMTERxsbGwuMPHz7EyJEjoa+vj5SUFO4CNoC8XBtxXr9+jaVLl2LDhg0AZK+KJvCmyvSKFSuQmpqKrKwstGvXDtbW1vDz84OZmRnX8YgcSEpKwv379/HVV18hJycHTk5O+OuvvwAAxsbGiIuLQ48ePThOWXeffPIJunXrJnZ5sZubG65fvy619wGTJk1CYWEhjh8//t7zhg8fDk1NTezbt09CyRqHz+fXOKakpARjY2NMnjwZS5culZnuIC1btsSBAwfEFj2Nj4/HhAkTZKJVHiC+F3b1FGnAgAHYs2ePsMODLLlx4wZ27twp9r6Gx+Ph5MmTHCWTPvSmWI7dvXu31grTXbt2rbW9ibSRp9Y/CQkJcHJygp2dHf7991+MHDkSpaWlOH/+PIyNjTFw4ECuI9bZn3/+icjISJEJMQCYmJggMDAQX375JUfJGkaers3b7t69i6ioKERHR+Phw4dQV1fHxIkTuY5VbykpKXBwcICKigocHR2hp6eH3NxcHDlyBPv27cMff/yBwYMHcx2zWZLV6sbi2NvbCz/X19dHeno67t27h9LSUnTt2hWKioocpqu/b7/9Fu7u7sjNzYWLi4vI788TJ05g165dXEeslbe3N2xsbLBgwQKsXbsWLVq0EBl//fo1Fi9ejFOnTslUm6CqqiquI3w0PXr0QEhICBwcHGpMKLds2YKePXtylKz+kpKSahyr7oUti5NhALh48SIGDx4MExMT3LlzBz169EBhYSEyMzNhaGhID5PfxfHybdKENDQ02L59+8SO7du3j6mpqUk4UcMtXbqUKSkpMT6fL6yap6SkxHx9fbmOVi9WVlZs3rx5NSqb3r59m5mYmNR6vaSRoaEhi4uLEzt2+PBhZmhoKOFEjSNP16agoICFhIQwKysrxufzmUAgYCNHjmR79uxhZWVlXMdrkN69ezNra+sa1eafPXvGrKysWJ8+fThK1rzJcnXj5mLbtm1MT09PpPqsvr4+2759O9fRPmjDhg2Mz+czHR0d5urqynx9fZmvry9zdXVlurq6TCAQ1FpzhDS9+Ph4xufzWdeuXVlgYCDbvn07CwoKYpaWlkwgELCEhASuIzZrQ4cOZVOmTKlxX3Py5EnWtm1bYecA8gZNiuWYvb09GzJkiNixIUOGsKFDh0o4UeMUFBSwhIQEmW7907p1a3b8+HFWVVXF+Hw+u3jxonAsIiKCde/encN09bNy5UpmY2NTY5JVWlrKbGxs2OrVqzlK1jCyfm3Ky8vZb7/9xsaNG8eUlJQYj8dj3bp1Y+vWrWOPHz/mOl6jKSsr1/oQJjY2VuZa/8gLNzc3pqury86dOydy/Pz580xfX595eHhwE6wRKisrWWpqKtu3bx+LjIys8SGLKisr2c2bN9m5c+fYzZs3Zarg3unTp5mDgwNr2bKlcFLfsmVL5uDgwM6cOcN1vHoLCwurtbWXv78/i4iIkGygRjpy5Ajr2bOnyEOXXr16saNHj3IdrV4uXrzIDh48KHbs4MGDLD09XcKJGk9bW5vFx8ezyspKxuPxRP4OISEhrF+/fhymkz60fFqOff/997Czs8Nnn30GLy8vtGvXDllZWdi5cycuX74sdqmINNPU1MSoUaO4jtEofD4fAoEAPB4POjo6yMzMRL9+/QAAbdu2lZkl7cCbJZMZGRkwMjKCg4ODcDlrQkICVFRU8OLFCyxfvhzAm30rgYGBHCd+P1m/Nnp6eiguLkabNm0wc+ZMeHh4oE+fPlzH+mgMDQ1RXl4udqy8vBzt2rWTcCICAMeOHcPatWtF2v0AgLW1NVasWAEfHx+OkjXMzZs3MW7cONy7d0+4n/BtPB4P7u7uHCRrHD6fj65du3Ido0EGDRqEQYMGoaqqCnl5eQAALS0tCAQCjpM1zMaNGzF9+nSxY7q6uggODpbqIqjTpk2Dp6ensKje6NGjMXr0aDx79gyFhYVo06YN1NTUOE5Zfz4+PrCxscH48eNrjP3zzz/CAqKypLy8HK1atQKfz0ebNm2QnZ0tHOvcuTOuX7/OYTrpQ5NiOTZ48GAcPHgQ3t7eIr0wTUxMcOjQIdja2nIXrh7Wrl2LR48eYdOmTTXG5s+fj/bt22Px4sUcJKu/zp074969exg6dCg+/fRTBAcHY8CAAVBQUMDPP/8MExMTriPW2apVq4SfR0VF1RhfuXKl8HNZmBTL+rUZPHgwPDw84OjoKHP7HutiyZIl8Pf3h7W1tUg13aysLAQGBsLX15fDdM2XLFc3FmfOnDmoqKjA/v37YWlpKTMFj94WFRUFR0dHaGlpif3Z/C5ZmeTz+Xzo6upyHaPRZL3ey759+xAZGQkjIyO4u7vDzc0NZmZmUFdXh7q6OtfxGuzq1av49ttvxY5ZWVnh119/lXCixjMzM0NmZiaAN/u/w8LCMHr0aABvOtTo6+tzGU/q0KRYzo0dOxZjx47F7du3kZ+fD21tbXTq1InrWPUSHh6ORYsWiR375JNP8NNPP8nMpNjV1RX//fcfACAwMBB2dnbCAg4CgQC7d+/mMl69yFOxEED2r01sbCzXET66d2/Wnz17hg4dOsDKykq4MiEtLQ16eno4ffo0pk2bxlHSuntfRj6fDw0NDfTp0wfOzs5QVlaWYLKG6dy5M3bt2oWRI0fWGIuOjkaXLl04SNVwly9fRkREBJydnbmO0mCenp5IS0uDlpYWPD0933uurL75lmUKCgrCN97vevr0qYTT1F9ubi4OHDiAqKgorFixAitWrICVlRU8PT0xceJEaGhocB2xQcrKymodq6qqwosXLySY5uNwcnLCmTNn4ObmBl9fXzg6OkJdXR0CgQAlJSX45ZdfuI4oVaglE5F6LVu2REJCgtg32ykpKXB0dJTJH1YA8OjRIxw7dgxlZWWws7OrtR8zkTy6NtwzMTGpUdG0NjweTyZaZpmamqK4uBhFRUVQUFCAtrY28vLyUFFRgdatWwMAioqK0LFjRyQnJ0t91dPo6Gi4u7tj6NChtVY3dnFx4TpmnXXo0AG//PKL8G2KLMrIyICBgQFatGiBjIyMD57/bgcB0rSGDx+OiooKnDp1qsbY0KFDZapNzv/+9z/s2rUL0dHR+Pfff6GsrIwxY8bAw8MDI0aMENt+Slr17t0bn332GbZs2VJjbPbs2bhw4QKuXr3KQbKP58qVKzh06BBKS0sxcuRIDB8+nOtIUoUmxc3A1atXa+27KgtPiLW1tbFx40a4urrWGIuOjsb8+fNRUFDAQTJCCKmf1NRUuLi4YP369Rg7diz4fD6qqqoQGxuLRYsWISYmBkpKSvj8889ha2sr1S1zqm3fvh3Lly/HkydPhMf09PQQFBSEGTNmcJis/jZt2oSEhAQcPXpUZvesEul2+vRp2NnZoXfv3rXWe5GV7W1vS09PR1RUFPbv34/8/Hzo6urC1dUVP/30E9fR6mTbtm2YPXs2lixZghkzZsDQ0BBZWVnYvn07fvzxR2zatAmzZ8/mOiZpQjQplmNFRUVwdHREWloagP/fhPztNy+VlZWcZKuPzz//HA8ePMDFixdF9ne9evUKVlZWMDIyQlxcHIcJ6y85ORmpqanIyspCu3btYG1tLZO/BOURXRvSlKqXGc6aNavG2JYtWxAeHo709HSEhIQgKCgIOTk5HKSsv6qqKty+fVvYp7hz584y9Zao2vLlyxEdHQ1FRUXY29ujTZs2IuOyUB/hbQKBAKmpqcKigW/766+/0K9fP5m4D5A3cXFx8Pb2FnmTb2JiguDgYIwZM4bDZI33+vVrLF26FBs2bAAgG/eZ1by9vWutX1P995El9P1fP7SnWI75+voiPz8fZ86cwcCBAxEbGwsNDQ2EhYUhNTUVe/fu5TpinQQEBMDa2hqdOnXC1KlThU9Vo6OjkZ+fj4iICK4j1llBQQEmTJiAlJQU8Hg8aGpqorCwEIwxDBkyBPv3769xE0Ykg66N9MnMzISBgQEUFRWFxULex8jISAKpGufq1avo2LGj2LGOHTsKq4FaWFigsLBQktHqrby8HFZWVlizZg2GDx8us9WN37ZixQrh53fu3KkxLmuT4ve996isrKzz9gTycclDvZd33b17F1FRUYiOjsbDhw+hrq6OiRMnch2rXoKDgzFnzhwkJSUJr4u9vT3Mzc25jtYg9P1fT9x0giKS0KFDBxYZGSls2n3p0iXh2KxZs5ibmxuH6ern4sWLbODAgUwgEDAej8cEAgEbPHgw+/PPP7mOVi+urq5MTU2NxcTEsPLycsbYm/6y0dHRTF1dnU2dOpXjhM0XXRvp83a/aB6Px/h8/ns/ZIGJiQmbOXOm2DEvLy9mYmLCGGMsLi6O6enpSTJag7Ru3ZqdPHmS6xjkHZWVlcLf/ampqayyslLko6SkhAUEBMjE/2NEehUUFLCQkBBmZWXF+Hw+EwgEbOTIkWzPnj2srKyM63jNFn3/Nwy9KZZj2dnZMDU1hUAggLKyMp4/fy4cc3Z2xuTJkzlMVz/9+vXDmTNnUFZWhsLCQmhqakJFRYXrWPV25MgRrF69WqTwjKKiIlxdXVFQUAA/Pz8O0zVvdG2kT1hYmPCtalhYmFw81f7mm2+wcOFCPH78GF988QV0dXXx5MkTHDhwAAkJCQgODgYAnD17Fr169eI47YfZ29vj+PHjGDp0KNdRyP8JDAxEUFAQgDdvtt/tIf22OXPmSCoW+T8LFixAXl6e2HoBbm5u0NfXx48//shBsrp5/fo1jh49iqioKBw7dgzl5eWwsLDAmjVrMHXqVBgYGHAdsUGioqKQkZGBZcuW1Rj74YcfYGJiAjc3Nw6S1Q99/zccTYrlmL6+vrAAlbGxMVJTU4V7I+/evcthsoZTUVGRyclwNYFAUOsynM6dO8tUYRd526siT9dGXnh4eAg///zzz6GsrCyTfWPf5u3tDVVVVQQFBSE+Pl543NDQEDt27MD06dMBAF9//bVM/KybN28epk6dioqKCowbNw4GBgY1Hl506NCBo3QNwxjDkSNHcObMGeTn5yMgIADGxsY4ffo0zM3Na+3LLC2qf88zxhAUFITp06fXqGKupKQECwsLma6yLat+//13BAQEiB0bMWIEAgMDpXpSrKenh+LiYrRp0wYzZ86Eh4cH+vTpw3WsRlu/fn2tLfM0NTWxYcMGmZgU0/d/w9GkWI7Z2NggLS0NY8eOhZubGwIDA/Hw4UMoKCggMjJS5os5yKKxY8di3759Ysvg7927F+PGjeMgVcMwOdurIk/XRt5UVFRAS0sLsbGxcHJy4jpOo3l5eWH69Ol49OgRsrOzYWBgAENDQ5HvGRMTE+4C1sPgwYMBvLmhfLcQDWMMPB5Pph6OFRYWwsHBARcvXoSamhpKSkowb948GBsbY8eOHWjTpo3U9/YcPHiw8LrweDxhhWMiHbKysmqtf1Bd8ViaDR48GB4eHnB0dISioiLXcT6au3fvonv37mLHunXrJjMvk979/p8xY4bUP8iTFjQplmP+/v54/PgxAGDx4sXIz8/Hvn37UFpaijFjxoitsEealpOTExYsWABHR0dMmDABenp6yM3Nxf79+3Hjxg1s3LhRpHehNC5JrKqqEk6Iq6qqUFVVJTJeVlaGY8eOQVtbm4t4DSYP10ZeKSgoQE9PT67e1vN4PLRv3x7t27fnOkqjhIeHcx3ho1q8eDH+97//4fz58+jbty9atGghHLOzs5PqN3ji+Pv7cx2BvENTUxN3794VTlzedvfuXaiqqnKQqu5iY2O5jtAkBAIB8vLyxI7l5eW990WAtHr3+7+4uBh37tyBvr5+jbfHhFoyESJRH2pRUv2mSFrfsLy9V+VD5syZI1MPXmT92si7JUuW4M6dO/jtt9+4jtJoz549Q0JCAjIzM2v0j+fxeGL3tEmTqqoqxMfHw9TUtNY3K//88w8ePnwoc2/2dXR08NNPP8HDwwOVlZVQVFTEpUuX0Lt3b5w6dQrjxo3Ds2fPuI75XtOmTcOyZctgampa63LQajweD6GhoRJKRoA3+4bPnTuHtLQ06OnpCY/n5uaif//+6N+/P2JiYjhM2DzZ29uDMYYTJ07UGLOzs0NVVZXIg3FplZiYiOTkZKxZs0bk+MqVKxEUFISKigoAwKRJkxAVFQUFBXo/Wo3+SzQTJSUlyM/PR9u2beVquYusSU5O5jpCo8jzXhVZvzbyzsTEBLt370bfvn0xduxYsXtXPzQBkFsHk38AACAASURBVAbnz5+Hk5MTioqKxI7LwqQ4JiYGs2fPFraPEkdNTQ0uLi7Yvn07pkyZIsF0jVNSUlLrUuOXL1/KxNui5ORkfPPNNwCAU6dOvXcri6xtc5EHP/zwA/r27Qtzc3OMHj1auGT66NGjUFZWFmkLRiTH19cX9vb2GDBggHDLQVZWFnbu3In09HQkJiZyHbFOtm7dWuP7OikpCcuWLYOlpSW8vLxw69YtbNu2DX369MGiRYs4SiqFuCh5TSTnyJEjrFevXsKWJX/99RdjjLHp06ezmJgYjtMRWRYQEMCysrK4jkGaCR6P994PWWnJ9Omnn7JevXqxS5cusVevXnEdp0Hs7e3Z3LlzP3je/Pnz2YgRIySQ6OPp2bMnW7x4MWOMCVuaVP/e/O6771j//v25jEfkxIMHD5ibmxvT19dnioqKzMDAgHl4eLCHDx9yHa1ZO3jwIGvfvr3I7xYjIyP222+/cR2tzoyNjdnOnTtFjk2ZMoWpqKiw7Oxs4bHZs2ez3r17SzqeVKM3xXLs8OHDGD9+PIYNG4a1a9fiu+++E46ZmpoiMjJSpP2MNImKiqrX+e7u7k2UhNSmeq8KYww3b95EQUEB2rRpAwsLC3r7QD66Bw8ecB3ho7h16xb2798v09VaL1++jHnz5n3wPDs7O5lbBjpnzhzMnTsXGhoawt+PRUVFCA8Px6+//ort27dznJDIAxMTk3rf55CmN378eDg7O+PmzZvIz8+HtrY2unbtKlP3NE+ePBG2MqyWlJQEGxsb6OvrC485OjqKbQvWnNGkWI4FBgbiyy+/xM6dO1FRUSEyKe7evTtCQkI4TPd+np6edT6Xx+PRpJgjO3fuhJ+fH54+fSo8pqurixUrVghbyxDyMejp6eHSpUvIzs4Gj8eDgYEB+vTpA2VlZa6j1YuRkRFevXrFdYxGef78OTQ1NT94nqamJp4/fy6BRB/PzJkzcf/+ffj7+2P58uUA3uw15PP5+O677+Dq6spxwvq5cOECCgoKhNtZ8vPzMXfuXFy/fh0jRozA2rVr5aqAHSGNxePx0K1bN65jNJiamhpevHgh/PrOnTvIz8+HlZWVyHnq6upUG+UdNCmWY7du3cK6desA1Nw3pKmpifz8fC5i1Ym8vBWSZzExMZg5cyaGDRuGqVOnQl9fHzk5OcLjLVu2lKm9hEQ6vXr1Ct999x127NiBV69eCfd08ng8KCsrY/bs2Vi1apVIlWBp5u/vjzVr1mDYsGFQV1fnOk6DaGtrIyMjAzY2Nu89LzMzU+aq0Ofl5SEgIACzZ8/G8ePH8fTpU2hpacHe3l7m+i0DgI+PD4YNGyacFC9evBgJCQmws7PDli1boKGhIfV72OXRkydPsGfPHty+fVtssT0qfsadGzduiL0uAKR2deXbunTpgri4ODg6OgIA4uLiwOPxarSbfPDggUihN0KTYrmmrq5ea3n5hw8fQkdHR8KJ6s7Y2JjrCOQD1q1bB1dX1xrLbzw8PODm5oa1a9fSpJg02ujRo3Hq1CmMHTsWDg4OMDIyAmMM//vf/3D06FFs2LABN2/eREJCAtdR6+To0aPIzc2Fqakp+vfvjzZt2oiM83g8REZGcpSubmxsbBAZGfnBt6YREREfnDhLg8rKSvzwww/YuHEjnj17BoFAACcnJ4SGhqJ169Zcx2uUW7duYcmSJQCA169f4+DBgwgODsa0adMQHByMbdu20aRYwm7fvo3+/fujoqICL168gLa2NgoKClBZWQlNTU1oaGhwHbFZKi4uhpOTE86fPw8AIg9gq8nCpHjBggVwdnZGQUEB9PT0EBERAUtLSwwYMEDkvISEBPTs2ZOjlFKK2y3NpCm5uLgwS0tLVlhYKCwYcvnyZfby5UvWt29fNmPGDK4jEhmmpKTE/vjjD7Fjf/zxB1NWVpZwIiJv9u/fzwQCwXuLnBw8eJAJBAJ26NAhCSZrOBMTk/d+mJqach3xgy5cuMD4fD7z9vYWWyysvLycffPNN0wgELDU1FQOEtbPr7/+yng8Hhs6dCj77rvv2Pjx45lAIGCenp5cR2s0ZWVldubMGcYYY+fOnWN8Pp/l5uYyxhg7ffo0a9myJZfxmiUnJyc2fPhwVlpaKizk9vr1axYaGsoMDQ3Z33//zXXEZunrr79m5ubmLCUlhfF4PHbw4EGWlJTEpkyZwszMzFh6ejrXEets48aNzMjIiKmqqrKhQ4ey//77T2Q8OzubaWlpsW3btnGUUDpRn2I59vDhQ/Tr1w88Hg8ODg6IiorCF198gWvXrqG4uBiXLl1C27ZtuY4plqmpaZ0LG/B4PNy7d6+JE30cQ4cORUhICLp06VJj7L///sOsWbNkog8e8Kaf55o1a8TuHQ4NDcXSpUvx5MkTDpIReeHs7AxlZWXs3r37vedNmTIF5eXlOHTokISSkeDgYCxatAhaWloYPny4cHVPRkYGkpKSkJ+fj59//lnYGkiaffLJJ/jss8+wbds24bFt27Zh7ty5ePHihcwszRfHzMwM3t7emDt3Lvz8/HDkyBFcvXoVwJtllV5eXiI1IUjTMzAwwNatW+Hk5AQFBQWkp6fj008/BQCsXbsWf/zxB7UI5ICZmRn8/Pzg5uYGRUVF/Pnnn8KCiDNnzkR5eTkiIiK4DUmaFC2flmMmJia4fPky/P39kZiYCIFAgDNnzmDkyJEICgqS2gkxAAwePFimqv3VVUpKCp49eyZ27Pnz5zh9+rSEEzXcqFGj4Ovri06dOmHgwIHC46mpqfDz88OoUaM4TFd/7+txy+fzoaGhgT59+ggnaqTpXblypU49O0ePHg0/Pz8JJCLVvL290bt3b6xduxaxsbEoKysDAKioqMDW1hY+Pj4iPxek2f379/HTTz+JHJs0aRJmz56NjIwMmJubc5Ss8aZMmQJfX1+kpKQgISEBgYGBwrHLly/L9N9NVpWUlEBTU1P4e+XtbW59+/bFDz/8wGG65uvx48fo2LEjBAIBlJWVRYoETpgwAZMnT+YwHZEEmhTLOUNDQ7EFG169eoWNGzdK7VN8eX4aV9tk/969e1BVVZVwmoZbt24d0tLSYGtri3bt2sHAwAA5OTl49OgRzMzMhEXeZEVycjKKi4tRVFQEBQUFaGtrIy8vDxUVFcJ9hRs2bEDHjh2RnJwMQ0NDjhPLv6dPn8LIyOiD5xkZGcnUqoTS0lKEhYXh9OnTwlZmQ4YMwZdffgkVFRWu49XZoEGDMGjQIFRVVQlv7LW0tGSumnFJSUmNomdqamoAIHPVs98VEBAAZWVlpKWlwcfHBwsWLBCOXb16FRMmTOAwXfNkYmKCx48fAwA6d+6MAwcOYOTIkQDe1ByQ9X3sskpPTw8FBQUA3tS1uXjxImxtbQG8uT+jhbXyjybFciwvLw9aWloik7CysjKEhITg559/Rm5urtROiuVJeHg4wsPDAbyZEM+cOVN4w1WtrKwM169fx7Bhw7iI2CD6+vr4+++/ERYWhrNnz6KgoAAmJiYYPHgwPD090bJlS64j1svu3bvh4uKC0NBQjB07Fnw+H1VVVYiNjcWiRYsQExMDJSUlfP7551i6dCn195OA0tJSKCkpffC8Fi1aiK0UKo1ycnJga2uL//77D8bGxtDX18f9+/dx6NAhbNq0CSkpKTJXEZTP50NXV5frGI2SlZWF+/fvC7+ublWSlZVVY5IiS1WoBQIBvv/+e7Fjhw8flnAaArxp8XXy5ElMnjwZCxcuxOTJk3Hu3DkoKCjg33//rfV6kaZlY2OD9PR0jB07Fq6urvD390dmZiYUFBQQFhYmrOZM5BftKZYz1e1LwsLCUFpaCg0NDaxcuRKzZ89GdHQ0Fi9ejNzcXPTt2xcrVqyAvb0915Hr7OrVq7WWyZfmPsWRkZHCN9+nT59Gr169aryVUFJSgoWFBZYsWSJzN8TywsrKCp6enpg1a1aNsS1btiA8PBzp6ekICQlBUFAQcnJyOEjZvPD5fBw6dOiDFTKvXLmCiRMnykTPRXd3dyQmJuK3334TqQZ64cIFjB8/HiNGjJDrlTLSiM/ni13BwxgTe1wW/j971/Xr10VWJtja2sp0L1ZZ9urVK7x69Up4H3DkyBHs27cPpaWlGDlyJGbMmCGX28ek3Z07d5CVlQVbW1uUl5dj8eLF2LdvH8rKyjBixAiEhITIXIs5Uj80KZYz33//PVavXg07Ozv07t0bDx48QGxsLL766its3rwZnTp1wo8//ggnJyeuo9ZZUVERHB0dkZaWBkB8mXxZuUkZMmQItmzZIrbQFuGWiooKfv/9d7EPio4fP45x48ahtLQUKSkpGDFiBF69esVByualtsnKu6onL7Lwc0BHRwdr164Vu4c9NDQUPj4+VPhIwurbAsvDw6OJknx8FRUV8PT0xJ49e0SWf/J4PLi4uCAiIkLmlrsTQkhToOXTcmbfvn2YM2cOfv31V+GxsLAweHl5wd7eHkeOHJG5Spq+vr7Iz8/HmTNnMHDgQMTGxkJDQwNhYWFITU3F3r17uY5YJ+Xl5SguLkZmZqZcTIrLy8uxevVq7NmzB5mZmTUmiTweDxUVFRylqz99fX0cPHhQ7KT4wIEDwjf4z549g6ampqTjNUvV2w7kSUlJSa1FDg0NDVFSUiLhRESWJrn1FRgYiP379yMoKAhTp06Fvr4+cnJyEB0djcDAQHTo0EGk+BYhhDRXNCmWM//73//w+eefixxzdnaGl5cXFi5cKHMTYgBITEyEv78/rKysALy5cezTpw9sbW0xe/ZsbNy4EVFRURyn/LAWLVrgwYMHUFCQj2+7xYsXY/PmzRg1ahScnZ3rtPdTmn3zzTdYuHAhHj9+jC+++AK6urp48uQJDhw4gISEBAQHBwMAzp49i169enGctnmQx8lK586dsWvXLmFhnbdFR0fLxQMzIj2io6Ph5+cnsk/V2NgY33//PSorKxEeHk6TYkIIAU2K5c7r169rFHGq/lpHR4eLSI2WnZ0NU1NTsWXynZ2dZapMvr29PY4fP46hQ4dyHaXRDh48iMDAQLkpCuLt7Q1VVVUEBQUhPj5eeNzQ0BA7duwQ9mP++uuvZapCMJEu3377Ldzd3ZGbmwsXFxdh1fa9e/fixIkTVMCNfFSPHz+GtbW12DFra2usXLlSwokIIUQ60aRYDslbFU19fX2RMvmpqanCMvl3797lMFn9zZs3D1OnTkVFRQXGjRsHAwODGnsmZeGaAG+Wgfbv35/rGB+Vl5cXpk+fjkePHiE7OxsGBgYwNDQUuUYmJibcBSQyb+rUqSgtLcXy5cvh5eUlPK6np4etW7fCxcWFw3RE3rRt2xbnz5+HnZ1djbELFy7UupSfEEKaGyq0JWfksYqmu7s72rVrh9WrV2PVqlUICgqCh4cHFBQUEBkZiTFjxmD37t1cx6wTPp8v/Ly2AkKycE2ANzf3ZmZmCAgI4DoKITKnqqoKt2/fFlYD7ty5s8jPB0I+Bj8/P6xbtw7Lli2Dq6uryMqEgIAALFmyBEFBQVzHJIQQztGkWM7IYxXNe/fu4fHjxxg4cCBev34NHx8fkfYFmzZtgpaWFtcx66Qu10ear8nbKxCePn0Kd3d3uLq6wsHBAW3atKlxvqy89a727NkzJCQkIDMzs0brLx6Ph2XLlnGUjDQHJ06cwMKFC3Ht2jWuoxA5UVFRAXd3d+zdu1fkQSxjDFOmTEFkZKTc1LkgpDFu3Ljx3jZlBw8exBdffCHBRETSaFJMCKmzd1ciiGuP9TZZeesNAOfPn4eTkxOKiorEjstKyx8iuw4dOiQz/ZaJbMjLy4Oqqiru3buHM2fOCFcmDBo0iPoUc0RcO7ZqfD4fGhoa6NOnD5ydnaGsrCzBZM1b+/btkZqaCkNDwxpjhw4dgouLC7VilHP0eJAQDjDGcPPmTeENioWFRZ36sXJNHlvkVPP29oaJiQl27NgBS0tLmazUTgghlZWV+OGHH7Bx40Y8e/YMAoEATk5OCA0NrVFXhEhecnIyiouLUVRUBAUFBWhrayMvLw8VFRXC67NhwwZ07NgRycnJYidp5OOztLTE8OHDcf78eZG2i7GxsZgyZQrmz5/PYToiCfSmmEit58+f48KFC3j9+jVsbW2hqqqK27dvIyAgANeuXYOOjg7mz58PZ2dnrqPWy86dO+Hn54enT58Kj+nq6mLFihXCCsdE8lRVVbF//344ODhwHYU0U/SmmHwMmzdvxrx58zBkyBB8+umnuHfvHg4fPgw3Nze5frApK1JTU+Hi4oL169dj7Nix4PP5qKqqQmxsLBYtWoSYmBgoKSnh888/h62tLVWkl5DS0lIMGTIEAoEAJ0+ehIqKCuLi4jBx4kTMnj1b2JaRyC+aFBOp9N9//8HOzg5ZWVlgjEFfXx9HjhzBqFGjwBhDhw4dcO/ePRQWFiIxMVFsZU1pFBMTAzc3NwwbNgxTp06Fvr4+cnJyEBMTg5MnTyI6OhpTpkzhOmaDFBcX486dO9DX15fJJ9sWFhZYuXJljT7fhEgKTYrJx/DJJ5/gs88+w7Zt24THtm3bhrlz5+LFixe0CoZjVlZW8PT0xKxZs2qMbdmyBeHh4UhPT0dISAiCgoKQk5PDQcrmKS8vDwMGDIC5uTmmT5+OyZMnY+bMmdi0aRPX0YgE0KSYSKVJkybhypUr2LJlC9TU1ODr64vbt2/DwsICcXFxUFZWRmlpKUaPHg0+n48TJ05wHblOevbsiR49eoh98uvm5oZ//vkHf//9NwfJ6iYxMRHJyclYs2aNyPFVq1YhMDAQFRUVAN5cv6ioKJkq4LJv3z6sX78eSUlJUFdX5zoOkSNvF6h7n2PHjmH+/Pk0KSaNoq6ujt9++03kYXFRURHatGmD27dvw9zcnMN0REVFBb///jvs7e1rjB0/fhzjxo1DaWkpUlJSMGLECNrHKmEZGRmwtrZGTk4OZs2ahc2bN3MdiUiI7Nyxkmbl/PnzWLNmDYYNGwYA2LRpE7p164aQkBBh4YmWLVti3rx5mD17NpdR6+X27dtYt26d2LGpU6di3LhxEk5UP1u3bq2x9zkpKQl+fn6wtLSEl5cXbt26hW3btqFPnz5YtGgRR0nr7+jRo8jNzYWpqSn69+9fo5o2j8erd3V3QgDAzMysTjUDamudR0h9lJSU1Hiwp6amBuDNtiTCLX19fRw8eFDspPjAgQPQ09MD8KYbwtt7W8nHV1s7Mmtra5w+fRq6urrCc6gDhfyjSTGRSjk5OejYsaPw6+rP27ZtK3KegYGByN5caaempoZHjx6JHXv06JHwxkVaXblypcYvhfDwcCgrKyMxMRH6+vrC47t375apSfG5c+fA4/Ggrq6OGzdu1BinyQppKNrHSSQtKytLZIVC9eqDrKysGsW2ZK11nqz75ptvsHDhQjx+/BhffPEFdHV18eTJExw4cAAJCQnCvatnz55Fr169OE4r3wICAt47HhgYKPycJsXyjybFRCpVVVVBIBAIv67+/N2JiaxNVEaNGgVfX1906tQJAwcOFB5PTU2Fn58fRo0axWG6D3vy5InIwwrgzZtiGxsbkQmxo6OjzBUHefDgAdcRiJyS5t7jRD7V1k9V3GokWq4vWd7e3lBVVUVQUBDi4+OFxw0NDbFjxw5hwc2vv/4aKioqXMVsFl6/fs11BCJFaFJMpNbbT7pre8pd21tXabVu3TqkpaXB1tYW7dq1g4GBAXJycvDo0SOYmZnVurRaWqipqeHFixfCr+/cuYP8/HxYWVmJnKeurk43WoQQwgFamSD9vLy8MH36dDx69AjZ2dkwMDCAoaGhyIN+ExMT7gI2E2+/fCGEJsVEaol70v3uU25Z24Onr6+Pv//+G2FhYTh79iwKCgpgYmKCwYMHw9PTEy1btuQ64nt16dIFcXFxcHR0BADExcWBx+Nh+PDhIuc9ePBAuC9KlpSWliIsLAynT58W9pAeMmQIvvzyS3piTwiRCbQyQTbweDy0b98e7du35zoKAZCQkICMjAyxdWq2bt0KExMTjBw5koNkRFKo+jSRSvUtaEQ3AZJx+PBhODs7w9nZGXp6eoiIiIC5uTmuXLki8nBi8uTJePnyJQ4fPsxh2vrJycmBra0t/vvvPxgbGwvbZWVkZKBz585ISUmRyYk+IYQQ6fLs2TMkJCQgMzMTL1++FBmjvavcsLKywrhx4+Dj41Nj7Mcff0RsbCwuXLjAQTIiKTQpJoTUyy+//IKff/4ZBQUF6NevH7Zu3SrS4iMnJwfdu3fHqlWrMHPmTA6T1o+7uzsSExPx22+/YcCAAcLjFy5cwPjx4zFixAhERERwF5AQQojMO3/+PJycnFBUVCR2nMfj0fYjDmhoaNRaFfzEiROYMGECCgsLOUhGJIUmxYRIUHl5OVavXo09e/YgMzOzRv9BHo8n7PVLJEtHRwdr167FtGnTaoyFhobCx8dHpiqdE0IIkT59+/ZFZWUlduzYAUtLS7Ro0YLrSASAqqoqoqOjxRajO3z4MFxdXUVqqhD5Q3uKCZGgxYsXY/PmzRg1ahScnZ2hpKTEdSTyf0pKSmq0/KpmaGiIkpISCScihBAib27duoX9+/ejT58+XEchb+nZsyf27NkjdlK8Z88eWFpacpCKSBJNigmRoIMHDyIwMBDff/8911HIOzp37oxdu3aJLaQRHR2NLl26cJCKEEKIPDEyMqqxSoxwb8GCBZg4cSL4fD5mzJgBQ0NDZGVlYfv27Th48CD27t3LdUTSxGhSTIgElZSUoH///lzHIGJ8++23cHd3R25uLlxcXITtsvbu3YsTJ07IXN9lQggh0sff3x9r1qzBsGHDoK6uznUc8n+++OILrF+/Hn5+fti/fz+ANx1OWrZsifXr12PChAkcJyRNjfYUEyJBU6dOhZmZGQICAriOQsTYvn07li9fjidPngiP6enpISgoCDNmzOAwGSGEEHng5uaGs2fP4vnz5+jfvz/atGkjMs7j8erdgYN8PMXFxTh37hzy8/Ohra2NAQMGQENDg+tYRAJoUkxIE7t//77w86dPn8Ld3R2urq5wcHCo8csQADp06CDJeOQdVVVVuH37trBPcefOncHn87mORQghRA6Ympq+d5zH44ncNxBCJIMmxYQ0MT6fL9LDt/pb7u1jb6NWDNLnxIkTWLhwIa5du8Z1FEIIIYR8BBcuXEDPnj3RqlWrOvUgtra2lkAqwhXaU0xIEwsPD+c6Ammk4uJi3Lhxg+sYhBBCCPlIbGxskJaWhn79+sHGxqbWlxWMMeof3QzQpJiQJubh4cF1BEIIIYRwJDMzEwYGBlBUVERmZuYHzzcyMpJAKpKUlAQLCwvh56R5o+XThHCouLgYd+7cgb6+PgwNDbmOQ2px6NAhTJw4kZ4SE0IIqTeBQIDU1FT069evxpYqceh3jfSprKyEQCDgOgZpQvSmmJAmlpiYiOTkZKxZs0bk+KpVqxAYGIiKigoAwKRJkxAVFQUFBfq2JIQQQuRFWFgYOnbsKPz8Q5NiInnr16/HwoULxY5VVlZi8uTJOHDggIRTEUmiu29CmtjWrVtr/AJMSkqCn58fLC0t4eXlhVu3bmHbtm3o06cPFi1axFHS5qeuFT5zcnKaOAkhhBB59fY2Kk9PT+6CkFr5+PhAX18fLi4uIserqqrg4uJCy6ubAZoUE9LErly5gmXLlokcCw8Ph7KyMhITE6Gvry88vnv3bpoUS5CZmVmdnthXF9kghBBCiPzZvHkzpk2bBh0dHdjb2wN487vf1dUVx44dwx9//MFxQtLUaFJMSBN78uSJcNlUtaSkJNjY2IhMiB0dHbFr1y5Jx2vWqDI4IYSQpjZt2rQ6n8vj8RAaGtqEaYg4M2bMQE5ODsaPH49Tp06hT58+mDp1Ko4ePYqEhARqx9QM0KSYkCampqaGFy9eCL++c+cO8vPzYWVlJXKeuro6FdeQMKoMTgghpKmdOnVKZLVRUVERiouLoaCgAC0tLeTn56OiogIaGhrQ1NTkMGnztmzZMjx+/BiOjo6wsbFBYmIi4uPjMXDgQK6jEQngcx2AEHnXpUsXxMXFCb+Oi4sDj8fD8OHDRc578OAB9PT0JB2PEEIIIU3o4cOHePDgAR48eIBdu3ZBVVUVe/fuRVlZGbKzs1FWVoY9e/ZATU0N0dHRXMdt1kJCQjBw4EAkJibiyJEjGDx4MNeRiIRQSyZCmtjhw4fh7OwMZ2dn6OnpISIiAubm5rhy5YrIk+PJkyfj5cuXOHz4MIdpCSGEENJU+vXrB09PT8yZM6fG2ObNmxEZGYn09HQOkjU/pqamYuuFvH79GoWFhdDV1RUe4/F4uHfvniTjEQmj5dOENLFx48YhODgYP//8MwoKCmBlZVWjInVOTg5OnDiBVatWcZiUEEIIIU3pn3/+gZmZmdgxc3NzXL9+XcKJmq8BAwZQEU0iRG+KCSGEEEIIkQBTU1MMGzYMO3furDE2bdo0JCcn48GDBxwkI6R5ozfFhBBCCCGESIC3tzcWLFiA7OxsTJgwAXp6esjNzcX+/fuRmJiI4OBgriMS0izRm2JCCCGEEEIkJDQ0FIGBgXj06JHwWPv27eHv71+v9k2EkI+HJsWEEEIIIYRIEGMMjx49QnZ2NgwMDGBoaEj7WwnhEE2KCSGEEEIIIYQ0W7SnmBBCCCGEEAm6evUqbt++jZcvX9YYc3d35yARIc0bvSkmhBBCCCFEAoqKiuDo6Ii0tDQAb5ZRAxBZOl1ZWclJNkKaMz7XAQghhBBCCGkOfH19kZ+fjzNnzoAxhtjYWJw6dQqurq7o0KED0tPTuY7YbGVnZ+O7776DlZUVOnXqhBs3bgAANm3aRNelGaBJMSGEEEIIIRKQmJgIX19fWFlZAQAMDQ1ha2uLqKgo2NnZYePGjRwnbJ5u3boFS0tLhIaGok2bNrh37x5evXoFALh37x5dl2aAJsWEEEIIIYRIMbjAGQAADTZJREFUQHZ2NkxNTSEQCKCsrIznz58Lx5ydnREfH89huuZr0aJFMDc3x4MHD/D777/j7d2l1tbWwuXuRH7RpJgQQgghhBAJ0NfXR0FBAQDA2NgYqampwrG7d+9yFavZO3v2LJYuXQp1dfUarbH09fWRnZ3NUTIiKVR9mhBCCCGEEAmwsbFBWloaxo4dCzc3NwQGBuLhw4dQUFBAZGQkxowZw3XEZovPF/+uMD8/HyoqKhJOQySNJsWEEEIIIYRIgL+/Px4/fgwAWLx4MfLz87Fv3z6UlpZizJgx2LRpE8cJm6d+/fohMjISo0ePrjF24MABWFtbc5CKSBK1ZCKEEEIIIYQ0W8nJybC3t8fw4cPh4uICDw8PrFu3Djdv3sSuXbtw+vRp9O/fn+uYpAnRpJgQQgghhBAJKykpQX5+Ptq2bQtFRUWu4zR7cXFx8Pb2RkZGhvBY+/bt8euvv8LJyYnDZEQSaFJMCCGEEEKIhBw9ehTLly/H1atXAQB//vknevfuDS8vLwwdOhQuLi4cJ2zebt26hadPn0JLSwsWFhY1Cm8R+UTVpwkhhBBCCJGAw4cPY+zYsdDW1sbatWtFWv+YmpoiMjKSw3QEALp27YpBgwahW7duNCFuRmhSTAghhBBCiAQEBgbiyy+/xPHjx+Ht7S0y1r17d1y/fp2jZOTatWuYOHEi9PX10aJFC1y+fBkA4Ofnh+PHj3OcjjQ1mhQTQgghhBAiAbdu3cKkSZMAoMZbSE1NTeTn53MRq9m7cOECPvvsM1y9ehXOzs6orKwUjlVVVWHr1q0cpiOSQJNiQgghhBBCJEBdXR15eXlixx4+fAgdHR0JJyIAsGTJEgwbNgy3bt3CL7/8IrKs/dNPP8Vff/3FYToiCTQpJoQQQgghRALs7e2xevVqFBUVCY/xeDy8evUKv/76K0aNGsVhuubrr7/+wtdffw0+n1/jDb62tjZyc3M5SkYkRYHrAIQQQgghhDQHK1euRL9+/dC5c2c4ODiAx+NhzZo1uHbtGoqLi3H48GGuIzZLSkpKKCsrEzuWk5MDDQ0NCScikkZvigkhhBBCCJEAExMTXL58GaNHj0ZSUhIEAgHOnDkDKysrXLx4EW3btuU6YrNkY2ODX375BVVVVcJj1W+Mw8LCMGTIEK6iEQmhPsWEEEIIIYSQZuvKlSuwsbGBmZkZJkyYAH9/f3h7e+PatWtIS0tDeno6unbtynVM0oRoUkwIIYQQQghp1v788098++23OH/+PKqqqsDj8WBtbY0NGzbg008/5ToeaWI0KSaEEEIIIaSJBAUF1flcHo+HZcuWNWEa8iGlpaXIy8uDpqYm1NTUuI5DJIQmxYQQQgghhDQRPr9mCR8ejwdxt+A8Hk+kRy5peuXl5TA0NERoaCicnJy4jkM4QoW2CCGEEEIIaSKvX78W+SgrKwNjDBcvXqwxVl5eznXcZqdFixZgjEFZWZnrKIRDNCkmhBBCCCGkiQgEApEPBQUFscerP4jkjRkzBocOHeI6BuEQ9SkmhBBCCCGENFtjxozB3LlzMXnyZIwbNw4GBgbClkzVBg0axFE6Igm0p5gQQgghhBAJqayshKKiIi5duoTevXtzHYeg5r7vtyfEjDHa690M0JtiQgghhBBCSLOVlJTEdQTCMZoUE0IIIYQQ0kTu378v8nX1G8esrCy0bt26xvkdOnSQSC7y/w0bNozrCIRjtHyaEEIIIYSQJsLn82vsT61ekisOLdOVjFOnTqFfv35QVVXlOgqRAvSmmBBCCCGEkCYSHh7OdQQihr29PVJTU9GvXz8AQFVVFWxtbREaGgpzc3OO0xFJo0kxIYQQQgghTcTDw4PrCESMdxfLMsZw7tw5PH/+nKNEhEvUp5gQQgghhBBCSLNFk2JCCCGEEEIIIc0WLZ8mhBBCCCGENDtZWVnC6uBUFbx5o+rThBBCCCGEkGaFqoKTt9GbYkIIIYQQQkizQlXBydvoTTEhhBBCCCGEkGaLCm0RQgghhBBCCGm2aFJMCCGEEEIIIaTZokkxIYQQQgghhJBmiybFhBBCiIyKiIgAj8dDSkrKe48RQgghpHY0KSaEEEIaqbCwECoqKuDxeNi1a5fYcwICAnD48OF6j0mTlJQUBAQEoKioiOsohBBCyEdDk2JCCCGkkWJiYvDq1SuYmpoiLCxM7DmBgYG1TnzfN/Y+bm5uKCsrw6BBg+r9ZxsiJSUFgYGBNCkmhBAiV2hSTAghhDRSaGgohgwZAm9vb5w+fRr3799v0n/f8+fPAQACgQDKysrg8+nXOSGEENJQ9FuUEEIIaYTLly/j77//hoeHB1xcXKCgoCDytvjhw4fg8XgAgMjISPB4POHH+8aq8Xg8eHp64uTJk7CxsYGqqiqcnJwAvH//cEVFBQICAmBsbAwlJSX06NEDe/furXFe9T//Xe/+sz09PREYGAgAMDU1FeYMCAgQ/pni4mIsWbIEZmZmUFJSgo6ODqZMmVLjIcHLly8REBCAzp07o2XLlmjdujUsLS2xePHiD/8HJ4QQQj4yBa4DEEIIIbIsNDQUqqqqGD9+PFq1aoXRo0cjMjISQUFB4PP50NHRwa5du+Dm5oaBAwdi5syZwj/7vrG3Xbp0CYcOHcKMGTPg4eFRp1xLlizBixcvMGfOHABAeHg4pkyZgpcvX4qdBH/IV199hWfPniE2NhYbNmyAtrY2AKBHjx4A3kyIra2tkZmZiWnTpqFbt27Izs5GSEgIPvvsM1y6dAnGxsYAgK+//hphYWFwd3fHwoULUVFRgTt37uDUqVP1zkUIIYQ0Fk2KCSGEkAZ6+fIldu/eLZwQA4CHhwdiY2ORmJiIUaNGoVWrVpg6dSrc3NzQoUMHTJ06VeSf8b6xajdu3EBSUhLs7OzqnC0vLw/Xrl2DhoYGAGDWrFno0aMHFi5ciEmTJkFFRaVef9f+/fujR48eiI2Nxbhx42BiYiIyvnz5cty/fx9paWno2bOn8LinpycsLS3h7++PiIgIAEBsbCxGjRqFyMjIemUghBBCmgItnyaEEEIa6LfffkNRUZHI21sHBwfo6OjUWnCrIXr27FmvCTEAzJ49WzghBgANDQ3MmjULhYWFH71dE2MMMTExGDRoENq1a4e8vDzhR6tWrWBlZYXjx4+LZLlx4wauX7/+UXMQQgghDUFvigkhhJAGCg0NhY6ODgwNDXH37l3h8eHDh+PAgQPIy8sTLjNujE6dOtX7z3Tt2rXGMQsLC+D/tXc/odB2YRzHfyPdSWRMKAvEQhZjIU1mIxFLLPxJGUksLexYCCkLs7J5ohhjwc7GxoIpWYiyUygb/zYi/6MUrnfxvE1kHi8er818P8tzrvuau3sz/ebcc4707RuBnZ2d6fz8XEtLS8rMzIxZ83IzsLGxMbW1tam4uFgFBQWqrKxUbW2tamtr2TQMAPDjCMUAAHzB/v6+VlZWZGZ/DK2zs7Pq6en5689KTk7+6x6f9fj4+OFaM5MkVVdXq7e39z/r6+vrdXBwoMXFRa2urioSiSgUCqm8vFyRSESO43z5vgEA+CxCMQAAXxAOh2VmmpyclNvtfjPf39+v6enpbwnFX7G7u6v6+vpXYzs7O5KkgoKC6JjH49HFxcWb62OtJr/cFfulzMxMud1u3dzcfPg1b4/Ho0AgoEAgIDNTX1+fgsGgFhYW1NTU9KEeAAB8B0IxAACf9Pz8rJmZGRUXF6urqytmzfb2toaGhrS5uSmfz6eUlJSY4VPSu3NfNT4+/up/xdfX15qYmJDb7VZFRUW0rrCwUOvr67q/v4+uSF9eXiocDse8T0m6uLh4tdFWQkKCWltb9evXL83Pz6uxsfHNtaenp8rKytLT05Nub29f/ZDgcrlUUlIS7Q0AwE8iFAMA8ElLS0s6Pj5WZ2fnH2saGho0NDSkUCgkn88nv9+vSCSi0dFR5ebmyuVyqaWlRZLenfuqjIwMlZWVqaOjQ9Lvle2joyNNTU29eh27u7tbgUBAVVVVamtr09XVlSYnJ5WXl6eTk5NXPf1+v6Tfxz21trYqKSlJXq9XXq9XIyMjWltbU3Nzs5qbm+X3++U4jg4PD7W4uKjS0lLNzMzo9vZW2dnZqqurU0lJibKysrS/v6/x8XGlp6dHz2AGAODHGAAA+JTGxkaTZFtbW+/WFRYWWlpamt3f39ve3p7V1NRYamqqSbKXX8HvzUmy9vb2mP3D4bBJspWVlTdjy8vLNjAwYDk5OeY4jnm9Xpubm4vZJxgMWm5urjmOY0VFRRYKhWL2NjMbHR21/Px8S0xMNEk2ODgYnbu7u7Ph4WHzer2WlJRkKSkpVlRUZF1dXbaxsWFmZg8PD9bX12c+n888Ho85jmN5eXnW0dFhe3t77z5PAAD+Dy6zf3fHAAAAAAAgznDuAQAAAAAgbhGKAQAAAABxi1AMAAAAAIhbhGIAAAAAQNwiFAMAAAAA4hahGAAAAAAQtwjFAAAAAIC4RSgGAAAAAMQtQjEAAAAAIG4RigEAAAAAcesfOcOIBeW8uT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A8UAAALECAYAAAAhGZJ9AAAABHNCSVQICAgIfAhkiAAAAAlwSFlzAAALEgAACxIB0t1+/AAAIABJREFUeJzs3XucTuX+//H3PQcz5nxgBjGGnDIayWyJ7XwqFTubVHLcoaMtO6US41Bpp13Krq9RMqTUTqHsUk4pZUc70RAjZqgQhphhxpi5fn/M7157bvc9h5uZuXG/no/HPLjXWtdan3Ven3WtdS2bMcYIAAAAAAAv5OPpAAAAAAAA8BSSYgAAAACA1yIpBgAAAAB4LZJiAAAAAIDXIikGAAAAAHgtkmIAAAAAgNciKcYlY926dbLZbIqPj/d0KDgPnTt3ls1m0/z58x26s14rns1mk81mU0ZGhqdDQRni4+Nls9m0bt06T4dy2btcl3VycrJsNpuGDRvm0ThKOsZXVXmcv9LOw8OGDZPNZlNycnKVx1URuMZAeZEUo8rZD7Dn/oWFhemaa67R+PHj9fPPP3s6zMva0qVLlZycXOrF4fHjx5WcnHzJngjLY/78+UpOTtaWLVs8HUq5bNmyRcnJyRftRaN9ezl+/LinQ/G4i31doWKsW7dOycnJWrp0qadDuWhdbOeSn3/+WU8++aTatGmjmjVrKiAgQHXq1FH37t01a9Ys5eTkeDpElNOldg7HxY2kGB7j7++v2NhYxcbGKiYmRtnZ2fr+++81c+ZMXX311fryyy89HeJla+nSpZoyZUqZSfGUKVM0ZcqUCplmXFycmjZtqvDw8AoZX0WYP3++pkyZcsmcULds2aIpU6ZctImWfXshKb741xUqxrp16zRlyhSSYpV8jK/oc8mFeP7559WkSRNNnz5dmzZt0rFjxxQcHKyDBw9q9erVGjt2rBo3bqxVq1Z5OlSUQ3nO4UFBQWratKmuvPLKKowMlyKSYnhMu3btdPDgQR08eFCHDh1Sdna2FixYoIiICB0/flwDBgzQ6dOnPR0mKsiCBQv0448/6tZbb/V0KACACnaxH+Mff/xxPfzwwzp9+rR69Oihzz//XHl5ecrKylJOTo7ee+89NWnSRAcOHFDv3r310UcfeTpkVIA2bdroxx9/1OrVqz0dCi5yJMW4aAQFBWnw4MF66aWXJEkHDx7k7jsAALggK1as0DPPPCNJuv/++/Xpp5+qY8eO8vX1lSRVr15df/7zn7V582a1bdtW+fn5GjJkiH755RdPhg2gCpEU46Jz2223ycenaNP89ttvy1Xm5MmTmj9/vm677Ta1aNFCERERql69uho1aqRRo0YpPT3dqcz69etls9kUEBCgo0ePljjuPXv2yMfHRzabTTt37nTqn5GRoQcffFBNmzZVUFCQQkND1bp1az377LMlvptUvCGkHTt2aOjQoapXr578/f31pz/9qVzzXFBQoI8//lijR49W69atFRsbq2rVqqlOnTq69dZbtWbNGqcy9gYnUlNTJRU97nruu91SUYMnDRo0cIrX/lf83bDijaMcP35cjz76qJo1a6agoCBFRES4HK40H374obp06aLIyEiFhITo+uuv11tvveVy2IyMDIe4XXHVyMb8+fNls9n0+eefS5KGDx/uMH+uGuQ4c+aMZs+erQ4dOigqKkoBAQGqX7++RowYoR07dpQ4/WXLlql3796KjY2Vv7+/oqKi1LRpU91xxx165513Sl0WxdlsNg0fPlyS9Pnnnzutk5Iehd+3b59GjhypunXrKiAgQA0aNNDDDz+sEydOuBz+yJEjeuWVV9S3b181a9ZMoaGhCg4OVvPmzTVu3Dj9+uuvTmXs7QTYNWjQwCE2dxoAKr5v7Ny5U4MGDVLt2rUVFBSkVq1aaeHChdawxhilpKQoKSlJoaGhioqK0u233659+/aVOo21a9eqX79+qlWrlqpVq6ZatWqVuM/YnTx5UtOmTVPr1q0VGhpq7WtJSUkaP368fvjhB4d5OJ91ZTdixAjZbDb179+/1OEmT54sm82mdu3alTqcKzk5OZo5c6batWunqKgoBQYGqmHDhurTp48WLVqk/Px8pzInTpxQcnKyWrZsqZCQEIWEhCgxMVGTJ0/W77//7nI6xRuBKiws1OzZs9WmTRtFRETIZrNZjz0Wb8wnLy9PTz31lBITExUaGiqbzeb0SP75HHdLs379ev31r3/Vddddpzp16qhatWqKiYnRDTfcoPfee89pePuxx/5IcGpqqtN6dtXQ3Ycffqi+ffta215MTIxuueUWrVy5stT4du7cqTvuuEMxMTGqXr26mjVrpilTpigvL8/teZWkadOmyWazacCAAU79vv32W2se7r33Xqf+K1eudHmcdHWMd+dcUtzp06eVnJyspk2bqnr16oqJidHtt9/u8lxeHo8++qgkqWXLlnrxxRdLHC40NFSLFy9WUFCQjh07phkzZlj9NmzYIJvNpmrVqikrK6vEcfzyyy/y9fWVzWbT999/79S/Mq8Zdu3apalTp6pr165q0KCBAgMDFRERobZt2+r555+v0qfvyrvv5+Xl6V//+peGDBmili1bqkaNGgoMDFT9+vU1aNAgl9eB7pzDS2toq/g2e77b3EcffaQuXbooPDxcYWFhatu2rXWNReNxlxgDVLGhQ4caSaZTp04lDhMTE2MkmZEjR1rd1q5daySZ+vXrOw3/8ssvG0lGkvH19TVRUVGmWrVqVrfg4GDz2WefOZVr0qSJkWReeumlEmOZOHGikWTat2/v1G/JkiUmMDDQmk5QUJDx9/e3fl999dXm4MGDTuXs/RcsWGCCgoKMJBMaGmoCAwNN3759S4yluG3btlnjkWTCwsJMcHCwQ7enn37aocyGDRtMbGysFXNwcLCJjY11+DPGmFtvvdXUqFHDGs+5wzz33HPWODt16mQkmb///e+mYcOGRpIJCAgwoaGhJjw83Gm4N954wyGm4uv1hRdeMJKMzWYzERERxsfHx4rh/vvvd1oGe/futfqXxNV2s3jxYhMbG2utq7CwMIf5S0pKchjHr7/+alq2bGlNy8fHx4SGhlq/AwMDzZIlS5ym/fjjjzusD/s6Lr5cyys2NtaEhYUZScbf399pnWzYsMEa1j7+pUuXmqioKGvafn5+Vr+kpCRz5swZp+n87W9/s4bx8/MzUVFRxtfX1+pWs2ZN8/333zuUGTNmjImNjbWGqVGjhkNsY8aMKfd82sfxzjvvWMs4PDzc2Gw2q9/MmTNNYWGhueOOO6zlUXzbr1evnjly5IjL8T/xxBPWcPbtrPi4J0yY4FTm+PHjpnnz5g7rPzIy0mH7fPTRR89rXdWvX99IMmvXrrW6bdiwwUgy1apVK3E+CgoKrLJz584t9/I1xpi0tDQTHx/vtJ6Lbx979+51KJOenm5Nz36ssx+7JJm4uDiza9cup2lNnjzZSDJDhgwxffv2tY7RERERRpL57rvvjDH/Oy88+uijpk2bNtayCw8PN5LMsWPHrHGe73HX1bI2xpiTJ0867af29Wf/GzVqlEOZffv2mdjYWGu7CwwMdFrP+/bts4Y/c+aMGTRokNMxu/jvRx55xOX6+vzzzx2WdVhYmHV+u/76681jjz1mJJmhQ4eWttqdxlnSMej555+3ptW8eXOn/vbpDRkyxKG7q2P8+ZxLZs2aZVq1amWdS6pXr26Vj4qKMrt37y73fBpjzJdffmmVf+utt8pVZuTIkdY5Mi8vzxhjTGFhobXfzJkzp8Sy9uXnatlV9jVD69atHc5LUVFRDse3pKQkc+LECafxl3Z9Zd83J0+eXI4l9z/l3fc//PBDh2NyZGSkwzLy8/MzCxYscBi3O+fw0ubtQre5adOmOZ1P7OeFsWPHlnjdg4sTSTGqXFlJ8alTp6yD+Pjx463upR3Y3n77bfPEE0+Yb775xuEEtmPHDutCpGbNmiY7O9uh3LPPPmskmVatWrmMpaCgwNSrV89IMq+//rpDv2+++cb4+/sbPz8/88QTT5iff/7ZGGPM2bNnzVdffWWSkpKMJNOzZ0+n8doPoiEhIaZTp05m27ZtVszlPeHv3LnTjBgxwqxcudL8/vvvVvdDhw6ZadOmGV9fX2Oz2czGjRudypbnJFeehNOY/51UQkJCTL169czHH39sCgoKjDFFF9LnDldSUmy/OBgyZIh1UZCVleWQpC1atMjtGMtzQizthHXmzBnzhz/8wUgy3bp1M1999ZWVTP76669m7NixVvzF193evXutk+Njjz1mDh8+bPX77bffzHvvvWdGjBhR4nRdeeONN0rdd+zsyyQiIsJ07drV2r5yc3PN66+/bgICAowk889//tOp7KxZs8zTTz9ttm7davLz840xRdv05s2bTa9evYwkk5CQYAoLC0uc7rkJlTvs4wgPDzc333yz2bNnjzHGmN9//93cc8891rKeOHGiCQkJMQsXLjR5eXmmsLDQfPHFF6ZWrVpOxw67t99+2xr/Aw88YK2TI0eOmAcffNDqt3DhQodyU6ZMsY4hH330kbVczpw5Y3bt2mVmzJhhUlJSHMqUd12VlKjZk/BZs2a5LPfZZ59ZF+2uLnJLcvToUeuY1qBBA7N06VLrmHnmzBnz5ZdfmuHDh5v9+/dbZfLy8kxiYqKRim44fPrpp6awsNAUFhaaVatWmbi4OGu7yM3NdZie/cI4JCTEBAQEmFdeecXk5OQYY4qOVfZjl/2YFBISYiIiIszixYutuDIyMqx97kKOuyUt65ycHNO/f3/zwQcfmKNHj1rdjx07ZmbPnm1CQkKMJPPuu+86jdM+f2UlpPbjRKNGjcy7775rnYtOnDhhXnnlFesG0LlJW1ZWlnWT+NprrzVbtmyx1lVqaqoJCgqybhy4kxTn5uZax4EdO3Y49OvTp4+VdEkyv/32m0P/du3auTwnlnQ8dfdcEhERYeLj480nn3xizp49awoKCsz69etN3bp1jSQzYMCAcs+nMcZMnz7dSEU3s06ePFmuMitWrLBiLn4Ta8KECUaS6dy5c4ll7dvg9OnTHbpXxTXDfffdZ1577TWTkZFhdcvNzTXLly+3KgHuu+8+p/FXZlJc1r6/du1aM2bMGLN+/XqrvzHGZGZmWvtNYGCgyczMdJpGec7h5bkGOJ9tbvXq1dZ6GT58uDl06JAxpugmqr0yxb5vkhRfGkiKUeXKSoqL1/q+9957VvfSDmylKSwsNN27dzeSzPz58x36HTp0yLrTaL/YKG7lypXWQf3ck2n79u2NJPN///d/Lqd79OhRU7t2bSPJbNq0yaGfff4aNmxoTp065db8lNfUqVONJDNs2DCnfpWRFPv7+1sn6tKGKykplmR69OjhMtmyx9uoUSOH/lWRFM+dO9dIMh06dHBZs2qMMaNHjzaSY232O++8YySZZs2alThud7mbFLtKUowx5oEHHjCSTJcuXdyafm5urpWsrVu3rsTpVkRS3LhxYyv5tCsoKDCNGjWyhklNTXUqv2DBAivhK66wsNAqe/vtt7uctr3mOT4+3rqxY4wxN954o5FkZsyYUe75uNCk+B//+IeRZK655ppSY3UnETLGmPHjxxupqDbfflFeFvsyLWkf/+GHH6zj6LmJkv3CWCq9ds2+j0syK1euLHG4CznulrSsy2Kff1eJUHmS4l27dhmbzWZq1qzpUHtcnP2GTUJCgkN3+3E8Ojra4caa3cKFC63l5u620LFjR6dlWVBQYCIjI01oaKh1nCh+Hs7JybHW9bk3cCsqKa5evbrDDVW79957z0hFNXn2Gyblceedd1rHlPLav3+/FfNrr71mdd+6dauVYLvaf9LT061y9ht6dp6+ZtizZ4/x8/MzQUFBDsmnMZWbFJe175dlxIgRRpJJTk526ldRSfH5bHP2/adnz54ur1vuvfdea/5Jii8NvFOMi4IxRhkZGZo5c6YeeeQRSVL9+vV1yy23XPC4bTabbrrpJklF7wQVZ3+fS5LmzZvnVPaNN96QJA0YMEAhISFW959++kkbNmxQRESE/vKXv7icblRUlG688UZJ0meffeZymAceeEDVq1d3c47Kxz5f585zZbnxxhvVokWLCxrHY4895vL94CeeeEKStHv3bpfvaFUm+7tBf/3rX+Xv7+9ymEGDBklyXM9hYWGSpN9//12nTp2q5ChdGzdunAICApy6299BK/4ebHkEBASoR48ekip/u3r44Yfl5+fn0M3Hx0ddu3aVJNWtW1d33XWXU7lu3bpJkvbu3evwft6WLVu0e/duSdLEiRNdTnPy5MmSit75++abb6zu9nV54MCB850dtw0ZMkTVqlXTli1b9N133zn0O378uD744ANJRe8fu2PBggWSipbvFVdcUa4y9ndq+/bt63IfT0hIsN5/fvfdd12OIzo6ulyxJiYmqmfPni77VdRx1132Y+nGjRtVUFDgdvkFCxbIGKOBAweqXr16Lofp37+/AgIClJaW5rCd2Zf9yJEjVaNGDadygwYNUv369d2OSZI6duwoSdZ7mZK0bds2HTt2TH/84x+tfa14/6+//lr5+fm64oorKu0TN/3791ejRo2cuvfp00c2m015eXnWvlwe9vd/o6Ojy12m+LIu3ubI1VdfrRYtWqiwsNBlmxBvv/22JKlt27YO71JfDNcMDRo0UEJCgk6dOlWlnyEs775fkqq4lnF3mzty5IjWr18vSXrkkUdcXrfY32PHpYOkGB5TvAEaHx8fNWjQQOPHj9fp06dVu3ZtLV26VNWqVSv3+H7++Wc9+uijat26tSIiIqyGLmw2mx566CFJctlI0N133y1JWrRokc6cOWN1P3bsmNX69bknsa+++kqSlJ2drbp166pWrVou/+wnzf3797uM+frrry/3/Lly+vRpvfDCC+rcubNiYmLk7+9vzXOrVq1KnOfKcKHz4u/vr/bt27vs17hxY9WuXVuS9N///veCpuOOs2fPWsnR6NGjS1zP/fr1k+S4nq+77jpFRUXpwIEDuv7665WSkqK9e/dWWeyS9Ic//MFld3sydOzYMZf9f/zxRz3wwANKTExUWFiY1dCczWbTrFmzJFX+dnX11Ve77B4TEyNJat68udUgX3GxsbHW/4s3zmTfbmrWrKmEhASX427atKm1bIpvZ71795YkvfTSSxo8eLA+/vhjnTx50p3ZcVt0dLR188J+c87u7bffVm5urho3bmwlNuWRkZGhQ4cOSfrfPJWHfVl06dKlxGHsCVRJ+2dSUpLTTQ5XSjuOVNRx15WzZ8/q9ddf1w033KDatWsrICDA2uYjIyMlSbm5uSXuM6Wxx52amlpizHXr1rUaN7PHfebMGaWlpUmSOnXq5HLcNpvNrW2gOPs4iye99v936tRJHTt2dGjM6Nz+laWk45a/v7+1/5/Peqgod955pyS5bADSnhTbh7GrymuGzz77THfccYeuvPJKBQUFOTRAZb+pXFXXBVL59v2srCxNmzZN7dq1U3R0tPz8/KyY7Z/4qsyY3d3m7DcVfHx8SmzosH79+oqLi6vgSFGZyj5DAZXE3hKvVHRiDw4OVsOGDdWjRw/dfffd1oVIeXz++ee6+eablZ2dbXULDw9XYGCgpKLk8cSJEy5bduzVq5fq1aun/fv368MPP9Sf//xnSUUnvNzcXDVt2tQpWbPfyT979qx1kVmakmoKa9asWb4ZdOHAgQPq3Lmzdu3aZXULDg5WZGSkfHx8VFBQoCNHjpxXS6zn40LmRSq6M1/aTZArrrhCBw4c0OHDhy9oOu7IysqybpSU1kK5XfGWPSMjI7Vw4ULddddd2rp1q0aPHi1JqlWrlnr27KkRI0ZU6oWlVNSSqiv2/eLs2bNO/RYvXqwhQ4ZYF+g+Pj4KDw+3apyzs7OVk5NT6duV/SbIueyfUCmrvySHFpTt201ZtaN169bVL7/84rCdDRkyRBs2bFBKSorefPNNvfnmm/Lx8VFiYqJuueUW3XvvvSXGcyHuvvtuvfvuu3rrrbc0c+ZMa/+wP9Vib+G6vIofq9y5WCvPsqtbt66kov3EGONUc1Le40Npw1XUcfdc2dnZ6tWrl5W4SEWf6KlZs6Z148U+vZycHJc1tqWxx33y5Mly3Uyxx52VlWXVTNepU6fE4ctb43+udu3ayd/fX7/++qt2796tRo0aWUlv586dFR0drYSEBG3btk1ZWVmKioqy+p9vIl4eJR23pP8du1y1jl4S+3VGeY7hdkeOHHEqb3fHHXfoiSee0Lfffqv09HQ1btxYUlGitGPHDvn6+mrgwIEOZarqmmHMmDF6+eWXrd/26yz7U05ZWVnKz8+vsusCqeyYt2/frq5duzosl9DQUFWvXl02m01nzpzRsWPHKjVmd7c5+/YRHh5eas19nTp1yvwaAi4e1BTDY9q1a6eDBw/q4MGDOnDggHbv3q1PP/1U48ePdyshzs/P11133aXs7Gx1795d69ev1+nTp3X8+HFr/P/4xz8kFT2mfS4fHx/r0Z7iNTL2/7u68CwsLJRU9HkHU/Rufql/JTXHX/wC3l1jx47Vrl271LBhQy1ZskRZWVnKzs7Wb7/9poMHD2rjxo3nPe7zcSHzcrGyr2dJ+u6778q1rovr3bu39u7dq5SUFN12222qU6eODh48qAULFqhz584aNWpUVc9SqQ4fPqyRI0cqPz9fAwcO1ObNm63aMfu+ZH/qwtW+dCnIzc09r3Jz5szRDz/8oEmTJqlz584KCAjQli1bNG3aNDVu3LjCHtUtrnv37mrQoIGOHj2q5cuXSyp65H3z5s3y9fXV0KFDK3yapTnfZSeV//hQ2nAVddw917Rp0/TVV1+pRo0aSk1N1aFDh3Tq1CnrWFr8W7Xns93b437hhRfKFXfnzp3dnsb5CAoKUuvWrSUV3Vg2xmj9+vUKCQmxunfq1EnGGH3xxRfKzc3Vf/7zH6v7peKqq66SVPQIc/Eb56XZunWr9f/mzZs79IuPj7dqbIvXFttribt162bVLtpVxTXDxx9/rJdfflm+vr5KTk7W7t27lZeXp6NHj1rH7+uuu05S1R6/y9r3hw8frkOHDunaa6/VJ598opMnT+rEiRM6dOiQDh48qH/961+SLt1zDi4dJMW45H399df6+eefFRUVpWXLlqlDhw7WnT27su7MjhgxQj4+Pvrkk0904MABbd26Vd9++618fX01ZMgQp+Htj2i683heRTpz5oyWLVsmqeix7379+jndSCjP3eiLyZEjRxweXz+X/dGp4nediz+SVdIFe0nfTy2P6Oho64R+vnd7w8PDNXLkSL3zzjv65ZdflJaWppEjR0qS5s6dqxUrVpx3fBXt448/VnZ2tpo3b6633npLrVu3dnqP+lLbruzs201Z++zPP//sMHxxCQkJmjJlitauXavjx4/rww8/1NVXX62cnBwNHTrUrdqr8rDZbE437Oy1xL169Sq19tCV4o+WZ2ZmlrucfVmUtg/Yl1t0dHSp3w2/EJV13LVfdL/88ssaMmSIU0Jzodu8PW53jyFRUVHW8ae0R0cv5LHS4o9Qb9++XUeOHFH79u2tY2vx/v/5z3+Ul5en2NhYNWvW7LynWdXsj/0XFhbqww8/LFcZ+6tTwcHBSkpKcupvfzzanggbY7R48WKHfsVVxTWDfTu+++67NXnyZF155ZVO++LFdvzet2+fvvnmG/n6+mr58uXq1auXQ/st0sUXs/S/d85///33Ur/9XJXtUODCkRTjkme/GGvSpImCgoJcDrNq1apSxxEXF6cePXqooKBACxYssC5Ab7zxRpePRdrvEmdlZVl3zqvSkSNHlJeXJ0nWu8PnKm2e7Y8Elnbntfj7mlVxhzY/P19ff/21y367d++2LvyuvfZaq3tERIT1f/t2cK5NmzaVOM2yloO/v791QfTxxx+XEn35NW/eXCkpKWrbtq0kx/f5ylKe9XYh7MswMTHR5fu6xhitWbOmxPL2C7CL8Y6+fbvJyclxaESruF27dlm1gsW3M1eqVaumm2++2boQPXDggNLT063+FbWuhg8fLl9fX61cuVKZmZl68803JbnfwJZUVMNVq1YtSdK///3vcpezL4u1a9eWOIx9uyhruV2Iyjru2rf7yjqW2uP+5JNP3IqrWrVq1vvv9kZ9zmWv3T1fxRvbcvW+sKv+7j46XdXnknO1b9/eWo5///vfXb42UlxmZqYWLVokSRo2bJjL13puu+02+fn5aefOnfrvf/+rr776Svv27VNgYKDVxkRxVXHNUNZ2nJmZ6VYDZVWh+E3Ikl4DuND9rzJcc801koputBR/7aK4ffv2uXXzEZ5HUoxLXnh4uCQpPT3dZW3hp59+WurFnJ299m7evHnWCbGkViKbNWtmJTWPPPJIqTVEp06dshLYihIaGmolINu2bXPqf+DAAYf3is5lb023eENEJQ1T1nAV6ZlnnnF5cnvmmWckFTW4ZT8ZSVJISIji4+Mlyao5L+7o0aN67bXXSpxeeZbDsGHDJEnz588vs+Xr4g1xlFbrLcl6D8mdbaM88V4I+770ww8/uFwPc+fO1U8//eSx+C7ENddcY7Uu+vTTT7scJjk5WVJR8timTRure2nrsvj7ZMXXZUUtiyuuuEI33nijCgoKNGjQIB0+fFg1a9ZUnz59zmt8gwcPliQ9//zzDo8Fl8besvTHH3/s1BK2JKWlpVmtJN92223nFVd5VNZx177duzqWZmdn66mnniqxbHnW85AhQ2Sz2bRjxw7NmTOn1FjObUBqwIABkor2PXsrysUtXrxYGRkZpY6zNH/84x/l6+urffv2WY/sFn98OzY2Vk2bNtWWLVusR/jdfXTaE+eSc9nPIVu2bNHYsWNLHC47O1u33367Tp06pYiIiBJbEK5Zs6a6d+8uqai22P4Y9c033+zy/dSquGYobTuWpMcff/yiu2Fpj/nQoUP67bffnPpv27bNZYNmdp4659SoUUMdOnSQJM2cOdPlMM8991xVhoQKQFKMS1779u0VFBSko0ePasiQIdbjKqdPn9a8efP05z//uVyfYujTp49iYmK0a9cuHT58WDExMbr55ptLHP6ll15SQECA1q9fr24BfmymAAAgAElEQVTduunLL7+03hsqKCjQli1bNHnyZDVs2LDCH6EJDQ21TrAjRoywWkIsLCzU6tWrrffASmK/a25/XNyViIgI6/HMc1u/rQxBQUFavXq1/vKXv1gnx+PHj+vRRx+1Hhm1Jy3F2S/Cp0+fruXLl1u1ABs3blT37t1LTWjsy+H9998v8THrv/zlL2rbtq1yc3PVtWtXzZ07VydOnLD6//rrr0pNTVWHDh2slpkl6dVXX1WvXr301ltvOSzj48eP6+mnn9a6deskFT0GW172eLdv314ptQ3du3eXzWbTDz/8oDFjxlgXGidOnNBzzz2n+++/v9R9yR7fggULzuvTNZXJZrNp+vTpkopuoDz44INWwztHjx7VmDFjrEchp0+f7lC71b17d40ZM8Zqr8AuLS3NumlSu3ZthxazK3Jd2VvIt3+S5K677irx82BlefTRR3XFFVfoyJEj6tChg5YvX27tI/n5+fr88891++23Ozx5MXDgQCUmJkoq+pzXqlWrrOPL6tWr1bt3b+Xn5yshIcH6PFllqYzjrv0zY+PGjbPerZWKnjLp1q1bqQ002dfzl19+6fCkQHHNmze33sW/77779Nhjjzks3xMnTujf//637rjjDisJtrv//vsVExOjI0eOqFevXta7rvn5+XrzzTc1cuRIK7E4H2FhYWrZsqU1v64eF+7UqZMKCwv17bffWr/dUdXnElduueUWjR8/XpL0z3/+U7169dIXX3xhbTunT5/WkiVLlJSUpI0bN8rf31/z588v8RNa0v8ek168eLH1xIirR6ftKvuawb4dz5kzR/PmzbP263379mno0KF6++233WqvpSpcddVVqlu3rvXJMntNdn5+vt5//3316NHD6XHq4spzDq8skyZNklR0HXX33Xdb1y0nTpzQ5MmT9c9//vOC9k14wPl+4Bg4X/YPwXfq1MmtcqV9gH3WrFnWR9IlmfDwcOPn52ckmWuuuca89NJL5Zrmww8/bI3jb3/7W5kx/fvf/zbh4eFWmYCAABMdHW1N2/6XkZHhUM7efe/evW4sAUcbN2401atXt8YVHBxs/Y6KijJLly61+p3r8OHDJioqykgyPj4+platWqZ+/fpOy3bSpEkO47cP88ILL1jDdOrUqVwfpy9puOLr9YUXXjCSjM1mM5GRkcbHx8ea/v333+9yvFlZWaZhw4YO6yA4ONhIMnFxcWbhwoUlbjc7duww1apVM5KMn5+fqVOnjqlfv75p3769w3CHDh0y7du3t6bh4+NjoqKiTFBQkMN6Tk5OtsrY56X48ouIiHDoNmrUqFKXmSsdO3a0ykdFRVnr5Ouvv7aGKWv72rt3b4nbxkMPPeQQY0REhLUeevXqZZ544gkjyQwdOtSp7Lx586xygYGBJi4uztSvX79c+1J5Y588eXKJ0y/POOzx29fjudvZhAkTnMq0bNnSqUxgYKDVLSgoyKxatcqpXHnWVf369Y0ks3bt2hLnJz8/39SuXdsa17Zt20octjy2bt1q6tata43P39/f6bh17rJLT0+3YrXPc/HtPy4uzuzcudNpWuVZX8b877wwefLkMuM/3+NuScv6p59+MjVq1HDYdu3HkOrVq5uVK1eWuFzOnDljrrzySuu4VbNmTWs979+/3xru7Nmz5t5773WILywszISHhxubzWZ169y5s9P8rlu3zuFYHx4ebgICAowkc/3115sJEyaUaxmXpPg+36NHD6f+ixYtsvpHR0ebwsJCl+Mp7VxQUeeS8uwvpXn22Wcd9l0/Pz8TGRnpsA5q1aplVq5cWea4Tp486bBeIiIiTG5ubqllKvOaIS8vz7Rt29Ya1tfX1+GcM3Xq1HKdh8/lzr5ZXHn3/ffff9/hGBwaGmqdlyviHF7avF3oNpecnGzFbb9u8fX1NZLMuHHjrHPAW2+9VeoywMWBmmJcFsaMGaP333/fqjU+e/asmjVrpilTpuirr74qtbn94oq/C1Sed/ZuvPFG7dq1SxMnTtS1116rgIAAHT9+XOHh4WrXrp0mTJigb7/9VvXr1z/veSvJddddp6+//lp/+tOfFBkZqfz8fMXExGj06NHasmWLdffflRo1amjt2rXq16+fatasqcOHDyszM9Pp/ZdJkybp2WefVWJioowx1jCV9ajS2LFjtXz5cqtmIjAwUG3bttWbb76p2bNnuywTGRmpr776SqNGjVKdOnVUWFio6OhoPfjgg/rvf/9rfSrGlWbNmumzzz7TDTfcoPDwcB08eFCZmZlO7yfHxMTo888/16JFi9S7d2/VrFlTJ0+elM1mU7NmzTRkyBC9++67mjBhglXmzjvv1Ny5czVw4EBdddVV8vf3V3Z2tmrXrq0+ffpo+fLlZT5K6cr777+v++67Tw0aNFB2dra1Ti6kZeDi/vGPfyglJUWtWrVSQECACgoK1KpVK7344otasWJFqd+bHD58uObOnas2bdrIz89P+/fvV2ZmpsPnTTxt+vTpWr16tfr27asaNWooOztb0dHR6tOnj1atWmU9Zlnca6+9pilTpqhLly6Ki4uzaoubNWumBx54QD/88IO6devmVK6i1pWfn59uueUWSUXf02zRosV5zPn/XH311UpLS9P06dOVlJSk6tWrKycnR3FxcfrTn/6kt99+22m/adSokb7//ntNmjTJYfotWrTQk08+qa1bt6pJkyYXFFd5VfRxt2HDhvrmm2901113KSYmRgUFBYqIiNCgQYO0adMm9ezZs8Sy/v7+Wr16tQYPHqwrrrhCx44ds9Zz8XdXfX199corr+jLL7/UXXfdpfr16ysvL0+5ubmKi4tTnz59NHv2bOsx9OI6deqk7777TgMHDlTNmjWVl5en+Ph4JScna82aNdbn0s5X8ZpfV7XAxbt16NDhvBpSq+pzSUkeeeQR7dy5U48//rhat26tsLAwZWdnKyYmRl27dtULL7yg9PT0Ute5XUhIiLVfSkXXD2Wti8q8ZqhWrZpWrVqlCRMmqGHDhvLx8ZGfn5969OihDz/8UE8++aTb46wKt956q9asWaMePXooNDRU+fn5ql+/vh5++GF99913FXIOryyTJ0/WsmXL1LFjRwUHB+vs2bNq3bq15s+fr+eff96qvS7e/gkuXjZjLrIXDAAPeuqppzRx4kRdd911Vf5JIwAoSZMmTZSenq5XX31V99xzj6fDAQCUIicnR9HR0crLy9PevXut9k9w8aKmGPj/CgoKrEaZLrbvxwLwXqtXr1Z6erqCg4NLfWcRAHBxeOmll5SXl6fGjRuTEF8iSIoBFTVQNXXqVGVkZCg2NlZ33HGHp0MCAB05csRqIGjEiBEOLfkCADxn3Lhxmj9/vsO3lA8ePKhJkyZZj6v/7W9/81R4cBOPT8Orbdy4UbfffruOHTtmtSj8+uuvn9c3QAGgojz88MN69913dfDgQeXn56tGjRpKS0tTTEyMp0MDAKjok2b2rwIEBgYqMDDQ4T35wYMHKzU19bzew0fVo6YYXi03N1eZmZk6ffq0mjVrppSUFBJiAB535MgR7d+/X9WrV1fPnj21Zs0aEmIAuIg88cQTGjZsmK666iqrwcKYmBj17t1b7733nhYsWEBCfAmhphgAAAAA4LVK/rbGZa5GjRq8+A4AAAAAl6GMjIxyfxbSa5Pi+Ph4bd682dNhAAAAAAAqWFJSUrmH5Z1iAAAAAIDXIikGAAAAAHgtkmIAAAAAgNciKQYAAAAAeC2SYgAAAACA1yIpBgAAAAB4LZJiAAAAAIDXIikGAAAAAHgtjybF+/fvV//+/RUeHq6wsDD169dP+/btK1fZffv2aejQoYqLi1P16tXVpEkTTZw4UTk5OZUcNQAAAADgcuHnqQmfOnVKXbt2VUBAgFJTU2Wz2TRx4kR16dJFW7duVXBwcIllc3Jy1L17d+Xn52vatGmKi4vTpk2bNHnyZKWnp+udd96pwjkBAAAAAFyqPJYUz507V3v27NHOnTvVqFEjSVJiYqIaN26sOXPmaNy4cSWW3bBhg9LT0/XJJ5+oV69ekqQuXbooKytLM2fO1KlTpxQUFFQl8wEAAAAAuHR57PHp5cuXq23btlZCLEkNGjRQ+/bttWzZslLLnjlzRpIUERHh0D0iIkKFhYUyxlR8wAAAAACAy47HkuK0tDS1aNHCqXtCQoK2b99eatnu3burcePGeuSRR7R9+3ZlZ2drzZo1mjVrlu65555SH70GAAAAAMDOY0lxVlaWIiMjnbpHRUXp2LFjpZYNDAzUl19+qcLCQiUkJCg0NFTdunXTzTffrNmzZ1dWyAAAAACAy4zH3im+ELm5uRo4cKAOHTqkhQsXKi4uTt98842mTp0qPz8/vfrqqy7LpaSkKCUlRZJ0+PDhqgwZAAAAAHAR8lhSHBkZ6bJGuKQa5OJef/11rVu3Tunp6dY7yR07dlR4eLhGjRqle+65Ry1btnQqN2rUKI0aNUqSlJSUVAFzAQAAAAC4lHns8emEhASlpaU5dd++fbuaN29eatlt27YpIiLCoZEuSWrTpo0kaceOHRUXKAAAAADgsuWxpLhPnz7auHGj9uzZY3XLyMjQhg0b1KdPn1LL1qpVS8ePH9fu3bsduv/nP/+RJF1xxRUVHzAAAAAA4LLjsaR45MiRio+PV9++fbVs2TItX75cffv2Vb169TR69GhruMzMTPn5+Wnq1KlWt2HDhik0NFS9e/dWamqq1q5dq+eee04PP/ywWrdurfbt23tilgAAAAAAlxiPJcXBwcFas2aNmjRposGDB2vQoEFq0KCB1qxZo5CQEGs4Y4wKCgpUWFhodYuPj9fGjRt1zTXXaOLEierdu7fmzp2rUaNG6bPPPpOPj8dmCwAAAABwCbEZY4yng/CEpKQkbd682dNhAAAAAAAqmDv53iX5SSZvED9hhadDKFPGjJs8HQIAAAAAXBCeMwYAAAAAeC2SYgAAAACA1yIpBgAAAAB4LZJiAAAAAIDXIikGAAAAAHgtkmIAAAAAgNciKQYAAAAAeC2SYgAAAACA1yIpBgAAAAB4LZJiAAAAAIDXIikGAAAAAHgtkmIAAAAAgNciKQYAAAAAeC2SYgAAAACA1yIpBgAAAAB4LZJiAAAAAIDXIikGAAAAAHgtkmIAAAAAgNciKQYAAAAAeC2SYgAAAACA1yIpBgAAAAB4LZJiAAAAAIDXIikGAAAAAHgtkmIAAAAAgNciKQYAAAAAeC2SYgAAAACA1yIpBgAAAAB4LZJiAAAAAIDXIikGAAAAAHgtkmIAAAAAgNciKQYAAAAAeC2SYgAAAACA1yIpBgAAAAB4LZJiAAAAAIDXIikGAAAAAHgtkmIAAAAAgNciKQYAAAAAeC2SYgAAAACA1yIpBgAAAAB4LZJiAAAAAIDXIikGAAAAAHgtkmIAAAAAgNciKQYAAAAAeC2SYgAAAACA1yIpBgAAAAB4LY8mxfv371f//v0VHh6usLAw9evXT/v27SuzXHJysmw2m8u/wMDAKogcAAAAAHA58PPUhE+dOqWuXbsqICBAqampstlsmjhxorp06aKtW7cqODi4xLJ33323brjhBoduOTk5uuGGG9SnT5/KDh0AAAAAcJnwWFI8d+5c7dmzRzt37lSjRo0kSYmJiWrcuLHmzJmjcePGlVi2bt26qlu3rkO3hQsX6uzZsxo6dGilxo3zEz9hhadDKFPGjJs8HQIAAACAKuaxx6eXL1+utm3bWgmxJDVo0EDt27fXsmXL3B5famqqYmNj1atXr4oMEwAAAABwGfNYUpyWlqYWLVo4dU9ISND27dvdGtf+/fu1du1aDRo0SH5+Hqv8BgAAAABcYjyWFGdlZSkyMtKpe1RUlI4dO+bWuN58800VFhby6DQAAAAAwC2XRbXqggUL1KpVKyUmJpY6XEpKilJSUiRJhw8frorQAAAAAAAXMY/VFEdGRrqsES6pBrkk33zzjX788cdy1RKPGjVKmzdv1ubNm1WzZk234gUAAAAAXH48lhQnJCQoLS3Nqfv27dvVvHnzco8nNTVV/v7+uvPOOysyPAAAAACAF/BYUtynTx9t3LhRe/bssbplZGRow4YN5f7W8JkzZ7R48WLdeOON1PwCAAAAANzmsaR45MiRio+PV9++fbVs2TItX75cffv2Vb169TR69GhruMzMTPn5+Wnq1KlO4/joo4+UlZVFA1sAAAAAgPPisaQ4ODhYa9asUZMmTTR48GANGjRIDRo00Jo1axQSEmINZ4xRQUGBCgsLncaRmpqqqKgo3XzzzVUZOgAAAADgMuHR1qfj4uK0ZMmSUoeJj4+XMcZlv2XLllVGWAAAAAAAL+GxmmIAAAAAADyNpBgAAAAA4LVIigEAAAAAXoukGAAAAADgtTza0BZwKYqfsMLTIZQpY8ZNng4BAAAAuCRQUwwAAAAA8FokxQAAAAAAr0VSDAAAAADwWiTFAAAAAACvRVIMAAAAAPBaJMUAAAAAAK9FUgwAAAAA8FokxQAAAAAAr0VSDAAAAADwWiTFAAAAAACvRVIMAAAAAPBaJMUAAAAAAK9FUgwAAAAA8FokxQAAAAAAr0VSDAAAAADwWiTFAAAAAACvRVIMAAAAAPBaJMUAAAAAAK9FUgwAAAAA8FokxQAAAAAAr0VSDAAAAADwWiTFAAAAAACvRVIMAAAAAPBaJMUAAAAAAK9FUgwAAAAA8FokxQAAAAAAr0VSDAAAAADwWiTFAAAAAACvRVIMAAAAAPBaJMUAAAAAAK9FUgwAAAAA8FokxQAAAAAAr0VSDAAAAADwWiTFAAAAAACvRVIMAAAAAPBaJMUAAAAAAK9FUgwAAAAA8FokxQAAAAAAr0VSDAAAAADwWiTFAAAAAACvRVIMAAAAAPBaHk2K9+/fr/79+ys8PFxhYWHq16+f9u3bV+7yO3bs0IABA1SjRg1Vr15dTZs21axZsyoxYgAAAADA5cTPUxM+deqUunbtqoCAAKWmpspms2nixInq0qWLtm7dquDg4FLLb968WV27dlXnzp312muvKTw8XOnp6crOzq6iOQAAAAAAXOo8lhTPnTtXe/bs0c6dO9WoUSNJUmJioho3bqw5c+Zo3LhxJZYtLCzUkCFD1K1bN33wwQdW9y5dulR63AAAAACAy4fHHp9evny52rZtayXEktSgQQO1b99ey5YtK7XsunXrtGPHjlITZwAAAAAAyuKxpDgtLU0tWrRw6p6QkKDt27eXWvbLL7+UJOXm5qpt27by9/dXTEyMxowZo9OnT1dKvAAAAACAy4/HkuKsrCxFRkY6dY+KitKxY8dKLfvrr79KkgYOHKiePXvqs88+0yOPPKLXXntNd955Z6XECwAAAAC4/HjsneILUVhYKEm66667NHXqVElS586dVVBQoAkTJmjHjh266qqrnMqlpKQoJSVFknT48OGqCxgAAAAAcFHyWE1xZGSkyxrhkmqQi4uOjpYk9ejRw6F7z549JUlbtmxxWW7UqFHavHmzNm/erJo1a55P2AAAAACAy4jHkuKEhASlpaU5dd++fbuaN29eZlkAAAAAAC6Ux5LiPn36aOPGjdqzZ4/VLSMjQxs2bFCfPn1KLXvjjTcqICBAK1eudOj+ySefSJL+8Ic/VHzAAAAAAIDLjseS4pEjRyo+Pl59+/bVsmXLtHz5cvXt21f16tXT6NGjreEyMzPl5+dnvTssFT0+/dhjj+n//u//9Pjjj2vVqlWaMWOGpk6dqqFDhzp85gkAAAAAgJJ4rKGt4OBgrVmzRg899JAGDx4sY4y6deumF198USEhIdZwxhgVFBRYjWvZTZo0SaGhoXrllVc0c+ZM1a5dW+PHj9eTTz5Z1bMCAAAAALhEebT16bi4OC1ZsqTUYeLj42WMcepus9k0btw4jRs3rrLCAwAAAABc5jz2+DQAAAAAAJ5GUgwAAAAA8FokxQAAAAAAr0VSDAAAAADwWiTFAAAAAACvRVIMAAAAAPBaJMUAAAAAAK9FUgwAAAAA8FokxQAAAAAAr0VSDAAAAADwWiTFAAAAAACvRVIMAAAAAPBaJMUAAAAAAK9FUgwAAAAA8FokxQAAAAAAr0VSDAAAAADwWiTFAAAAAACv5efpAAB4TvyEFZ4OoUwZM27ydAgAAAC4jFFTDAAAAADwWiTFAAAAAACvRVIMAAAAAPBaJMUAAAAAAK9FUgwAAAAA8FokxQAAAAAAr0VSDAAAAADwWiTFAAAAAACvRVIMAAAAAPBaJMUAAAAAAK9FUgwAAAAA8FokxQAAAAAAr0VSDAAAAADwWiTFAAAAAACvRVIMAAAAAPBafp4OAAAqSvyEFZ4OoUwZM27ydAgAAAAohppiAAAAAIDXIikGAAAAAHgtkmIAAAAAgNciKQYAAAAAeC2SYgAAAACA1yIpBgAAAAB4LT7JBAAXIT4vBQAAUDWoKQYAAAAAeC2SYgAAAACA1yIpBgAAAAB4LZJiAAAAAIDXIikGAAAAAHgtkmIAAAAAgNfyaFK8f/9+9e/fX+Hh4QoLC1O/fv20b9++cpW12Wwu/7Zs2VLJUQMAAAAALhce+07xqVOn1LVrVwUEBCg1NVU2m00TJ05Uly5dtHXrVgUHB5c5jmHDhmn06NEO3Zo0aVJZIQMAAAAALjMeS4rnzp2rPXv2aOfOnWrUqJEkKTExUY0bN9acOXM0bty4MsdxxRVXqG3btpUdKgAAAADgMuWxx6eXL1+utm3bWgmxJDVo0EDt27fXsmXLPBUWAAAAAMCLeCwpTktLU4sWLZy6JyQkaPv27eUax6uvvqqAgAAFBQWpa9eu+uKLLyo6TAAAAADAZcxjSXFWVpYiIyOdukdFRenYsWNllr/rrrv0yiuvaNWqVUpJSdHRo0fVtWtXrVu3rsQyKSkpSkpKUlJSkg4fPnwh4QMAAAAALgMee6f4Qi1cuND6f4cOHdS3b1+1aNFCTz75ZIk1xqNGjdKoUaMkSUlJSVUSJwAAAADg4uWxmuLIyEiXNcIl1SCXJTQ0VDfddJM2bdpUEeEBAAAAALyAx5LihIQEpaWlOXXfvn27mjdv7oGIAAAAAADexmNJcZ8+fbRx40bt2bPH6paRkaENGzaoT58+bo/vxIkT+uijj9SmTZuKDBMAAAAAcBlz+53ir7/+WrNnz1Z6erqOHj0qY4xDf5vNpp9++qnM8YwcOVKzZ89W3759NX36dNlsNj355JOqV6+eRo8ebQ2XmZmpK6+8UpMmTdKkSZMkSTNnztTu3bvVpUsXxcbGKjMzUzNnztTBgwe1aNEid2cJAFCJ4ies8HQIZcqYcZOnQwAAAB7iVlK8YMECDR8+XP7+/mrSpIni4uLOe8LBwcFas2aNHnroIQ0ePFjGGHXr1k0vvviiQkJCrOGMMSooKFBhYaHVrWnTpvrggw/03nvv6ffff1dYWJjat2+v119/nZpiAEClIskHAODy4lZS/NRTT6lp06ZatWqV6tSpc8ETj4uL05IlS0odJj4+3qk2+pZbbtEtt9xywdMHAAAAAHg3t94pzszM1L333lshCTEAAAAAAJ7mVlJct25d5eXlVVYsAAAAAABUKbeS4nvuuUeLFi1SQUFBZcUDAAAAAECVceud4tatW2vJkiVq06aN7r//fjVo0EC+vr5Ow3Xs2LHCAgQAAAAAoLK4lRR369bN+v/dd98tm83m0N8YI5vNRk0yAAAAAOCS4FZS/MYbb1RWHAAAAAAAVDm3kuKhQ4dWVhwAAAAAAFQ5txraAgAAAADgcuJ2UpyTk6PJkycrMTFRISEhCgkJUWJiopKTk5WTk1MZMQIAAAAAUCncenw6KytLHTp00I4dO1SzZk21atVKkrRr1y5NnTpV//rXv/TFF18oKiqqUoIFAAAAAKAiuZUUT5o0ST/++KNmz56t0aNHW59jKigoUEpKih588EElJyfrpZdeqpRgAQBAxYmfsMLTIZQpY8ZNng4BAHCZc+vx6eXLl+vuu+/Wfffd5/B9Yl9fX917770aMWKEli5dWuFBAgAAAABQGdyqKT506JD1yLQr1157rVJTUy84KAAAAHdcCrXeEjXfAHAxcqumODY2Vt99912J/b/77jvFxsZecFAAAAAAAFQFt2qKb7nlFs2ZM0fXXnutRo4cKR+fopy6sLBQr732mubNm6fRo0dXSqAAAADe4lKo+abWG8Dlwq2keOrUqfrss8903333afLkyWratKkkaefOnTp8+LAaNWqkKVOmVEqgAAAAAABUNLcen46OjtbmzZs1YcIERUdHa9OmTdq0aZNq1Kihxx57TJs2bVJ0dHRlxQoAAAAAQIVyq6ZYksLCwvTUU0/pqaeeqox4AAAAAACoMm7VFAMAAAAAcDkptaZ4/fr1kqSOHTs6/C6LfXgAAAAAAC5mpSbFnTt3ls1m0+nTp1WtWjXrd0mMMbLZbCooKKjwQAEAAAAAqGilJsXz5s2TzWaTv7+/w28AAAAAAC4HpSbFw4YNK/U3AAAAAACXMre/U9yvXz+1aNHCZf+0tDQtWbJEkyZNqpDgAAAAcGmLn7DC0yGUKWPGTZ4OAYAHudX6dHJysrZu3Vpi/x9++EFTpky54KAAAAAAAKgKFfpJptzcXPn5uf3pYwAAAAAAPKLMDPbEiRM6fvy49fvo0aPat2+f03BZWVlatGiR6tWrV7ERAgAAAABQScpMil944QVNnTpVkmSz2TR27FiNHTvW5bDGGP3973+v2AgBAACAiwTvSAOXnzKT4s6dO0sqSninTp2qW2+9VYmJiQ7D2Gw2hYSEqG3btmrXrl2lBAoAAAAAQEUrMynu1KmTOnXqJEnKzMzUPffco+uuu67SAwMAAAAAoLK51SrWG2+8UVlxAAAAAKhCPAoOFDmvpqILCgr0448/6tixYyosLHTq37FjxwsODAAAAACAyuZ2Uvzss89qxowZOnHiRInDFBQUXLlgOYYAACAASURBVFBQAAAAAABUBbe+U/z666/rscce0zXXXKPp06fLGKOxY8dq/PjxioqKUlJSkubNm1dZsQIAAAAAUKHcSopfffVVtW3bVmvXrtWoUaMkSTfddJNmzJihrVu3KiMjg1piAAAAAMAlw62keMeOHRowYICkos8wSf97VLp27doaNWqUZs2aVcEhAgAAAABQOdxKin19fRUcHCxJ1r9Hjx61+sfHxys9Pb0CwwMAAAAAoPK4lRTHxcVp7969kqSAgADVq1dPX3zxhdV/06ZNioqKqtgIAQAAAACoJG61Pt2xY0etWLFCzzzzjCRpwIABevHFF3X69GkVFhbqzTff1IgRIyolUAAAAAAAKppbSfFf//pXtWzZUqdPn1b16tU1ZcoU7dq1S6mpqZKknj17asaMGZUSKAAAAAC4Ej9hhadDKFPGjJs8HQJK4FZS3LRpUzVt2tT6HRwcrOXLl+v333+Xr6+vQkJCKjxAAAAAAAAqi1tJcUnCw8MrYjQAAAAAAFSpCkmKAQAAAAAVg8fBq1apSbGPj4/1PeLystlsOnv27AUFBQAAAABAVSg1KR4yZIjbSTEAAAAAAJeKUpPi+fPnV1EYAAAAAABUPR9PTnz//v3q37+/wsPDFRYWpn79+mnfvn1uj2fGjBmy2Wz64x//WAlRAgAAAAAuV+eVFK9fv14TJ07UyJEj9eOPP0qSsrOztX79eh0/frxc4zh16pS6du2qH3/8UampqVq4cKHS09PVpUsX5eTklDuWPXv2aPr06YqJiTmfWQEAAACA/8fenYfHdD7uH79nImKJJSQqYkkspYK2isYaO7VXd1uprXy1tVVbO6W1l6oi9qVKS/uloUjtS2lTHz5tLFURVCkVtW+J5/dHf+YrTUhCkpOZeb+uK9fFWSb36Wlk7jnPeQ7cWKpmn46Pj1ebNm20fPlyGWNks9n0yiuvqEyZMsqSJYtatWql/v37a+DAgcm+1qxZsxQdHa1Dhw6pZMmSkqQKFSqoVKlSmjlzpvr27ZuiTD169FDbtm116NAhJvgCAAAAAKRKqq4Ujx07VitWrNCkSZN04MABGWMc67Jly6Znn31Wa9asSdFrrVq1SiEhIY5CLElBQUGqXr26Vq5cmaLXWLJkifbs2aMPP/wwNYcBAAAAAICkVJbihQsXqkOHDnrrrbfk6+ubaP1jjz2mI0eOpOi1oqKiVK5cuUTLg4ODtX///mT3P3/+vPr06aNx48YpX758KfqeAAAAAADcLVWlOCYmRlWrVr3n+rx58+r8+fMpeq3Y2Fj5+PgkWp4vX74Uvcbbb7+tRx99VB07dkzR9wMAAAAA4N9SdU9xrly5FBsbe8/1v/32m/z8/B46VHK2bdumhQsXas+ePal6jnJYWJjCwsIkSWfPnk2veAAAAAAAJ5GqK8U1atTQ4sWLE9xLfMf58+c1d+5c1alTJ0Wv5ePjk+QV4XtdQb5b9+7d1blzZxUuXFh///23/v77b8XFxSk+Pl5///23bty4keR+3bp1U2RkpCIjIzOkvAMAAAAAMrdUleJBgwbp8OHDqlu3rsLDwyVJ+/bt08yZM1WxYkVduXJF7777bopeKzg4WFFRUYmW79+/X2XLlr3vvgcOHNCMGTPk4+Pj+NqxY4d27dolHx8fTZ8+PTWHBQAAAABwU6kaPl2pUiWtWLFCXbp0UadOnSRJ/fv3lzFGBQoU0Ndff51sob2jRYsW6t+/v6Kjo1W8eHFJ/9yzvGPHDo0ZM+a++27atCnRst69eys+Pl5Tp05NMKM1AAAAAAD3kqpSLElNmzZVTEyMIiIiHI9lKlWqlBo1aqQcOXKk+HW6du2qTz75RC1bttSoUaNks9k0ZMgQFSlSRN27d3dsd+zYMZUoUUJDhw7V0KFDJUm1a9dO9Hp58+ZVXFxckusAAAAAAEhKikvxtWvX9OWXX6p06dJ6+umn1axZMzVr1uyBv3HOnDm1ceNG9enTR+3bt5cxRvXq1dPkyZPl7e3t2M4Yo/j4eN2+ffuBvxcAAAAAAElJcSn28vJS165dNWXKFD399NNp8s2LFi2qFStW3HebwMDAJCf2+rfNmzenSSYAAAAAgPtI8URbdrtdRYoU0cWLF9MzDwAAAAAAGSZVs0+/+uqrWrRo0T0feQQAAAAAgDNJ1URb1apV01dffaUnnnhCPXv2VKlSpZKcXKtWrVppFhAAAAAAgPSSqlLcoEEDx5/feust2Wy2BOuNMbLZbIqPj0+bdAAAAAAApKNUleK5c+cmKsIAAAAAADirVJXijh07plMMAAAAAAAyXoon2rp8+bJKlCihyZMnp2ceAAAAAAAyTIpLsbe3t86dOydvb+/0zAMAAAAAQIZJ1SOZQkJCFBkZmV5ZAAAAAADIUKkqxWPGjNEXX3yhefPmyRiTXpkAAAAAAMgQqZpoq2/fvvLx8VGXLl00YMAAlShRItFzim02mzZs2JCmIQEAAAAASA+pKsXR0dGy2WwqWrSoJOnPP/9Ml1AAAAAAAGSEVJXimJiYdIoBAAAAAEDGS9U9xQAAAAAAuJJUXSm+4+LFi/ruu+8UHR0tSSpevLgaNGigXLlypWk4AAAAAADSU6pL8ezZs9WvXz9dvnzZMQO1zWaTt7e3Jk2apM6dO6d5SAAAAAAA0kOqSvGqVavUrVs3FS9eXO+//76Cg4MlSVFRUZo6daq6deumAgUKqHnz5ukSFgAAAACAtJSqUjxu3Dg99thj2r17t7y9vR3L69Wrp06dOikkJERjx46lFAMAAAAAnEKqJtrat2+fOnbsmKAQ35ErVy69+uqr2rdvX5qFAwAAAAAgPaWqFN+5h/hebDbbQ4UBAAAAACAjpaoUP/7445o/f76uXLmSaN3ly5c1f/58Pf7442kWDgAAAACA9JSqe4rffvtttW7dWhUrVtSbb76psmXLSvq/ibZ+++03ffXVV+kSFAAAAACAtJaqUtyqVSt98skneuedd/TGG284hksbY5QzZ0598sknatmyZboEBQAAAAAgraX6OcU9e/ZUmzZtFBERoaNHj0qSihcvrgYNGihPnjxpHhAAAAAAgPSS6lIsSXnz5tULL7yQ1lkAAAAAAMhQyU60FR8fr3fffVczZsy473bTp0/Xe++9p9u3b6dZOAAAAAAA0lOypXjx4sUaP368KleufN/tqlSponHjxmnJkiVpFg4AAAAAgPSUbCn+4osvVL9+fT311FP33e6pp55So0aN9Nlnn6VZOAAAAAAA0lOypfinn35S/fr1U/RiderU0X/+85+HDgUAAAAAQEZIthTHxsaqQIECKXoxPz8/nT9//qFDAQAAAACQEZItxbly5dJff/2Vohc7d+6cvL29HzoUAAAAAAAZIdlSHBwcrPXr16foxSIiIhQcHPzQoQAAAAAAyAjJluLWrVvru+++08qVK++73apVqxQREaHnnnsuzcIBAAAAAJCeki3F3bt3V8mSJfXiiy9q0KBBiomJSbA+JiZGgwcP1osvvqhHH31U3bt3T6+sAAAAAACkqSzJbZA9e3atXr1azZo104cffqgxY8Yod+7cypUrly5duqSLFy/KGKPSpUsrPDxc2bJly4jcAAAAAAA8tGSvFEtSyZIltXfvXk2ZMkU1atSQh4eHTp8+LQ8PD9WsWVNTpkzRnj17VKJEifTOCwAAAABAmkn2SvEd2bJl0xtvvKE33ngjPfMAAAAAAJBhUnSlGAAAAAAAV0QpBgAAAAC4LUoxAAAAAMBtUYoBAAAAAG6LUgwAAAAAcFuUYgAAAACA26IUAwAAAADcFqUYAAAAAOC2KMUAAAAAALdlaSk+ceKEnn/+eeXJk0e5c+dW69atdfz48WT3O3bsmFq2bKlixYope/bs8vX1VWhoqNasWZMBqQEAAAAArsKyUnz16lXVrVtXBw8e1IIFC7Ro0SIdPnxYderU0ZUrV+677+XLl+Xr66tRo0ZpzZo1mjNnjnLlyqWmTZvqq6++yqAjAAAAAAA4uyxWfeNZs2YpOjpahw4dUsmSJSVJFSpUUKlSpTRz5kz17dv3nvsGBwdrzpw5CZY1bdpUQUFBmjdvnlq3bp2u2QEAAAAArsGyK8WrVq1SSEiIoxBLUlBQkKpXr66VK1em+vWyZMmiPHnyKEsWy3o+AAAAAMDJWFaKo6KiVK5cuUTLg4ODtX///hS9xu3btxUXF6fTp09r5MiR+vXXX9WrV6+0jgoAAAAAcFGWXVaNjY2Vj49PouX58uXT+fPnU/QaAwYM0MSJEyVJ3t7eWrp0qerVq5emOQEAAAAArsupH8nUu3dv/fjjj/rmm2/0zDPPqE2bNgoPD7/n9mFhYapUqZIqVaqks2fPZmBSAAAAAEBmZFkp9vHxSfKK8L2uICelcOHCqlSpkpo1a6YvvvhCISEh6t+//z2379atmyIjIxUZGSk/P78Hzg4AAAAAcA2WleLg4GBFRUUlWr5//36VLVv2gV6zUqVK+u233x42GgAAAADATVhWilu0aKFdu3YpOjrasSwmJkY7duxQixYtUv16t2/f1vbt21WiRIm0jAkAAAAAcGGWleKuXbsqMDBQLVu21MqVK7Vq1Sq1bNlSRYoUUffu3R3bHTt2TFmyZNHIkSMdy4YPH64333xTy5Yt05YtW7Rs2TI1btxYP/zwg0aMGGHF4QAAAAAAnJBls0/nzJlTGzduVJ8+fdS+fXsZY1SvXj1NnjxZ3t7eju2MMYqPj9ft27cdyypWrKjJkydr6dKlunDhggoWLKjHH39c27ZtU/Xq1a04HAAAAACAE7KsFEtS0aJFtWLFivtuExgYKGNMgmUtWrR4oCHWAAAAAADczakfyQQAAAAAwMOgFAMAAAAA3BalGAAAAADgtijFAAAAAAC3RSkGAAAAALgtSjEAAAAAwG1RigEAAAAAbotSDAAAAABwW5RiAAAAAIDbohQDAAAAANwWpRgAAAAA4LYoxQAAAAAAt0UpBgAAAAC4LUoxAAAAAMBtUYoBAAAAAG6LUgwAAAAAcFuUYgAAAACA26IUAwAAAADcFqUYAAAAAOC2KMUAAAAAALdFKQYAAAAAuC1KMQAAAADAbVGKAQAAAABui1IMAAAAAHBblGIAAAAAgNuiFAMAAAAA3BalGAAAAADgtijFAAAAAAC3RSkGAAAAALgtSjEAAAAAwG1RigEAAAAAbotSDAAAAABwW5RiAAAAAIDbohQDAAAAANwWpRgAAAAA4LYoxQAAAAAAt0UpBgAAAAC4LUoxAAAAAMBtUYoBAAAAAG6LUgwAAAAAcFuUYgAAAACA26IUAwAAAADcFqUYAAAAAOC2KMUAAAAAALdFKQYAAAAAuC1KMQAAAADAbVlaik+cOKHnn39eefLkUe7cudW6dWsdP3482f1+/PFHde7cWaVKlVKOHDlUtGhRtW3bVkePHs2A1AAAAAAAV2FZKb569arq1q2rgwcPasGCBVq0aJEOHz6sOnXq6MqVK/fdd9myZYqKitKbb76pNWvWaMyYMdqzZ48qVaqkEydOZNARAAAAAACcXRarvvGsWbMUHR2tQ4cOqWTJkpKkChUqqFSpUpo5c6b69u17z30HDBigCRMmJFhWvXp1BQUFadasWRo5cmS6ZgcAAAAAuAbLrhSvWrVKISEhjkIsSUFBQapevbpWrlx5330LFCiQaFmxYsXk5+enkydPpnlWAAAAAIBrsqwUR0VFqVy5comWBwcHa//+/al+vQMHDujMmTN67LHH0iIeAAAAAMANWFaKY2Nj5ePjk2h5vnz5dP78+VS9VlxcnF5//XX5+fmpc+fOaRURAAAAAODiLLunOC316tVLO3fu1OrVq5Ms2neEhYUpLCxMknT27NmMigcAAAAAyKQsu1Ls4+OT5BXhe11Bvpd3331XYWFhmjt3rho2bHjfbbt166bIyEhFRkbKz88v1ZkBAAAAAK7FsivFwcHBioqKSrR8//79Klu2bIpeY/To0Ro7dqymTp2q9u3bp3VEAAAAAICLs+xKcYsWLbRr1y5FR0c7lsXExGjHjh1q0aJFsvt//PHHGjx4sEaPHq1evXqlZ1QAAAAAgIuyrBR37dpVgYGBatmypVauXKlVq1apZcuWKlKkiLp37+7Y7tixY8qSJUuCZw8vXbpUvXv3VuPGjVW3bl3t2rXL8fUgM1cDAAAAANyTZcOnc+bMqY0bN6pPnz5q3769jDGqV6+eJk+eLG9vb8d2xhjFx8fr9u3bjmVr166VMUZr167V2rVrE7xuaGioNm/enFGHAQAAAABwYpbOPl20aFGtWLHivtsEBgbKGJNg2fz58zV//vx0TAYAAAAAcAeWDZ8GAAAAAMBqlGIAAAAAgNuiFAMAAAAA3BalGAAAAADgtijFAAAAAAC3RSkGAAAAALgtSjEAAAAAwG1RigEAAAAAbotSDAAAAABwW5RiAAAAAIDbohQDAAAAANwWpRgAAAAA4LYoxQAAAAAAt0UpBgAAAAC4LUoxAAAAAMBtUYoBAAAAAG6LUgwAAAAAcFuUYgAAAACA26IUAwAAAADcFqUYAAAAAOC2KMUAAAAAALdFKQYAAAAAuC1KMQAAAADAbVGKAQAAAABui1IMAAAAAHBblGIAAAAAgNuiFAMAAAAA3BalGAAAAADgtijFAAAAAAC3RSkGAAAAALgtSjEAAAAAwG1RigEAAAAAbotSDAAAAABwW5RiAAAAAIDbohQDAAAAANwWpRgAAAAA4LYoxQAAAAAAt0UpBgAAAAC4LUoxAAAAAMBtUYoBAAAAAG6LUgwAAAAAcFuUYgAAAACA26IUAwAAAADcFqUYAAAAAOC2KMUAAAAAALdFKQYAAAAAuC1LS/GJEyf0/PPPK0+ePMqdO7dat26t48ePp2jfgQMHqmHDhsqfP79sNpvmz5+fvmEBAAAAAC7HslJ89epV1a1bVwcPHtSCBQu0aNEiHT58WHXq1NGVK1eS3X/q1Km6du2amjVrlgFpAQAAAACuKItV33jWrFmKjo7WoUOHVLJkSUlShQoVVKpUKc2cOVN9+/a97/4XLlyQ3W7Xb7/9poULF2ZEZAAAAACAi7HsSvGqVasUEhLiKMSSFBQUpOrVq2vlypXJ7m+3czs0AAAAAODhWNYso6KiVK5cuUTLg4ODtX//fgsSAQAAAADcjWWlODY2Vj4+PomW58uXT+fPn7cgEQAAAADA3Vh2T7EVwsLCFBYWJkk6e/asxWkAAAAAAFaz7Eqxj49PkleE73UFOS1069ZNkZGRioyMlJ+fX7p8DwAAAACA87CsFAcHBysqKirR8v3796ts2bIWJAIAAAAAuBvLSnGLFi20a9cuRUdHO5bFxMRox44datGihVWxAAAAAABuxLJS3LVrVwUGBqply5ZauXKlVq1apZYtW6pIkSLq3r27Y7tjx44pS5YsGjlyZIL9t2zZouXLl2vt2rWSpMjISC1fvlzLly/P0OMAAAAAADgvyybaypkzpzZu3Kg+ffqoffv2MsaoXr16mjx5sry9vR3bGWMUHx+v27dvJ9h/2LBh2rJli+Pv06ZN07Rp0xz7AAAAAACQHEtnny5atKhWrFhx320CAwOTLLmbN29Op1QAAAAAAHdh2fBpAAAAAACsRikGAAAAALgtSjEAAAAAwG1RigEAAAAAbotSDAAAAABwW5RiAAAAAIDbohQDAAAAANwWpRgAAAAA4LYoxQAAAAAAt0UpBgAAAAC4LUoxAAAAAMBtUYoBAAAAAG6LUgwAAAAAcFuUYgAAAACA26IUAwAAAADcFqUYAAAAAOC2KMUAAAAAALdFKQYAAAAAuC1KMQAAAADAbVGKAQAAAABui1IMAAAAAHBblGIAAAAAgNuiFAMAAAAA3BalGAAAAADgtijFAAAAAAC3RSkGAAAAALgtSjEAAAAAwG1RigEAAAAAbotSDAAAAABwW5RiAAAAAIDbohQDAAAAANwWpRgAAAAA4LYoxQAAAAAAt0UpBgAAAAC4LUoxAAAAAMBtUYoBAAAAAG6LUgwAAAAAcFuUYgAAAACA26IUAwAAAADcFqUYAAAAAOC2KMUAAAAAALdFKQYAAAAAuC1KMQAAAADAbVGKAQAAAABui1IMAAAAAHBblGIAAAAAgNuytBSfOHFCzz//vPLkyaPcuXOrdevWOn78eIr2vX79ut5++235+/sre/bsqlq1qrZu3ZrOiQEAAAAArsSyUnz16lXVrVtXBw8e1IIFC7Ro0SIdPnxYderU0ZUrV5Ldv3Pnzpo1a5ZGjhyp8PBw+fv7q1GjRtq7d28GpAcAAAAAuIIsVn3jWbNmKTo6WocOHVLJkiUlSRUqVFCpUqU0c+ZM9e3b95777tu3T0uWLNHcuXPVqVMnSVJoaKiCg4M1dOhQrVq1KkOOAQAAAADg3Cy7Urxq1SqFhIQ4CrEkBQUFqXr16lq5cmWy+3p6euqll15yLMuSJYtefvllrVu3Tjdu3Ei33AAAAAAA12FZKY6KilK5cuUSLQ8ODtb+/fuT3TcoKEg5cuRItO/Nmzf122+/pWlWAAAAAIBrsqwUx8bGysfHJ9HyfPny6fz58w+87531AAAAAAAkx2aMMVZ846xZs6pv374aM2ZMguWDBw/WmDFjFBcXd899GzZsqIsXL2rXrl0Jln/33Xdq0KCBtm7dqpo1aybaLywsTGFhYZKkgwcPqkyZMmlwJM7j7Nmz8vPzszpGmuBYMi9XOh5XOhbJtY6HY8m8XOl4OJbMy5WOx5WORXKt4+FYnFtMTIz++uuvFG1r2URbPj4+SV4RvtdV4H/ve+zYsST3lf7vivG/devWTd26dXuAtK6hUqVKioyMtDpGmuBYMi9XOh5XOhbJtY6HY8m8XOl4OJbMy5WOx5WORXKt4+FY3Idlw6eDg4MVFRWVaPn+/ftVtmzZZPc9evSorl69mmjfrFmzJpi8CwAAAACAe7GsFLdo0UK7du1SdHS0Y1lMTIx27NihFi1a3Hff5s2b69atW/ryyy8dy+Li4rRs2TI1bNhQXl5e6ZYbAAAAAOA6PIYPHz7cim9cvnx5LV26VMuXL1dAQIB+/fVXdevWTdmyZdOcOXOUNWtWSdKxY8fk6+sr6Z9nEUuSv7+/Dh48qGnTpsnX11fnz5/Xu+++qx9++EGLFy+Wv7+/FYfkFJ566imrI6QZjiXzcqXjcaVjkVzreDiWzMuVjodjybxc6Xhc6Vgk1zoejsU9WDbRliQdP35cffr0UUREhIwxqlevniZPnqzAwEDHNjExMQoKCtKwYcN0d3+/du2aBg0apCVLlujvv//W448/rrFjx6p27doZfhwAAAAAAOdkaSkGAAAAAMBKlt1TDAAAAACA1SjFAFItPj5e+/bt09mzZ62OAji92NhY/fTTT7px44bVUQCkswsXLlgdAUASGD6NTGnkyJEp3tZms2nIkCHpmCbtLFy48J7r7Ha78uTJoyeffFKFCxfOwFSpd/v2bXl5eWn16tVq2LCh1XHShKucG2Ruo0aN0pUrV/Thhx9KkrZu3apmzZrpypUrCggI0IYNG1SqVCmLUwJILzlz5tTLL7+s119/XZUrV7Y6Dv6/WrVqqUePHnr++efl6elpdRxYgFKMTMluT/kgBpvNpvj4+HRMk3bsdrtsNpsk6e4fvbuX2e12vfTSS5o3b55jFvbMqHjx4po4caKeffZZq6OkCVc6N8i8ypQpo379+qlr166SpKpVqypLliwaMGCARo4cqRIlSmjp0qUWp8TdYmNjdfToUZUrV45HPlrIGKNvvvlGW7du1blz5zR8+HAVK1ZMW7ZsUalSpVSoUCGrI6bI8OHDNXfuXJ08eVIVKlRQjx491KZNG3l7e1sdLdXOnz+va9euJfhvP2fOHP3yyy9q1KiRGjdubGG61KlRo4Z27twpX19fdezYUd26dVPJkiWtjoUMRCl2YTt37lRsbKyaNWsmSTp37px69erl+Mdq7Nix8vDwsDile/n+++/Vtm1bNW/eXM8//7weeeQR/fnnn/riiy8UHh6uTz/9VFFRURo6dKh69+6tDz74wOrI9zR27FitWbNGERERLlEQXencSNKCBQv0+eef6/jx47p+/XqCdTabTUeOHLEo2YM5fvz4PdfduZKfK1euDEz0YHLlyqVvvvlGtWvX1tmzZ1WwYEFt2LBBtWvX1ooVK/Tmm2/q5MmTVsdMsddee+2e6+6cl6eeekqtW7dWtmzZMjDZg3G1K/muMgLm/PnzatKkiXbv3q1cuXLp8uXL+vHHH1WxYkW1a9dO+fLl08cff2x1zBS7ffu2wsPDNXPmTK1bt045c+ZUmzZt1L17dz3xxBNWx0uxli1byt/fXzNmzJAkffDBBxo8eLDjHC1dulQvvPCCxSlTLioqSjNnztTixYt14cIF1alTRz169FCrVq2c9v1yWFiYpk+frkOHDiV5i46zXFTKEAYuq2bNmmb48OGOv3fq1Mnkzp3btG7d2uTIkcOMHDnSwnTuqXXr1ua9995Lct17771nWrVqZYwxZvDgwSYoKCgjo6XaoEGDTEBAgAkICDCdO3c2gwcPNkOGDHF8DR061OqIqeJK52bkyJHGZrOZ8uXLm1deecV07Ngx0Zezsdlsxm633/erZMmSJiwszOqo95UnTx6zbt06Y4wxy5cvNzly5DA3b940xhizZcsWky1bNivjpVpgYKDx8fExNpvNeHp6Gn9/f+Pp6WlsNpvx8fFxrCtZsqQ5ceKE1XGTVbp06QT/D4WEhJgaNWqYVatWmUqVKpmXXnrJwnSpd/fPjc1mc3zdvczDw8O0adPG3Lhxw+q499S5c2cTEBBgdu7caW7dumVsNpv56aefjDHGzJs3z5QtW9bihA8uJibGDB482BQqVMjY7XZTpUoVM2/ePHP9+nWroyWrUKFCZvny5Y6/BwQEmHfffdcYY0zPnj3N008/EwhFuAAAIABJREFUbVW0h3Lt2jUzd+5cExISYux2u/H39zeDBg0yMTExVkdLlQULFpisWbOarl27GpvNZjp37mw6dOhg8ubNa0qVKpWgI8AYSrEL8/X1NeHh4cYYY27evGly5cpl5syZY4wx5qOPPjJlypSxMl6qffPNN6Z///7mtddeM/3793ccmzPx9vY23333XZLrIiIiTK5cuYwxxqxfv95kzZo1I6Ol2t1vsJL6stvtVkdMFVc6N8WKFTO9e/e2OkaamjlzpilWrJh5/PHHzciRI83MmTPNiBEjTIUKFUyxYsXM2LFjTdOmTY3dbjfz5s2zOu49VatWzbRv395cunTJNGnSxDzzzDOOdYsXLzZFixa1MF3q7dy50wQGBpqvvvrKxMfHG2OMiY+PN8uXLzfFihUz27dvNz/++KMpXLiwadeuncVpk+ft7W02bdpkjDHmzJkzxm63O/6+fPlyU6hQIevCPYCdO3eaoKAg8+abb5qtW7eaQ4cOma1bt5pevXqZwMBAs2bNGjN+/HiTPXv2e34omBn4+vqa+fPnG2OMiYuLS1CKN2zY4Pj32RnFxsaaSZMmmUcffdTYbDZTunRpY7fbTeHChc22bdusjndfXl5ejoy//PKLsdvt5tChQ8aYf85L3rx5rYz30Pbt22dCQ0Md72uyZMliXn75ZfPnn39aHS1FnnzySTNs2LBEPzOxsbGmQoUKZurUqRYnzFwoxS4sW7ZsZuvWrcYYY7Zv327sdrvjB3nLli0mR44cVsZLsYsXL5patWo5rkQULFjQeHp6GrvdbkJDQ82lS5esjphi+fPnN2PHjk1y3ZgxY0z+/PmNMcasXbvW+Pj4ZGQ0t+dK58bb29ts2LDB6hhpql+/fua5555Lcl3r1q1Nnz59jDHGtGvXzjzxxBMZGS1V1q5da7y8vIzdbjdeXl5m8+bNjnVt2rRxjEhwFk8//bSZPn16kus+/fRTU7lyZWOMMdOmTTOPPPJIRkZ7IK52Jd9VRsBky5bNREREGGMSl+LVq1cbb29vK+M9kO3bt5v27dub7Nmzm1y5cpnXX3/d/Pe//zXGGHPw4EFTq1atTH8FvFChQmbp0qXGGGOmTp1qAgICHOvWrVvnlB9WXL9+3SxYsMBUrVrV2O128+ijj5pJkyaZEydOmE8//dQULFjQ1K9f3+qYKXLnvcDt27eNh4eH+f777x3rli1bZkqWLGlhusyHRzK5sICAAO3bt0+S9O2336pcuXIqUKCApH/uz8mRI4eV8VJs4MCB2rNnjxYtWqRr167p1KlTunbtmhYuXKg9e/Zo4MCBVkdMsRdeeEHDhg3TxIkTdezYMV27dk3Hjh3ThAkTNHz4cL300kuSpL1796p06dIWp3UvrnRuQkNDHT/7rmLx4sXq0qVLkuu6dOmizz77TNI/5/HQoUMZGS1VGjVqpAMHDuiLL75QVFSUQkNDHetq1aqld99918J0qbdv3z6VKFEiyXUlSpTQL7/8IkkqW7aszp8/n5HRHkhwcLAWL16sy5cva+7cuQoNDXXMRHvixAnH71BnsX79etWrVy/JdXXr1tWGDRsk/fP/Xma+l7106dJav359kuu2bNmi8uXLZ3CiBzd16lSVL19etWrV0p49ezR+/HidPHlS06dPdxxH6dKlNWLECB08eNDitPdXt25djRgxQjNmzNDEiRPVqlUrx7qDBw+qWLFiFqZLnQMHDqh3794qVKiQOnfurEceeURr167VoUOH1KdPHxUuXFg9evTQzJkztX37dqvjpkj27NkVFxcnm82mggULKjo62rHO29tbf/zxh4XpMiGrWznSz+DBg02uXLnMc889Z7Jnz27GjRvnWDd06FBTtWpVC9OlnL+/v5k8eXKS6yZPnuxUw9muXr1q2rZtm+T9kO3atTPXrl0zxhgTHh5utmzZYnHa5N2+fdusXLnS9OvXz3Ts2NFxv83mzZvNyZMnLU6XOq50bg4fPmzKly9vFixYYM6ePWvi4+MTfTmbHDlymEWLFiW5bsGCBY6RL5s2bcrUV40WLFhg/vrrryTXnTt3zixYsCCDEz2cwMBA061btyTXdenSxQQGBhpjjFm5cqVTXCl2tSv5rjICZubMmcbT09OMGjXKREdHG5vNZjZs2GDmzp1rcuTIYRYvXmx1xBTLmjWrefHFFxP8v5WU33//PdPf8/nHH3+Y2rVrm+zZs5uaNWuaM2fOONZVqVLFdO/e3cJ0qWOz2UzBggXN4MGD7zv/wf79+02NGjUyMNmDq1u3rmOI9Msvv2yCg4PNzp07zQ8//GAqV65sKlasaHHCzIVS7MLi4uLMqFGjTLNmzcyIESNMXFycY13Lli3NpEmTLEyXclmzZjXr169Pct369euNl5dXBid6eIcOHTILFy40Y8eONQsXLjQHDx60OlKqxcbGmpCQEGOz2Uzu3LmN3W53DGdr27ateeONNyxO+GBc4dz8ezKdf395eHhYHTHVnnnmGVOkSBETGRmZYPmd+1WbNm1qjDEmLCwsUw85tNvtZvfu3Umui4yMdLp78T/66CNjs9lMs2bNzPz5882aNWvM/PnzTdOmTY3NZjNTpkwxxhjTv39/07hxY4vTpkx0dLRZvny5+e233xIsnzFjRoLhh87g9ddfN9myZTMTJkwwMTEx5urVqyYmJsaMHz/eZMuWzfTs2dMY809BDgkJsTjt/b3zzjvGw8PDMUGY3W43WbJkMQMHDrQ6WqqcPn3a6ggZ4ty5c44Pk53BsmXLzK1bt6yOkaaWLl1qRo8ebYz558PyYsWKOd4H5MmTxzFfAv7BI5mQ6ZUpU0aNGjXSlClTEq3r06eP1q5dqwMHDliQzL116dJFa9eu1ZdffqnKlSsra9asioyMVMWKFTV//nyNHz9eUVFRVsd0S8OHD3c8X/lehg0blkFp0sbRo0dVv359xcTEqGjRoipQoIDOnDmj48ePKygoSBEREQoKCtJHH30kLy8v9ezZ0+rISbLb7dq1a5eqVKmSaN3WrVvVoEGDJB+bkZnNnj1bI0eO1O+//+5YVrhwYQ0bNkydO3eWJMXExCh79ux65JFHrIrplq5du6auXbvq888/T7SuTZs2mjVrlrJly6bVq1crV65cqlWrlgUpU+7YsWOKiIjQmTNnlD9/fjVo0EDFixe3Olaq/Prrrzp16lSCWyfu2Lp1q/z9/Z3msV9z585VmzZtnOJxa8mJj4/XrVu3kjyW69evy9PT02kfy3THlStX9P333+vq1auqVq2afH19rY6UqVCKkel99NFH6tevnzp16qS2bdvK399fp0+f1tKlSzV79mxNmjRJb731ltUxU+X06dNJPj9WUqZ/U3KHn5+fJkyYoFdffVXx8fHy9PR0lOKNGzeqVatWunjxotUxU80Vzo2runXrlubNm6fdu3fr1KlT8vf3V0hIiDp27Oi47zMz2rt3r/bs2SPpnw+TBg0apKCgoATbXLt2TUuXLtX58+cd9+E6E2OMfv/9d8d5KVy4cLIfzGRWJ0+e1MSJE7V161bFxsZq1apVKleunCZPnqyqVavq6aeftjpiqv36668Jfm6qVKmS6edGuFt8fLzTF5I7mjRporJly2rChAmJ1g0YMED79+9XeHi4BclSz8PDQ7lz51aHDh3UrVs3BQcHWx3pgXXq1EnXr1+/5wdI2bNn15w5cyxIhgxj6XVqpKsbN26Y4cOHm9KlS5vs2bM79RDK9957z3Gf152hU15eXk43bOr33383derUSXAc//6zs3C12UBd6dzc7dKlS+b48eNONUu7qxk+fHiCIe33eoyZr6+vWblypdVx3dovv/xifHx8jK+vr2nevHmC20J69+5tXnnlFYsTuqcCBQqYt956K9HtE87Iz8/vnj/n33zzjSlQoEAGJ3pwv/76q+nfv7/x8/Mzdrvd1KhRwyxevDhTP/P6XooUKWI+//zzJNctW7bMFCtWLGMDpaFTp06Z3bt3my1btiT6wv/JYnUpR/p5++23NW3aND3zzDNq3bq1vLy8rI70wD744AO9/fbb2rVrl2JjY5UvXz6FhITIx8fH6mip0qNHD/38888aN26cypcv79Tn5M5soPXr10+0ztlmA5Vc69xI0rp16zRo0CDt3btXxhjZbDZVrFhRo0ePVoMGDayO51Z69+6tjh07yhij4sWL66uvvtKTTz6ZYBsvLy898sgjTnl19eLFi1qzZk2SIyxsNpuGDBliUbLU69evnx577DGtW7dO2bJlU9asWR3rqlWrpnfeecfCdA/O2UfAPPfcc1q8eLGmTp2q0qVLq0OHDmrbtq2KFClidbRUu3Tp0j2HG3t6eurChQsZnOjBlSpVSuPHj9cHH3yg5cuXa8aMGWrfvr3j37xu3bo5zVDwM2fOqGDBgkmuK1CggP78888MTvTwTp48qfbt22vLli2J1t15XxAfH29BskzK4lKOdFSoUCEzatQoq2M8lBs3bphWrVq5zKdZefPmNQsXLrQ6RppwpdlAjXGtc7N27Vrj4eFhSpcubYYPH25mzJhhhg0bZsqUKWOyZMlyz4nrMjNXGfkSExPjlFdR7mX79u3Gx8fnnle/nW2ERc6cOc2qVauMMYlHwGzZssVkz57dynip5kojYG7evGm+/vpr07p1a5MtWzbj4eFhateubebNm2cuXrxodbwUK1u2rBkwYECS6wYMGGBKly6dwYnS1oEDB0xoaKjj/7O6deuatWvXWh0rWYULF3bM1PxvH3/8sVM96eSO5s2bG19fXzNhwgSzbt06s3nz5kRf+D9cKXZhly9fVtWqVa2O8VCyZs2q7777zunuGb6X7NmzO91zLu+lW7duio6O1rBhwzR06FBJUoMGDWS32zVgwAC1bdvW4oSp40rnZvjw4WrYsKHCw8Nlt//f4+iHDh2qZs2aadiwYU53tdhVRr7ceW5neHi4tmzZ4hj5UqdOHTVp0sTidKnXu3dvBQYGatasWSpfvnyCK6vO6O6fl3/766+/lD179gxM8/BcaQSMp6enWrVqpVatWunChQtatmyZ4/nlvXr10uXLl62OmCIdOnTQkCFDVLRoUXXp0kVeXl66ceOGZs+ercmTJ2v48OFWR3wgV65c0WeffaaZM2fqP//5jypUqKDnn39e33zzjZo0aaKhQ4dm6gkemzZtqvfff19169ZV2bJlHcv379+v0aNHq2XLlhamezDbtm3Txx9/rPbt21sdxTlY3cqRftq2bWuGDRtmdYyH1qhRI/Phhx9aHSNNDB061LRt29bqGGkqJibGzJo1y4wePdrMmDHDHDlyxOpID8SVzk327NlNeHh4kuu++eYbp7vaZYxrjHwxxpiLFy+aWrVqGZvNZjw9PU3BggWNp6ensdvtJjQ01Onu/c6ZM6dZvXq11THSTL169cyzzz5rjEl8pfill14yzZs3tzJeqrnSCJh/O378uPnggw9MQECAU13xjouLM88995yx2WzGw8PD+Pn5GQ8PD2Oz2czzzz/vdM+R/89//mNef/11kzt3buPl5WXatGljtm/fnmCbYcOGOZ6JnVmdOXPGFC9e3Hh6epqaNWuaV155xdSqVct4enqa4sWLJ3gGs7Pw9/d3iqv0mQVXil3YG2+8oQ4dOshut6tJkybKly9fom2c4VEGEydOVKtWreTt7a1WrVrJ398/0X139/t0PzMJCAjQokWLVK9ePT3zzDNJnpPXXnvNgmQPrlixYurSpYvVMR6aK50bLy+ve878fenSJae8WuQKI18kaeDAgdqzZ48WLVqkl19+WR4eHoqPj9fSpUvVo0cPDRw4UB9//LHVMVOsaNGiTvcIqfsZMmSI6tevr4YNG6pNmzay2Wz67rvvNGXKFH399dfaunWr1RFTxZVGwEj//Pv15ZdfatGiRdq2bZu8vLzUokULp7oS5uHhoeXLl2vjxo2KiIjQuXPn5Ovrq4YNG6p27dpWx0uVKlWq6KefflKRIkX07rvvqkuXLvLz80u0XePGjTVy5EgLEqacn5+fIiMjNX78eEVERGjXrl3y9fXVgAED1K9fP6ebw0aSunbtqkWLFqlRo0ZWR3EKPJLJhd1dFO81eYsz3GB/5zjudQw2m01xcXEZGemBJVfenWnSg6efflr16tVT7dq1VaNGDeXIkcPqSA/Flc7Ns88+q59//tnx7N47jh8/rgYNGig4OFhfffWVhQlTr127dipZsqTTDi28o1ChQnrnnXeSvCVkypQpGjdunE6ePGlBsgezbNkyTZo0SREREcqdO7fVcdLE6tWr1bt3bx05csSxLDAw0DF835kMGzZMR44c0eLFi62O8lDCw8O1ePFiffPNN7p+/bpq1aql9u3b64UXXlCuXLmsjue2mjRpoh49eqhZs2b3nSTw5s2bOnHihEqUKJGB6RAWFqYxY8YoKCjI6T/szwiUYhc2f/78ZGcyffXVVzMozYMbPnx4sseRme9TuduxY8eS3ebOPYeZXdu2bbV582adOnVKWbNmVeXKlVWnTh3VqVNH1atXd7p7C13p3Pz666+qXr26Lly4oJCQEMezvXft2qW8efNq+/btTjMj6B27d+92zDjrzCNfvLy8FB4enuQ93REREWrevHmSMwRnVu3bt9e2bdt06dIlVa1aNdF5sdlsWrBggUXpHs5vv/2mM2fOKH/+/E71TN+7ucqbYrvdrtKlS6t9+/Zq166dihYtanUkINNzpQ/7MwKlGMBDOXjwoDZu3KjNmzdr8+bNOnfunLy8vFS1alVt2LDB6nhu69SpU5o4caK2bdvmmMwpNDRUffr0kb+/v9XxUs1VRr6UKVNGjRo10pQpUxKt69Onj9auXasDBw5YkOzB3D0SISk2m03R0dEZlAb/5ipviiMjI1WuXLl7PsrI2YSFhWn69Ok6dOhQkrcfOMM5uePq1auaP3++tm7dqnPnzunTTz9VqVKl9OWXX+rxxx/Xo48+anXEFDt48KDmzJmjQ4cOJfl4uXXr1lmU7MG40of9GYF7it2AMUb79+93vDEuW7asUz0L87XXXtOQIUOSfPN17NgxjRgxQnPnzrUgGaR/3uSXKVNGHTp00ObNmzVlyhRt2LBBmzdvtjqaW/P399eECROsjpFm5s6d61T/bt1L9+7d1a9fP12+fFlt27Z1XMVfunSpZs+erUmTJlkdMVWOHj1qdYSHtnDhQjVt2lT58+fXwoULk92+Q4cOGZAqbbjC+YmLi1NISIi+/vprNW/e3Oo4D23hwoV644039Oqrr2rfvn167bXXdOvWLa1atUp+fn5O9eSGkydPqk6dOoqJiVGpUqV08OBBXbp0SZK0fv16rV+/XrNmzbI4Zcr8+OOPqlWrlgICAnT06FEFBwcrNjZWf/zxhwICApL9ADAzovCmDleKXdzs2bM1ePBgnT171rGsQIECGjVqlDp37mxhspSz2+3atWuXqlSpkmjdTz/9pCpVqmTqT1WLFy+ur7/+Wo8//riCgoLu+8beZrMluI8tM7t+/bq2b9+uTZs2aePGjfrpp5+UI0cO1axZU3Xq1FHdunX1xBNPWB3zvlz13CBzGzhwoCZNmqRbt25J+ueDy6xZs6pfv34aPXq0xencz92/Y1zlyqqrCQgI0KxZs5zysWX/VrFiRbVo0UJDhgyRp6enIiMjVbFiRZ0/f161a9dW165d1atXL6tjpshLL72kffv26dtvv1WRIkWUNWtWx/EsWbJEI0aM0KFDh6yOmSL169dX/vz59dlnnyU4jvXr16tjx476/PPPFRoaanVMpCOuFLuwzz77TN26dVO9evXUrl07FSxYUKdPn3Ysz5Ejh1555RWrY6bIvcrK6dOnM/1zI0NDQx0T0ISGhrrE1S5J8vHxkc1mU82aNdWyZUtNnjxZlSpVkoeHh9XRUsyVzk3dunX16aefqkyZMqpbt+59t7XZbAxtt9AHH3ygt99+W7t27XKM4AkJCXGa2U2PHz8uf39/eXp66vjx48lun9nv/zx69KjjlgJXuLLqitq1a6fZs2e7RCk+fPiwatWqJbvdLrvdrps3b0r653fqoEGDNGjQIKcpxevXr9fMmTMVFBSU6MOigIAAp5o0cN++fVqwYIHjg7E7x9OwYUMNGjRI77zzjnbt2mVlxBThw/4HRyl2YePGjVPbtm21aNGiBMtfffVVtW/fXmPHjs20pfjrr7/W119/7fj7sGHD5Ovrm2Cba9euadu2bXrqqacyOl6qzJs3z/Hn+fPnWxckjXl7eys2NlZ//vmnzpw5ozNnzujq1atONROoK52buwf93L59+76/CJ1lgNDdt04kNxmQzWbTnDlzMijZw/Px8XG6mYzvCAoK0vfff68qVaooMDAw2Q+TMvuV1buHGLrCcENXfFMcGBioJUuWqHLlymrZsmWSj2Z0hgnDpH8ekxUXFyebzaaCBQsqOjpaISEhkv75vfrHH39YnDDlbt68qTx58iS57uLFi071IfnNmzeVM2dO2e125cuXT6dPn3ase+yxx/Tzzz9bmC7lXOnD/oxGKXZhhw4d0rhx45Jc165dO7Vq1SqDE6Xc8ePHtW3bNkn//NLeu3dvomerenl5qVq1avrwww+tiJimzp07p/z581sdI1XOnj2r//73v47h0/PmzdOVK1f05JNPOoZPN2zY0OqYD81Zzs2mTZscf3aV+7k3bdrkeHTRxo0bk31z7yxu376tH374QcePH09ypunMfs/q3LlzHY9WcZV7ve/w8PBwFP5/c4bbdSTXfFP8P//zP5L+uYf1p59+SrTeZrM5TSkuX768fv31VzVs2FA1a9bUBx98oKCgIGXJkkXDhw9XmTJlrI6YYuXLl9dXX32V5HNwv/3220x/0eJuJUqU0IkTJyT9c1zz5s1Ts2bNJEkLFizQI488YmW8FHOlD/sznIHL8vX1NbNnz05y3ezZs42fn18GJ3owgYGBZu/evVbHSBNhYWFm3Lhxjr//97//NQEBAcZut5unnnrKnDp1ysJ0Dyc+Pt5s2bLF1K9f39hsNmO3262OlCqufG6QeURFRZlSpUoZu91ubDZboi9n+7lxNTabzezevTvJdbt37zYeHh4ZnAjGGBMTE5Psl7NYunSpGT16tDHGmMOHD5tixYoZu91u7Ha7yZMnj9m0aZO1AVPhyy+/NHa73bz++utm69atxmazmSVLlpiRI0earFmzmtWrV1sdMcUGDRpkXnvtNWOMMevWrTOenp4md+7cJl++fMZut5spU6ZYnBDpjYm2XFiHDh20bt06LV++XDVr1nQs//7779W6dWs1bNjQaZ8f6awqVKigbt26Oe4XatCggU6dOqXu3bvr448/Vp06dRQWFmZxypS7deuWdu3apY0bN2rTpk3avXu3bty4oQIFCqh27dpaunSp1RFTzJXOzcqVKxUbG6tOnTpJ+meW9pdfflm//PKLGjVqpPnz58vb29vilO6pdu3aOn78uMaPH6/y5csnGgEjOf8Q3v379+vAgQOqWrWqChUqZHWcFLl9+7aMMfL09NTOnTsTXSm+du2aJkyYoOnTpycYVgk8rCtXruj777/X1atXVa1atUS3imV2n3zyiQYOHKgrV644bs3JmTOnxo4dq549e1qc7sH9+OOPWrFiha5evarGjRs77f3ssbGxWr16tU6cOJHkY6ZGjBhhUbLMh1Lswk6fPq1atWrpyJEjCggIcDz64/fff1fJkiW1detWpxkO4uzDDe/IkyePVqxYofr16+vChQvy8/PT//7v/6pJkyZasmSJ3nvvvRQ9Vy4zaNCggeMX+Z1n4N4ZNl22bFmr46WaK52bypUr64UXXtCAAQMkSc8995x++OEHvfjii1q0aJE6dOjgFI9rSskkTnfL7BM6SVLu3Lk1f/58tW7d2uooaaJXr16Ki4vTjBkzJElfffWVXnrpJcXHxyt37tyKiIhQ5cqVLU55fyNGjNDIkSNTtG3Pnj01derUdE6Uti5evKg1a9Yk+fvTZrNpyJAhFiVzPzdv3tQ777yjNm3aZPqfi9S4dOmSduzYoTNnzih//vyqUaPGPe81zoxu3bql9evXKzg4WIGBgVbHSTPr16/Xc889pytXriS5ntn0E+KeYhdWsGBB7d27V3PnztW2bdsUGxurwMBAhYaGqmPHjsqRI4fVEVNk//79atWqlY4cOZLkBEE2m81pSvHt27cdMxtu375dNptNtWvXliQVKVJEZ86csTBd6mTPnl3vv/++6tSpo8cff9zp71tzpXNz5MgRVahQQdI/V7jWrFmjhQsX6oUXXtBjjz2mDz/80ClKcUomcbqbM/xy9/X1VdasWa2OkWa+/fZbDRs2zPH3YcOGqVmzZho5cqT69eunESNGKDw83MKEybvzc26M0ciRI9W5c2cVLlw4wTZeXl4qW7as4x5DZ7Fjxw41b95cf//9d5LrnaUUJzdhmCRFR0dnUJoHlzVrVs2cOVPPPvus1VHSVK5cudS4cWOrYzwwT09PtW7dWmvXrnWpUty3b189+eSTmjZtmsqUKSNPT0+rI2VqlGIXlyNHDvXq1ctppvdPSs+ePRUXF6cvvvjinsMNnUWpUqW0evVq1a1bV0uXLlW1atUcH0788ccfypcvn8UJU27VqlVWR0hTrnRurl+/7nhU2c6dOxUXF+eY9Kx06dJOM7upq03iJEl9+vTRtGnT9MwzzzjVzKz3curUKcebyN9//11RUVGaM2eOypcvrzfffFOdO3e2NmAKhIaGOp4/arPZ1KVLFwUEBFicKm307t1bgYGBmjVrlsqXL++0H8gkNWHYuXPntHPnTnl7eyf7GLrM5Mknn9TPP/+sWrVqWR3lgezcuTNV21erVi2dkqStoKAgnT171uoYaSomJkYfffSRypcvb3UUp0ApRqa3Z88elxlu2L9/f7Vv314LFizQ+fPn9eWXXzrWbdq0yXF1z5mEh4fhdq4bAAAgAElEQVRry5Ytjuet1qlTxynvvXGlcxMYGKjt27crNDRUK1eu1FNPPeUYynbmzBmnGdbWsWNHqyOkiaFDhyb4+8GDB1W2bFk1aNAg0YctznaPV44cOXT58mVJ0pYtW5Q7d25VqlRJ0j+Pl7l06ZKV8VLt7qveruDAgQP64osvnGoW4KTcaxbdv//+W40bN1b9+vUzNtBDmDhxol555RUVK1ZMTZs2dboP/mrUqJGizMYYpxqe279/f40ePVr16tVziidOpMSTTz7pNB+CZwaUYhfjis8ndKXhhm3atFHRokW1e/duVa5cOcEnxY888ohatGhhYbrUuXTpkpo1a6Zt27YpS5Ysyp8/v86dO6dJkyapZs2aCg8Pd6rJnFzp3HTv3l39+/fX119/rb1792r69OmOdd9//71T3vN9tz/++EMnT55UQECAU0zkNGrUqCSXHz58ONEyZyvFFStW1LRp01S0aFFNmzZNDRo0cNyGcPToUfn7+1ucMHmpeZSPsz0Pu2jRorpx44bVMdJN3rx59fbbb2vQoEFq06aN1XFS5IUXXtCFCxfUsmVLeXp6ys/PL8F7NZvNlqnnr4iIiLA6QrrYsWOHzp07p6CgIFWrVi3Rs7Cd7WdfkiZNmqSOHTvq0UcfVdWqVa2Ok+kx0ZaL6dSpk4YOHaqgoCB17Ngx2U/z7n6eWWY1depUrVmzRuHh4S4x3NBVvPHGG5o/f75mzJihl19+WR4eHoqPj9fSpUvVo0cPdezYUR9//LHVMd3WZ599pl27dqly5coJ7rnv3r27atSoofbt21uY7sEsXLhQw4YNSzABV9GiRfX++++rXbt2FiZzXz/++KMaN26sv//+W3nz5k0wqqJly5bKkSOHPv/8c4tT3l9q7l232WxOce/qHcuWLdOkSZMUERHheHaxq1m9erVeeuklx4iFzM5V3pu5miJFitx3vc1mS/Xkj1a7ffu2evfurWnTpilnzpzKmzdvgvWZ/QOYjEYpRqY3dOhQLV68WJ6enk4/3HDnzp2KjY11TNZy7tw59erVy/GonLFjxzpN8S9UqJDeeecdvfXWW4nWTZkyRePGjdPJkyctSPZgXOncuKJPPvlEb775/9i787ga0/9/4K9zTqlokXbSQlkiBsMkIZSlhMnYSssQg8GEMdJEy9hnhoyRtVXZTRrKJJS1NIZhLGOs9ZGKVlKkun5/+HZ+jk606NznnN7Px6PHo+7rNvMy91T3dd/X9X7Ph52dHSZPngw9PT3k5uZiz549OHXqFH755Rd8/fXXXMdsll68eIF///0X5ubmIhOv+Ph4mJubo1OnThyma97c3Nxw9uxZPH/+HP379xf7+1NWWzNWVFTg+vXrmDFjBvh8Pi5evMh1JEKkyoIFC7Bx40b06tULXbp0Ebvqkh7A/H80KZZjQUFB8PLyEru8MDs7Gzt27Kix100aVS/Fq40s7VkZNGgQhg0bJty3Nm3aNGEboD/++AM+Pj4yUQkUeFON9ejRo7C3t68xlpSUBCcnJ7Hts6SVPF0beWRqaoohQ4YgLCysxpinpydOnz6NBw8ecJCsfv777z8UFRUJ++CWlZUhKChI+PBFlosivi0/P19u9uXJMlNT0/eOy8qbbz6fX+vbVXV1dcTHx8tMQSdZV120sS54PB4SExObMA15H01NTcyfP19mXhxxjSbFckwgECA1NVV48/W2v/76C/369ZOZyaS80NHRQUREBBwdHfH69WtoaWkhODgY06ZNQ3BwMLZt24Zbt25xHbNOunTpghEjRmDjxo01xhYsWIA//vhDZv4ugOxfm7e/3993Awm8uVGpqKiQYLrGU1FRQVxcnNgbsuPHj2PcuHEoLS3lIFn9DB8+HJ988gnWrVsH4E3LjF9//RWWlpa4du0agoODZeqN944dO1BUVITFixcDAP755x+MGjUK2dnZ6NWrF44ePQp9fX2OUzbMkydPxD7Yk4V+2PImICCgxs80ZWVlGBsbY9SoUTJTPBB4sw3kQ6S5zWRdC21VO3v2bBOm+XjqUpBKFmpYvE1LSwv79+/HsGHDuI4iE6jQlhx73/OOwsJCmW5tJKtKSkqEywvT09Px4sUL4XLd3r17y9R+la+++gqLFi1CSUkJXF1dYWBggJycHOzduxc7d+7E+vXruY5YL7J+bZYvXy7srbp8+XKZq2j6IZaWlrUWBrxz5w66d+8u4UQNc/XqVeGkt6qqClFRUVi7di0WLFiAwMBAbN++XaYmxZs2bcLMmTOFXy9cuBCtW7fGkiVL8Msvv2D58uXYvn07hwnrp6qqCn5+fti2bVutvX3pYbJkVFVVIT4+HqampggICBB7zj///IMzZ87AyclJsuEaobaq+m//zJbmSfG5c+e4jtAkDA0NP/h7U9a+9ydMmIBjx47RpLiOaFIsZ1JSUnDq1Cnh19u2bcPRo0dFzikrK0N8fDy6desm6XiN8m7rH1tbWzg6OnIdq17atWuHq1evYuDAgTh27Bi6d+8OXV1dAG8eVFT3xZUFCxYswNOnT7F+/XphuwzGGFq0aAEfHx+xe42lmaxfm4yMDNy9exdt27at9QZSlm3cuBGTJ0+GtrY2nJ2dhYXdDh06hB9//BF79+7lOmKdFBcXC5cVX7lyBYWFhfjiiy8AALa2tvjpp5+4jFdvGRkZ6NKlC4A3f7fTp0/j8OHDcHBwgJaWFpYuXcpxwvoJDg7G5s2bsWTJEvj5+eH7778Hn89HTEwM+Hw+fHx8uI5Yb6WlpQgLC6vROu/LL78U9jOXRjExMZg9ezauX79e6zlqamqYMmUKduzYgSlTpkgwXcOJ2+aRn5+Po0ePYvfu3YiOjuYgFdm+fbvYXtjx8fHIzMyEr68vR8kabtSoUViwYAGKi4sxcuRIaGpq1jhHlnp8NzlG5EpAQADj8XiMx+MxPp8v/PztDyUlJdarVy924cIFruPWybNnz9igQYMYj8djioqKTF9fnykqKjI+n88GDx7Mnj9/znXEOvPz82Nqamps/PjxTEVFha1bt044tnz5cta/f38O0zVMQUEBi4+PZ9HR0SwhIYEVFBRwHalBZP3atGrVivH5fGZiYsKWL1/O7t69y3WkRjM0NGTt27cXfqirqzM+n88UFRWZrq6u8OeAuro6MzIy4jpunRgZGbHw8HDGGGOrVq1i5ubmwrGjR4+y1q1bc5SsYVRVVdnJkycZY2/yt2jRgr148YIxxtiZM2eYsrIyl/HqrXv37uynn35iFRUVjMfjsb/++osxxlh5eTmztbVl/v7+3Aasp+zsbNa5c2fG4/GYiYkJs7KyYiYmJozH47EuXbqwnJwcriPWyt7ens2dO/eD582fP5+NGDFCAomaXkBAAJsyZQrXMeolNzeXLVmyhFlZWbFOnToxKysrtnTpUpabm8t1tI/GxcWFLVu2jOsY9SZuDvD2/IDP53MdUarQm2I54+/vLywUxOfzkZqais8++4zjVI3j6+uLy5cvY9euXWJb//j6+spM65+AgAAoKysjLS0NPj4+WLhwoXDs6tWrmDBhAofpGkZTUxMODg5cx2g0Wb82OTk5OHDgAKKiorBixQqsWLECVlZW8PT0xMSJE2Vqz121YcOGyd0y8DFjxmDp0qW4fv06IiIi8NVXXwnH/vnnH3To0IHDdPVnbm6O+Ph4DB06FHv37oW1tbVwVcXjx49rVDuWdvfv38enn34KgUAABQUFlJWVAQAUFRXh7e2NefPmydRKjO+++w6FhYU4e/YsBgwYIDx+4cIFjB8/HkuWLBGu9JE2ly9fxrx58z54np2dHWJiYiSQqOkNHDhQprYe3b17FwMHDkReXh6srKzQo0cP5OTk4Mcff0RERATOnj2Ljh07ch2z0dzc3DBt2jQEBQVxHaVekpOTuY4gW7ielRPyIQYGBiw4OFjsWHBwMGvbtq2EE5FqhYWFbPny5cze3p5ZWFgwe3t75u/vzwoLC7mO1qxlZmaylStXsq5duzIej8dUVFTYpEmTWEJCAqusrOQ6XrNWUlLCvLy8WPfu3dmXX34pfKvKGGP9+/dnPj4+HKarv5iYGMbn85mWlhbj8/ns0KFDwrGvvvqKjRw5ksN09WdgYMDi4+MZY4wZGxuz0NBQ4djBgwdZq1atuIrWINra2iJ/h7ft3LmTaWtrSzhR3bVo0YKdPXv2g+edPXuWtWjRQgKJmt7KlStl6p7m888/Zx06dKixMunevXvMzMyMjR8/nqNkH9euXbtkbhUPqT96UyzHwsPDkZGRIfapdkBAAExNTeHh4SH5YPWUn58PCwsLsWMWFhbIz8+XcCICvHl7amdnh+LiYlhZWcHCwgK5ublYtWoVQkJCcPLkSVhaWnIds1lq3749fH194evri/T0dERFRWH//v04cOAAdHV14erqKnN7V+VFq1atsGPHDrFjFy5ckHCaxnNxcYGRkREuXryIvn37YtCgQcIxPT09jBkzhsN09derVy/cvHkTDg4OGDFiBPz9/aGiogIFBQV8//336N27N9cR66WkpKTWirmGhoYoKSmRcKK609bWRkZGBmxsbN57XmZmJrS1tSWUqvHEvW0sLy/H9evXER8fL1Nt2ZKTkxESElLjbXCHDh0QGBgoU0UDxf38rb4uK1eu/OD/h0T2UUsmOfbJJ59g+vTpYpcfhYSEYMeOHbhy5QoHyepH3lr/HD9+HFu2bMHt27fFtvuQhZ6RADB48GDk5uYiMTERxsbGwuMPHz7EyJEjoa+vj5SUFO4CNoC8XBtxXr9+jaVLl2LDhg0AZK+KJvCmyvSKFSuQmpqKrKwstGvXDtbW1vDz84OZmRnX8YgcSEpKwv379/HVV18hJycHTk5O+OuvvwAAxsbGiIuLQ48ePThOWXeffPIJunXrJnZ5sZubG65fvy619wGTJk1CYWEhjh8//t7zhg8fDk1NTezbt09CyRqHz+fXOKakpARjY2NMnjwZS5culZnuIC1btsSBAwfEFj2Nj4/HhAkTZKJVHiC+F3b1FGnAgAHYs2ePsMODLLlx4wZ27twp9r6Gx+Ph5MmTHCWTPvSmWI7dvXu31grTXbt2rbW9ibSRp9Y/CQkJcHJygp2dHf7991+MHDkSpaWlOH/+PIyNjTFw4ECuI9bZn3/+icjISJEJMQCYmJggMDAQX375JUfJGkaers3b7t69i6ioKERHR+Phw4dQV1fHxIkTuY5VbykpKXBwcICKigocHR2hp6eH3NxcHDlyBPv27cMff/yBwYMHcx2zWZLV6sbi2NvbCz/X19dHeno67t27h9LSUnTt2hWKioocpqu/b7/9Fu7u7sjNzYWLi4vI788TJ05g165dXEeslbe3N2xsbLBgwQKsXbsWLVq0EBl//fo1Fi9ejFOnTslUm6CqqiquI3w0PXr0QEhICBwcHGpMKLds2YKePXtylKz+kpKSahyr7oUti5NhALh48SIGDx4MExMT3LlzBz169EBhYSEyMzNhaGhID5PfxfHybdKENDQ02L59+8SO7du3j6mpqUk4UcMtXbqUKSkpMT6fL6yap6SkxHx9fbmOVi9WVlZs3rx5NSqb3r59m5mYmNR6vaSRoaEhi4uLEzt2+PBhZmhoKOFEjSNP16agoICFhIQwKysrxufzmUAgYCNHjmR79uxhZWVlXMdrkN69ezNra+sa1eafPXvGrKysWJ8+fThK1rzJcnXj5mLbtm1MT09PpPqsvr4+2759O9fRPmjDhg2Mz+czHR0d5urqynx9fZmvry9zdXVlurq6TCAQ1FpzhDS9+Ph4xufzWdeuXVlgYCDbvn07CwoKYpaWlkwgELCEhASuIzZrQ4cOZVOmTKlxX3Py5EnWtm1bYecA8gZNiuWYvb09GzJkiNixIUOGsKFDh0o4UeMUFBSwhIQEmW7907p1a3b8+HFWVVXF+Hw+u3jxonAsIiKCde/encN09bNy5UpmY2NTY5JVWlrKbGxs2OrVqzlK1jCyfm3Ky8vZb7/9xsaNG8eUlJQYj8dj3bp1Y+vWrWOPHz/mOl6jKSsr1/oQJjY2VuZa/8gLNzc3pqury86dOydy/Pz580xfX595eHhwE6wRKisrWWpqKtu3bx+LjIys8SGLKisr2c2bN9m5c+fYzZs3Zarg3unTp5mDgwNr2bKlcFLfsmVL5uDgwM6cOcN1vHoLCwurtbWXv78/i4iIkGygRjpy5Ajr2bOnyEOXXr16saNHj3IdrV4uXrzIDh48KHbs4MGDLD09XcKJGk9bW5vFx8ezyspKxuPxRP4OISEhrF+/fhymkz60fFqOff/997Czs8Nnn30GLy8vtGvXDllZWdi5cycuX74sdqmINNPU1MSoUaO4jtEofD4fAoEAPB4POjo6yMzMRL9+/QAAbdu2lZkl7cCbJZMZGRkwMjKCg4ODcDlrQkICVFRU8OLFCyxfvhzAm30rgYGBHCd+P1m/Nnp6eiguLkabNm0wc+ZMeHh4oE+fPlzH+mgMDQ1RXl4udqy8vBzt2rWTcCICAMeOHcPatWtF2v0AgLW1NVasWAEfHx+OkjXMzZs3MW7cONy7d0+4n/BtPB4P7u7uHCRrHD6fj65du3Ido0EGDRqEQYMGoaqqCnl5eQAALS0tCAQCjpM1zMaNGzF9+nSxY7q6uggODpbqIqjTpk2Dp6ensKje6NGjMXr0aDx79gyFhYVo06YN1NTUOE5Zfz4+PrCxscH48eNrjP3zzz/CAqKypLy8HK1atQKfz0ebNm2QnZ0tHOvcuTOuX7/OYTrpQ5NiOTZ48GAcPHgQ3t7eIr0wTUxMcOjQIdja2nIXrh7Wrl2LR48eYdOmTTXG5s+fj/bt22Px4sUcJKu/zp074969exg6dCg+/fRTBAcHY8CAAVBQUMDPP/8MExMTriPW2apVq4SfR0VF1RhfuXKl8HNZmBTL+rUZPHgwPDw84OjoKHP7HutiyZIl8Pf3h7W1tUg13aysLAQGBsLX15fDdM2XLFc3FmfOnDmoqKjA/v37YWlpKTMFj94WFRUFR0dHaGlpif3Z/C5ZmeTz+Xzo6upyHaPRZL3ey759+xAZGQkjIyO4u7vDzc0NZmZmUFdXh7q6OtfxGuzq1av49ttvxY5ZWVnh119/lXCixjMzM0NmZiaAN/u/w8LCMHr0aABvOtTo6+tzGU/q0KRYzo0dOxZjx47F7du3kZ+fD21tbXTq1InrWPUSHh6ORYsWiR375JNP8NNPP8nMpNjV1RX//fcfACAwMBB2dnbCAg4CgQC7d+/mMl69yFOxEED2r01sbCzXET66d2/Wnz17hg4dOsDKykq4MiEtLQ16eno4ffo0pk2bxlHSuntfRj6fDw0NDfTp0wfOzs5QVlaWYLKG6dy5M3bt2oWRI0fWGIuOjkaXLl04SNVwly9fRkREBJydnbmO0mCenp5IS0uDlpYWPD0933uurL75lmUKCgrCN97vevr0qYTT1F9ubi4OHDiAqKgorFixAitWrICVlRU8PT0xceJEaGhocB2xQcrKymodq6qqwosXLySY5uNwcnLCmTNn4ObmBl9fXzg6OkJdXR0CgQAlJSX45ZdfuI4oVaglE5F6LVu2REJCgtg32ykpKXB0dJTJH1YA8OjRIxw7dgxlZWWws7OrtR8zkTy6NtwzMTGpUdG0NjweTyZaZpmamqK4uBhFRUVQUFCAtrY28vLyUFFRgdatWwMAioqK0LFjRyQnJ0t91dPo6Gi4u7tj6NChtVY3dnFx4TpmnXXo0AG//PKL8G2KLMrIyICBgQFatGiBjIyMD57/bgcB0rSGDx+OiooKnDp1qsbY0KFDZapNzv/+9z/s2rUL0dHR+Pfff6GsrIwxY8bAw8MDI0aMENt+Slr17t0bn332GbZs2VJjbPbs2bhw4QKuXr3KQbKP58qVKzh06BBKS0sxcuRIDB8+nOtIUoUmxc3A1atXa+27KgtPiLW1tbFx40a4urrWGIuOjsb8+fNRUFDAQTJCCKmf1NRUuLi4YP369Rg7diz4fD6qqqoQGxuLRYsWISYmBkpKSvj8889ha2sr1S1zqm3fvh3Lly/HkydPhMf09PQQFBSEGTNmcJis/jZt2oSEhAQcPXpUZvesEul2+vRp2NnZoXfv3rXWe5GV7W1vS09PR1RUFPbv34/8/Hzo6urC1dUVP/30E9fR6mTbtm2YPXs2lixZghkzZsDQ0BBZWVnYvn07fvzxR2zatAmzZ8/mOiZpQjQplmNFRUVwdHREWloagP/fhPztNy+VlZWcZKuPzz//HA8ePMDFixdF9ne9evUKVlZWMDIyQlxcHIcJ6y85ORmpqanIyspCu3btYG1tLZO/BOURXRvSlKqXGc6aNavG2JYtWxAeHo709HSEhIQgKCgIOTk5HKSsv6qqKty+fVvYp7hz584y9Zao2vLlyxEdHQ1FRUXY29ujTZs2IuOyUB/hbQKBAKmpqcKigW/766+/0K9fP5m4D5A3cXFx8Pb2FnmTb2JiguDgYIwZM4bDZI33+vVrLF26FBs2bAAgG/eZ1by9vWutX1P995El9P1fP7SnWI75+voiPz8fZ86cwcCBAxEbGwsNDQ2EhYUhNTUVe/fu5TpinQQEBMDa2hqdOnXC1KlThU9Vo6OjkZ+fj4iICK4j1llBQQEmTJiAlJQU8Hg8aGpqorCwEIwxDBkyBPv3769xE0Ykg66N9MnMzISBgQEUFRWFxULex8jISAKpGufq1avo2LGj2LGOHTsKq4FaWFigsLBQktHqrby8HFZWVlizZg2GDx8us9WN37ZixQrh53fu3KkxLmuT4ve996isrKzz9gTycclDvZd33b17F1FRUYiOjsbDhw+hrq6OiRMnch2rXoKDgzFnzhwkJSUJr4u9vT3Mzc25jtYg9P1fT9x0giKS0KFDBxYZGSls2n3p0iXh2KxZs5ibmxuH6ern4sWLbODAgUwgEDAej8cEAgEbPHgw+/PPP7mOVi+urq5MTU2NxcTEsPLycsbYm/6y0dHRTF1dnU2dOpXjhM0XXRvp83a/aB6Px/h8/ns/ZIGJiQmbOXOm2DEvLy9mYmLCGGMsLi6O6enpSTJag7Ru3ZqdPHmS6xjkHZWVlcLf/ampqayyslLko6SkhAUEBMjE/2NEehUUFLCQkBBmZWXF+Hw+EwgEbOTIkWzPnj2srKyM63jNFn3/Nwy9KZZj2dnZMDU1hUAggLKyMp4/fy4cc3Z2xuTJkzlMVz/9+vXDmTNnUFZWhsLCQmhqakJFRYXrWPV25MgRrF69WqTwjKKiIlxdXVFQUAA/Pz8O0zVvdG2kT1hYmPCtalhYmFw81f7mm2+wcOFCPH78GF988QV0dXXx5MkTHDhwAAkJCQgODgYAnD17Fr169eI47YfZ29vj+PHjGDp0KNdRyP8JDAxEUFAQgDdvtt/tIf22OXPmSCoW+T8LFixAXl6e2HoBbm5u0NfXx48//shBsrp5/fo1jh49iqioKBw7dgzl5eWwsLDAmjVrMHXqVBgYGHAdsUGioqKQkZGBZcuW1Rj74YcfYGJiAjc3Nw6S1Q99/zccTYrlmL6+vrAAlbGxMVJTU4V7I+/evcthsoZTUVGRyclwNYFAUOsynM6dO8tUYRd526siT9dGXnh4eAg///zzz6GsrCyTfWPf5u3tDVVVVQQFBSE+Pl543NDQEDt27MD06dMBAF9//bVM/KybN28epk6dioqKCowbNw4GBgY1Hl506NCBo3QNwxjDkSNHcObMGeTn5yMgIADGxsY4ffo0zM3Na+3LLC2qf88zxhAUFITp06fXqGKupKQECwsLma6yLat+//13BAQEiB0bMWIEAgMDpXpSrKenh+LiYrRp0wYzZ86Eh4cH+vTpw3WsRlu/fn2tLfM0NTWxYcMGmZgU0/d/w9GkWI7Z2NggLS0NY8eOhZubGwIDA/Hw4UMoKCggMjJS5os5yKKxY8di3759Ysvg7927F+PGjeMgVcMwOdurIk/XRt5UVFRAS0sLsbGxcHJy4jpOo3l5eWH69Ol49OgRsrOzYWBgAENDQ5HvGRMTE+4C1sPgwYMBvLmhfLcQDWMMPB5Pph6OFRYWwsHBARcvXoSamhpKSkowb948GBsbY8eOHWjTpo3U9/YcPHiw8LrweDxhhWMiHbKysmqtf1Bd8ViaDR48GB4eHnB0dISioiLXcT6au3fvonv37mLHunXrJjMvk979/p8xY4bUP8iTFjQplmP+/v54/PgxAGDx4sXIz8/Hvn37UFpaijFjxoitsEealpOTExYsWABHR0dMmDABenp6yM3Nxf79+3Hjxg1s3LhRpHehNC5JrKqqEk6Iq6qqUFVVJTJeVlaGY8eOQVtbm4t4DSYP10ZeKSgoQE9PT67e1vN4PLRv3x7t27fnOkqjhIeHcx3ho1q8eDH+97//4fz58+jbty9atGghHLOzs5PqN3ji+Pv7cx2BvENTUxN3794VTlzedvfuXaiqqnKQqu5iY2O5jtAkBAIB8vLyxI7l5eW990WAtHr3+7+4uBh37tyBvr5+jbfHhFoyESJRH2pRUv2mSFrfsLy9V+VD5syZI1MPXmT92si7JUuW4M6dO/jtt9+4jtJoz549Q0JCAjIzM2v0j+fxeGL3tEmTqqoqxMfHw9TUtNY3K//88w8ePnwoc2/2dXR08NNPP8HDwwOVlZVQVFTEpUuX0Lt3b5w6dQrjxo3Ds2fPuI75XtOmTcOyZctgampa63LQajweD6GhoRJKRoA3+4bPnTuHtLQ06OnpCY/n5uaif//+6N+/P2JiYjhM2DzZ29uDMYYTJ07UGLOzs0NVVZXIg3FplZiYiOTkZKxZs0bk+MqVKxEUFISKigoAwKRJkxAVFQUFBXo/Wo3+SzQTJSUlyM/PR9u2beVquYusSU5O5jpCo8jzXhVZvzbyzsTEBLt370bfvn0xduxYsXtXPzQBkFsHk38AACAASURBVAbnz5+Hk5MTioqKxI7LwqQ4JiYGs2fPFraPEkdNTQ0uLi7Yvn07pkyZIsF0jVNSUlLrUuOXL1/KxNui5ORkfPPNNwCAU6dOvXcri6xtc5EHP/zwA/r27Qtzc3OMHj1auGT66NGjUFZWFmkLRiTH19cX9vb2GDBggHDLQVZWFnbu3In09HQkJiZyHbFOtm7dWuP7OikpCcuWLYOlpSW8vLxw69YtbNu2DX369MGiRYs4SiqFuCh5TSTnyJEjrFevXsKWJX/99RdjjLHp06ezmJgYjtMRWRYQEMCysrK4jkGaCR6P994PWWnJ9Omnn7JevXqxS5cusVevXnEdp0Hs7e3Z3LlzP3je/Pnz2YgRIySQ6OPp2bMnW7x4MWOMCVuaVP/e/O6771j//v25jEfkxIMHD5ibmxvT19dnioqKzMDAgHl4eLCHDx9yHa1ZO3jwIGvfvr3I7xYjIyP222+/cR2tzoyNjdnOnTtFjk2ZMoWpqKiw7Oxs4bHZs2ez3r17SzqeVKM3xXLs8OHDGD9+PIYNG4a1a9fiu+++E46ZmpoiMjJSpP2MNImKiqrX+e7u7k2UhNSmeq8KYww3b95EQUEB2rRpAwsLC3r7QD66Bw8ecB3ho7h16xb2798v09VaL1++jHnz5n3wPDs7O5lbBjpnzhzMnTsXGhoawt+PRUVFCA8Px6+//ort27dznJDIAxMTk3rf55CmN378eDg7O+PmzZvIz8+HtrY2unbtKlP3NE+ePBG2MqyWlJQEGxsb6OvrC485OjqKbQvWnNGkWI4FBgbiyy+/xM6dO1FRUSEyKe7evTtCQkI4TPd+np6edT6Xx+PRpJgjO3fuhJ+fH54+fSo8pqurixUrVghbyxDyMejp6eHSpUvIzs4Gj8eDgYEB+vTpA2VlZa6j1YuRkRFevXrFdYxGef78OTQ1NT94nqamJp4/fy6BRB/PzJkzcf/+ffj7+2P58uUA3uw15PP5+O677+Dq6spxwvq5cOECCgoKhNtZ8vPzMXfuXFy/fh0jRozA2rVr5aqAHSGNxePx0K1bN65jNJiamhpevHgh/PrOnTvIz8+HlZWVyHnq6upUG+UdNCmWY7du3cK6desA1Nw3pKmpifz8fC5i1Ym8vBWSZzExMZg5cyaGDRuGqVOnQl9fHzk5OcLjLVu2lKm9hEQ6vXr1Ct999x127NiBV69eCfd08ng8KCsrY/bs2Vi1apVIlWBp5u/vjzVr1mDYsGFQV1fnOk6DaGtrIyMjAzY2Nu89LzMzU+aq0Ofl5SEgIACzZ8/G8ePH8fTpU2hpacHe3l7m+i0DgI+PD4YNGyacFC9evBgJCQmws7PDli1boKGhIfV72OXRkydPsGfPHty+fVtssT0qfsadGzduiL0uAKR2deXbunTpgri4ODg6OgIA4uLiwOPxarSbfPDggUihN0KTYrmmrq5ea3n5hw8fQkdHR8KJ6s7Y2JjrCOQD1q1bB1dX1xrLbzw8PODm5oa1a9fSpJg02ujRo3Hq1CmMHTsWDg4OMDIyAmMM//vf/3D06FFs2LABN2/eREJCAtdR6+To0aPIzc2Fqakp+vfvjzZt2oiM83g8REZGcpSubmxsbBAZGfnBt6YREREfnDhLg8rKSvzwww/YuHEjnj17BoFAACcnJ4SGhqJ169Zcx2uUW7duYcmSJQCA169f4+DBgwgODsa0adMQHByMbdu20aRYwm7fvo3+/fujoqICL168gLa2NgoKClBZWQlNTU1oaGhwHbFZKi4uhpOTE86fPw8AIg9gq8nCpHjBggVwdnZGQUEB9PT0EBERAUtLSwwYMEDkvISEBPTs2ZOjlFKK2y3NpCm5uLgwS0tLVlhYKCwYcvnyZfby5UvWt29fNmPGDK4jEhmmpKTE/vjjD7Fjf/zxB1NWVpZwIiJv9u/fzwQCwXuLnBw8eJAJBAJ26NAhCSZrOBMTk/d+mJqach3xgy5cuMD4fD7z9vYWWyysvLycffPNN0wgELDU1FQOEtbPr7/+yng8Hhs6dCj77rvv2Pjx45lAIGCenp5cR2s0ZWVldubMGcYYY+fOnWN8Pp/l5uYyxhg7ffo0a9myJZfxmiUnJyc2fPhwVlpaKizk9vr1axYaGsoMDQ3Z33//zXXEZunrr79m5ubmLCUlhfF4PHbw4EGWlJTEpkyZwszMzFh6ejrXEets48aNzMjIiKmqqrKhQ4ey//77T2Q8OzubaWlpsW3btnGUUDpRn2I59vDhQ/Tr1w88Hg8ODg6IiorCF198gWvXrqG4uBiXLl1C27ZtuY4plqmpaZ0LG/B4PNy7d6+JE30cQ4cORUhICLp06VJj7L///sOsWbNkog8e8Kaf55o1a8TuHQ4NDcXSpUvx5MkTDpIReeHs7AxlZWXs3r37vedNmTIF5eXlOHTokISSkeDgYCxatAhaWloYPny4cHVPRkYGkpKSkJ+fj59//lnYGkiaffLJJ/jss8+wbds24bFt27Zh7ty5ePHihcwszRfHzMwM3t7emDt3Lvz8/HDkyBFcvXoVwJtllV5eXiI1IUjTMzAwwNatW+Hk5AQFBQWkp6fj008/BQCsXbsWf/zxB7UI5ICZmRn8/Pzg5uYGRUVF/Pnnn8KCiDNnzkR5eTkiIiK4DUmaFC2flmMmJia4fPky/P39kZiYCIFAgDNnzmDkyJEICgqS2gkxAAwePFimqv3VVUpKCp49eyZ27Pnz5zh9+rSEEzXcqFGj4Ovri06dOmHgwIHC46mpqfDz88OoUaM4TFd/7+txy+fzoaGhgT59+ggnaqTpXblypU49O0ePHg0/Pz8JJCLVvL290bt3b6xduxaxsbEoKysDAKioqMDW1hY+Pj4iPxek2f379/HTTz+JHJs0aRJmz56NjIwMmJubc5Ss8aZMmQJfX1+kpKQgISEBgYGBwrHLly/L9N9NVpWUlEBTU1P4e+XtbW59+/bFDz/8wGG65uvx48fo2LEjBAIBlJWVRYoETpgwAZMnT+YwHZEEmhTLOUNDQ7EFG169eoWNGzdK7VN8eX4aV9tk/969e1BVVZVwmoZbt24d0tLSYGtri3bt2sHAwAA5OTl49OgRzMzMhEXeZEVycjKKi4tRVFQEBQUFaGtrIy8vDxUVFcJ9hRs2bEDHjh2RnJwMQ0NDjhPLv6dPn8LIyOiD5xkZGcnUqoTS0lKEhYXh9OnTwlZmQ4YMwZdffgkVFRWu49XZoEGDMGjQIFRVVQlv7LW0tGSumnFJSUmNomdqamoAIHPVs98VEBAAZWVlpKWlwcfHBwsWLBCOXb16FRMmTOAwXfNkYmKCx48fAwA6d+6MAwcOYOTIkQDe1ByQ9X3sskpPTw8FBQUA3tS1uXjxImxtbQG8uT+jhbXyjybFciwvLw9aWloik7CysjKEhITg559/Rm5urtROiuVJeHg4wsPDAbyZEM+cOVN4w1WtrKwM169fx7Bhw7iI2CD6+vr4+++/ERYWhrNnz6KgoAAmJiYYPHgwPD090bJlS64j1svu3bvh4uKC0NBQjB07Fnw+H1VVVYiNjcWiRYsQExMDJSUlfP7551i6dCn195OA0tJSKCkpffC8Fi1aiK0UKo1ycnJga2uL//77D8bGxtDX18f9+/dx6NAhbNq0CSkpKTJXEZTP50NXV5frGI2SlZWF+/fvC7+ublWSlZVVY5IiS1WoBQIBvv/+e7Fjhw8flnAaArxp8XXy5ElMnjwZCxcuxOTJk3Hu3DkoKCjg33//rfV6kaZlY2OD9PR0jB07Fq6urvD390dmZiYUFBQQFhYmrOZM5BftKZYz1e1LwsLCUFpaCg0NDaxcuRKzZ89GdHQ0Fi9ejNzcXPTt2xcrVqyAvb0915Hr7OrVq7WWyZfmPsWRkZHCN9+nT59Gr169aryVUFJSgoWFBZYsWSJzN8TywsrKCp6enpg1a1aNsS1btiA8PBzp6ekICQlBUFAQcnJyOEjZvPD5fBw6dOiDFTKvXLmCiRMnykTPRXd3dyQmJuK3334TqQZ64cIFjB8/HiNGjJDrlTLSiM/ni13BwxgTe1wW/j971/Xr10VWJtja2sp0L1ZZ9urVK7x69Up4H3DkyBHs27cPpaWlGDlyJGbMmCGX28ek3Z07d5CVlQVbW1uUl5dj8eLF2LdvH8rKyjBixAiEhITIXIs5Uj80KZYz33//PVavXg07Ozv07t0bDx48QGxsLL766its3rwZnTp1wo8//ggnJyeuo9ZZUVERHB0dkZaWBkB8mXxZuUkZMmQItmzZIrbQFuGWiooKfv/9d7EPio4fP45x48ahtLQUKSkpGDFiBF69esVByualtsnKu6onL7Lwc0BHRwdr164Vu4c9NDQUPj4+VPhIwurbAsvDw6OJknx8FRUV8PT0xJ49e0SWf/J4PLi4uCAiIkLmlrsTQkhToOXTcmbfvn2YM2cOfv31V+GxsLAweHl5wd7eHkeOHJG5Spq+vr7Iz8/HmTNnMHDgQMTGxkJDQwNhYWFITU3F3r17uY5YJ+Xl5SguLkZmZqZcTIrLy8uxevVq7NmzB5mZmTUmiTweDxUVFRylqz99fX0cPHhQ7KT4wIEDwjf4z549g6ampqTjNUvV2w7kSUlJSa1FDg0NDVFSUiLhRESWJrn1FRgYiP379yMoKAhTp06Fvr4+cnJyEB0djcDAQHTo0EGk+BYhhDRXNCmWM//73//w+eefixxzdnaGl5cXFi5cKHMTYgBITEyEv78/rKysALy5cezTpw9sbW0xe/ZsbNy4EVFRURyn/LAWLVrgwYMHUFCQj2+7xYsXY/PmzRg1ahScnZ3rtPdTmn3zzTdYuHAhHj9+jC+++AK6urp48uQJDhw4gISEBAQHBwMAzp49i169enGctnmQx8lK586dsWvXLmFhnbdFR0fLxQMzIj2io6Ph5+cnsk/V2NgY33//PSorKxEeHk6TYkIIAU2K5c7r169rFHGq/lpHR4eLSI2WnZ0NU1NTsWXynZ2dZapMvr29PY4fP46hQ4dyHaXRDh48iMDAQLkpCuLt7Q1VVVUEBQUhPj5eeNzQ0BA7duwQ9mP++uuvZapCMJEu3377Ldzd3ZGbmwsXFxdh1fa9e/fixIkTVMCNfFSPHz+GtbW12DFra2usXLlSwokIIUQ60aRYDslbFU19fX2RMvmpqanCMvl3797lMFn9zZs3D1OnTkVFRQXGjRsHAwODGnsmZeGaAG+Wgfbv35/rGB+Vl5cXpk+fjkePHiE7OxsGBgYwNDQUuUYmJibcBSQyb+rUqSgtLcXy5cvh5eUlPK6np4etW7fCxcWFw3RE3rRt2xbnz5+HnZ1djbELFy7UupSfEEKaGyq0JWfksYqmu7s72rVrh9WrV2PVqlUICgqCh4cHFBQUEBkZiTFjxmD37t1cx6wTPp8v/Ly2AkKycE2ANzf3ZmZmCAgI4DoKITKnqqoKt2/fFlYD7ty5s8jPB0I+Bj8/P6xbtw7Lli2Dq6uryMqEgIAALFmyBEFBQVzHJIQQztGkWM7IYxXNe/fu4fHjxxg4cCBev34NHx8fkfYFmzZtgpaWFtcx66Qu10ear8nbKxCePn0Kd3d3uLq6wsHBAW3atKlxvqy89a727NkzJCQkIDMzs0brLx6Ph2XLlnGUjDQHJ06cwMKFC3Ht2jWuoxA5UVFRAXd3d+zdu1fkQSxjDFOmTEFkZKTc1LkgpDFu3Ljx3jZlBw8exBdffCHBRETSaFJMCKmzd1ciiGuP9TZZeesNAOfPn4eTkxOKiorEjstKyx8iuw4dOiQz/ZaJbMjLy4Oqqiru3buHM2fOCFcmDBo0iPoUc0RcO7ZqfD4fGhoa6NOnD5ydnaGsrCzBZM1b+/btkZqaCkNDwxpjhw4dgouLC7VilHP0eJAQDjDGcPPmTeENioWFRZ36sXJNHlvkVPP29oaJiQl27NgBS0tLmazUTgghlZWV+OGHH7Bx40Y8e/YMAoEATk5OCA0NrVFXhEhecnIyiouLUVRUBAUFBWhrayMvLw8VFRXC67NhwwZ07NgRycnJYidp5OOztLTE8OHDcf78eZG2i7GxsZgyZQrmz5/PYToiCfSmmEit58+f48KFC3j9+jVsbW2hqqqK27dvIyAgANeuXYOOjg7mz58PZ2dnrqPWy86dO+Hn54enT58Kj+nq6mLFihXCCsdE8lRVVbF//344ODhwHYU0U/SmmHwMmzdvxrx58zBkyBB8+umnuHfvHg4fPgw3Nze5frApK1JTU+Hi4oL169dj7Nix4PP5qKqqQmxsLBYtWoSYmBgoKSnh888/h62tLVWkl5DS0lIMGTIEAoEAJ0+ehIqKCuLi4jBx4kTMnj1b2JaRyC+aFBOp9N9//8HOzg5ZWVlgjEFfXx9HjhzBqFGjwBhDhw4dcO/ePRQWFiIxMVFsZU1pFBMTAzc3NwwbNgxTp06Fvr4+cnJyEBMTg5MnTyI6OhpTpkzhOmaDFBcX486dO9DX15fJJ9sWFhZYuXJljT7fhEgKTYrJx/DJJ5/gs88+w7Zt24THtm3bhrlz5+LFixe0CoZjVlZW8PT0xKxZs2qMbdmyBeHh4UhPT0dISAiCgoKQk5PDQcrmKS8vDwMGDIC5uTmmT5+OyZMnY+bMmdi0aRPX0YgE0KSYSKVJkybhypUr2LJlC9TU1ODr64vbt2/DwsICcXFxUFZWRmlpKUaPHg0+n48TJ05wHblOevbsiR49eoh98uvm5oZ//vkHf//9NwfJ6iYxMRHJyclYs2aNyPFVq1YhMDAQFRUVAN5cv6ioKJkq4LJv3z6sX78eSUlJUFdX5zoOkSNvF6h7n2PHjmH+/Pk0KSaNoq6ujt9++03kYXFRURHatGmD27dvw9zcnMN0REVFBb///jvs7e1rjB0/fhzjxo1DaWkpUlJSMGLECNrHKmEZGRmwtrZGTk4OZs2ahc2bN3MdiUiI7Nyxkmbl/PnzWLNmDYYNGwYA2LRpE7p164aQkBBh4YmWLVti3rx5mD17NpdR6+X27dtYt26d2LGpU6di3LhxEk5UP1u3bq2x9zkpKQl+fn6wtLSEl5cXbt26hW3btqFPnz5YtGgRR0nr7+jRo8jNzYWpqSn69+9fo5o2j8erd3V3QgDAzMysTjUDamudR0h9lJSU1Hiwp6amBuDNtiTCLX19fRw8eFDspPjAgQPQ09MD8KYbwtt7W8nHV1s7Mmtra5w+fRq6urrCc6gDhfyjSTGRSjk5OejYsaPw6+rP27ZtK3KegYGByN5caaempoZHjx6JHXv06JHwxkVaXblypcYvhfDwcCgrKyMxMRH6+vrC47t375apSfG5c+fA4/Ggrq6OGzdu1BinyQppKNrHSSQtKytLZIVC9eqDrKysGsW2ZK11nqz75ptvsHDhQjx+/BhffPEFdHV18eTJExw4cAAJCQnCvatnz55Fr169OE4r3wICAt47HhgYKPycJsXyjybFRCpVVVVBIBAIv67+/N2JiaxNVEaNGgVfX1906tQJAwcOFB5PTU2Fn58fRo0axWG6D3vy5InIwwrgzZtiGxsbkQmxo6OjzBUHefDgAdcRiJyS5t7jRD7V1k9V3GokWq4vWd7e3lBVVUVQUBDi4+OFxw0NDbFjxw5hwc2vv/4aKioqXMVsFl6/fs11BCJFaFJMpNbbT7pre8pd21tXabVu3TqkpaXB1tYW7dq1g4GBAXJycvDo0SOYmZnVurRaWqipqeHFixfCr+/cuYP8/HxYWVmJnKeurk43WoQQwgFamSD9vLy8MH36dDx69AjZ2dkwMDCAoaGhyIN+ExMT7gI2E2+/fCGEJsVEaol70v3uU25Z24Onr6+Pv//+G2FhYTh79iwKCgpgYmKCwYMHw9PTEy1btuQ64nt16dIFcXFxcHR0BADExcWBx+Nh+PDhIuc9ePBAuC9KlpSWliIsLAynT58W9pAeMmQIvvzyS3piTwiRCbQyQTbweDy0b98e7du35zoKAZCQkICMjAyxdWq2bt0KExMTjBw5koNkRFKo+jSRSvUtaEQ3AZJx+PBhODs7w9nZGXp6eoiIiIC5uTmuXLki8nBi8uTJePnyJQ4fPsxh2vrJycmBra0t/vvvPxgbGwvbZWVkZKBz585ISUmRyYk+IYQQ6fLs2TMkJCQgMzMTL1++FBmjvavcsLKywrhx4+Dj41Nj7Mcff0RsbCwuXLjAQTIiKTQpJoTUyy+//IKff/4ZBQUF6NevH7Zu3SrS4iMnJwfdu3fHqlWrMHPmTA6T1o+7uzsSExPx22+/YcCAAcLjFy5cwPjx4zFixAhERERwF5AQQojMO3/+PJycnFBUVCR2nMfj0fYjDmhoaNRaFfzEiROYMGECCgsLOUhGJIUmxYRIUHl5OVavXo09e/YgMzOzRv9BHo8n7PVLJEtHRwdr167FtGnTaoyFhobCx8dHpiqdE0IIkT59+/ZFZWUlduzYAUtLS7Ro0YLrSASAqqoqoqOjxRajO3z4MFxdXUVqqhD5Q3uKCZGgxYsXY/PmzRg1ahScnZ2hpKTEdSTyf0pKSmq0/KpmaGiIkpISCScihBAib27duoX9+/ejT58+XEchb+nZsyf27NkjdlK8Z88eWFpacpCKSBJNigmRoIMHDyIwMBDff/8911HIOzp37oxdu3aJLaQRHR2NLl26cJCKEEKIPDEyMqqxSoxwb8GCBZg4cSL4fD5mzJgBQ0NDZGVlYfv27Th48CD27t3LdUTSxGhSTIgElZSUoH///lzHIGJ8++23cHd3R25uLlxcXITtsvbu3YsTJ07IXN9lQggh0sff3x9r1qzBsGHDoK6uznUc8n+++OILrF+/Hn5+fti/fz+ANx1OWrZsifXr12PChAkcJyRNjfYUEyJBU6dOhZmZGQICAriOQsTYvn07li9fjidPngiP6enpISgoCDNmzOAwGSGEEHng5uaGs2fP4vnz5+jfvz/atGkjMs7j8erdgYN8PMXFxTh37hzy8/Ohra2NAQMGQENDg+tYRAJoUkxIE7t//77w86dPn8Ld3R2urq5wcHCo8csQADp06CDJeOQdVVVVuH37trBPcefOncHn87mORQghRA6Ympq+d5zH44ncNxBCJIMmxYQ0MT6fL9LDt/pb7u1jb6NWDNLnxIkTWLhwIa5du8Z1FEIIIYR8BBcuXEDPnj3RqlWrOvUgtra2lkAqwhXaU0xIEwsPD+c6Ammk4uJi3Lhxg+sYhBBCCPlIbGxskJaWhn79+sHGxqbWlxWMMeof3QzQpJiQJubh4cF1BEIIIYRwJDMzEwYGBlBUVERmZuYHzzcyMpJAKpKUlAQLCwvh56R5o+XThHCouLgYd+7cgb6+PgwNDbmOQ2px6NAhTJw4kZ4SE0IIqTeBQIDU1FT069evxpYqceh3jfSprKyEQCDgOgZpQvSmmJAmlpiYiOTkZKxZs0bk+KpVqxAYGIiKigoAwKRJkxAVFQUFBfq2JIQQQuRFWFgYOnbsKPz8Q5NiInnr16/HwoULxY5VVlZi8uTJOHDggIRTEUmiu29CmtjWrVtr/AJMSkqCn58fLC0t4eXlhVu3bmHbtm3o06cPFi1axFHS5qeuFT5zcnKaOAkhhBB59fY2Kk9PT+6CkFr5+PhAX18fLi4uIserqqrg4uJCy6ubAZoUE9LErly5gmXLlokcCw8Ph7KyMhITE6Gvry88vnv3bpoUS5CZmVmdnthXF9kghBBCiPzZvHkzpk2bBh0dHdjb2wN487vf1dUVx44dwx9//MFxQtLUaFJMSBN78uSJcNlUtaSkJNjY2IhMiB0dHbFr1y5Jx2vWqDI4IYSQpjZt2rQ6n8vj8RAaGtqEaYg4M2bMQE5ODsaPH49Tp06hT58+mDp1Ko4ePYqEhARqx9QM0KSYkCampqaGFy9eCL++c+cO8vPzYWVlJXKeuro6FdeQMKoMTgghpKmdOnVKZLVRUVERiouLoaCgAC0tLeTn56OiogIaGhrQ1NTkMGnztmzZMjx+/BiOjo6wsbFBYmIi4uPjMXDgQK6jEQngcx2AEHnXpUsXxMXFCb+Oi4sDj8fD8OHDRc578OAB9PT0JB2PEEIIIU3o4cOHePDgAR48eIBdu3ZBVVUVe/fuRVlZGbKzs1FWVoY9e/ZATU0N0dHRXMdt1kJCQjBw4EAkJibiyJEjGDx4MNeRiIRQSyZCmtjhw4fh7OwMZ2dn6OnpISIiAubm5rhy5YrIk+PJkyfj5cuXOHz4MIdpCSGEENJU+vXrB09PT8yZM6fG2ObNmxEZGYn09HQOkjU/pqamYuuFvH79GoWFhdDV1RUe4/F4uHfvniTjEQmj5dOENLFx48YhODgYP//8MwoKCmBlZVWjInVOTg5OnDiBVatWcZiUEEIIIU3pn3/+gZmZmdgxc3NzXL9+XcKJmq8BAwZQEU0iRG+KCSGEEEIIkQBTU1MMGzYMO3furDE2bdo0JCcn48GDBxwkI6R5ozfFhBBCCCGESIC3tzcWLFiA7OxsTJgwAXp6esjNzcX+/fuRmJiI4OBgriMS0izRm2JCCCGEEEIkJDQ0FIGBgXj06JHwWPv27eHv71+v9k2EkI+HJsWEEEIIIYRIEGMMjx49QnZ2NgwMDGBoaEj7WwnhEE2KCSGEEEIIIYQ0W7SnmBBCCCGEEAm6evUqbt++jZcvX9YYc3d35yARIc0bvSkmhBBCCCFEAoqKiuDo6Ii0tDQAb5ZRAxBZOl1ZWclJNkKaMz7XAQghhBBCCGkOfH19kZ+fjzNnzoAxhtjYWJw6dQqurq7o0KED0tPTuY7YbGVnZ+O7776DlZUVOnXqhBs3bgAANm3aRNelGaBJMSGEEEIIIRKQmJgIX19fWFlZAQAMDQ1ha2uLqKgo2NnZYePGjRwnbJ5u3boFS0tLhIaGok2bNrh37x5evXoFALh37x5dl2aAJsWEEEIIIYRIMbjAGQAADTZJREFUQHZ2NkxNTSEQCKCsrIznz58Lx5ydnREfH89huuZr0aJFMDc3x4MHD/D777/j7d2l1tbWwuXuRH7RpJgQQgghhBAJ0NfXR0FBAQDA2NgYqampwrG7d+9yFavZO3v2LJYuXQp1dfUarbH09fWRnZ3NUTIiKVR9mhBCCCGEEAmwsbFBWloaxo4dCzc3NwQGBuLhw4dQUFBAZGQkxowZw3XEZovPF/+uMD8/HyoqKhJOQySNJsWEEEIIIYRIgL+/Px4/fgwAWLx4MfLz87Fv3z6UlpZizJgx2LRpE8cJm6d+/fohMjISo0ePrjF24MABWFtbc5CKSBK1ZCKEEEIIIYQ0W8nJybC3t8fw4cPh4uICDw8PrFu3Djdv3sSuXbtw+vRp9O/fn+uYpAnRpJgQQgghhBAJKykpQX5+Ptq2bQtFRUWu4zR7cXFx8Pb2RkZGhvBY+/bt8euvv8LJyYnDZEQSaFJMCCGEEEKIhBw9ehTLly/H1atXAQB//vknevfuDS8vLwwdOhQuLi4cJ2zebt26hadPn0JLSwsWFhY1Cm8R+UTVpwkhhBBCCJGAw4cPY+zYsdDW1sbatWtFWv+YmpoiMjKSw3QEALp27YpBgwahW7duNCFuRmhSTAghhBBCiAQEBgbiyy+/xPHjx+Ht7S0y1r17d1y/fp2jZOTatWuYOHEi9PX10aJFC1y+fBkA4Ofnh+PHj3OcjjQ1mhQTQgghhBAiAbdu3cKkSZMAoMZbSE1NTeTn53MRq9m7cOECPvvsM1y9ehXOzs6orKwUjlVVVWHr1q0cpiOSQJNiQgghhBBCJEBdXR15eXlixx4+fAgdHR0JJyIAsGTJEgwbNgy3bt3CL7/8IrKs/dNPP8Vff/3FYToiCTQpJoQQQgghRALs7e2xevVqFBUVCY/xeDy8evUKv/76K0aNGsVhuubrr7/+wtdffw0+n1/jDb62tjZyc3M5SkYkRYHrAIQQQgghhDQHK1euRL9+/dC5c2c4ODiAx+NhzZo1uHbtGoqLi3H48GGuIzZLSkpKKCsrEzuWk5MDDQ0NCScikkZvigkhhBBCCJEAExMTXL58GaNHj0ZSUhIEAgHOnDkDKysrXLx4EW3btuU6YrNkY2ODX375BVVVVcJj1W+Mw8LCMGTIEK6iEQmhPsWEEEIIIYSQZuvKlSuwsbGBmZkZJkyYAH9/f3h7e+PatWtIS0tDeno6unbtynVM0oRoUkwIIYQQQghp1v788098++23OH/+PKqqqsDj8WBtbY0NGzbg008/5ToeaWI0KSaEEEIIIaSJBAUF1flcHo+HZcuWNWEa8iGlpaXIy8uDpqYm1NTUuI5DJIQmxYQQQgghhDQRPr9mCR8ejwdxt+A8Hk+kRy5peuXl5TA0NERoaCicnJy4jkM4QoW2CCGEEEIIaSKvX78W+SgrKwNjDBcvXqwxVl5eznXcZqdFixZgjEFZWZnrKIRDNCkmhBBCCCGkiQgEApEPBQUFscerP4jkjRkzBocOHeI6BuEQ9SkmhBBCCCGENFtjxozB3LlzMXnyZIwbNw4GBgbClkzVBg0axFE6Igm0p5gQQgghhBAJqayshKKiIi5duoTevXtzHYeg5r7vtyfEjDHa690M0JtiQgghhBBCSLOVlJTEdQTCMZoUE0IIIYQQ0kTu378v8nX1G8esrCy0bt26xvkdOnSQSC7y/w0bNozrCIRjtHyaEEIIIYSQJsLn82vsT61ekisOLdOVjFOnTqFfv35QVVXlOgqRAvSmmBBCCCGEkCYSHh7OdQQihr29PVJTU9GvXz8AQFVVFWxtbREaGgpzc3OO0xFJo0kxIYQQQgghTcTDw4PrCESMdxfLMsZw7tw5PH/+nKNEhEvUp5gQQgghhBBCSLNFk2JCCCGEEEIIIc0WLZ8mhBBCCCGENDtZWVnC6uBUFbx5o+rThBBCCCGEkGaFqoKTt9GbYkIIIYQQQkizQlXBydvoTTEhhBBCCCGEkGaLCm0RQgghhBBCCGm2aFJMCCGEEEIIIaTZokkxIYQQQgghhJBmiybFhBBCiIyKiIgAj8dDSkrKe48RQgghpHY0KSaEEEIaqbCwECoqKuDxeNi1a5fYcwICAnD48OF6j0mTlJQUBAQEoKioiOsohBBCyEdDk2JCCCGkkWJiYvDq1SuYmpoiLCxM7DmBgYG1TnzfN/Y+bm5uKCsrw6BBg+r9ZxsiJSUFgYGBNCkmhBAiV2hSTAghhDRSaGgohgwZAm9vb5w+fRr3799v0n/f8+fPAQACgQDKysrg8+nXOSGEENJQ9FuUEEIIaYTLly/j77//hoeHB1xcXKCgoCDytvjhw4fg8XgAgMjISPB4POHH+8aq8Xg8eHp64uTJk7CxsYGqqiqcnJwAvH//cEVFBQICAmBsbAwlJSX06NEDe/furXFe9T//Xe/+sz09PREYGAgAMDU1FeYMCAgQ/pni4mIsWbIEZmZmUFJSgo6ODqZMmVLjIcHLly8REBCAzp07o2XLlmjdujUsLS2xePHiD/8HJ4QQQj4yBa4DEEIIIbIsNDQUqqqqGD9+PFq1aoXRo0cjMjISQUFB4PP50NHRwa5du+Dm5oaBAwdi5syZwj/7vrG3Xbp0CYcOHcKMGTPg4eFRp1xLlizBixcvMGfOHABAeHg4pkyZgpcvX4qdBH/IV199hWfPniE2NhYbNmyAtrY2AKBHjx4A3kyIra2tkZmZiWnTpqFbt27Izs5GSEgIPvvsM1y6dAnGxsYAgK+//hphYWFwd3fHwoULUVFRgTt37uDUqVP1zkUIIYQ0Fk2KCSGEkAZ6+fIldu/eLZwQA4CHhwdiY2ORmJiIUaNGoVWrVpg6dSrc3NzQoUMHTJ06VeSf8b6xajdu3EBSUhLs7OzqnC0vLw/Xrl2DhoYGAGDWrFno0aMHFi5ciEmTJkFFRaVef9f+/fujR48eiI2Nxbhx42BiYiIyvnz5cty/fx9paWno2bOn8LinpycsLS3h7++PiIgIAEBsbCxGjRqFyMjIemUghBBCmgItnyaEEEIa6LfffkNRUZHI21sHBwfo6OjUWnCrIXr27FmvCTEAzJ49WzghBgANDQ3MmjULhYWFH71dE2MMMTExGDRoENq1a4e8vDzhR6tWrWBlZYXjx4+LZLlx4wauX7/+UXMQQgghDUFvigkhhJAGCg0NhY6ODgwNDXH37l3h8eHDh+PAgQPIy8sTLjNujE6dOtX7z3Tt2rXGMQsLC+D/tXc/odB2YRzHfyPdSWRMKAvEQhZjIU1mIxFLLPxJGUksLexYCCkLs7J5ohhjwc7GxoIpWYiyUygb/zYi/6MUrnfxvE1kHi8er818P8tzrvuau3sz/ebcc4707RuBnZ2d6fz8XEtLS8rMzIxZ83IzsLGxMbW1tam4uFgFBQWqrKxUbW2tamtr2TQMAPDjCMUAAHzB/v6+VlZWZGZ/DK2zs7Pq6en5689KTk7+6x6f9fj4+OFaM5MkVVdXq7e39z/r6+vrdXBwoMXFRa2urioSiSgUCqm8vFyRSESO43z5vgEA+CxCMQAAXxAOh2VmmpyclNvtfjPf39+v6enpbwnFX7G7u6v6+vpXYzs7O5KkgoKC6JjH49HFxcWb62OtJr/cFfulzMxMud1u3dzcfPg1b4/Ho0AgoEAgIDNTX1+fgsGgFhYW1NTU9KEeAAB8B0IxAACf9Pz8rJmZGRUXF6urqytmzfb2toaGhrS5uSmfz6eUlJSY4VPSu3NfNT4+/up/xdfX15qYmJDb7VZFRUW0rrCwUOvr67q/v4+uSF9eXiocDse8T0m6uLh4tdFWQkKCWltb9evXL83Pz6uxsfHNtaenp8rKytLT05Nub29f/ZDgcrlUUlIS7Q0AwE8iFAMA8ElLS0s6Pj5WZ2fnH2saGho0NDSkUCgkn88nv9+vSCSi0dFR5ebmyuVyqaWlRZLenfuqjIwMlZWVqaOjQ9Lvle2joyNNTU29eh27u7tbgUBAVVVVamtr09XVlSYnJ5WXl6eTk5NXPf1+v6Tfxz21trYqKSlJXq9XXq9XIyMjWltbU3Nzs5qbm+X3++U4jg4PD7W4uKjS0lLNzMzo9vZW2dnZqqurU0lJibKysrS/v6/x8XGlp6dHz2AGAODHGAAA+JTGxkaTZFtbW+/WFRYWWlpamt3f39ve3p7V1NRYamqqSbKXX8HvzUmy9vb2mP3D4bBJspWVlTdjy8vLNjAwYDk5OeY4jnm9Xpubm4vZJxgMWm5urjmOY0VFRRYKhWL2NjMbHR21/Px8S0xMNEk2ODgYnbu7u7Ph4WHzer2WlJRkKSkpVlRUZF1dXbaxsWFmZg8PD9bX12c+n888Ho85jmN5eXnW0dFhe3t77z5PAAD+Dy6zf3fHAAAAAAAgznDuAQAAAAAgbhGKAQAAAABxi1AMAAAAAIhbhGIAAAAAQNwiFAMAAAAA4hahGAAAAAAQtwjFAAAAAIC4RSgGAAAAAMQtQjEAAAAAIG4RigEAAAAAcesfOcOIBeW8uT8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9" name="Picture 5" descr="C:\Temp\Без названия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5526"/>
            <a:ext cx="5377489" cy="394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79"/>
          <p:cNvSpPr txBox="1">
            <a:spLocks noGrp="1"/>
          </p:cNvSpPr>
          <p:nvPr>
            <p:ph type="title"/>
          </p:nvPr>
        </p:nvSpPr>
        <p:spPr>
          <a:xfrm>
            <a:off x="311700" y="486882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Findings</a:t>
            </a:r>
          </a:p>
        </p:txBody>
      </p:sp>
      <p:sp>
        <p:nvSpPr>
          <p:cNvPr id="8" name="Shape 80"/>
          <p:cNvSpPr txBox="1">
            <a:spLocks noGrp="1"/>
          </p:cNvSpPr>
          <p:nvPr>
            <p:ph type="body" idx="1"/>
          </p:nvPr>
        </p:nvSpPr>
        <p:spPr>
          <a:xfrm>
            <a:off x="371880" y="1131590"/>
            <a:ext cx="8520600" cy="6271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2. We found </a:t>
            </a:r>
            <a:br>
              <a:rPr lang="en" dirty="0" smtClean="0"/>
            </a:br>
            <a:r>
              <a:rPr lang="en" dirty="0" smtClean="0"/>
              <a:t>valued attributes: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71217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Findings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Top most valued attributes is:</a:t>
            </a:r>
          </a:p>
          <a:p>
            <a:pPr marL="285750" indent="-285750"/>
            <a:r>
              <a:rPr lang="en" dirty="0" smtClean="0"/>
              <a:t>Reactions</a:t>
            </a:r>
          </a:p>
          <a:p>
            <a:pPr marL="285750" indent="-285750"/>
            <a:r>
              <a:rPr lang="en" dirty="0" smtClean="0"/>
              <a:t>Ball control</a:t>
            </a:r>
          </a:p>
          <a:p>
            <a:pPr marL="285750" indent="-285750"/>
            <a:r>
              <a:rPr lang="en" dirty="0" smtClean="0"/>
              <a:t>Short passing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r>
              <a:rPr lang="en" dirty="0" smtClean="0"/>
              <a:t>This knowledge can be used during selection players in new or existing teams</a:t>
            </a:r>
            <a:endParaRPr lang="en" dirty="0"/>
          </a:p>
          <a:p>
            <a:pPr>
              <a:buNone/>
            </a:pPr>
            <a:endParaRPr lang="e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Acknowledgements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No any feedback got yet</a:t>
            </a: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>
                <a:hlinkClick r:id="rId3"/>
              </a:rPr>
              <a:t>NumPy</a:t>
            </a:r>
            <a:r>
              <a:rPr lang="en-US" dirty="0" smtClean="0">
                <a:hlinkClick r:id="rId3"/>
              </a:rPr>
              <a:t> is the fundamental package for scientific computing with Python.</a:t>
            </a:r>
            <a:endParaRPr lang="en-US" dirty="0" smtClean="0"/>
          </a:p>
          <a:p>
            <a:pPr>
              <a:buNone/>
            </a:pPr>
            <a:r>
              <a:rPr lang="en-US" dirty="0">
                <a:hlinkClick r:id="rId4"/>
              </a:rPr>
              <a:t>pandas: powerful Python data analysis </a:t>
            </a:r>
            <a:r>
              <a:rPr lang="en-US" dirty="0" smtClean="0">
                <a:hlinkClick r:id="rId4"/>
              </a:rPr>
              <a:t>toolkit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hlinkClick r:id="rId5"/>
              </a:rPr>
              <a:t>Matplotlib</a:t>
            </a:r>
            <a:r>
              <a:rPr lang="en-US" dirty="0" smtClean="0">
                <a:hlinkClick r:id="rId5"/>
              </a:rPr>
              <a:t> is a Python 2D plotting library</a:t>
            </a:r>
            <a:endParaRPr lang="en-US"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138</Words>
  <Application>Microsoft Office PowerPoint</Application>
  <PresentationFormat>Экран (16:9)</PresentationFormat>
  <Paragraphs>28</Paragraphs>
  <Slides>9</Slides>
  <Notes>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Simple Light</vt:lpstr>
      <vt:lpstr>Soccer: Most valued player’s attributes</vt:lpstr>
      <vt:lpstr>Dataset</vt:lpstr>
      <vt:lpstr>Motivation</vt:lpstr>
      <vt:lpstr>Research Question(s)</vt:lpstr>
      <vt:lpstr>Findings</vt:lpstr>
      <vt:lpstr>Findings</vt:lpstr>
      <vt:lpstr>Findings</vt:lpstr>
      <vt:lpstr>Acknowledgements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Project Title&gt;</dc:title>
  <dc:creator>Жалнин Андрей Викторович</dc:creator>
  <cp:lastModifiedBy>Жалнин Андрей Викторович</cp:lastModifiedBy>
  <cp:revision>10</cp:revision>
  <dcterms:modified xsi:type="dcterms:W3CDTF">2017-11-08T06:30:02Z</dcterms:modified>
</cp:coreProperties>
</file>