
<file path=[Content_Types].xml><?xml version="1.0" encoding="utf-8"?>
<Types xmlns="http://schemas.openxmlformats.org/package/2006/content-types">
  <Default Extension="bin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9144000" cy="6858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18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404664"/>
          </a:xfrm>
          <a:prstGeom prst="rect">
            <a:avLst/>
          </a:prstGeom>
        </p:spPr>
        <p:txBody>
          <a:bodyPr/>
          <a:lstStyle>
            <a:lvl1pPr algn="l">
              <a:defRPr sz="1000"/>
            </a:lvl1pPr>
          </a:lstStyle>
          <a:p>
            <a:r>
              <a:rPr lang="ru-RU" dirty="0"/>
              <a:t>Нажмите для редактирования заголовка слайда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0" y="0"/>
            <a:ext cx="755576" cy="404664"/>
          </a:xfrm>
          <a:prstGeom prst="ellipse">
            <a:avLst/>
          </a:prstGeom>
          <a:gradFill flip="none" rotWithShape="1">
            <a:gsLst>
              <a:gs pos="0">
                <a:srgbClr val="237CB5">
                  <a:alpha val="81000"/>
                </a:srgbClr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/>
                <a:latin typeface="Arial" pitchFamily="34" charset="0"/>
                <a:cs typeface="Arial" pitchFamily="34" charset="0"/>
              </a:rPr>
              <a:t>AQ</a:t>
            </a:r>
            <a:endParaRPr lang="ru-RU" b="1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000">
                <a:solidFill>
                  <a:srgbClr val="237CB5"/>
                </a:solidFill>
              </a:rPr>
              <a:t>Период: 01.09.2015 - 10.02.2019</a:t>
            </a:r>
            <a:endParaRPr lang="ru-RU"/>
          </a:p>
        </p:txBody>
      </p:sp>
      <p:pic>
        <p:nvPicPr>
          <p:cNvPr id="1026" name="Рисунок 10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6384" y="404664"/>
            <a:ext cx="8491231" cy="3226668"/>
          </a:xfrm>
          <a:prstGeom prst="rect">
            <a:avLst/>
          </a:prstGeom>
          <a:noFill/>
        </p:spPr>
      </p:pic>
      <p:pic>
        <p:nvPicPr>
          <p:cNvPr id="3" name="Рисунок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6384" y="3631332"/>
            <a:ext cx="8491231" cy="32266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Период: 01.09.2015 - 10.02.2019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Период: 01.09.2015 - 10.02.2019</dc:title>
  <dc:creator>Andrew</dc:creator>
  <cp:lastModifiedBy>Andrew Jalnine</cp:lastModifiedBy>
  <cp:revision>1</cp:revision>
  <dcterms:modified xsi:type="dcterms:W3CDTF">2019-02-10T13:06:08Z</dcterms:modified>
</cp:coreProperties>
</file>