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4" r:id="rId5"/>
    <p:sldId id="262" r:id="rId6"/>
    <p:sldId id="267" r:id="rId7"/>
    <p:sldId id="261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5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5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43D8147-54F2-1541-993C-75B7923D192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473C79-6D39-F34D-ACA3-D88790C2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dashboards/a8127ea1-13ab-4a9a-ae48-5bd1339051da?ctid=2ba33407-5ccc-4940-bd16-ae154f04c3ca" TargetMode="External"/><Relationship Id="rId2" Type="http://schemas.openxmlformats.org/officeDocument/2006/relationships/hyperlink" Target="https://app.powerbi.com/groups/me/dashboards/ebcf0925-134a-4e3f-8325-a794518f79a9?ctid=2ba33407-5ccc-4940-bd16-ae154f04c3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p.powerbi.com/groups/me/reports/f76083e6-04e1-4072-9f12-ac5fc4037238?ctid=2ba33407-5ccc-4940-bd16-ae154f04c3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68E2-EB97-8649-8A4F-9CC3296B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Housing Market Analysis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Bend, 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77C95-71A0-8943-BAAB-9848D0FA8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6574" y="342900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HW3: Power 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D5D60-06BE-0442-A86C-E2D44FEFF18F}"/>
              </a:ext>
            </a:extLst>
          </p:cNvPr>
          <p:cNvSpPr txBox="1"/>
          <p:nvPr/>
        </p:nvSpPr>
        <p:spPr>
          <a:xfrm>
            <a:off x="337104" y="117693"/>
            <a:ext cx="45808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Dashboards and Reports:</a:t>
            </a:r>
          </a:p>
          <a:p>
            <a:r>
              <a:rPr lang="en-US" dirty="0"/>
              <a:t>Excel Dashboard 1: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https://app.powerbi.com/groups/me/dashboards/ebcf0925-134a-4e3f-8325-a794518f79a9?ctid=2ba33407-5ccc-4940-bd16-ae154f04c3ca</a:t>
            </a:r>
            <a:br>
              <a:rPr lang="en-US" dirty="0"/>
            </a:br>
            <a:r>
              <a:rPr lang="en-US" dirty="0"/>
              <a:t>Power BI Dashboard 2:</a:t>
            </a:r>
          </a:p>
          <a:p>
            <a:pPr fontAlgn="base"/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https://app.powerbi.com/groups/me/dashboards/a8127ea1-13ab-4a9a-ae48-5bd1339051da?ctid=2ba33407-5ccc-4940-bd16-ae154f04c3ca</a:t>
            </a:r>
            <a:br>
              <a:rPr lang="en-US" dirty="0"/>
            </a:br>
            <a:r>
              <a:rPr lang="en-US" dirty="0"/>
              <a:t>Power BI Report:</a:t>
            </a:r>
          </a:p>
          <a:p>
            <a:pPr fontAlgn="base"/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https://app.powerbi.com/groups/me/reports/f76083e6-04e1-4072-9f12-ac5fc4037238?ctid=2ba33407-5ccc-4940-bd16-ae154f04c3ca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I was unable to get access to a Desktop version so the zip code graphs look a little unprofessional. In addition to this, I was unable to get a link to my Excel workbook (dashboard is included) but could send a downloaded version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0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C71AB-D37D-1C49-8FC2-1AE820BF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FC0E-3D51-954F-A674-2DFA2F5D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 recommend focusing on </a:t>
            </a:r>
            <a:r>
              <a:rPr lang="en-US" b="1" dirty="0">
                <a:solidFill>
                  <a:schemeClr val="tx1"/>
                </a:solidFill>
              </a:rPr>
              <a:t>97702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On average homes are more expensive than 97707 and 97701 but they are still below your budget at $732,000.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4 bedrooms on average gives room for both kid’s room and an office for Mr. Smith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Significantly more square footage than the other two zip codes in price range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Homes are on the older side at an average of 1989 leaving plenty of room for upgrades and personalization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2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DB410-3D13-124D-B319-052CACBC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The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E9C7-A3F9-B84D-B788-3991B75B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Mr. and Mrs. Smith; 3-year-old and a newborn</a:t>
            </a:r>
          </a:p>
          <a:p>
            <a:r>
              <a:rPr lang="en-US">
                <a:solidFill>
                  <a:srgbClr val="404040"/>
                </a:solidFill>
              </a:rPr>
              <a:t>Mrs. works at local hospital; Mr. works remotely from home and needs an office</a:t>
            </a:r>
          </a:p>
          <a:p>
            <a:r>
              <a:rPr lang="en-US">
                <a:solidFill>
                  <a:srgbClr val="404040"/>
                </a:solidFill>
              </a:rPr>
              <a:t>Looking for a 3-5 bedroom home (prefer 4-5) with at least 2 baths; looking for home with some projects to make it their own</a:t>
            </a:r>
          </a:p>
          <a:p>
            <a:r>
              <a:rPr lang="en-US">
                <a:solidFill>
                  <a:srgbClr val="404040"/>
                </a:solidFill>
              </a:rPr>
              <a:t>Looking for a long-term home with no HOA; Strict budget of $750,000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4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78BD07F-3751-7246-8F37-1EFE5C987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r="1" b="1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928EA2-88ED-424C-A811-B45B398F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F0B90-9D71-4D15-94CC-B9E1F445B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6C54B-5E68-1341-AE11-2E6613A0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489554"/>
            <a:ext cx="8991600" cy="1279910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Zip Code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85B68-B064-204F-AACA-718C0BA14731}"/>
              </a:ext>
            </a:extLst>
          </p:cNvPr>
          <p:cNvSpPr txBox="1"/>
          <p:nvPr/>
        </p:nvSpPr>
        <p:spPr>
          <a:xfrm>
            <a:off x="9488960" y="4541205"/>
            <a:ext cx="233542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Technical Work:</a:t>
            </a:r>
          </a:p>
          <a:p>
            <a:r>
              <a:rPr lang="en-US" sz="1500" dirty="0">
                <a:solidFill>
                  <a:schemeClr val="bg1"/>
                </a:solidFill>
              </a:rPr>
              <a:t>Filter added to focus in on 3-5 Bedrooms and 2-4 bathrooms. If Desktop was available I would have used modeling to change the zip code to text instead of number</a:t>
            </a:r>
          </a:p>
        </p:txBody>
      </p:sp>
    </p:spTree>
    <p:extLst>
      <p:ext uri="{BB962C8B-B14F-4D97-AF65-F5344CB8AC3E}">
        <p14:creationId xmlns:p14="http://schemas.microsoft.com/office/powerpoint/2010/main" val="209093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A094-2C88-1A4D-BA37-D4F9E1CC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Market Share by Property Types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66B22F4-16CE-AE4E-9BF3-A4ADA00CF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2"/>
          <a:stretch/>
        </p:blipFill>
        <p:spPr>
          <a:xfrm>
            <a:off x="5294376" y="1171449"/>
            <a:ext cx="6257544" cy="42003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9DD87-D04B-7F4F-A654-9FB89D1368E2}"/>
              </a:ext>
            </a:extLst>
          </p:cNvPr>
          <p:cNvSpPr/>
          <p:nvPr/>
        </p:nvSpPr>
        <p:spPr>
          <a:xfrm>
            <a:off x="639345" y="4494682"/>
            <a:ext cx="3491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Technical Work:</a:t>
            </a:r>
          </a:p>
          <a:p>
            <a:r>
              <a:rPr lang="en-US" dirty="0">
                <a:solidFill>
                  <a:schemeClr val="bg1"/>
                </a:solidFill>
              </a:rPr>
              <a:t>Filter added to focus in on 3-5 Bedrooms and 2-4 bathrooms. </a:t>
            </a:r>
          </a:p>
        </p:txBody>
      </p:sp>
    </p:spTree>
    <p:extLst>
      <p:ext uri="{BB962C8B-B14F-4D97-AF65-F5344CB8AC3E}">
        <p14:creationId xmlns:p14="http://schemas.microsoft.com/office/powerpoint/2010/main" val="407256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140BC-B96A-9440-AB31-932F7A93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HOA Properties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7955-20A4-A045-8219-FE6AAE71B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452" y="1405174"/>
            <a:ext cx="5925312" cy="37329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861EEF-AF3A-0243-90B9-B870CB9EE565}"/>
              </a:ext>
            </a:extLst>
          </p:cNvPr>
          <p:cNvSpPr/>
          <p:nvPr/>
        </p:nvSpPr>
        <p:spPr>
          <a:xfrm>
            <a:off x="341108" y="4411780"/>
            <a:ext cx="4230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Technical Work:</a:t>
            </a:r>
          </a:p>
          <a:p>
            <a:r>
              <a:rPr lang="en-US" dirty="0">
                <a:solidFill>
                  <a:schemeClr val="bg1"/>
                </a:solidFill>
              </a:rPr>
              <a:t>Filter added to focus in on 3-5 Bedrooms and 2-4 bathrooms</a:t>
            </a:r>
          </a:p>
        </p:txBody>
      </p:sp>
    </p:spTree>
    <p:extLst>
      <p:ext uri="{BB962C8B-B14F-4D97-AF65-F5344CB8AC3E}">
        <p14:creationId xmlns:p14="http://schemas.microsoft.com/office/powerpoint/2010/main" val="392774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BD5B-6686-9640-AD46-D30C20B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Average Square Feet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3386A0-D759-0B42-8EA6-7DCC6B513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1606043"/>
            <a:ext cx="6695895" cy="3331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6EFD04-CFD1-084D-BF47-05461550AB8B}"/>
              </a:ext>
            </a:extLst>
          </p:cNvPr>
          <p:cNvSpPr txBox="1"/>
          <p:nvPr/>
        </p:nvSpPr>
        <p:spPr>
          <a:xfrm>
            <a:off x="593722" y="4736592"/>
            <a:ext cx="29903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Technical Work:</a:t>
            </a:r>
          </a:p>
          <a:p>
            <a:r>
              <a:rPr lang="en-US" sz="1400" dirty="0"/>
              <a:t>Filter added to focus in on 3-5 Bedrooms and 2-4 bathrooms. If Desktop was available, I would have used modeling to change the zip code to text instead of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F4E9-4A22-BA46-8119-A918CF20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Average Days on Market</a:t>
            </a:r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2A7F41B3-7CA7-C240-9AD2-A6962B3E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465522"/>
            <a:ext cx="6250769" cy="376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8CE66-5091-6742-B061-9B15DA9BF439}"/>
              </a:ext>
            </a:extLst>
          </p:cNvPr>
          <p:cNvSpPr txBox="1"/>
          <p:nvPr/>
        </p:nvSpPr>
        <p:spPr>
          <a:xfrm>
            <a:off x="643468" y="4291170"/>
            <a:ext cx="3415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Technical Work:</a:t>
            </a:r>
          </a:p>
          <a:p>
            <a:r>
              <a:rPr lang="en-US" dirty="0">
                <a:solidFill>
                  <a:schemeClr val="bg1"/>
                </a:solidFill>
              </a:rPr>
              <a:t>Filter added to focus in on 3-5 Bedrooms and 2-4 bathrooms and only Single Family Homes and Townhome. If Desktop was available, I would have used modeling to change the zip code to text instead of number</a:t>
            </a:r>
          </a:p>
        </p:txBody>
      </p:sp>
    </p:spTree>
    <p:extLst>
      <p:ext uri="{BB962C8B-B14F-4D97-AF65-F5344CB8AC3E}">
        <p14:creationId xmlns:p14="http://schemas.microsoft.com/office/powerpoint/2010/main" val="283917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9FCE-919D-7E48-9DFC-6B2D89A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Year Built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22F5B099-D5E6-644A-A05B-EF6F547F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1069906"/>
            <a:ext cx="6827107" cy="44034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94D92-56F5-2946-A861-96AD619FEC83}"/>
              </a:ext>
            </a:extLst>
          </p:cNvPr>
          <p:cNvSpPr/>
          <p:nvPr/>
        </p:nvSpPr>
        <p:spPr>
          <a:xfrm>
            <a:off x="8303065" y="4200436"/>
            <a:ext cx="37152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Technical Work:</a:t>
            </a:r>
          </a:p>
          <a:p>
            <a:r>
              <a:rPr lang="en-US" dirty="0">
                <a:solidFill>
                  <a:schemeClr val="bg1"/>
                </a:solidFill>
              </a:rPr>
              <a:t>Filter added to focus in on 3-5 Bedrooms and 2-4 bathrooms. If Desktop was available, I would have used modeling to change the zip code to text instead of number</a:t>
            </a:r>
          </a:p>
        </p:txBody>
      </p:sp>
    </p:spTree>
    <p:extLst>
      <p:ext uri="{BB962C8B-B14F-4D97-AF65-F5344CB8AC3E}">
        <p14:creationId xmlns:p14="http://schemas.microsoft.com/office/powerpoint/2010/main" val="141961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6C1D2-BB87-0D40-B18D-6A2BFB16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dirty="0"/>
              <a:t>Final Overview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896C679-BA11-0A42-AC3D-23D42D059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449" y="2482596"/>
            <a:ext cx="6268775" cy="2930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BC1538-B3CF-9543-8157-6FDC27DEFF20}"/>
              </a:ext>
            </a:extLst>
          </p:cNvPr>
          <p:cNvSpPr/>
          <p:nvPr/>
        </p:nvSpPr>
        <p:spPr>
          <a:xfrm>
            <a:off x="971793" y="3628811"/>
            <a:ext cx="2426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Technical Work:</a:t>
            </a:r>
          </a:p>
          <a:p>
            <a:r>
              <a:rPr lang="en-US" dirty="0">
                <a:solidFill>
                  <a:schemeClr val="accent1"/>
                </a:solidFill>
              </a:rPr>
              <a:t>Filter added to focus in on 3-5 Bedrooms and 2-4 bathrooms. Another filter was added so only homes with no HOA and that are single family are shown.</a:t>
            </a:r>
          </a:p>
        </p:txBody>
      </p:sp>
    </p:spTree>
    <p:extLst>
      <p:ext uri="{BB962C8B-B14F-4D97-AF65-F5344CB8AC3E}">
        <p14:creationId xmlns:p14="http://schemas.microsoft.com/office/powerpoint/2010/main" val="32371294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413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Housing Market Analysis Bend, OR</vt:lpstr>
      <vt:lpstr>The Client</vt:lpstr>
      <vt:lpstr>Zip Code Analysis</vt:lpstr>
      <vt:lpstr>Market Share by Property Types</vt:lpstr>
      <vt:lpstr>HOA Properties</vt:lpstr>
      <vt:lpstr>Average Square Feet</vt:lpstr>
      <vt:lpstr>Average Days on Market</vt:lpstr>
      <vt:lpstr>Year Built Analysis</vt:lpstr>
      <vt:lpstr>Final Overview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Market Analysis Bend, OR</dc:title>
  <dc:creator>Jansma, Ariana C.</dc:creator>
  <cp:lastModifiedBy>Jansma, Ariana C.</cp:lastModifiedBy>
  <cp:revision>2</cp:revision>
  <dcterms:created xsi:type="dcterms:W3CDTF">2021-02-23T01:53:15Z</dcterms:created>
  <dcterms:modified xsi:type="dcterms:W3CDTF">2021-02-23T02:01:03Z</dcterms:modified>
</cp:coreProperties>
</file>