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7" r:id="rId4"/>
    <p:sldId id="270" r:id="rId5"/>
    <p:sldId id="259" r:id="rId6"/>
    <p:sldId id="266" r:id="rId7"/>
    <p:sldId id="260" r:id="rId8"/>
    <p:sldId id="272" r:id="rId9"/>
    <p:sldId id="273" r:id="rId10"/>
    <p:sldId id="274" r:id="rId11"/>
    <p:sldId id="275" r:id="rId12"/>
    <p:sldId id="26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318" autoAdjust="0"/>
  </p:normalViewPr>
  <p:slideViewPr>
    <p:cSldViewPr snapToGrid="0">
      <p:cViewPr varScale="1">
        <p:scale>
          <a:sx n="64" d="100"/>
          <a:sy n="64" d="100"/>
        </p:scale>
        <p:origin x="12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A3AD9-F92C-4FAE-963A-8AF6FAF31C4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53AEE8-8D39-41C9-85E4-0EC924CF1E19}">
      <dgm:prSet/>
      <dgm:spPr/>
      <dgm:t>
        <a:bodyPr/>
        <a:lstStyle/>
        <a:p>
          <a:r>
            <a:rPr lang="en-US" dirty="0"/>
            <a:t>Is it actionable?</a:t>
          </a:r>
        </a:p>
      </dgm:t>
    </dgm:pt>
    <dgm:pt modelId="{AB919E09-0D6B-44A4-99CE-13253A657FA4}" type="parTrans" cxnId="{AB47789C-CA65-4E68-A15B-4B1E0AAFC763}">
      <dgm:prSet/>
      <dgm:spPr/>
      <dgm:t>
        <a:bodyPr/>
        <a:lstStyle/>
        <a:p>
          <a:endParaRPr lang="en-US"/>
        </a:p>
      </dgm:t>
    </dgm:pt>
    <dgm:pt modelId="{39B953A1-B65C-42A2-A0F0-ADFBB947621C}" type="sibTrans" cxnId="{AB47789C-CA65-4E68-A15B-4B1E0AAFC763}">
      <dgm:prSet/>
      <dgm:spPr/>
      <dgm:t>
        <a:bodyPr/>
        <a:lstStyle/>
        <a:p>
          <a:endParaRPr lang="en-US"/>
        </a:p>
      </dgm:t>
    </dgm:pt>
    <dgm:pt modelId="{23739555-500B-44D6-B63D-F0B3479D8DD8}">
      <dgm:prSet/>
      <dgm:spPr/>
      <dgm:t>
        <a:bodyPr/>
        <a:lstStyle/>
        <a:p>
          <a:r>
            <a:rPr lang="en-US"/>
            <a:t>What’s the security impact?</a:t>
          </a:r>
        </a:p>
      </dgm:t>
    </dgm:pt>
    <dgm:pt modelId="{3724FC6C-1BC0-4593-AA29-A0C6F92EE377}" type="parTrans" cxnId="{03D2CC1C-9C8E-4A93-A37B-472DCDF2B49D}">
      <dgm:prSet/>
      <dgm:spPr/>
      <dgm:t>
        <a:bodyPr/>
        <a:lstStyle/>
        <a:p>
          <a:endParaRPr lang="en-US"/>
        </a:p>
      </dgm:t>
    </dgm:pt>
    <dgm:pt modelId="{05247CFC-551C-417D-A030-D56BAEED873F}" type="sibTrans" cxnId="{03D2CC1C-9C8E-4A93-A37B-472DCDF2B49D}">
      <dgm:prSet/>
      <dgm:spPr/>
      <dgm:t>
        <a:bodyPr/>
        <a:lstStyle/>
        <a:p>
          <a:endParaRPr lang="en-US"/>
        </a:p>
      </dgm:t>
    </dgm:pt>
    <dgm:pt modelId="{7E0F01CA-2E01-451F-999F-C743EA6BBCC6}">
      <dgm:prSet/>
      <dgm:spPr/>
      <dgm:t>
        <a:bodyPr/>
        <a:lstStyle/>
        <a:p>
          <a:r>
            <a:rPr lang="en-US" dirty="0"/>
            <a:t>How do we credit reports that improve security but aren’t reports of vulnerabilities?</a:t>
          </a:r>
        </a:p>
      </dgm:t>
    </dgm:pt>
    <dgm:pt modelId="{A01E6CD6-3D3E-4F24-B79D-132085CC906F}" type="parTrans" cxnId="{611141B8-E9BA-4179-B678-D343C76266FA}">
      <dgm:prSet/>
      <dgm:spPr/>
      <dgm:t>
        <a:bodyPr/>
        <a:lstStyle/>
        <a:p>
          <a:endParaRPr lang="en-US"/>
        </a:p>
      </dgm:t>
    </dgm:pt>
    <dgm:pt modelId="{83CE43C7-ED74-47CA-931C-135E823AC442}" type="sibTrans" cxnId="{611141B8-E9BA-4179-B678-D343C76266FA}">
      <dgm:prSet/>
      <dgm:spPr/>
      <dgm:t>
        <a:bodyPr/>
        <a:lstStyle/>
        <a:p>
          <a:endParaRPr lang="en-US"/>
        </a:p>
      </dgm:t>
    </dgm:pt>
    <dgm:pt modelId="{D43F5AC2-BFCD-46B5-BA2B-03E4706483CF}">
      <dgm:prSet/>
      <dgm:spPr/>
      <dgm:t>
        <a:bodyPr/>
        <a:lstStyle/>
        <a:p>
          <a:r>
            <a:rPr lang="en-US"/>
            <a:t>Who gets the credit?</a:t>
          </a:r>
        </a:p>
      </dgm:t>
    </dgm:pt>
    <dgm:pt modelId="{4F2CC891-7B26-4804-8DDE-F22502B297E8}" type="parTrans" cxnId="{469CA999-0580-42F6-A16F-9C43A39CD846}">
      <dgm:prSet/>
      <dgm:spPr/>
      <dgm:t>
        <a:bodyPr/>
        <a:lstStyle/>
        <a:p>
          <a:endParaRPr lang="en-US"/>
        </a:p>
      </dgm:t>
    </dgm:pt>
    <dgm:pt modelId="{C2A3B6B0-8C2A-4603-9AE7-D60FD7709D26}" type="sibTrans" cxnId="{469CA999-0580-42F6-A16F-9C43A39CD846}">
      <dgm:prSet/>
      <dgm:spPr/>
      <dgm:t>
        <a:bodyPr/>
        <a:lstStyle/>
        <a:p>
          <a:endParaRPr lang="en-US"/>
        </a:p>
      </dgm:t>
    </dgm:pt>
    <dgm:pt modelId="{72B04C90-1127-4F0D-BE94-C0F027847DAA}">
      <dgm:prSet/>
      <dgm:spPr/>
      <dgm:t>
        <a:bodyPr/>
        <a:lstStyle/>
        <a:p>
          <a:r>
            <a:rPr lang="en-US"/>
            <a:t>How </a:t>
          </a:r>
          <a:r>
            <a:rPr lang="en-US" dirty="0"/>
            <a:t>severe is it?</a:t>
          </a:r>
        </a:p>
      </dgm:t>
    </dgm:pt>
    <dgm:pt modelId="{C75518DD-11B7-4457-A165-B59EDEAB9DC1}" type="parTrans" cxnId="{3B69C597-6BDF-4E86-AF08-297553DDCE06}">
      <dgm:prSet/>
      <dgm:spPr/>
      <dgm:t>
        <a:bodyPr/>
        <a:lstStyle/>
        <a:p>
          <a:endParaRPr lang="en-US"/>
        </a:p>
      </dgm:t>
    </dgm:pt>
    <dgm:pt modelId="{8B5A968D-4C45-4EA8-8693-E2BDB4A64059}" type="sibTrans" cxnId="{3B69C597-6BDF-4E86-AF08-297553DDCE06}">
      <dgm:prSet/>
      <dgm:spPr/>
      <dgm:t>
        <a:bodyPr/>
        <a:lstStyle/>
        <a:p>
          <a:endParaRPr lang="en-US"/>
        </a:p>
      </dgm:t>
    </dgm:pt>
    <dgm:pt modelId="{B0EB2ADA-6327-431D-AF2C-75B817AAEF57}" type="pres">
      <dgm:prSet presAssocID="{E18A3AD9-F92C-4FAE-963A-8AF6FAF31C4A}" presName="diagram" presStyleCnt="0">
        <dgm:presLayoutVars>
          <dgm:dir/>
          <dgm:resizeHandles val="exact"/>
        </dgm:presLayoutVars>
      </dgm:prSet>
      <dgm:spPr/>
    </dgm:pt>
    <dgm:pt modelId="{80E1AD76-0F47-4F53-BCFB-91A78722CED4}" type="pres">
      <dgm:prSet presAssocID="{0A53AEE8-8D39-41C9-85E4-0EC924CF1E19}" presName="node" presStyleLbl="node1" presStyleIdx="0" presStyleCnt="5">
        <dgm:presLayoutVars>
          <dgm:bulletEnabled val="1"/>
        </dgm:presLayoutVars>
      </dgm:prSet>
      <dgm:spPr/>
    </dgm:pt>
    <dgm:pt modelId="{3CFA5994-1BFF-4FDA-B923-1D88D8B35F55}" type="pres">
      <dgm:prSet presAssocID="{39B953A1-B65C-42A2-A0F0-ADFBB947621C}" presName="sibTrans" presStyleCnt="0"/>
      <dgm:spPr/>
    </dgm:pt>
    <dgm:pt modelId="{27B1FC91-931D-42C7-89CE-7EB2D79921B8}" type="pres">
      <dgm:prSet presAssocID="{72B04C90-1127-4F0D-BE94-C0F027847DAA}" presName="node" presStyleLbl="node1" presStyleIdx="1" presStyleCnt="5">
        <dgm:presLayoutVars>
          <dgm:bulletEnabled val="1"/>
        </dgm:presLayoutVars>
      </dgm:prSet>
      <dgm:spPr/>
    </dgm:pt>
    <dgm:pt modelId="{6A960333-6D54-40B8-9901-3D2A93D730A2}" type="pres">
      <dgm:prSet presAssocID="{8B5A968D-4C45-4EA8-8693-E2BDB4A64059}" presName="sibTrans" presStyleCnt="0"/>
      <dgm:spPr/>
    </dgm:pt>
    <dgm:pt modelId="{F3FF2998-08B1-4369-9037-CC7DE43BD9B6}" type="pres">
      <dgm:prSet presAssocID="{23739555-500B-44D6-B63D-F0B3479D8DD8}" presName="node" presStyleLbl="node1" presStyleIdx="2" presStyleCnt="5">
        <dgm:presLayoutVars>
          <dgm:bulletEnabled val="1"/>
        </dgm:presLayoutVars>
      </dgm:prSet>
      <dgm:spPr/>
    </dgm:pt>
    <dgm:pt modelId="{B385A1E1-6A15-480F-AC84-4DCCA5B339BE}" type="pres">
      <dgm:prSet presAssocID="{05247CFC-551C-417D-A030-D56BAEED873F}" presName="sibTrans" presStyleCnt="0"/>
      <dgm:spPr/>
    </dgm:pt>
    <dgm:pt modelId="{26A8A143-B269-4926-9B6F-7EDF2490DEC0}" type="pres">
      <dgm:prSet presAssocID="{7E0F01CA-2E01-451F-999F-C743EA6BBCC6}" presName="node" presStyleLbl="node1" presStyleIdx="3" presStyleCnt="5">
        <dgm:presLayoutVars>
          <dgm:bulletEnabled val="1"/>
        </dgm:presLayoutVars>
      </dgm:prSet>
      <dgm:spPr/>
    </dgm:pt>
    <dgm:pt modelId="{D84A3005-2AC5-4500-8563-331392730636}" type="pres">
      <dgm:prSet presAssocID="{83CE43C7-ED74-47CA-931C-135E823AC442}" presName="sibTrans" presStyleCnt="0"/>
      <dgm:spPr/>
    </dgm:pt>
    <dgm:pt modelId="{EDFB0A5C-E67C-4435-B839-7F8C304773E4}" type="pres">
      <dgm:prSet presAssocID="{D43F5AC2-BFCD-46B5-BA2B-03E4706483CF}" presName="node" presStyleLbl="node1" presStyleIdx="4" presStyleCnt="5">
        <dgm:presLayoutVars>
          <dgm:bulletEnabled val="1"/>
        </dgm:presLayoutVars>
      </dgm:prSet>
      <dgm:spPr/>
    </dgm:pt>
  </dgm:ptLst>
  <dgm:cxnLst>
    <dgm:cxn modelId="{6C04B508-A9D1-4BFB-9CCF-76CF7CABD4D0}" type="presOf" srcId="{D43F5AC2-BFCD-46B5-BA2B-03E4706483CF}" destId="{EDFB0A5C-E67C-4435-B839-7F8C304773E4}" srcOrd="0" destOrd="0" presId="urn:microsoft.com/office/officeart/2005/8/layout/default"/>
    <dgm:cxn modelId="{BFD29117-8B8D-4FBF-9F0B-CD5D591F7E56}" type="presOf" srcId="{72B04C90-1127-4F0D-BE94-C0F027847DAA}" destId="{27B1FC91-931D-42C7-89CE-7EB2D79921B8}" srcOrd="0" destOrd="0" presId="urn:microsoft.com/office/officeart/2005/8/layout/default"/>
    <dgm:cxn modelId="{C362A61B-66F3-4EF5-99B9-E553ACE69CF6}" type="presOf" srcId="{7E0F01CA-2E01-451F-999F-C743EA6BBCC6}" destId="{26A8A143-B269-4926-9B6F-7EDF2490DEC0}" srcOrd="0" destOrd="0" presId="urn:microsoft.com/office/officeart/2005/8/layout/default"/>
    <dgm:cxn modelId="{03D2CC1C-9C8E-4A93-A37B-472DCDF2B49D}" srcId="{E18A3AD9-F92C-4FAE-963A-8AF6FAF31C4A}" destId="{23739555-500B-44D6-B63D-F0B3479D8DD8}" srcOrd="2" destOrd="0" parTransId="{3724FC6C-1BC0-4593-AA29-A0C6F92EE377}" sibTransId="{05247CFC-551C-417D-A030-D56BAEED873F}"/>
    <dgm:cxn modelId="{E5460253-8644-4FAD-92ED-FE0C793BBD25}" type="presOf" srcId="{23739555-500B-44D6-B63D-F0B3479D8DD8}" destId="{F3FF2998-08B1-4369-9037-CC7DE43BD9B6}" srcOrd="0" destOrd="0" presId="urn:microsoft.com/office/officeart/2005/8/layout/default"/>
    <dgm:cxn modelId="{3B69C597-6BDF-4E86-AF08-297553DDCE06}" srcId="{E18A3AD9-F92C-4FAE-963A-8AF6FAF31C4A}" destId="{72B04C90-1127-4F0D-BE94-C0F027847DAA}" srcOrd="1" destOrd="0" parTransId="{C75518DD-11B7-4457-A165-B59EDEAB9DC1}" sibTransId="{8B5A968D-4C45-4EA8-8693-E2BDB4A64059}"/>
    <dgm:cxn modelId="{F5307C98-E273-408E-B81B-83CAEA30F3D0}" type="presOf" srcId="{0A53AEE8-8D39-41C9-85E4-0EC924CF1E19}" destId="{80E1AD76-0F47-4F53-BCFB-91A78722CED4}" srcOrd="0" destOrd="0" presId="urn:microsoft.com/office/officeart/2005/8/layout/default"/>
    <dgm:cxn modelId="{469CA999-0580-42F6-A16F-9C43A39CD846}" srcId="{E18A3AD9-F92C-4FAE-963A-8AF6FAF31C4A}" destId="{D43F5AC2-BFCD-46B5-BA2B-03E4706483CF}" srcOrd="4" destOrd="0" parTransId="{4F2CC891-7B26-4804-8DDE-F22502B297E8}" sibTransId="{C2A3B6B0-8C2A-4603-9AE7-D60FD7709D26}"/>
    <dgm:cxn modelId="{AB47789C-CA65-4E68-A15B-4B1E0AAFC763}" srcId="{E18A3AD9-F92C-4FAE-963A-8AF6FAF31C4A}" destId="{0A53AEE8-8D39-41C9-85E4-0EC924CF1E19}" srcOrd="0" destOrd="0" parTransId="{AB919E09-0D6B-44A4-99CE-13253A657FA4}" sibTransId="{39B953A1-B65C-42A2-A0F0-ADFBB947621C}"/>
    <dgm:cxn modelId="{1BEE1F9D-D702-4B30-A0C5-A17E2EE57FED}" type="presOf" srcId="{E18A3AD9-F92C-4FAE-963A-8AF6FAF31C4A}" destId="{B0EB2ADA-6327-431D-AF2C-75B817AAEF57}" srcOrd="0" destOrd="0" presId="urn:microsoft.com/office/officeart/2005/8/layout/default"/>
    <dgm:cxn modelId="{611141B8-E9BA-4179-B678-D343C76266FA}" srcId="{E18A3AD9-F92C-4FAE-963A-8AF6FAF31C4A}" destId="{7E0F01CA-2E01-451F-999F-C743EA6BBCC6}" srcOrd="3" destOrd="0" parTransId="{A01E6CD6-3D3E-4F24-B79D-132085CC906F}" sibTransId="{83CE43C7-ED74-47CA-931C-135E823AC442}"/>
    <dgm:cxn modelId="{1101A296-5D4E-489E-B28E-1DC6FB9A0BE6}" type="presParOf" srcId="{B0EB2ADA-6327-431D-AF2C-75B817AAEF57}" destId="{80E1AD76-0F47-4F53-BCFB-91A78722CED4}" srcOrd="0" destOrd="0" presId="urn:microsoft.com/office/officeart/2005/8/layout/default"/>
    <dgm:cxn modelId="{EC13D463-C945-4474-A272-40B7E44538EF}" type="presParOf" srcId="{B0EB2ADA-6327-431D-AF2C-75B817AAEF57}" destId="{3CFA5994-1BFF-4FDA-B923-1D88D8B35F55}" srcOrd="1" destOrd="0" presId="urn:microsoft.com/office/officeart/2005/8/layout/default"/>
    <dgm:cxn modelId="{E5ADA2AF-6902-455B-AEE0-9E9C8F498C90}" type="presParOf" srcId="{B0EB2ADA-6327-431D-AF2C-75B817AAEF57}" destId="{27B1FC91-931D-42C7-89CE-7EB2D79921B8}" srcOrd="2" destOrd="0" presId="urn:microsoft.com/office/officeart/2005/8/layout/default"/>
    <dgm:cxn modelId="{B395451C-1004-4393-A624-CEEFD3B9E435}" type="presParOf" srcId="{B0EB2ADA-6327-431D-AF2C-75B817AAEF57}" destId="{6A960333-6D54-40B8-9901-3D2A93D730A2}" srcOrd="3" destOrd="0" presId="urn:microsoft.com/office/officeart/2005/8/layout/default"/>
    <dgm:cxn modelId="{833A967A-057C-4693-8674-70E7F08F3B67}" type="presParOf" srcId="{B0EB2ADA-6327-431D-AF2C-75B817AAEF57}" destId="{F3FF2998-08B1-4369-9037-CC7DE43BD9B6}" srcOrd="4" destOrd="0" presId="urn:microsoft.com/office/officeart/2005/8/layout/default"/>
    <dgm:cxn modelId="{9A854316-E5BA-4921-8AE1-26C903F5E6E1}" type="presParOf" srcId="{B0EB2ADA-6327-431D-AF2C-75B817AAEF57}" destId="{B385A1E1-6A15-480F-AC84-4DCCA5B339BE}" srcOrd="5" destOrd="0" presId="urn:microsoft.com/office/officeart/2005/8/layout/default"/>
    <dgm:cxn modelId="{C6084FE8-C51F-46D5-94DA-8C402CEABC28}" type="presParOf" srcId="{B0EB2ADA-6327-431D-AF2C-75B817AAEF57}" destId="{26A8A143-B269-4926-9B6F-7EDF2490DEC0}" srcOrd="6" destOrd="0" presId="urn:microsoft.com/office/officeart/2005/8/layout/default"/>
    <dgm:cxn modelId="{DE58D3D7-C91C-4EF2-96EB-D7AEBC902408}" type="presParOf" srcId="{B0EB2ADA-6327-431D-AF2C-75B817AAEF57}" destId="{D84A3005-2AC5-4500-8563-331392730636}" srcOrd="7" destOrd="0" presId="urn:microsoft.com/office/officeart/2005/8/layout/default"/>
    <dgm:cxn modelId="{70432FE2-166D-480D-94E3-E5898C7E94A2}" type="presParOf" srcId="{B0EB2ADA-6327-431D-AF2C-75B817AAEF57}" destId="{EDFB0A5C-E67C-4435-B839-7F8C304773E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0CD90-4B6D-45B1-A1DF-D3EDA02E0AC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E35358E-172B-431C-9816-AF431A7D5D8C}">
      <dgm:prSet/>
      <dgm:spPr/>
      <dgm:t>
        <a:bodyPr/>
        <a:lstStyle/>
        <a:p>
          <a:r>
            <a:rPr lang="en-US" dirty="0"/>
            <a:t>Time period</a:t>
          </a:r>
        </a:p>
      </dgm:t>
    </dgm:pt>
    <dgm:pt modelId="{F4C9FD7A-491F-4371-B35B-6C767DBC0593}" type="parTrans" cxnId="{AB52412E-5EC4-44CE-AE9D-05FFA068D75E}">
      <dgm:prSet/>
      <dgm:spPr/>
      <dgm:t>
        <a:bodyPr/>
        <a:lstStyle/>
        <a:p>
          <a:endParaRPr lang="en-US"/>
        </a:p>
      </dgm:t>
    </dgm:pt>
    <dgm:pt modelId="{C600FF92-92AE-4891-A397-DF0162740ED2}" type="sibTrans" cxnId="{AB52412E-5EC4-44CE-AE9D-05FFA068D75E}">
      <dgm:prSet/>
      <dgm:spPr/>
      <dgm:t>
        <a:bodyPr/>
        <a:lstStyle/>
        <a:p>
          <a:endParaRPr lang="en-US"/>
        </a:p>
      </dgm:t>
    </dgm:pt>
    <dgm:pt modelId="{2E89550C-C6E8-407D-9B6F-1783466DAA06}">
      <dgm:prSet/>
      <dgm:spPr/>
      <dgm:t>
        <a:bodyPr/>
        <a:lstStyle/>
        <a:p>
          <a:r>
            <a:rPr lang="en-US"/>
            <a:t>Since 2004 (decay applied every 6 months after 18 months)</a:t>
          </a:r>
        </a:p>
      </dgm:t>
    </dgm:pt>
    <dgm:pt modelId="{B8C520CA-33E7-44E1-A4D5-1409C4205039}" type="parTrans" cxnId="{878D6350-6A46-4704-BE6A-EB8893B86C32}">
      <dgm:prSet/>
      <dgm:spPr/>
      <dgm:t>
        <a:bodyPr/>
        <a:lstStyle/>
        <a:p>
          <a:endParaRPr lang="en-US"/>
        </a:p>
      </dgm:t>
    </dgm:pt>
    <dgm:pt modelId="{E4E4FE7B-0D05-41B4-ABDA-2F1206F6F106}" type="sibTrans" cxnId="{878D6350-6A46-4704-BE6A-EB8893B86C32}">
      <dgm:prSet/>
      <dgm:spPr/>
      <dgm:t>
        <a:bodyPr/>
        <a:lstStyle/>
        <a:p>
          <a:endParaRPr lang="en-US"/>
        </a:p>
      </dgm:t>
    </dgm:pt>
    <dgm:pt modelId="{9FA898AF-6737-4C13-98CA-D06678C877FA}">
      <dgm:prSet/>
      <dgm:spPr/>
      <dgm:t>
        <a:bodyPr/>
        <a:lstStyle/>
        <a:p>
          <a:r>
            <a:rPr lang="en-US" dirty="0"/>
            <a:t>Cases included</a:t>
          </a:r>
        </a:p>
      </dgm:t>
    </dgm:pt>
    <dgm:pt modelId="{AC5EE501-5923-4B93-A311-BE3264702914}" type="parTrans" cxnId="{4137D847-4522-4F9B-A376-3B8F2A746FA8}">
      <dgm:prSet/>
      <dgm:spPr/>
      <dgm:t>
        <a:bodyPr/>
        <a:lstStyle/>
        <a:p>
          <a:endParaRPr lang="en-US"/>
        </a:p>
      </dgm:t>
    </dgm:pt>
    <dgm:pt modelId="{2B4BD5C5-0EF9-4D44-B17F-F5E829DED886}" type="sibTrans" cxnId="{4137D847-4522-4F9B-A376-3B8F2A746FA8}">
      <dgm:prSet/>
      <dgm:spPr/>
      <dgm:t>
        <a:bodyPr/>
        <a:lstStyle/>
        <a:p>
          <a:endParaRPr lang="en-US"/>
        </a:p>
      </dgm:t>
    </dgm:pt>
    <dgm:pt modelId="{051B6ED5-138E-447E-960C-63CE4D9CB575}">
      <dgm:prSet/>
      <dgm:spPr/>
      <dgm:t>
        <a:bodyPr/>
        <a:lstStyle/>
        <a:p>
          <a:r>
            <a:rPr lang="en-US" dirty="0"/>
            <a:t>All reported under CVD and either fixed or in development</a:t>
          </a:r>
        </a:p>
      </dgm:t>
    </dgm:pt>
    <dgm:pt modelId="{DAC397A2-CB33-4067-8B14-1C1BB2E3F185}" type="parTrans" cxnId="{0B64E5BC-E9BB-48ED-B94C-3C7C6DCE230A}">
      <dgm:prSet/>
      <dgm:spPr/>
      <dgm:t>
        <a:bodyPr/>
        <a:lstStyle/>
        <a:p>
          <a:endParaRPr lang="en-US"/>
        </a:p>
      </dgm:t>
    </dgm:pt>
    <dgm:pt modelId="{8BEF065F-E981-4D51-892D-CE1C3D23E373}" type="sibTrans" cxnId="{0B64E5BC-E9BB-48ED-B94C-3C7C6DCE230A}">
      <dgm:prSet/>
      <dgm:spPr/>
      <dgm:t>
        <a:bodyPr/>
        <a:lstStyle/>
        <a:p>
          <a:endParaRPr lang="en-US"/>
        </a:p>
      </dgm:t>
    </dgm:pt>
    <dgm:pt modelId="{522DEBFF-6591-4360-A485-CAD317286E4B}">
      <dgm:prSet/>
      <dgm:spPr/>
      <dgm:t>
        <a:bodyPr/>
        <a:lstStyle/>
        <a:p>
          <a:r>
            <a:rPr lang="en-US"/>
            <a:t>Credited to</a:t>
          </a:r>
        </a:p>
      </dgm:t>
    </dgm:pt>
    <dgm:pt modelId="{B4B903B1-499C-4D07-BC8A-3B6A74CDD19B}" type="parTrans" cxnId="{7ABC281E-6A01-43ED-A92B-5D19E06FFAD5}">
      <dgm:prSet/>
      <dgm:spPr/>
      <dgm:t>
        <a:bodyPr/>
        <a:lstStyle/>
        <a:p>
          <a:endParaRPr lang="en-US"/>
        </a:p>
      </dgm:t>
    </dgm:pt>
    <dgm:pt modelId="{B5EC8877-DEC5-477A-8146-7A68F5A1FED9}" type="sibTrans" cxnId="{7ABC281E-6A01-43ED-A92B-5D19E06FFAD5}">
      <dgm:prSet/>
      <dgm:spPr/>
      <dgm:t>
        <a:bodyPr/>
        <a:lstStyle/>
        <a:p>
          <a:endParaRPr lang="en-US"/>
        </a:p>
      </dgm:t>
    </dgm:pt>
    <dgm:pt modelId="{4F7034BB-B44D-4D4D-A314-24B2F478BD89}">
      <dgm:prSet/>
      <dgm:spPr/>
      <dgm:t>
        <a:bodyPr/>
        <a:lstStyle/>
        <a:p>
          <a:r>
            <a:rPr lang="en-US"/>
            <a:t>Report submitter if report acknowledged</a:t>
          </a:r>
        </a:p>
      </dgm:t>
    </dgm:pt>
    <dgm:pt modelId="{82EEBBC9-F4A4-4270-9826-FD683843F83B}" type="parTrans" cxnId="{BFBD9777-D483-4113-931F-9FFDF3854C64}">
      <dgm:prSet/>
      <dgm:spPr/>
      <dgm:t>
        <a:bodyPr/>
        <a:lstStyle/>
        <a:p>
          <a:endParaRPr lang="en-US"/>
        </a:p>
      </dgm:t>
    </dgm:pt>
    <dgm:pt modelId="{AD14E280-6ABC-41D7-93EC-03C9B1595B36}" type="sibTrans" cxnId="{BFBD9777-D483-4113-931F-9FFDF3854C64}">
      <dgm:prSet/>
      <dgm:spPr/>
      <dgm:t>
        <a:bodyPr/>
        <a:lstStyle/>
        <a:p>
          <a:endParaRPr lang="en-US"/>
        </a:p>
      </dgm:t>
    </dgm:pt>
    <dgm:pt modelId="{632A0704-8D35-45AA-85BE-B5FE248B56B6}">
      <dgm:prSet/>
      <dgm:spPr/>
      <dgm:t>
        <a:bodyPr/>
        <a:lstStyle/>
        <a:p>
          <a:r>
            <a:rPr lang="en-US" dirty="0"/>
            <a:t>Severity limits</a:t>
          </a:r>
        </a:p>
      </dgm:t>
    </dgm:pt>
    <dgm:pt modelId="{50BFD1CB-039E-493F-9F33-B09CEDB25EA0}" type="parTrans" cxnId="{D730B3A1-4B43-41F4-99A3-8CB409AE8C45}">
      <dgm:prSet/>
      <dgm:spPr/>
      <dgm:t>
        <a:bodyPr/>
        <a:lstStyle/>
        <a:p>
          <a:endParaRPr lang="en-US"/>
        </a:p>
      </dgm:t>
    </dgm:pt>
    <dgm:pt modelId="{30503628-89E8-4FED-AB6B-B76C3274D15B}" type="sibTrans" cxnId="{D730B3A1-4B43-41F4-99A3-8CB409AE8C45}">
      <dgm:prSet/>
      <dgm:spPr/>
      <dgm:t>
        <a:bodyPr/>
        <a:lstStyle/>
        <a:p>
          <a:endParaRPr lang="en-US"/>
        </a:p>
      </dgm:t>
    </dgm:pt>
    <dgm:pt modelId="{9C3DECF4-B42B-4DB1-8B99-B5CC6101559B}">
      <dgm:prSet/>
      <dgm:spPr/>
      <dgm:t>
        <a:bodyPr/>
        <a:lstStyle/>
        <a:p>
          <a:r>
            <a:rPr lang="en-US" dirty="0"/>
            <a:t>Final points</a:t>
          </a:r>
        </a:p>
      </dgm:t>
    </dgm:pt>
    <dgm:pt modelId="{AD3E46A6-B6FA-4E17-8D13-2E7842A532E4}" type="parTrans" cxnId="{A1796F9A-8336-4F97-95E4-F0FCAB5251FE}">
      <dgm:prSet/>
      <dgm:spPr/>
      <dgm:t>
        <a:bodyPr/>
        <a:lstStyle/>
        <a:p>
          <a:endParaRPr lang="en-US"/>
        </a:p>
      </dgm:t>
    </dgm:pt>
    <dgm:pt modelId="{3670F73A-5CB4-4C04-B8E1-A276A90FB8CB}" type="sibTrans" cxnId="{A1796F9A-8336-4F97-95E4-F0FCAB5251FE}">
      <dgm:prSet/>
      <dgm:spPr/>
      <dgm:t>
        <a:bodyPr/>
        <a:lstStyle/>
        <a:p>
          <a:endParaRPr lang="en-US"/>
        </a:p>
      </dgm:t>
    </dgm:pt>
    <dgm:pt modelId="{DFF8CA46-0705-4D2F-8112-84137556A955}">
      <dgm:prSet/>
      <dgm:spPr/>
      <dgm:t>
        <a:bodyPr/>
        <a:lstStyle/>
        <a:p>
          <a:r>
            <a:rPr lang="en-US"/>
            <a:t>(Severity Points * Impact Multiplier) + Mitigation Bypass Points</a:t>
          </a:r>
        </a:p>
      </dgm:t>
    </dgm:pt>
    <dgm:pt modelId="{004191A0-F35B-467C-A78E-BBF0783ABB7A}" type="parTrans" cxnId="{0D04D46F-8360-4652-BFCB-4C8D7E2048E8}">
      <dgm:prSet/>
      <dgm:spPr/>
      <dgm:t>
        <a:bodyPr/>
        <a:lstStyle/>
        <a:p>
          <a:endParaRPr lang="en-US"/>
        </a:p>
      </dgm:t>
    </dgm:pt>
    <dgm:pt modelId="{14282FD5-9D11-4B3D-9102-4BFF6BDACE0F}" type="sibTrans" cxnId="{0D04D46F-8360-4652-BFCB-4C8D7E2048E8}">
      <dgm:prSet/>
      <dgm:spPr/>
      <dgm:t>
        <a:bodyPr/>
        <a:lstStyle/>
        <a:p>
          <a:endParaRPr lang="en-US"/>
        </a:p>
      </dgm:t>
    </dgm:pt>
    <dgm:pt modelId="{A4286D95-152B-458C-A7D4-4B3D7C577DCE}">
      <dgm:prSet/>
      <dgm:spPr/>
      <dgm:t>
        <a:bodyPr/>
        <a:lstStyle/>
        <a:p>
          <a:r>
            <a:rPr lang="en-US"/>
            <a:t>Result</a:t>
          </a:r>
        </a:p>
      </dgm:t>
    </dgm:pt>
    <dgm:pt modelId="{750262A4-7A7E-4C9C-A82B-315404F9399D}" type="parTrans" cxnId="{E7647FC7-DE5C-4F26-87FA-51392AB93D7F}">
      <dgm:prSet/>
      <dgm:spPr/>
      <dgm:t>
        <a:bodyPr/>
        <a:lstStyle/>
        <a:p>
          <a:endParaRPr lang="en-US"/>
        </a:p>
      </dgm:t>
    </dgm:pt>
    <dgm:pt modelId="{C0D7586E-EF93-4D2F-BF67-A1CC81D6B7C0}" type="sibTrans" cxnId="{E7647FC7-DE5C-4F26-87FA-51392AB93D7F}">
      <dgm:prSet/>
      <dgm:spPr/>
      <dgm:t>
        <a:bodyPr/>
        <a:lstStyle/>
        <a:p>
          <a:endParaRPr lang="en-US"/>
        </a:p>
      </dgm:t>
    </dgm:pt>
    <dgm:pt modelId="{1A1DAAA5-F3F7-4C7A-B34D-69FE3C24C4D7}">
      <dgm:prSet/>
      <dgm:spPr/>
      <dgm:t>
        <a:bodyPr/>
        <a:lstStyle/>
        <a:p>
          <a:r>
            <a:rPr lang="en-US"/>
            <a:t>Rewards long-time finders with reporting vulnerabilities affecting multiple products. Weights in favor of long-running products/services</a:t>
          </a:r>
        </a:p>
      </dgm:t>
    </dgm:pt>
    <dgm:pt modelId="{FAC419DC-E275-4206-9E48-0A87B74274F9}" type="parTrans" cxnId="{021591D6-A74A-47EB-9F11-3F170E3E45AD}">
      <dgm:prSet/>
      <dgm:spPr/>
      <dgm:t>
        <a:bodyPr/>
        <a:lstStyle/>
        <a:p>
          <a:endParaRPr lang="en-US"/>
        </a:p>
      </dgm:t>
    </dgm:pt>
    <dgm:pt modelId="{0B9E8AC0-B5F5-43CE-A494-D08DD79D2D20}" type="sibTrans" cxnId="{021591D6-A74A-47EB-9F11-3F170E3E45AD}">
      <dgm:prSet/>
      <dgm:spPr/>
      <dgm:t>
        <a:bodyPr/>
        <a:lstStyle/>
        <a:p>
          <a:endParaRPr lang="en-US"/>
        </a:p>
      </dgm:t>
    </dgm:pt>
    <dgm:pt modelId="{8ADA60FE-EA71-4BCA-B270-6FCA12E5AB1D}">
      <dgm:prSet/>
      <dgm:spPr/>
      <dgm:t>
        <a:bodyPr/>
        <a:lstStyle/>
        <a:p>
          <a:r>
            <a:rPr lang="en-US" dirty="0"/>
            <a:t>Critical, Important, Moderate (5 -3 -1)</a:t>
          </a:r>
        </a:p>
      </dgm:t>
    </dgm:pt>
    <dgm:pt modelId="{534A8ADE-7B4B-45F9-B478-BC7DD836CF81}" type="parTrans" cxnId="{8102E4A7-7784-495D-9B99-AAF0A53DAE7C}">
      <dgm:prSet/>
      <dgm:spPr/>
      <dgm:t>
        <a:bodyPr/>
        <a:lstStyle/>
        <a:p>
          <a:endParaRPr lang="en-US"/>
        </a:p>
      </dgm:t>
    </dgm:pt>
    <dgm:pt modelId="{6E21EE1B-1DFB-4CF5-98BC-ED47F36DF96C}" type="sibTrans" cxnId="{8102E4A7-7784-495D-9B99-AAF0A53DAE7C}">
      <dgm:prSet/>
      <dgm:spPr/>
      <dgm:t>
        <a:bodyPr/>
        <a:lstStyle/>
        <a:p>
          <a:endParaRPr lang="en-US"/>
        </a:p>
      </dgm:t>
    </dgm:pt>
    <dgm:pt modelId="{006BB4C6-B79F-442B-9FD5-899C917CD056}" type="pres">
      <dgm:prSet presAssocID="{71B0CD90-4B6D-45B1-A1DF-D3EDA02E0AC6}" presName="linear" presStyleCnt="0">
        <dgm:presLayoutVars>
          <dgm:animLvl val="lvl"/>
          <dgm:resizeHandles val="exact"/>
        </dgm:presLayoutVars>
      </dgm:prSet>
      <dgm:spPr/>
    </dgm:pt>
    <dgm:pt modelId="{A1F01F9A-DB0B-4B13-9D9E-0974DB3ADB1C}" type="pres">
      <dgm:prSet presAssocID="{7E35358E-172B-431C-9816-AF431A7D5D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4A8B084-336A-493B-83CD-743F5A7ABD0D}" type="pres">
      <dgm:prSet presAssocID="{7E35358E-172B-431C-9816-AF431A7D5D8C}" presName="childText" presStyleLbl="revTx" presStyleIdx="0" presStyleCnt="6">
        <dgm:presLayoutVars>
          <dgm:bulletEnabled val="1"/>
        </dgm:presLayoutVars>
      </dgm:prSet>
      <dgm:spPr/>
    </dgm:pt>
    <dgm:pt modelId="{1D1093D7-E438-46F5-ADC6-E4AD207F71A9}" type="pres">
      <dgm:prSet presAssocID="{9FA898AF-6737-4C13-98CA-D06678C877F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AE7A37C-34B6-43D4-AB5E-4B17BD54A2B1}" type="pres">
      <dgm:prSet presAssocID="{9FA898AF-6737-4C13-98CA-D06678C877FA}" presName="childText" presStyleLbl="revTx" presStyleIdx="1" presStyleCnt="6">
        <dgm:presLayoutVars>
          <dgm:bulletEnabled val="1"/>
        </dgm:presLayoutVars>
      </dgm:prSet>
      <dgm:spPr/>
    </dgm:pt>
    <dgm:pt modelId="{083E0CA5-EF10-4137-9110-2CAA11AD5F5C}" type="pres">
      <dgm:prSet presAssocID="{522DEBFF-6591-4360-A485-CAD317286E4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7AC15D-D6AF-4318-BC8E-4D552ED2C590}" type="pres">
      <dgm:prSet presAssocID="{522DEBFF-6591-4360-A485-CAD317286E4B}" presName="childText" presStyleLbl="revTx" presStyleIdx="2" presStyleCnt="6">
        <dgm:presLayoutVars>
          <dgm:bulletEnabled val="1"/>
        </dgm:presLayoutVars>
      </dgm:prSet>
      <dgm:spPr/>
    </dgm:pt>
    <dgm:pt modelId="{31814F70-2A0D-451F-AC2E-2C91098053BC}" type="pres">
      <dgm:prSet presAssocID="{632A0704-8D35-45AA-85BE-B5FE248B56B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6EA038-4824-431D-89C9-5EB6B7BEF3BD}" type="pres">
      <dgm:prSet presAssocID="{632A0704-8D35-45AA-85BE-B5FE248B56B6}" presName="childText" presStyleLbl="revTx" presStyleIdx="3" presStyleCnt="6">
        <dgm:presLayoutVars>
          <dgm:bulletEnabled val="1"/>
        </dgm:presLayoutVars>
      </dgm:prSet>
      <dgm:spPr/>
    </dgm:pt>
    <dgm:pt modelId="{5F223616-2E5D-4985-82C2-A783FCDDFF5C}" type="pres">
      <dgm:prSet presAssocID="{9C3DECF4-B42B-4DB1-8B99-B5CC6101559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7F0DFF9-8833-4B19-B36F-C0F6A20CAA84}" type="pres">
      <dgm:prSet presAssocID="{9C3DECF4-B42B-4DB1-8B99-B5CC6101559B}" presName="childText" presStyleLbl="revTx" presStyleIdx="4" presStyleCnt="6">
        <dgm:presLayoutVars>
          <dgm:bulletEnabled val="1"/>
        </dgm:presLayoutVars>
      </dgm:prSet>
      <dgm:spPr/>
    </dgm:pt>
    <dgm:pt modelId="{28A8C9C4-D0F9-44C0-B6C7-BF3DC875C899}" type="pres">
      <dgm:prSet presAssocID="{A4286D95-152B-458C-A7D4-4B3D7C577DC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2BD6C84-91AD-4392-A3F0-7DAB70009F87}" type="pres">
      <dgm:prSet presAssocID="{A4286D95-152B-458C-A7D4-4B3D7C577DCE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7ABC281E-6A01-43ED-A92B-5D19E06FFAD5}" srcId="{71B0CD90-4B6D-45B1-A1DF-D3EDA02E0AC6}" destId="{522DEBFF-6591-4360-A485-CAD317286E4B}" srcOrd="2" destOrd="0" parTransId="{B4B903B1-499C-4D07-BC8A-3B6A74CDD19B}" sibTransId="{B5EC8877-DEC5-477A-8146-7A68F5A1FED9}"/>
    <dgm:cxn modelId="{AB52412E-5EC4-44CE-AE9D-05FFA068D75E}" srcId="{71B0CD90-4B6D-45B1-A1DF-D3EDA02E0AC6}" destId="{7E35358E-172B-431C-9816-AF431A7D5D8C}" srcOrd="0" destOrd="0" parTransId="{F4C9FD7A-491F-4371-B35B-6C767DBC0593}" sibTransId="{C600FF92-92AE-4891-A397-DF0162740ED2}"/>
    <dgm:cxn modelId="{0D35F430-B871-4919-92DF-4423B3921794}" type="presOf" srcId="{7E35358E-172B-431C-9816-AF431A7D5D8C}" destId="{A1F01F9A-DB0B-4B13-9D9E-0974DB3ADB1C}" srcOrd="0" destOrd="0" presId="urn:microsoft.com/office/officeart/2005/8/layout/vList2"/>
    <dgm:cxn modelId="{738AE03C-46D8-4D66-B9D9-770FCF423656}" type="presOf" srcId="{632A0704-8D35-45AA-85BE-B5FE248B56B6}" destId="{31814F70-2A0D-451F-AC2E-2C91098053BC}" srcOrd="0" destOrd="0" presId="urn:microsoft.com/office/officeart/2005/8/layout/vList2"/>
    <dgm:cxn modelId="{4137D847-4522-4F9B-A376-3B8F2A746FA8}" srcId="{71B0CD90-4B6D-45B1-A1DF-D3EDA02E0AC6}" destId="{9FA898AF-6737-4C13-98CA-D06678C877FA}" srcOrd="1" destOrd="0" parTransId="{AC5EE501-5923-4B93-A311-BE3264702914}" sibTransId="{2B4BD5C5-0EF9-4D44-B17F-F5E829DED886}"/>
    <dgm:cxn modelId="{0F4EFF69-8F51-43C2-823E-30DC7F43FF54}" type="presOf" srcId="{1A1DAAA5-F3F7-4C7A-B34D-69FE3C24C4D7}" destId="{B2BD6C84-91AD-4392-A3F0-7DAB70009F87}" srcOrd="0" destOrd="0" presId="urn:microsoft.com/office/officeart/2005/8/layout/vList2"/>
    <dgm:cxn modelId="{0D04D46F-8360-4652-BFCB-4C8D7E2048E8}" srcId="{9C3DECF4-B42B-4DB1-8B99-B5CC6101559B}" destId="{DFF8CA46-0705-4D2F-8112-84137556A955}" srcOrd="0" destOrd="0" parTransId="{004191A0-F35B-467C-A78E-BBF0783ABB7A}" sibTransId="{14282FD5-9D11-4B3D-9102-4BFF6BDACE0F}"/>
    <dgm:cxn modelId="{878D6350-6A46-4704-BE6A-EB8893B86C32}" srcId="{7E35358E-172B-431C-9816-AF431A7D5D8C}" destId="{2E89550C-C6E8-407D-9B6F-1783466DAA06}" srcOrd="0" destOrd="0" parTransId="{B8C520CA-33E7-44E1-A4D5-1409C4205039}" sibTransId="{E4E4FE7B-0D05-41B4-ABDA-2F1206F6F106}"/>
    <dgm:cxn modelId="{BFBD9777-D483-4113-931F-9FFDF3854C64}" srcId="{522DEBFF-6591-4360-A485-CAD317286E4B}" destId="{4F7034BB-B44D-4D4D-A314-24B2F478BD89}" srcOrd="0" destOrd="0" parTransId="{82EEBBC9-F4A4-4270-9826-FD683843F83B}" sibTransId="{AD14E280-6ABC-41D7-93EC-03C9B1595B36}"/>
    <dgm:cxn modelId="{E739D292-3E72-484C-A5A5-FF5B6832C314}" type="presOf" srcId="{A4286D95-152B-458C-A7D4-4B3D7C577DCE}" destId="{28A8C9C4-D0F9-44C0-B6C7-BF3DC875C899}" srcOrd="0" destOrd="0" presId="urn:microsoft.com/office/officeart/2005/8/layout/vList2"/>
    <dgm:cxn modelId="{A1796F9A-8336-4F97-95E4-F0FCAB5251FE}" srcId="{71B0CD90-4B6D-45B1-A1DF-D3EDA02E0AC6}" destId="{9C3DECF4-B42B-4DB1-8B99-B5CC6101559B}" srcOrd="4" destOrd="0" parTransId="{AD3E46A6-B6FA-4E17-8D13-2E7842A532E4}" sibTransId="{3670F73A-5CB4-4C04-B8E1-A276A90FB8CB}"/>
    <dgm:cxn modelId="{D730B3A1-4B43-41F4-99A3-8CB409AE8C45}" srcId="{71B0CD90-4B6D-45B1-A1DF-D3EDA02E0AC6}" destId="{632A0704-8D35-45AA-85BE-B5FE248B56B6}" srcOrd="3" destOrd="0" parTransId="{50BFD1CB-039E-493F-9F33-B09CEDB25EA0}" sibTransId="{30503628-89E8-4FED-AB6B-B76C3274D15B}"/>
    <dgm:cxn modelId="{91BE44A3-1C12-402E-8538-0E0F22A7F1DA}" type="presOf" srcId="{2E89550C-C6E8-407D-9B6F-1783466DAA06}" destId="{A4A8B084-336A-493B-83CD-743F5A7ABD0D}" srcOrd="0" destOrd="0" presId="urn:microsoft.com/office/officeart/2005/8/layout/vList2"/>
    <dgm:cxn modelId="{8102E4A7-7784-495D-9B99-AAF0A53DAE7C}" srcId="{632A0704-8D35-45AA-85BE-B5FE248B56B6}" destId="{8ADA60FE-EA71-4BCA-B270-6FCA12E5AB1D}" srcOrd="0" destOrd="0" parTransId="{534A8ADE-7B4B-45F9-B478-BC7DD836CF81}" sibTransId="{6E21EE1B-1DFB-4CF5-98BC-ED47F36DF96C}"/>
    <dgm:cxn modelId="{94448CAD-0868-4D86-AF76-A274EA743DC8}" type="presOf" srcId="{4F7034BB-B44D-4D4D-A314-24B2F478BD89}" destId="{D17AC15D-D6AF-4318-BC8E-4D552ED2C590}" srcOrd="0" destOrd="0" presId="urn:microsoft.com/office/officeart/2005/8/layout/vList2"/>
    <dgm:cxn modelId="{2B7503BA-C435-4C02-81C0-A0EF98AD38EE}" type="presOf" srcId="{522DEBFF-6591-4360-A485-CAD317286E4B}" destId="{083E0CA5-EF10-4137-9110-2CAA11AD5F5C}" srcOrd="0" destOrd="0" presId="urn:microsoft.com/office/officeart/2005/8/layout/vList2"/>
    <dgm:cxn modelId="{0B64E5BC-E9BB-48ED-B94C-3C7C6DCE230A}" srcId="{9FA898AF-6737-4C13-98CA-D06678C877FA}" destId="{051B6ED5-138E-447E-960C-63CE4D9CB575}" srcOrd="0" destOrd="0" parTransId="{DAC397A2-CB33-4067-8B14-1C1BB2E3F185}" sibTransId="{8BEF065F-E981-4D51-892D-CE1C3D23E373}"/>
    <dgm:cxn modelId="{E7647FC7-DE5C-4F26-87FA-51392AB93D7F}" srcId="{71B0CD90-4B6D-45B1-A1DF-D3EDA02E0AC6}" destId="{A4286D95-152B-458C-A7D4-4B3D7C577DCE}" srcOrd="5" destOrd="0" parTransId="{750262A4-7A7E-4C9C-A82B-315404F9399D}" sibTransId="{C0D7586E-EF93-4D2F-BF67-A1CC81D6B7C0}"/>
    <dgm:cxn modelId="{2B44F9D2-8ADA-4450-BB65-8ACBA7729D54}" type="presOf" srcId="{9FA898AF-6737-4C13-98CA-D06678C877FA}" destId="{1D1093D7-E438-46F5-ADC6-E4AD207F71A9}" srcOrd="0" destOrd="0" presId="urn:microsoft.com/office/officeart/2005/8/layout/vList2"/>
    <dgm:cxn modelId="{021591D6-A74A-47EB-9F11-3F170E3E45AD}" srcId="{A4286D95-152B-458C-A7D4-4B3D7C577DCE}" destId="{1A1DAAA5-F3F7-4C7A-B34D-69FE3C24C4D7}" srcOrd="0" destOrd="0" parTransId="{FAC419DC-E275-4206-9E48-0A87B74274F9}" sibTransId="{0B9E8AC0-B5F5-43CE-A494-D08DD79D2D20}"/>
    <dgm:cxn modelId="{B66EB0E4-F922-416A-89DE-9550EA350752}" type="presOf" srcId="{051B6ED5-138E-447E-960C-63CE4D9CB575}" destId="{5AE7A37C-34B6-43D4-AB5E-4B17BD54A2B1}" srcOrd="0" destOrd="0" presId="urn:microsoft.com/office/officeart/2005/8/layout/vList2"/>
    <dgm:cxn modelId="{EFD5ADE7-AAB6-4BA9-ADAC-85162011B25C}" type="presOf" srcId="{8ADA60FE-EA71-4BCA-B270-6FCA12E5AB1D}" destId="{5F6EA038-4824-431D-89C9-5EB6B7BEF3BD}" srcOrd="0" destOrd="0" presId="urn:microsoft.com/office/officeart/2005/8/layout/vList2"/>
    <dgm:cxn modelId="{42EF53EE-5A31-4639-B493-01E9C835C8CF}" type="presOf" srcId="{71B0CD90-4B6D-45B1-A1DF-D3EDA02E0AC6}" destId="{006BB4C6-B79F-442B-9FD5-899C917CD056}" srcOrd="0" destOrd="0" presId="urn:microsoft.com/office/officeart/2005/8/layout/vList2"/>
    <dgm:cxn modelId="{F33476F3-0BF7-471A-91C4-DA0F2902757D}" type="presOf" srcId="{DFF8CA46-0705-4D2F-8112-84137556A955}" destId="{B7F0DFF9-8833-4B19-B36F-C0F6A20CAA84}" srcOrd="0" destOrd="0" presId="urn:microsoft.com/office/officeart/2005/8/layout/vList2"/>
    <dgm:cxn modelId="{369281F8-F521-43D3-8171-9A3D05762503}" type="presOf" srcId="{9C3DECF4-B42B-4DB1-8B99-B5CC6101559B}" destId="{5F223616-2E5D-4985-82C2-A783FCDDFF5C}" srcOrd="0" destOrd="0" presId="urn:microsoft.com/office/officeart/2005/8/layout/vList2"/>
    <dgm:cxn modelId="{A506143D-2934-4851-A50B-44534A77B330}" type="presParOf" srcId="{006BB4C6-B79F-442B-9FD5-899C917CD056}" destId="{A1F01F9A-DB0B-4B13-9D9E-0974DB3ADB1C}" srcOrd="0" destOrd="0" presId="urn:microsoft.com/office/officeart/2005/8/layout/vList2"/>
    <dgm:cxn modelId="{719BAF63-E875-4B2B-97B7-C607D259DFBE}" type="presParOf" srcId="{006BB4C6-B79F-442B-9FD5-899C917CD056}" destId="{A4A8B084-336A-493B-83CD-743F5A7ABD0D}" srcOrd="1" destOrd="0" presId="urn:microsoft.com/office/officeart/2005/8/layout/vList2"/>
    <dgm:cxn modelId="{33320664-940F-438B-9AF8-772EEDCD46BB}" type="presParOf" srcId="{006BB4C6-B79F-442B-9FD5-899C917CD056}" destId="{1D1093D7-E438-46F5-ADC6-E4AD207F71A9}" srcOrd="2" destOrd="0" presId="urn:microsoft.com/office/officeart/2005/8/layout/vList2"/>
    <dgm:cxn modelId="{79E2061A-0561-4A71-8DAD-839BF28C2A57}" type="presParOf" srcId="{006BB4C6-B79F-442B-9FD5-899C917CD056}" destId="{5AE7A37C-34B6-43D4-AB5E-4B17BD54A2B1}" srcOrd="3" destOrd="0" presId="urn:microsoft.com/office/officeart/2005/8/layout/vList2"/>
    <dgm:cxn modelId="{DCE48FC4-08B2-4DEF-9312-50F4C4F29061}" type="presParOf" srcId="{006BB4C6-B79F-442B-9FD5-899C917CD056}" destId="{083E0CA5-EF10-4137-9110-2CAA11AD5F5C}" srcOrd="4" destOrd="0" presId="urn:microsoft.com/office/officeart/2005/8/layout/vList2"/>
    <dgm:cxn modelId="{EE2D3583-EAF1-4899-9376-3554D31A840C}" type="presParOf" srcId="{006BB4C6-B79F-442B-9FD5-899C917CD056}" destId="{D17AC15D-D6AF-4318-BC8E-4D552ED2C590}" srcOrd="5" destOrd="0" presId="urn:microsoft.com/office/officeart/2005/8/layout/vList2"/>
    <dgm:cxn modelId="{C113F1B6-46B9-4D85-9CF2-88E657132EEA}" type="presParOf" srcId="{006BB4C6-B79F-442B-9FD5-899C917CD056}" destId="{31814F70-2A0D-451F-AC2E-2C91098053BC}" srcOrd="6" destOrd="0" presId="urn:microsoft.com/office/officeart/2005/8/layout/vList2"/>
    <dgm:cxn modelId="{9F9A1D9F-5FBF-4E8B-A44D-7F2805841BD0}" type="presParOf" srcId="{006BB4C6-B79F-442B-9FD5-899C917CD056}" destId="{5F6EA038-4824-431D-89C9-5EB6B7BEF3BD}" srcOrd="7" destOrd="0" presId="urn:microsoft.com/office/officeart/2005/8/layout/vList2"/>
    <dgm:cxn modelId="{2ED1DC47-E2A3-41C0-BAEB-165BEF0C233C}" type="presParOf" srcId="{006BB4C6-B79F-442B-9FD5-899C917CD056}" destId="{5F223616-2E5D-4985-82C2-A783FCDDFF5C}" srcOrd="8" destOrd="0" presId="urn:microsoft.com/office/officeart/2005/8/layout/vList2"/>
    <dgm:cxn modelId="{1CCC3FD3-8E49-4A92-BF38-252B6AB04C10}" type="presParOf" srcId="{006BB4C6-B79F-442B-9FD5-899C917CD056}" destId="{B7F0DFF9-8833-4B19-B36F-C0F6A20CAA84}" srcOrd="9" destOrd="0" presId="urn:microsoft.com/office/officeart/2005/8/layout/vList2"/>
    <dgm:cxn modelId="{91957113-1068-4AAF-98EF-01CDA4371C42}" type="presParOf" srcId="{006BB4C6-B79F-442B-9FD5-899C917CD056}" destId="{28A8C9C4-D0F9-44C0-B6C7-BF3DC875C899}" srcOrd="10" destOrd="0" presId="urn:microsoft.com/office/officeart/2005/8/layout/vList2"/>
    <dgm:cxn modelId="{116E8961-126C-46A6-9063-214D43973506}" type="presParOf" srcId="{006BB4C6-B79F-442B-9FD5-899C917CD056}" destId="{B2BD6C84-91AD-4392-A3F0-7DAB70009F8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63963-9D55-40CB-B58D-6A0725EB6DD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36D793-2A9F-4B5E-A92D-8EF645AB1649}">
      <dgm:prSet/>
      <dgm:spPr/>
      <dgm:t>
        <a:bodyPr/>
        <a:lstStyle/>
        <a:p>
          <a:r>
            <a:rPr lang="en-US"/>
            <a:t>Time period</a:t>
          </a:r>
        </a:p>
      </dgm:t>
    </dgm:pt>
    <dgm:pt modelId="{058FB0FB-86BA-483D-9491-52CA8FA0E53B}" type="parTrans" cxnId="{59A3158E-DD21-4EDB-874F-4527FEB756D8}">
      <dgm:prSet/>
      <dgm:spPr/>
      <dgm:t>
        <a:bodyPr/>
        <a:lstStyle/>
        <a:p>
          <a:endParaRPr lang="en-US"/>
        </a:p>
      </dgm:t>
    </dgm:pt>
    <dgm:pt modelId="{D7F30778-75D7-4C38-A0C4-47655FD971C8}" type="sibTrans" cxnId="{59A3158E-DD21-4EDB-874F-4527FEB756D8}">
      <dgm:prSet/>
      <dgm:spPr/>
      <dgm:t>
        <a:bodyPr/>
        <a:lstStyle/>
        <a:p>
          <a:endParaRPr lang="en-US"/>
        </a:p>
      </dgm:t>
    </dgm:pt>
    <dgm:pt modelId="{67FFF19A-94D8-47CF-8FA6-2E7F20326306}">
      <dgm:prSet/>
      <dgm:spPr/>
      <dgm:t>
        <a:bodyPr/>
        <a:lstStyle/>
        <a:p>
          <a:r>
            <a:rPr lang="en-US"/>
            <a:t>12-month period June-June</a:t>
          </a:r>
        </a:p>
      </dgm:t>
    </dgm:pt>
    <dgm:pt modelId="{62F2F6F7-1E44-44EA-BBCD-B3E88177F206}" type="parTrans" cxnId="{4ECDF71C-8143-45E3-94CE-055C416A64E6}">
      <dgm:prSet/>
      <dgm:spPr/>
      <dgm:t>
        <a:bodyPr/>
        <a:lstStyle/>
        <a:p>
          <a:endParaRPr lang="en-US"/>
        </a:p>
      </dgm:t>
    </dgm:pt>
    <dgm:pt modelId="{BEB24E55-21A6-4A59-916F-C99C96D2D198}" type="sibTrans" cxnId="{4ECDF71C-8143-45E3-94CE-055C416A64E6}">
      <dgm:prSet/>
      <dgm:spPr/>
      <dgm:t>
        <a:bodyPr/>
        <a:lstStyle/>
        <a:p>
          <a:endParaRPr lang="en-US"/>
        </a:p>
      </dgm:t>
    </dgm:pt>
    <dgm:pt modelId="{1132CD02-7542-436C-BA36-73C70EACF5E9}">
      <dgm:prSet/>
      <dgm:spPr/>
      <dgm:t>
        <a:bodyPr/>
        <a:lstStyle/>
        <a:p>
          <a:r>
            <a:rPr lang="en-US"/>
            <a:t>Cases included</a:t>
          </a:r>
        </a:p>
      </dgm:t>
    </dgm:pt>
    <dgm:pt modelId="{DD20C642-D719-4E85-9FFD-4CD4640B0CEA}" type="parTrans" cxnId="{4A685D6D-B322-4FC3-B587-9CD220726706}">
      <dgm:prSet/>
      <dgm:spPr/>
      <dgm:t>
        <a:bodyPr/>
        <a:lstStyle/>
        <a:p>
          <a:endParaRPr lang="en-US"/>
        </a:p>
      </dgm:t>
    </dgm:pt>
    <dgm:pt modelId="{CF3107A1-325A-4CC0-8A5A-F621F412002A}" type="sibTrans" cxnId="{4A685D6D-B322-4FC3-B587-9CD220726706}">
      <dgm:prSet/>
      <dgm:spPr/>
      <dgm:t>
        <a:bodyPr/>
        <a:lstStyle/>
        <a:p>
          <a:endParaRPr lang="en-US"/>
        </a:p>
      </dgm:t>
    </dgm:pt>
    <dgm:pt modelId="{A7025878-B9E0-49E2-8CED-B2AB9953EC14}">
      <dgm:prSet/>
      <dgm:spPr/>
      <dgm:t>
        <a:bodyPr/>
        <a:lstStyle/>
        <a:p>
          <a:r>
            <a:rPr lang="en-US"/>
            <a:t>Master and duplicate cases fixed in current period</a:t>
          </a:r>
        </a:p>
      </dgm:t>
    </dgm:pt>
    <dgm:pt modelId="{6CB0BBD4-B470-4AAC-83F2-1C87F4175338}" type="parTrans" cxnId="{2D29AB59-343E-4F86-BF22-6FC897209309}">
      <dgm:prSet/>
      <dgm:spPr/>
      <dgm:t>
        <a:bodyPr/>
        <a:lstStyle/>
        <a:p>
          <a:endParaRPr lang="en-US"/>
        </a:p>
      </dgm:t>
    </dgm:pt>
    <dgm:pt modelId="{F1BB4D0F-3D39-4307-B34A-AC2A74CC02BD}" type="sibTrans" cxnId="{2D29AB59-343E-4F86-BF22-6FC897209309}">
      <dgm:prSet/>
      <dgm:spPr/>
      <dgm:t>
        <a:bodyPr/>
        <a:lstStyle/>
        <a:p>
          <a:endParaRPr lang="en-US"/>
        </a:p>
      </dgm:t>
    </dgm:pt>
    <dgm:pt modelId="{CDDF8C30-F77C-4708-904F-9182E8B416B5}">
      <dgm:prSet/>
      <dgm:spPr/>
      <dgm:t>
        <a:bodyPr/>
        <a:lstStyle/>
        <a:p>
          <a:r>
            <a:rPr lang="en-US" dirty="0"/>
            <a:t>Credited to</a:t>
          </a:r>
        </a:p>
      </dgm:t>
    </dgm:pt>
    <dgm:pt modelId="{FA94C09F-3728-4B00-8E11-40B07BA75608}" type="parTrans" cxnId="{B9FC7B59-30D5-47C3-A53C-F0435830DD34}">
      <dgm:prSet/>
      <dgm:spPr/>
      <dgm:t>
        <a:bodyPr/>
        <a:lstStyle/>
        <a:p>
          <a:endParaRPr lang="en-US"/>
        </a:p>
      </dgm:t>
    </dgm:pt>
    <dgm:pt modelId="{AE8D5234-1B31-4202-B19C-46256CB16AEF}" type="sibTrans" cxnId="{B9FC7B59-30D5-47C3-A53C-F0435830DD34}">
      <dgm:prSet/>
      <dgm:spPr/>
      <dgm:t>
        <a:bodyPr/>
        <a:lstStyle/>
        <a:p>
          <a:endParaRPr lang="en-US"/>
        </a:p>
      </dgm:t>
    </dgm:pt>
    <dgm:pt modelId="{99BC2A83-7F86-4E09-9370-05B4AE016DFC}">
      <dgm:prSet/>
      <dgm:spPr/>
      <dgm:t>
        <a:bodyPr/>
        <a:lstStyle/>
        <a:p>
          <a:r>
            <a:rPr lang="en-US"/>
            <a:t>Report submitter if report acknowledged but not aggregated reports from a third party</a:t>
          </a:r>
        </a:p>
      </dgm:t>
    </dgm:pt>
    <dgm:pt modelId="{4ECDFE7B-D423-44E7-A767-90AF05323A19}" type="parTrans" cxnId="{51B84B7C-54A7-4974-BB95-AF29970C3600}">
      <dgm:prSet/>
      <dgm:spPr/>
      <dgm:t>
        <a:bodyPr/>
        <a:lstStyle/>
        <a:p>
          <a:endParaRPr lang="en-US"/>
        </a:p>
      </dgm:t>
    </dgm:pt>
    <dgm:pt modelId="{D1F7BF25-FD53-460A-AD75-CA7CECE9D8D5}" type="sibTrans" cxnId="{51B84B7C-54A7-4974-BB95-AF29970C3600}">
      <dgm:prSet/>
      <dgm:spPr/>
      <dgm:t>
        <a:bodyPr/>
        <a:lstStyle/>
        <a:p>
          <a:endParaRPr lang="en-US"/>
        </a:p>
      </dgm:t>
    </dgm:pt>
    <dgm:pt modelId="{33BEE29E-A9F9-4999-8D47-4F0CD3DE91DF}">
      <dgm:prSet/>
      <dgm:spPr/>
      <dgm:t>
        <a:bodyPr/>
        <a:lstStyle/>
        <a:p>
          <a:r>
            <a:rPr lang="en-US" dirty="0"/>
            <a:t>Final points</a:t>
          </a:r>
        </a:p>
      </dgm:t>
    </dgm:pt>
    <dgm:pt modelId="{1077ACFE-74FE-4769-8D5E-61ACE5A0935F}" type="parTrans" cxnId="{C3CA0373-96FB-4D66-A944-8F0A5664EED4}">
      <dgm:prSet/>
      <dgm:spPr/>
      <dgm:t>
        <a:bodyPr/>
        <a:lstStyle/>
        <a:p>
          <a:endParaRPr lang="en-US"/>
        </a:p>
      </dgm:t>
    </dgm:pt>
    <dgm:pt modelId="{C6D3FF1E-F6B4-4E00-9057-D43788713B26}" type="sibTrans" cxnId="{C3CA0373-96FB-4D66-A944-8F0A5664EED4}">
      <dgm:prSet/>
      <dgm:spPr/>
      <dgm:t>
        <a:bodyPr/>
        <a:lstStyle/>
        <a:p>
          <a:endParaRPr lang="en-US"/>
        </a:p>
      </dgm:t>
    </dgm:pt>
    <dgm:pt modelId="{DC264BA3-18D7-4632-AD0B-4157665C09B2}">
      <dgm:prSet/>
      <dgm:spPr/>
      <dgm:t>
        <a:bodyPr/>
        <a:lstStyle/>
        <a:p>
          <a:r>
            <a:rPr lang="en-US"/>
            <a:t>(Severity Points * Impact Multiplier + Mitigation Bypass Points</a:t>
          </a:r>
        </a:p>
      </dgm:t>
    </dgm:pt>
    <dgm:pt modelId="{06876E9D-27D4-4605-890A-C85516D25577}" type="parTrans" cxnId="{11129C0A-1191-47A2-95D3-A7EA8D7047E0}">
      <dgm:prSet/>
      <dgm:spPr/>
      <dgm:t>
        <a:bodyPr/>
        <a:lstStyle/>
        <a:p>
          <a:endParaRPr lang="en-US"/>
        </a:p>
      </dgm:t>
    </dgm:pt>
    <dgm:pt modelId="{BCE01664-5D9E-4783-B90F-04F0C5A9600C}" type="sibTrans" cxnId="{11129C0A-1191-47A2-95D3-A7EA8D7047E0}">
      <dgm:prSet/>
      <dgm:spPr/>
      <dgm:t>
        <a:bodyPr/>
        <a:lstStyle/>
        <a:p>
          <a:endParaRPr lang="en-US"/>
        </a:p>
      </dgm:t>
    </dgm:pt>
    <dgm:pt modelId="{B143CFC2-2B50-4C75-86C5-A06F40113E55}">
      <dgm:prSet/>
      <dgm:spPr/>
      <dgm:t>
        <a:bodyPr/>
        <a:lstStyle/>
        <a:p>
          <a:r>
            <a:rPr lang="en-US"/>
            <a:t>Result</a:t>
          </a:r>
        </a:p>
      </dgm:t>
    </dgm:pt>
    <dgm:pt modelId="{B9139964-B2EE-4CCD-B324-F6D6AD267FC1}" type="parTrans" cxnId="{1E949D66-030E-4C0F-A413-58C3C5AA08E2}">
      <dgm:prSet/>
      <dgm:spPr/>
      <dgm:t>
        <a:bodyPr/>
        <a:lstStyle/>
        <a:p>
          <a:endParaRPr lang="en-US"/>
        </a:p>
      </dgm:t>
    </dgm:pt>
    <dgm:pt modelId="{C4F838C2-34A5-4C0C-AB21-8FD24D4D3FA8}" type="sibTrans" cxnId="{1E949D66-030E-4C0F-A413-58C3C5AA08E2}">
      <dgm:prSet/>
      <dgm:spPr/>
      <dgm:t>
        <a:bodyPr/>
        <a:lstStyle/>
        <a:p>
          <a:endParaRPr lang="en-US"/>
        </a:p>
      </dgm:t>
    </dgm:pt>
    <dgm:pt modelId="{672DAF46-DAC5-43F9-A85B-5370789D5902}">
      <dgm:prSet/>
      <dgm:spPr/>
      <dgm:t>
        <a:bodyPr/>
        <a:lstStyle/>
        <a:p>
          <a:r>
            <a:rPr lang="en-US" dirty="0"/>
            <a:t>Rewards those who report high-impact and actionable vulnerability directly to Microsoft </a:t>
          </a:r>
        </a:p>
      </dgm:t>
    </dgm:pt>
    <dgm:pt modelId="{6B913FDF-50B0-45B7-8108-A52201EBB847}" type="parTrans" cxnId="{525ADDE1-3356-412D-B0F7-2CA4CEE937BB}">
      <dgm:prSet/>
      <dgm:spPr/>
      <dgm:t>
        <a:bodyPr/>
        <a:lstStyle/>
        <a:p>
          <a:endParaRPr lang="en-US"/>
        </a:p>
      </dgm:t>
    </dgm:pt>
    <dgm:pt modelId="{EE925F54-B8E2-444F-A759-418813D7DFF9}" type="sibTrans" cxnId="{525ADDE1-3356-412D-B0F7-2CA4CEE937BB}">
      <dgm:prSet/>
      <dgm:spPr/>
      <dgm:t>
        <a:bodyPr/>
        <a:lstStyle/>
        <a:p>
          <a:endParaRPr lang="en-US"/>
        </a:p>
      </dgm:t>
    </dgm:pt>
    <dgm:pt modelId="{A1A7A9B1-D56E-471B-9CD1-8A5D681F9B6D}">
      <dgm:prSet/>
      <dgm:spPr/>
      <dgm:t>
        <a:bodyPr/>
        <a:lstStyle/>
        <a:p>
          <a:r>
            <a:rPr lang="en-US" dirty="0"/>
            <a:t>Severity limits</a:t>
          </a:r>
        </a:p>
      </dgm:t>
    </dgm:pt>
    <dgm:pt modelId="{B482457F-0131-4440-BCC5-5BB319FBBBAC}" type="parTrans" cxnId="{9BBAABAB-E5B2-4719-AEA8-4408190A3576}">
      <dgm:prSet/>
      <dgm:spPr/>
      <dgm:t>
        <a:bodyPr/>
        <a:lstStyle/>
        <a:p>
          <a:endParaRPr lang="en-US"/>
        </a:p>
      </dgm:t>
    </dgm:pt>
    <dgm:pt modelId="{F16A1130-C208-42AE-A389-E2332E566F72}" type="sibTrans" cxnId="{9BBAABAB-E5B2-4719-AEA8-4408190A3576}">
      <dgm:prSet/>
      <dgm:spPr/>
      <dgm:t>
        <a:bodyPr/>
        <a:lstStyle/>
        <a:p>
          <a:endParaRPr lang="en-US"/>
        </a:p>
      </dgm:t>
    </dgm:pt>
    <dgm:pt modelId="{76EBBCF6-4B99-45FF-A6A8-AEFE1D5B951D}">
      <dgm:prSet/>
      <dgm:spPr/>
      <dgm:t>
        <a:bodyPr/>
        <a:lstStyle/>
        <a:p>
          <a:r>
            <a:rPr lang="en-US" dirty="0"/>
            <a:t>Critical, Important, Moderate 5-3-1 scale </a:t>
          </a:r>
        </a:p>
      </dgm:t>
    </dgm:pt>
    <dgm:pt modelId="{0851262B-4BCD-4877-ABBD-43101EB59498}" type="parTrans" cxnId="{66C288E4-5CB0-4929-AE76-9160BC9A47E5}">
      <dgm:prSet/>
      <dgm:spPr/>
      <dgm:t>
        <a:bodyPr/>
        <a:lstStyle/>
        <a:p>
          <a:endParaRPr lang="en-US"/>
        </a:p>
      </dgm:t>
    </dgm:pt>
    <dgm:pt modelId="{D1648020-5F65-46ED-9A51-9FAC6B3CC7A6}" type="sibTrans" cxnId="{66C288E4-5CB0-4929-AE76-9160BC9A47E5}">
      <dgm:prSet/>
      <dgm:spPr/>
      <dgm:t>
        <a:bodyPr/>
        <a:lstStyle/>
        <a:p>
          <a:endParaRPr lang="en-US"/>
        </a:p>
      </dgm:t>
    </dgm:pt>
    <dgm:pt modelId="{588F8989-8FB2-4260-A9E4-4B25A71B5B61}" type="pres">
      <dgm:prSet presAssocID="{68A63963-9D55-40CB-B58D-6A0725EB6DD9}" presName="linear" presStyleCnt="0">
        <dgm:presLayoutVars>
          <dgm:animLvl val="lvl"/>
          <dgm:resizeHandles val="exact"/>
        </dgm:presLayoutVars>
      </dgm:prSet>
      <dgm:spPr/>
    </dgm:pt>
    <dgm:pt modelId="{3512268E-7D31-4986-A153-0D759388957F}" type="pres">
      <dgm:prSet presAssocID="{4F36D793-2A9F-4B5E-A92D-8EF645AB16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23C42B-7939-4305-BA17-C2CA3879B63B}" type="pres">
      <dgm:prSet presAssocID="{4F36D793-2A9F-4B5E-A92D-8EF645AB1649}" presName="childText" presStyleLbl="revTx" presStyleIdx="0" presStyleCnt="6">
        <dgm:presLayoutVars>
          <dgm:bulletEnabled val="1"/>
        </dgm:presLayoutVars>
      </dgm:prSet>
      <dgm:spPr/>
    </dgm:pt>
    <dgm:pt modelId="{FBE9194F-F523-447E-A15C-981BF0438A03}" type="pres">
      <dgm:prSet presAssocID="{1132CD02-7542-436C-BA36-73C70EACF5E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E71A1EE-008F-4503-A4DE-9A61F78AED67}" type="pres">
      <dgm:prSet presAssocID="{1132CD02-7542-436C-BA36-73C70EACF5E9}" presName="childText" presStyleLbl="revTx" presStyleIdx="1" presStyleCnt="6">
        <dgm:presLayoutVars>
          <dgm:bulletEnabled val="1"/>
        </dgm:presLayoutVars>
      </dgm:prSet>
      <dgm:spPr/>
    </dgm:pt>
    <dgm:pt modelId="{54B42216-0845-4145-AEC0-BA797C140C18}" type="pres">
      <dgm:prSet presAssocID="{CDDF8C30-F77C-4708-904F-9182E8B416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BB5670-3D5D-415B-ACEB-023C3F44CD94}" type="pres">
      <dgm:prSet presAssocID="{CDDF8C30-F77C-4708-904F-9182E8B416B5}" presName="childText" presStyleLbl="revTx" presStyleIdx="2" presStyleCnt="6">
        <dgm:presLayoutVars>
          <dgm:bulletEnabled val="1"/>
        </dgm:presLayoutVars>
      </dgm:prSet>
      <dgm:spPr/>
    </dgm:pt>
    <dgm:pt modelId="{04AB12CF-0918-4E2F-9A2D-5FC0FA00F505}" type="pres">
      <dgm:prSet presAssocID="{A1A7A9B1-D56E-471B-9CD1-8A5D681F9B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E259E1-BFE9-42CA-964A-CD215DE3A2CD}" type="pres">
      <dgm:prSet presAssocID="{A1A7A9B1-D56E-471B-9CD1-8A5D681F9B6D}" presName="childText" presStyleLbl="revTx" presStyleIdx="3" presStyleCnt="6">
        <dgm:presLayoutVars>
          <dgm:bulletEnabled val="1"/>
        </dgm:presLayoutVars>
      </dgm:prSet>
      <dgm:spPr/>
    </dgm:pt>
    <dgm:pt modelId="{FA162363-F782-44C6-98A3-194988906EEB}" type="pres">
      <dgm:prSet presAssocID="{33BEE29E-A9F9-4999-8D47-4F0CD3DE91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643F1EA-D3E6-451B-823F-ADCF3C053067}" type="pres">
      <dgm:prSet presAssocID="{33BEE29E-A9F9-4999-8D47-4F0CD3DE91DF}" presName="childText" presStyleLbl="revTx" presStyleIdx="4" presStyleCnt="6">
        <dgm:presLayoutVars>
          <dgm:bulletEnabled val="1"/>
        </dgm:presLayoutVars>
      </dgm:prSet>
      <dgm:spPr/>
    </dgm:pt>
    <dgm:pt modelId="{2CC5095B-0AC8-4639-8FB1-2D4FB5CDCB5C}" type="pres">
      <dgm:prSet presAssocID="{B143CFC2-2B50-4C75-86C5-A06F40113E5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E0DDBB4-5B4D-4895-BDF3-0F7BEF57D087}" type="pres">
      <dgm:prSet presAssocID="{B143CFC2-2B50-4C75-86C5-A06F40113E5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C1929103-E048-4856-96BC-B46F38702942}" type="presOf" srcId="{67FFF19A-94D8-47CF-8FA6-2E7F20326306}" destId="{4023C42B-7939-4305-BA17-C2CA3879B63B}" srcOrd="0" destOrd="0" presId="urn:microsoft.com/office/officeart/2005/8/layout/vList2"/>
    <dgm:cxn modelId="{9B95A805-32CF-4DFE-842D-A31B79E81DA7}" type="presOf" srcId="{1132CD02-7542-436C-BA36-73C70EACF5E9}" destId="{FBE9194F-F523-447E-A15C-981BF0438A03}" srcOrd="0" destOrd="0" presId="urn:microsoft.com/office/officeart/2005/8/layout/vList2"/>
    <dgm:cxn modelId="{ABDC4A08-1EC4-49D8-B9F4-4994FF9465FB}" type="presOf" srcId="{A1A7A9B1-D56E-471B-9CD1-8A5D681F9B6D}" destId="{04AB12CF-0918-4E2F-9A2D-5FC0FA00F505}" srcOrd="0" destOrd="0" presId="urn:microsoft.com/office/officeart/2005/8/layout/vList2"/>
    <dgm:cxn modelId="{11129C0A-1191-47A2-95D3-A7EA8D7047E0}" srcId="{33BEE29E-A9F9-4999-8D47-4F0CD3DE91DF}" destId="{DC264BA3-18D7-4632-AD0B-4157665C09B2}" srcOrd="0" destOrd="0" parTransId="{06876E9D-27D4-4605-890A-C85516D25577}" sibTransId="{BCE01664-5D9E-4783-B90F-04F0C5A9600C}"/>
    <dgm:cxn modelId="{4ECDF71C-8143-45E3-94CE-055C416A64E6}" srcId="{4F36D793-2A9F-4B5E-A92D-8EF645AB1649}" destId="{67FFF19A-94D8-47CF-8FA6-2E7F20326306}" srcOrd="0" destOrd="0" parTransId="{62F2F6F7-1E44-44EA-BBCD-B3E88177F206}" sibTransId="{BEB24E55-21A6-4A59-916F-C99C96D2D198}"/>
    <dgm:cxn modelId="{4EEFC03E-6204-41B0-A75E-4B7E53C37B0D}" type="presOf" srcId="{672DAF46-DAC5-43F9-A85B-5370789D5902}" destId="{5E0DDBB4-5B4D-4895-BDF3-0F7BEF57D087}" srcOrd="0" destOrd="0" presId="urn:microsoft.com/office/officeart/2005/8/layout/vList2"/>
    <dgm:cxn modelId="{FC548B64-68D6-4BD5-8971-19DD701EBA1F}" type="presOf" srcId="{76EBBCF6-4B99-45FF-A6A8-AEFE1D5B951D}" destId="{E0E259E1-BFE9-42CA-964A-CD215DE3A2CD}" srcOrd="0" destOrd="0" presId="urn:microsoft.com/office/officeart/2005/8/layout/vList2"/>
    <dgm:cxn modelId="{1E949D66-030E-4C0F-A413-58C3C5AA08E2}" srcId="{68A63963-9D55-40CB-B58D-6A0725EB6DD9}" destId="{B143CFC2-2B50-4C75-86C5-A06F40113E55}" srcOrd="5" destOrd="0" parTransId="{B9139964-B2EE-4CCD-B324-F6D6AD267FC1}" sibTransId="{C4F838C2-34A5-4C0C-AB21-8FD24D4D3FA8}"/>
    <dgm:cxn modelId="{4A685D6D-B322-4FC3-B587-9CD220726706}" srcId="{68A63963-9D55-40CB-B58D-6A0725EB6DD9}" destId="{1132CD02-7542-436C-BA36-73C70EACF5E9}" srcOrd="1" destOrd="0" parTransId="{DD20C642-D719-4E85-9FFD-4CD4640B0CEA}" sibTransId="{CF3107A1-325A-4CC0-8A5A-F621F412002A}"/>
    <dgm:cxn modelId="{F951E24F-03A9-4AD3-858E-7B14F6ADBB75}" type="presOf" srcId="{4F36D793-2A9F-4B5E-A92D-8EF645AB1649}" destId="{3512268E-7D31-4986-A153-0D759388957F}" srcOrd="0" destOrd="0" presId="urn:microsoft.com/office/officeart/2005/8/layout/vList2"/>
    <dgm:cxn modelId="{C3CC9652-2EBB-4F88-BC82-22B3A33056EF}" type="presOf" srcId="{33BEE29E-A9F9-4999-8D47-4F0CD3DE91DF}" destId="{FA162363-F782-44C6-98A3-194988906EEB}" srcOrd="0" destOrd="0" presId="urn:microsoft.com/office/officeart/2005/8/layout/vList2"/>
    <dgm:cxn modelId="{C3CA0373-96FB-4D66-A944-8F0A5664EED4}" srcId="{68A63963-9D55-40CB-B58D-6A0725EB6DD9}" destId="{33BEE29E-A9F9-4999-8D47-4F0CD3DE91DF}" srcOrd="4" destOrd="0" parTransId="{1077ACFE-74FE-4769-8D5E-61ACE5A0935F}" sibTransId="{C6D3FF1E-F6B4-4E00-9057-D43788713B26}"/>
    <dgm:cxn modelId="{B9FC7B59-30D5-47C3-A53C-F0435830DD34}" srcId="{68A63963-9D55-40CB-B58D-6A0725EB6DD9}" destId="{CDDF8C30-F77C-4708-904F-9182E8B416B5}" srcOrd="2" destOrd="0" parTransId="{FA94C09F-3728-4B00-8E11-40B07BA75608}" sibTransId="{AE8D5234-1B31-4202-B19C-46256CB16AEF}"/>
    <dgm:cxn modelId="{2D29AB59-343E-4F86-BF22-6FC897209309}" srcId="{1132CD02-7542-436C-BA36-73C70EACF5E9}" destId="{A7025878-B9E0-49E2-8CED-B2AB9953EC14}" srcOrd="0" destOrd="0" parTransId="{6CB0BBD4-B470-4AAC-83F2-1C87F4175338}" sibTransId="{F1BB4D0F-3D39-4307-B34A-AC2A74CC02BD}"/>
    <dgm:cxn modelId="{472EFA5A-EFB8-40D1-9D6A-6F44FEDA3834}" type="presOf" srcId="{A7025878-B9E0-49E2-8CED-B2AB9953EC14}" destId="{0E71A1EE-008F-4503-A4DE-9A61F78AED67}" srcOrd="0" destOrd="0" presId="urn:microsoft.com/office/officeart/2005/8/layout/vList2"/>
    <dgm:cxn modelId="{51B84B7C-54A7-4974-BB95-AF29970C3600}" srcId="{CDDF8C30-F77C-4708-904F-9182E8B416B5}" destId="{99BC2A83-7F86-4E09-9370-05B4AE016DFC}" srcOrd="0" destOrd="0" parTransId="{4ECDFE7B-D423-44E7-A767-90AF05323A19}" sibTransId="{D1F7BF25-FD53-460A-AD75-CA7CECE9D8D5}"/>
    <dgm:cxn modelId="{2336B08D-71DC-4290-89FD-835627BD088E}" type="presOf" srcId="{DC264BA3-18D7-4632-AD0B-4157665C09B2}" destId="{C643F1EA-D3E6-451B-823F-ADCF3C053067}" srcOrd="0" destOrd="0" presId="urn:microsoft.com/office/officeart/2005/8/layout/vList2"/>
    <dgm:cxn modelId="{59A3158E-DD21-4EDB-874F-4527FEB756D8}" srcId="{68A63963-9D55-40CB-B58D-6A0725EB6DD9}" destId="{4F36D793-2A9F-4B5E-A92D-8EF645AB1649}" srcOrd="0" destOrd="0" parTransId="{058FB0FB-86BA-483D-9491-52CA8FA0E53B}" sibTransId="{D7F30778-75D7-4C38-A0C4-47655FD971C8}"/>
    <dgm:cxn modelId="{0827178F-60D4-4F5E-9F66-D98720B9F9BF}" type="presOf" srcId="{B143CFC2-2B50-4C75-86C5-A06F40113E55}" destId="{2CC5095B-0AC8-4639-8FB1-2D4FB5CDCB5C}" srcOrd="0" destOrd="0" presId="urn:microsoft.com/office/officeart/2005/8/layout/vList2"/>
    <dgm:cxn modelId="{A9B9A69D-22ED-46CD-BF01-602EFBE5E218}" type="presOf" srcId="{CDDF8C30-F77C-4708-904F-9182E8B416B5}" destId="{54B42216-0845-4145-AEC0-BA797C140C18}" srcOrd="0" destOrd="0" presId="urn:microsoft.com/office/officeart/2005/8/layout/vList2"/>
    <dgm:cxn modelId="{9BBAABAB-E5B2-4719-AEA8-4408190A3576}" srcId="{68A63963-9D55-40CB-B58D-6A0725EB6DD9}" destId="{A1A7A9B1-D56E-471B-9CD1-8A5D681F9B6D}" srcOrd="3" destOrd="0" parTransId="{B482457F-0131-4440-BCC5-5BB319FBBBAC}" sibTransId="{F16A1130-C208-42AE-A389-E2332E566F72}"/>
    <dgm:cxn modelId="{C1BD8BD0-7D11-48A2-9642-4CCEE8A09F22}" type="presOf" srcId="{68A63963-9D55-40CB-B58D-6A0725EB6DD9}" destId="{588F8989-8FB2-4260-A9E4-4B25A71B5B61}" srcOrd="0" destOrd="0" presId="urn:microsoft.com/office/officeart/2005/8/layout/vList2"/>
    <dgm:cxn modelId="{525ADDE1-3356-412D-B0F7-2CA4CEE937BB}" srcId="{B143CFC2-2B50-4C75-86C5-A06F40113E55}" destId="{672DAF46-DAC5-43F9-A85B-5370789D5902}" srcOrd="0" destOrd="0" parTransId="{6B913FDF-50B0-45B7-8108-A52201EBB847}" sibTransId="{EE925F54-B8E2-444F-A759-418813D7DFF9}"/>
    <dgm:cxn modelId="{FEDE4CE4-F3C1-4EEB-AC92-B4029C0EF341}" type="presOf" srcId="{99BC2A83-7F86-4E09-9370-05B4AE016DFC}" destId="{D0BB5670-3D5D-415B-ACEB-023C3F44CD94}" srcOrd="0" destOrd="0" presId="urn:microsoft.com/office/officeart/2005/8/layout/vList2"/>
    <dgm:cxn modelId="{66C288E4-5CB0-4929-AE76-9160BC9A47E5}" srcId="{A1A7A9B1-D56E-471B-9CD1-8A5D681F9B6D}" destId="{76EBBCF6-4B99-45FF-A6A8-AEFE1D5B951D}" srcOrd="0" destOrd="0" parTransId="{0851262B-4BCD-4877-ABBD-43101EB59498}" sibTransId="{D1648020-5F65-46ED-9A51-9FAC6B3CC7A6}"/>
    <dgm:cxn modelId="{FB62DE32-DA45-424E-BDBE-FF06992E4F09}" type="presParOf" srcId="{588F8989-8FB2-4260-A9E4-4B25A71B5B61}" destId="{3512268E-7D31-4986-A153-0D759388957F}" srcOrd="0" destOrd="0" presId="urn:microsoft.com/office/officeart/2005/8/layout/vList2"/>
    <dgm:cxn modelId="{23BC2A94-A579-46CF-8F3D-858BED4DB3BA}" type="presParOf" srcId="{588F8989-8FB2-4260-A9E4-4B25A71B5B61}" destId="{4023C42B-7939-4305-BA17-C2CA3879B63B}" srcOrd="1" destOrd="0" presId="urn:microsoft.com/office/officeart/2005/8/layout/vList2"/>
    <dgm:cxn modelId="{536697DF-6160-4A40-A991-E810F322A2F9}" type="presParOf" srcId="{588F8989-8FB2-4260-A9E4-4B25A71B5B61}" destId="{FBE9194F-F523-447E-A15C-981BF0438A03}" srcOrd="2" destOrd="0" presId="urn:microsoft.com/office/officeart/2005/8/layout/vList2"/>
    <dgm:cxn modelId="{0D20BE2B-9732-4A74-9488-55DB252A1CFD}" type="presParOf" srcId="{588F8989-8FB2-4260-A9E4-4B25A71B5B61}" destId="{0E71A1EE-008F-4503-A4DE-9A61F78AED67}" srcOrd="3" destOrd="0" presId="urn:microsoft.com/office/officeart/2005/8/layout/vList2"/>
    <dgm:cxn modelId="{D4B6185E-B0AD-47B4-AD1E-F181230CC137}" type="presParOf" srcId="{588F8989-8FB2-4260-A9E4-4B25A71B5B61}" destId="{54B42216-0845-4145-AEC0-BA797C140C18}" srcOrd="4" destOrd="0" presId="urn:microsoft.com/office/officeart/2005/8/layout/vList2"/>
    <dgm:cxn modelId="{E0DCDB10-B94F-4275-A8BC-2159867E744D}" type="presParOf" srcId="{588F8989-8FB2-4260-A9E4-4B25A71B5B61}" destId="{D0BB5670-3D5D-415B-ACEB-023C3F44CD94}" srcOrd="5" destOrd="0" presId="urn:microsoft.com/office/officeart/2005/8/layout/vList2"/>
    <dgm:cxn modelId="{A8589F98-3EF7-474E-B8F5-C58D221EECFA}" type="presParOf" srcId="{588F8989-8FB2-4260-A9E4-4B25A71B5B61}" destId="{04AB12CF-0918-4E2F-9A2D-5FC0FA00F505}" srcOrd="6" destOrd="0" presId="urn:microsoft.com/office/officeart/2005/8/layout/vList2"/>
    <dgm:cxn modelId="{B9D892A1-FF1B-4508-BB43-FAFF8C4BC258}" type="presParOf" srcId="{588F8989-8FB2-4260-A9E4-4B25A71B5B61}" destId="{E0E259E1-BFE9-42CA-964A-CD215DE3A2CD}" srcOrd="7" destOrd="0" presId="urn:microsoft.com/office/officeart/2005/8/layout/vList2"/>
    <dgm:cxn modelId="{1F152B12-10FC-4C00-801D-49F67329BB2A}" type="presParOf" srcId="{588F8989-8FB2-4260-A9E4-4B25A71B5B61}" destId="{FA162363-F782-44C6-98A3-194988906EEB}" srcOrd="8" destOrd="0" presId="urn:microsoft.com/office/officeart/2005/8/layout/vList2"/>
    <dgm:cxn modelId="{9401B81F-7E5C-4446-B2FB-B3990E2499A5}" type="presParOf" srcId="{588F8989-8FB2-4260-A9E4-4B25A71B5B61}" destId="{C643F1EA-D3E6-451B-823F-ADCF3C053067}" srcOrd="9" destOrd="0" presId="urn:microsoft.com/office/officeart/2005/8/layout/vList2"/>
    <dgm:cxn modelId="{9C6966D0-81B7-4035-9395-171ABEDB8EB1}" type="presParOf" srcId="{588F8989-8FB2-4260-A9E4-4B25A71B5B61}" destId="{2CC5095B-0AC8-4639-8FB1-2D4FB5CDCB5C}" srcOrd="10" destOrd="0" presId="urn:microsoft.com/office/officeart/2005/8/layout/vList2"/>
    <dgm:cxn modelId="{1F38AF32-E076-42FC-B9A0-2C07D87709C9}" type="presParOf" srcId="{588F8989-8FB2-4260-A9E4-4B25A71B5B61}" destId="{5E0DDBB4-5B4D-4895-BDF3-0F7BEF57D08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A63963-9D55-40CB-B58D-6A0725EB6DD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36D793-2A9F-4B5E-A92D-8EF645AB1649}">
      <dgm:prSet/>
      <dgm:spPr/>
      <dgm:t>
        <a:bodyPr/>
        <a:lstStyle/>
        <a:p>
          <a:r>
            <a:rPr lang="en-US"/>
            <a:t>Time period</a:t>
          </a:r>
        </a:p>
      </dgm:t>
    </dgm:pt>
    <dgm:pt modelId="{058FB0FB-86BA-483D-9491-52CA8FA0E53B}" type="parTrans" cxnId="{59A3158E-DD21-4EDB-874F-4527FEB756D8}">
      <dgm:prSet/>
      <dgm:spPr/>
      <dgm:t>
        <a:bodyPr/>
        <a:lstStyle/>
        <a:p>
          <a:endParaRPr lang="en-US"/>
        </a:p>
      </dgm:t>
    </dgm:pt>
    <dgm:pt modelId="{D7F30778-75D7-4C38-A0C4-47655FD971C8}" type="sibTrans" cxnId="{59A3158E-DD21-4EDB-874F-4527FEB756D8}">
      <dgm:prSet/>
      <dgm:spPr/>
      <dgm:t>
        <a:bodyPr/>
        <a:lstStyle/>
        <a:p>
          <a:endParaRPr lang="en-US"/>
        </a:p>
      </dgm:t>
    </dgm:pt>
    <dgm:pt modelId="{67FFF19A-94D8-47CF-8FA6-2E7F20326306}">
      <dgm:prSet/>
      <dgm:spPr/>
      <dgm:t>
        <a:bodyPr/>
        <a:lstStyle/>
        <a:p>
          <a:r>
            <a:rPr lang="en-US"/>
            <a:t>12-month period June-June</a:t>
          </a:r>
        </a:p>
      </dgm:t>
    </dgm:pt>
    <dgm:pt modelId="{62F2F6F7-1E44-44EA-BBCD-B3E88177F206}" type="parTrans" cxnId="{4ECDF71C-8143-45E3-94CE-055C416A64E6}">
      <dgm:prSet/>
      <dgm:spPr/>
      <dgm:t>
        <a:bodyPr/>
        <a:lstStyle/>
        <a:p>
          <a:endParaRPr lang="en-US"/>
        </a:p>
      </dgm:t>
    </dgm:pt>
    <dgm:pt modelId="{BEB24E55-21A6-4A59-916F-C99C96D2D198}" type="sibTrans" cxnId="{4ECDF71C-8143-45E3-94CE-055C416A64E6}">
      <dgm:prSet/>
      <dgm:spPr/>
      <dgm:t>
        <a:bodyPr/>
        <a:lstStyle/>
        <a:p>
          <a:endParaRPr lang="en-US"/>
        </a:p>
      </dgm:t>
    </dgm:pt>
    <dgm:pt modelId="{1132CD02-7542-436C-BA36-73C70EACF5E9}">
      <dgm:prSet/>
      <dgm:spPr/>
      <dgm:t>
        <a:bodyPr/>
        <a:lstStyle/>
        <a:p>
          <a:r>
            <a:rPr lang="en-US"/>
            <a:t>Cases included</a:t>
          </a:r>
        </a:p>
      </dgm:t>
    </dgm:pt>
    <dgm:pt modelId="{DD20C642-D719-4E85-9FFD-4CD4640B0CEA}" type="parTrans" cxnId="{4A685D6D-B322-4FC3-B587-9CD220726706}">
      <dgm:prSet/>
      <dgm:spPr/>
      <dgm:t>
        <a:bodyPr/>
        <a:lstStyle/>
        <a:p>
          <a:endParaRPr lang="en-US"/>
        </a:p>
      </dgm:t>
    </dgm:pt>
    <dgm:pt modelId="{CF3107A1-325A-4CC0-8A5A-F621F412002A}" type="sibTrans" cxnId="{4A685D6D-B322-4FC3-B587-9CD220726706}">
      <dgm:prSet/>
      <dgm:spPr/>
      <dgm:t>
        <a:bodyPr/>
        <a:lstStyle/>
        <a:p>
          <a:endParaRPr lang="en-US"/>
        </a:p>
      </dgm:t>
    </dgm:pt>
    <dgm:pt modelId="{A7025878-B9E0-49E2-8CED-B2AB9953EC14}">
      <dgm:prSet/>
      <dgm:spPr/>
      <dgm:t>
        <a:bodyPr/>
        <a:lstStyle/>
        <a:p>
          <a:r>
            <a:rPr lang="en-US"/>
            <a:t>Master and duplicate cases fixed in current period</a:t>
          </a:r>
        </a:p>
      </dgm:t>
    </dgm:pt>
    <dgm:pt modelId="{6CB0BBD4-B470-4AAC-83F2-1C87F4175338}" type="parTrans" cxnId="{2D29AB59-343E-4F86-BF22-6FC897209309}">
      <dgm:prSet/>
      <dgm:spPr/>
      <dgm:t>
        <a:bodyPr/>
        <a:lstStyle/>
        <a:p>
          <a:endParaRPr lang="en-US"/>
        </a:p>
      </dgm:t>
    </dgm:pt>
    <dgm:pt modelId="{F1BB4D0F-3D39-4307-B34A-AC2A74CC02BD}" type="sibTrans" cxnId="{2D29AB59-343E-4F86-BF22-6FC897209309}">
      <dgm:prSet/>
      <dgm:spPr/>
      <dgm:t>
        <a:bodyPr/>
        <a:lstStyle/>
        <a:p>
          <a:endParaRPr lang="en-US"/>
        </a:p>
      </dgm:t>
    </dgm:pt>
    <dgm:pt modelId="{CDDF8C30-F77C-4708-904F-9182E8B416B5}">
      <dgm:prSet/>
      <dgm:spPr/>
      <dgm:t>
        <a:bodyPr/>
        <a:lstStyle/>
        <a:p>
          <a:r>
            <a:rPr lang="en-US" dirty="0"/>
            <a:t>Credited to</a:t>
          </a:r>
        </a:p>
      </dgm:t>
    </dgm:pt>
    <dgm:pt modelId="{FA94C09F-3728-4B00-8E11-40B07BA75608}" type="parTrans" cxnId="{B9FC7B59-30D5-47C3-A53C-F0435830DD34}">
      <dgm:prSet/>
      <dgm:spPr/>
      <dgm:t>
        <a:bodyPr/>
        <a:lstStyle/>
        <a:p>
          <a:endParaRPr lang="en-US"/>
        </a:p>
      </dgm:t>
    </dgm:pt>
    <dgm:pt modelId="{AE8D5234-1B31-4202-B19C-46256CB16AEF}" type="sibTrans" cxnId="{B9FC7B59-30D5-47C3-A53C-F0435830DD34}">
      <dgm:prSet/>
      <dgm:spPr/>
      <dgm:t>
        <a:bodyPr/>
        <a:lstStyle/>
        <a:p>
          <a:endParaRPr lang="en-US"/>
        </a:p>
      </dgm:t>
    </dgm:pt>
    <dgm:pt modelId="{99BC2A83-7F86-4E09-9370-05B4AE016DFC}">
      <dgm:prSet/>
      <dgm:spPr/>
      <dgm:t>
        <a:bodyPr/>
        <a:lstStyle/>
        <a:p>
          <a:r>
            <a:rPr lang="en-US" dirty="0"/>
            <a:t>Acknowledged finder, regardless of whether they reported directly or through a third party</a:t>
          </a:r>
        </a:p>
      </dgm:t>
    </dgm:pt>
    <dgm:pt modelId="{4ECDFE7B-D423-44E7-A767-90AF05323A19}" type="parTrans" cxnId="{51B84B7C-54A7-4974-BB95-AF29970C3600}">
      <dgm:prSet/>
      <dgm:spPr/>
      <dgm:t>
        <a:bodyPr/>
        <a:lstStyle/>
        <a:p>
          <a:endParaRPr lang="en-US"/>
        </a:p>
      </dgm:t>
    </dgm:pt>
    <dgm:pt modelId="{D1F7BF25-FD53-460A-AD75-CA7CECE9D8D5}" type="sibTrans" cxnId="{51B84B7C-54A7-4974-BB95-AF29970C3600}">
      <dgm:prSet/>
      <dgm:spPr/>
      <dgm:t>
        <a:bodyPr/>
        <a:lstStyle/>
        <a:p>
          <a:endParaRPr lang="en-US"/>
        </a:p>
      </dgm:t>
    </dgm:pt>
    <dgm:pt modelId="{33BEE29E-A9F9-4999-8D47-4F0CD3DE91DF}">
      <dgm:prSet/>
      <dgm:spPr/>
      <dgm:t>
        <a:bodyPr/>
        <a:lstStyle/>
        <a:p>
          <a:r>
            <a:rPr lang="en-US" dirty="0"/>
            <a:t>Final points</a:t>
          </a:r>
        </a:p>
      </dgm:t>
    </dgm:pt>
    <dgm:pt modelId="{1077ACFE-74FE-4769-8D5E-61ACE5A0935F}" type="parTrans" cxnId="{C3CA0373-96FB-4D66-A944-8F0A5664EED4}">
      <dgm:prSet/>
      <dgm:spPr/>
      <dgm:t>
        <a:bodyPr/>
        <a:lstStyle/>
        <a:p>
          <a:endParaRPr lang="en-US"/>
        </a:p>
      </dgm:t>
    </dgm:pt>
    <dgm:pt modelId="{C6D3FF1E-F6B4-4E00-9057-D43788713B26}" type="sibTrans" cxnId="{C3CA0373-96FB-4D66-A944-8F0A5664EED4}">
      <dgm:prSet/>
      <dgm:spPr/>
      <dgm:t>
        <a:bodyPr/>
        <a:lstStyle/>
        <a:p>
          <a:endParaRPr lang="en-US"/>
        </a:p>
      </dgm:t>
    </dgm:pt>
    <dgm:pt modelId="{DC264BA3-18D7-4632-AD0B-4157665C09B2}">
      <dgm:prSet/>
      <dgm:spPr/>
      <dgm:t>
        <a:bodyPr/>
        <a:lstStyle/>
        <a:p>
          <a:r>
            <a:rPr lang="en-US"/>
            <a:t>(Severity Points * Impact Multiplier + Mitigation Bypass Points</a:t>
          </a:r>
        </a:p>
      </dgm:t>
    </dgm:pt>
    <dgm:pt modelId="{06876E9D-27D4-4605-890A-C85516D25577}" type="parTrans" cxnId="{11129C0A-1191-47A2-95D3-A7EA8D7047E0}">
      <dgm:prSet/>
      <dgm:spPr/>
      <dgm:t>
        <a:bodyPr/>
        <a:lstStyle/>
        <a:p>
          <a:endParaRPr lang="en-US"/>
        </a:p>
      </dgm:t>
    </dgm:pt>
    <dgm:pt modelId="{BCE01664-5D9E-4783-B90F-04F0C5A9600C}" type="sibTrans" cxnId="{11129C0A-1191-47A2-95D3-A7EA8D7047E0}">
      <dgm:prSet/>
      <dgm:spPr/>
      <dgm:t>
        <a:bodyPr/>
        <a:lstStyle/>
        <a:p>
          <a:endParaRPr lang="en-US"/>
        </a:p>
      </dgm:t>
    </dgm:pt>
    <dgm:pt modelId="{B143CFC2-2B50-4C75-86C5-A06F40113E55}">
      <dgm:prSet/>
      <dgm:spPr/>
      <dgm:t>
        <a:bodyPr/>
        <a:lstStyle/>
        <a:p>
          <a:r>
            <a:rPr lang="en-US"/>
            <a:t>Result</a:t>
          </a:r>
        </a:p>
      </dgm:t>
    </dgm:pt>
    <dgm:pt modelId="{B9139964-B2EE-4CCD-B324-F6D6AD267FC1}" type="parTrans" cxnId="{1E949D66-030E-4C0F-A413-58C3C5AA08E2}">
      <dgm:prSet/>
      <dgm:spPr/>
      <dgm:t>
        <a:bodyPr/>
        <a:lstStyle/>
        <a:p>
          <a:endParaRPr lang="en-US"/>
        </a:p>
      </dgm:t>
    </dgm:pt>
    <dgm:pt modelId="{C4F838C2-34A5-4C0C-AB21-8FD24D4D3FA8}" type="sibTrans" cxnId="{1E949D66-030E-4C0F-A413-58C3C5AA08E2}">
      <dgm:prSet/>
      <dgm:spPr/>
      <dgm:t>
        <a:bodyPr/>
        <a:lstStyle/>
        <a:p>
          <a:endParaRPr lang="en-US"/>
        </a:p>
      </dgm:t>
    </dgm:pt>
    <dgm:pt modelId="{672DAF46-DAC5-43F9-A85B-5370789D5902}">
      <dgm:prSet/>
      <dgm:spPr/>
      <dgm:t>
        <a:bodyPr/>
        <a:lstStyle/>
        <a:p>
          <a:r>
            <a:rPr lang="en-US" dirty="0"/>
            <a:t>Rewards all effort and seeks to give more credit for high-severity issues</a:t>
          </a:r>
        </a:p>
      </dgm:t>
    </dgm:pt>
    <dgm:pt modelId="{6B913FDF-50B0-45B7-8108-A52201EBB847}" type="parTrans" cxnId="{525ADDE1-3356-412D-B0F7-2CA4CEE937BB}">
      <dgm:prSet/>
      <dgm:spPr/>
      <dgm:t>
        <a:bodyPr/>
        <a:lstStyle/>
        <a:p>
          <a:endParaRPr lang="en-US"/>
        </a:p>
      </dgm:t>
    </dgm:pt>
    <dgm:pt modelId="{EE925F54-B8E2-444F-A759-418813D7DFF9}" type="sibTrans" cxnId="{525ADDE1-3356-412D-B0F7-2CA4CEE937BB}">
      <dgm:prSet/>
      <dgm:spPr/>
      <dgm:t>
        <a:bodyPr/>
        <a:lstStyle/>
        <a:p>
          <a:endParaRPr lang="en-US"/>
        </a:p>
      </dgm:t>
    </dgm:pt>
    <dgm:pt modelId="{A1A7A9B1-D56E-471B-9CD1-8A5D681F9B6D}">
      <dgm:prSet/>
      <dgm:spPr/>
      <dgm:t>
        <a:bodyPr/>
        <a:lstStyle/>
        <a:p>
          <a:r>
            <a:rPr lang="en-US" dirty="0"/>
            <a:t>Severity limits</a:t>
          </a:r>
        </a:p>
      </dgm:t>
    </dgm:pt>
    <dgm:pt modelId="{B482457F-0131-4440-BCC5-5BB319FBBBAC}" type="parTrans" cxnId="{9BBAABAB-E5B2-4719-AEA8-4408190A3576}">
      <dgm:prSet/>
      <dgm:spPr/>
      <dgm:t>
        <a:bodyPr/>
        <a:lstStyle/>
        <a:p>
          <a:endParaRPr lang="en-US"/>
        </a:p>
      </dgm:t>
    </dgm:pt>
    <dgm:pt modelId="{F16A1130-C208-42AE-A389-E2332E566F72}" type="sibTrans" cxnId="{9BBAABAB-E5B2-4719-AEA8-4408190A3576}">
      <dgm:prSet/>
      <dgm:spPr/>
      <dgm:t>
        <a:bodyPr/>
        <a:lstStyle/>
        <a:p>
          <a:endParaRPr lang="en-US"/>
        </a:p>
      </dgm:t>
    </dgm:pt>
    <dgm:pt modelId="{76EBBCF6-4B99-45FF-A6A8-AEFE1D5B951D}">
      <dgm:prSet/>
      <dgm:spPr/>
      <dgm:t>
        <a:bodyPr/>
        <a:lstStyle/>
        <a:p>
          <a:r>
            <a:rPr lang="en-US" dirty="0"/>
            <a:t>Critical, Important, Moderate 9-5-1 scale </a:t>
          </a:r>
        </a:p>
      </dgm:t>
    </dgm:pt>
    <dgm:pt modelId="{0851262B-4BCD-4877-ABBD-43101EB59498}" type="parTrans" cxnId="{66C288E4-5CB0-4929-AE76-9160BC9A47E5}">
      <dgm:prSet/>
      <dgm:spPr/>
      <dgm:t>
        <a:bodyPr/>
        <a:lstStyle/>
        <a:p>
          <a:endParaRPr lang="en-US"/>
        </a:p>
      </dgm:t>
    </dgm:pt>
    <dgm:pt modelId="{D1648020-5F65-46ED-9A51-9FAC6B3CC7A6}" type="sibTrans" cxnId="{66C288E4-5CB0-4929-AE76-9160BC9A47E5}">
      <dgm:prSet/>
      <dgm:spPr/>
      <dgm:t>
        <a:bodyPr/>
        <a:lstStyle/>
        <a:p>
          <a:endParaRPr lang="en-US"/>
        </a:p>
      </dgm:t>
    </dgm:pt>
    <dgm:pt modelId="{588F8989-8FB2-4260-A9E4-4B25A71B5B61}" type="pres">
      <dgm:prSet presAssocID="{68A63963-9D55-40CB-B58D-6A0725EB6DD9}" presName="linear" presStyleCnt="0">
        <dgm:presLayoutVars>
          <dgm:animLvl val="lvl"/>
          <dgm:resizeHandles val="exact"/>
        </dgm:presLayoutVars>
      </dgm:prSet>
      <dgm:spPr/>
    </dgm:pt>
    <dgm:pt modelId="{3512268E-7D31-4986-A153-0D759388957F}" type="pres">
      <dgm:prSet presAssocID="{4F36D793-2A9F-4B5E-A92D-8EF645AB16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23C42B-7939-4305-BA17-C2CA3879B63B}" type="pres">
      <dgm:prSet presAssocID="{4F36D793-2A9F-4B5E-A92D-8EF645AB1649}" presName="childText" presStyleLbl="revTx" presStyleIdx="0" presStyleCnt="6">
        <dgm:presLayoutVars>
          <dgm:bulletEnabled val="1"/>
        </dgm:presLayoutVars>
      </dgm:prSet>
      <dgm:spPr/>
    </dgm:pt>
    <dgm:pt modelId="{FBE9194F-F523-447E-A15C-981BF0438A03}" type="pres">
      <dgm:prSet presAssocID="{1132CD02-7542-436C-BA36-73C70EACF5E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E71A1EE-008F-4503-A4DE-9A61F78AED67}" type="pres">
      <dgm:prSet presAssocID="{1132CD02-7542-436C-BA36-73C70EACF5E9}" presName="childText" presStyleLbl="revTx" presStyleIdx="1" presStyleCnt="6">
        <dgm:presLayoutVars>
          <dgm:bulletEnabled val="1"/>
        </dgm:presLayoutVars>
      </dgm:prSet>
      <dgm:spPr/>
    </dgm:pt>
    <dgm:pt modelId="{54B42216-0845-4145-AEC0-BA797C140C18}" type="pres">
      <dgm:prSet presAssocID="{CDDF8C30-F77C-4708-904F-9182E8B416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BB5670-3D5D-415B-ACEB-023C3F44CD94}" type="pres">
      <dgm:prSet presAssocID="{CDDF8C30-F77C-4708-904F-9182E8B416B5}" presName="childText" presStyleLbl="revTx" presStyleIdx="2" presStyleCnt="6">
        <dgm:presLayoutVars>
          <dgm:bulletEnabled val="1"/>
        </dgm:presLayoutVars>
      </dgm:prSet>
      <dgm:spPr/>
    </dgm:pt>
    <dgm:pt modelId="{04AB12CF-0918-4E2F-9A2D-5FC0FA00F505}" type="pres">
      <dgm:prSet presAssocID="{A1A7A9B1-D56E-471B-9CD1-8A5D681F9B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E259E1-BFE9-42CA-964A-CD215DE3A2CD}" type="pres">
      <dgm:prSet presAssocID="{A1A7A9B1-D56E-471B-9CD1-8A5D681F9B6D}" presName="childText" presStyleLbl="revTx" presStyleIdx="3" presStyleCnt="6">
        <dgm:presLayoutVars>
          <dgm:bulletEnabled val="1"/>
        </dgm:presLayoutVars>
      </dgm:prSet>
      <dgm:spPr/>
    </dgm:pt>
    <dgm:pt modelId="{FA162363-F782-44C6-98A3-194988906EEB}" type="pres">
      <dgm:prSet presAssocID="{33BEE29E-A9F9-4999-8D47-4F0CD3DE91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643F1EA-D3E6-451B-823F-ADCF3C053067}" type="pres">
      <dgm:prSet presAssocID="{33BEE29E-A9F9-4999-8D47-4F0CD3DE91DF}" presName="childText" presStyleLbl="revTx" presStyleIdx="4" presStyleCnt="6">
        <dgm:presLayoutVars>
          <dgm:bulletEnabled val="1"/>
        </dgm:presLayoutVars>
      </dgm:prSet>
      <dgm:spPr/>
    </dgm:pt>
    <dgm:pt modelId="{2CC5095B-0AC8-4639-8FB1-2D4FB5CDCB5C}" type="pres">
      <dgm:prSet presAssocID="{B143CFC2-2B50-4C75-86C5-A06F40113E5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E0DDBB4-5B4D-4895-BDF3-0F7BEF57D087}" type="pres">
      <dgm:prSet presAssocID="{B143CFC2-2B50-4C75-86C5-A06F40113E5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C1929103-E048-4856-96BC-B46F38702942}" type="presOf" srcId="{67FFF19A-94D8-47CF-8FA6-2E7F20326306}" destId="{4023C42B-7939-4305-BA17-C2CA3879B63B}" srcOrd="0" destOrd="0" presId="urn:microsoft.com/office/officeart/2005/8/layout/vList2"/>
    <dgm:cxn modelId="{9B95A805-32CF-4DFE-842D-A31B79E81DA7}" type="presOf" srcId="{1132CD02-7542-436C-BA36-73C70EACF5E9}" destId="{FBE9194F-F523-447E-A15C-981BF0438A03}" srcOrd="0" destOrd="0" presId="urn:microsoft.com/office/officeart/2005/8/layout/vList2"/>
    <dgm:cxn modelId="{ABDC4A08-1EC4-49D8-B9F4-4994FF9465FB}" type="presOf" srcId="{A1A7A9B1-D56E-471B-9CD1-8A5D681F9B6D}" destId="{04AB12CF-0918-4E2F-9A2D-5FC0FA00F505}" srcOrd="0" destOrd="0" presId="urn:microsoft.com/office/officeart/2005/8/layout/vList2"/>
    <dgm:cxn modelId="{11129C0A-1191-47A2-95D3-A7EA8D7047E0}" srcId="{33BEE29E-A9F9-4999-8D47-4F0CD3DE91DF}" destId="{DC264BA3-18D7-4632-AD0B-4157665C09B2}" srcOrd="0" destOrd="0" parTransId="{06876E9D-27D4-4605-890A-C85516D25577}" sibTransId="{BCE01664-5D9E-4783-B90F-04F0C5A9600C}"/>
    <dgm:cxn modelId="{4ECDF71C-8143-45E3-94CE-055C416A64E6}" srcId="{4F36D793-2A9F-4B5E-A92D-8EF645AB1649}" destId="{67FFF19A-94D8-47CF-8FA6-2E7F20326306}" srcOrd="0" destOrd="0" parTransId="{62F2F6F7-1E44-44EA-BBCD-B3E88177F206}" sibTransId="{BEB24E55-21A6-4A59-916F-C99C96D2D198}"/>
    <dgm:cxn modelId="{4EEFC03E-6204-41B0-A75E-4B7E53C37B0D}" type="presOf" srcId="{672DAF46-DAC5-43F9-A85B-5370789D5902}" destId="{5E0DDBB4-5B4D-4895-BDF3-0F7BEF57D087}" srcOrd="0" destOrd="0" presId="urn:microsoft.com/office/officeart/2005/8/layout/vList2"/>
    <dgm:cxn modelId="{FC548B64-68D6-4BD5-8971-19DD701EBA1F}" type="presOf" srcId="{76EBBCF6-4B99-45FF-A6A8-AEFE1D5B951D}" destId="{E0E259E1-BFE9-42CA-964A-CD215DE3A2CD}" srcOrd="0" destOrd="0" presId="urn:microsoft.com/office/officeart/2005/8/layout/vList2"/>
    <dgm:cxn modelId="{1E949D66-030E-4C0F-A413-58C3C5AA08E2}" srcId="{68A63963-9D55-40CB-B58D-6A0725EB6DD9}" destId="{B143CFC2-2B50-4C75-86C5-A06F40113E55}" srcOrd="5" destOrd="0" parTransId="{B9139964-B2EE-4CCD-B324-F6D6AD267FC1}" sibTransId="{C4F838C2-34A5-4C0C-AB21-8FD24D4D3FA8}"/>
    <dgm:cxn modelId="{4A685D6D-B322-4FC3-B587-9CD220726706}" srcId="{68A63963-9D55-40CB-B58D-6A0725EB6DD9}" destId="{1132CD02-7542-436C-BA36-73C70EACF5E9}" srcOrd="1" destOrd="0" parTransId="{DD20C642-D719-4E85-9FFD-4CD4640B0CEA}" sibTransId="{CF3107A1-325A-4CC0-8A5A-F621F412002A}"/>
    <dgm:cxn modelId="{F951E24F-03A9-4AD3-858E-7B14F6ADBB75}" type="presOf" srcId="{4F36D793-2A9F-4B5E-A92D-8EF645AB1649}" destId="{3512268E-7D31-4986-A153-0D759388957F}" srcOrd="0" destOrd="0" presId="urn:microsoft.com/office/officeart/2005/8/layout/vList2"/>
    <dgm:cxn modelId="{C3CC9652-2EBB-4F88-BC82-22B3A33056EF}" type="presOf" srcId="{33BEE29E-A9F9-4999-8D47-4F0CD3DE91DF}" destId="{FA162363-F782-44C6-98A3-194988906EEB}" srcOrd="0" destOrd="0" presId="urn:microsoft.com/office/officeart/2005/8/layout/vList2"/>
    <dgm:cxn modelId="{C3CA0373-96FB-4D66-A944-8F0A5664EED4}" srcId="{68A63963-9D55-40CB-B58D-6A0725EB6DD9}" destId="{33BEE29E-A9F9-4999-8D47-4F0CD3DE91DF}" srcOrd="4" destOrd="0" parTransId="{1077ACFE-74FE-4769-8D5E-61ACE5A0935F}" sibTransId="{C6D3FF1E-F6B4-4E00-9057-D43788713B26}"/>
    <dgm:cxn modelId="{B9FC7B59-30D5-47C3-A53C-F0435830DD34}" srcId="{68A63963-9D55-40CB-B58D-6A0725EB6DD9}" destId="{CDDF8C30-F77C-4708-904F-9182E8B416B5}" srcOrd="2" destOrd="0" parTransId="{FA94C09F-3728-4B00-8E11-40B07BA75608}" sibTransId="{AE8D5234-1B31-4202-B19C-46256CB16AEF}"/>
    <dgm:cxn modelId="{2D29AB59-343E-4F86-BF22-6FC897209309}" srcId="{1132CD02-7542-436C-BA36-73C70EACF5E9}" destId="{A7025878-B9E0-49E2-8CED-B2AB9953EC14}" srcOrd="0" destOrd="0" parTransId="{6CB0BBD4-B470-4AAC-83F2-1C87F4175338}" sibTransId="{F1BB4D0F-3D39-4307-B34A-AC2A74CC02BD}"/>
    <dgm:cxn modelId="{472EFA5A-EFB8-40D1-9D6A-6F44FEDA3834}" type="presOf" srcId="{A7025878-B9E0-49E2-8CED-B2AB9953EC14}" destId="{0E71A1EE-008F-4503-A4DE-9A61F78AED67}" srcOrd="0" destOrd="0" presId="urn:microsoft.com/office/officeart/2005/8/layout/vList2"/>
    <dgm:cxn modelId="{51B84B7C-54A7-4974-BB95-AF29970C3600}" srcId="{CDDF8C30-F77C-4708-904F-9182E8B416B5}" destId="{99BC2A83-7F86-4E09-9370-05B4AE016DFC}" srcOrd="0" destOrd="0" parTransId="{4ECDFE7B-D423-44E7-A767-90AF05323A19}" sibTransId="{D1F7BF25-FD53-460A-AD75-CA7CECE9D8D5}"/>
    <dgm:cxn modelId="{2336B08D-71DC-4290-89FD-835627BD088E}" type="presOf" srcId="{DC264BA3-18D7-4632-AD0B-4157665C09B2}" destId="{C643F1EA-D3E6-451B-823F-ADCF3C053067}" srcOrd="0" destOrd="0" presId="urn:microsoft.com/office/officeart/2005/8/layout/vList2"/>
    <dgm:cxn modelId="{59A3158E-DD21-4EDB-874F-4527FEB756D8}" srcId="{68A63963-9D55-40CB-B58D-6A0725EB6DD9}" destId="{4F36D793-2A9F-4B5E-A92D-8EF645AB1649}" srcOrd="0" destOrd="0" parTransId="{058FB0FB-86BA-483D-9491-52CA8FA0E53B}" sibTransId="{D7F30778-75D7-4C38-A0C4-47655FD971C8}"/>
    <dgm:cxn modelId="{0827178F-60D4-4F5E-9F66-D98720B9F9BF}" type="presOf" srcId="{B143CFC2-2B50-4C75-86C5-A06F40113E55}" destId="{2CC5095B-0AC8-4639-8FB1-2D4FB5CDCB5C}" srcOrd="0" destOrd="0" presId="urn:microsoft.com/office/officeart/2005/8/layout/vList2"/>
    <dgm:cxn modelId="{A9B9A69D-22ED-46CD-BF01-602EFBE5E218}" type="presOf" srcId="{CDDF8C30-F77C-4708-904F-9182E8B416B5}" destId="{54B42216-0845-4145-AEC0-BA797C140C18}" srcOrd="0" destOrd="0" presId="urn:microsoft.com/office/officeart/2005/8/layout/vList2"/>
    <dgm:cxn modelId="{9BBAABAB-E5B2-4719-AEA8-4408190A3576}" srcId="{68A63963-9D55-40CB-B58D-6A0725EB6DD9}" destId="{A1A7A9B1-D56E-471B-9CD1-8A5D681F9B6D}" srcOrd="3" destOrd="0" parTransId="{B482457F-0131-4440-BCC5-5BB319FBBBAC}" sibTransId="{F16A1130-C208-42AE-A389-E2332E566F72}"/>
    <dgm:cxn modelId="{C1BD8BD0-7D11-48A2-9642-4CCEE8A09F22}" type="presOf" srcId="{68A63963-9D55-40CB-B58D-6A0725EB6DD9}" destId="{588F8989-8FB2-4260-A9E4-4B25A71B5B61}" srcOrd="0" destOrd="0" presId="urn:microsoft.com/office/officeart/2005/8/layout/vList2"/>
    <dgm:cxn modelId="{525ADDE1-3356-412D-B0F7-2CA4CEE937BB}" srcId="{B143CFC2-2B50-4C75-86C5-A06F40113E55}" destId="{672DAF46-DAC5-43F9-A85B-5370789D5902}" srcOrd="0" destOrd="0" parTransId="{6B913FDF-50B0-45B7-8108-A52201EBB847}" sibTransId="{EE925F54-B8E2-444F-A759-418813D7DFF9}"/>
    <dgm:cxn modelId="{FEDE4CE4-F3C1-4EEB-AC92-B4029C0EF341}" type="presOf" srcId="{99BC2A83-7F86-4E09-9370-05B4AE016DFC}" destId="{D0BB5670-3D5D-415B-ACEB-023C3F44CD94}" srcOrd="0" destOrd="0" presId="urn:microsoft.com/office/officeart/2005/8/layout/vList2"/>
    <dgm:cxn modelId="{66C288E4-5CB0-4929-AE76-9160BC9A47E5}" srcId="{A1A7A9B1-D56E-471B-9CD1-8A5D681F9B6D}" destId="{76EBBCF6-4B99-45FF-A6A8-AEFE1D5B951D}" srcOrd="0" destOrd="0" parTransId="{0851262B-4BCD-4877-ABBD-43101EB59498}" sibTransId="{D1648020-5F65-46ED-9A51-9FAC6B3CC7A6}"/>
    <dgm:cxn modelId="{FB62DE32-DA45-424E-BDBE-FF06992E4F09}" type="presParOf" srcId="{588F8989-8FB2-4260-A9E4-4B25A71B5B61}" destId="{3512268E-7D31-4986-A153-0D759388957F}" srcOrd="0" destOrd="0" presId="urn:microsoft.com/office/officeart/2005/8/layout/vList2"/>
    <dgm:cxn modelId="{23BC2A94-A579-46CF-8F3D-858BED4DB3BA}" type="presParOf" srcId="{588F8989-8FB2-4260-A9E4-4B25A71B5B61}" destId="{4023C42B-7939-4305-BA17-C2CA3879B63B}" srcOrd="1" destOrd="0" presId="urn:microsoft.com/office/officeart/2005/8/layout/vList2"/>
    <dgm:cxn modelId="{536697DF-6160-4A40-A991-E810F322A2F9}" type="presParOf" srcId="{588F8989-8FB2-4260-A9E4-4B25A71B5B61}" destId="{FBE9194F-F523-447E-A15C-981BF0438A03}" srcOrd="2" destOrd="0" presId="urn:microsoft.com/office/officeart/2005/8/layout/vList2"/>
    <dgm:cxn modelId="{0D20BE2B-9732-4A74-9488-55DB252A1CFD}" type="presParOf" srcId="{588F8989-8FB2-4260-A9E4-4B25A71B5B61}" destId="{0E71A1EE-008F-4503-A4DE-9A61F78AED67}" srcOrd="3" destOrd="0" presId="urn:microsoft.com/office/officeart/2005/8/layout/vList2"/>
    <dgm:cxn modelId="{D4B6185E-B0AD-47B4-AD1E-F181230CC137}" type="presParOf" srcId="{588F8989-8FB2-4260-A9E4-4B25A71B5B61}" destId="{54B42216-0845-4145-AEC0-BA797C140C18}" srcOrd="4" destOrd="0" presId="urn:microsoft.com/office/officeart/2005/8/layout/vList2"/>
    <dgm:cxn modelId="{E0DCDB10-B94F-4275-A8BC-2159867E744D}" type="presParOf" srcId="{588F8989-8FB2-4260-A9E4-4B25A71B5B61}" destId="{D0BB5670-3D5D-415B-ACEB-023C3F44CD94}" srcOrd="5" destOrd="0" presId="urn:microsoft.com/office/officeart/2005/8/layout/vList2"/>
    <dgm:cxn modelId="{A8589F98-3EF7-474E-B8F5-C58D221EECFA}" type="presParOf" srcId="{588F8989-8FB2-4260-A9E4-4B25A71B5B61}" destId="{04AB12CF-0918-4E2F-9A2D-5FC0FA00F505}" srcOrd="6" destOrd="0" presId="urn:microsoft.com/office/officeart/2005/8/layout/vList2"/>
    <dgm:cxn modelId="{B9D892A1-FF1B-4508-BB43-FAFF8C4BC258}" type="presParOf" srcId="{588F8989-8FB2-4260-A9E4-4B25A71B5B61}" destId="{E0E259E1-BFE9-42CA-964A-CD215DE3A2CD}" srcOrd="7" destOrd="0" presId="urn:microsoft.com/office/officeart/2005/8/layout/vList2"/>
    <dgm:cxn modelId="{1F152B12-10FC-4C00-801D-49F67329BB2A}" type="presParOf" srcId="{588F8989-8FB2-4260-A9E4-4B25A71B5B61}" destId="{FA162363-F782-44C6-98A3-194988906EEB}" srcOrd="8" destOrd="0" presId="urn:microsoft.com/office/officeart/2005/8/layout/vList2"/>
    <dgm:cxn modelId="{9401B81F-7E5C-4446-B2FB-B3990E2499A5}" type="presParOf" srcId="{588F8989-8FB2-4260-A9E4-4B25A71B5B61}" destId="{C643F1EA-D3E6-451B-823F-ADCF3C053067}" srcOrd="9" destOrd="0" presId="urn:microsoft.com/office/officeart/2005/8/layout/vList2"/>
    <dgm:cxn modelId="{9C6966D0-81B7-4035-9395-171ABEDB8EB1}" type="presParOf" srcId="{588F8989-8FB2-4260-A9E4-4B25A71B5B61}" destId="{2CC5095B-0AC8-4639-8FB1-2D4FB5CDCB5C}" srcOrd="10" destOrd="0" presId="urn:microsoft.com/office/officeart/2005/8/layout/vList2"/>
    <dgm:cxn modelId="{1F38AF32-E076-42FC-B9A0-2C07D87709C9}" type="presParOf" srcId="{588F8989-8FB2-4260-A9E4-4B25A71B5B61}" destId="{5E0DDBB4-5B4D-4895-BDF3-0F7BEF57D08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B6944-1B6B-49BD-81D3-056FC05B512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DD8E637-950A-42B7-A524-11A655C4C06B}">
      <dgm:prSet/>
      <dgm:spPr/>
      <dgm:t>
        <a:bodyPr/>
        <a:lstStyle/>
        <a:p>
          <a:r>
            <a:rPr lang="en-US" dirty="0"/>
            <a:t>Sure, repurposing data has problems…</a:t>
          </a:r>
        </a:p>
      </dgm:t>
    </dgm:pt>
    <dgm:pt modelId="{3D38DD90-16EF-47C9-8A5C-6DAA11BE1E4F}" type="parTrans" cxnId="{35EC9F72-9353-467D-8A9E-E189F162506A}">
      <dgm:prSet/>
      <dgm:spPr/>
      <dgm:t>
        <a:bodyPr/>
        <a:lstStyle/>
        <a:p>
          <a:endParaRPr lang="en-US"/>
        </a:p>
      </dgm:t>
    </dgm:pt>
    <dgm:pt modelId="{8AD830E6-B214-4916-A699-E066625659F2}" type="sibTrans" cxnId="{35EC9F72-9353-467D-8A9E-E189F162506A}">
      <dgm:prSet/>
      <dgm:spPr/>
      <dgm:t>
        <a:bodyPr/>
        <a:lstStyle/>
        <a:p>
          <a:endParaRPr lang="en-US"/>
        </a:p>
      </dgm:t>
    </dgm:pt>
    <dgm:pt modelId="{44704EBA-060D-47C2-AD51-8B2837CEDC46}">
      <dgm:prSet/>
      <dgm:spPr/>
      <dgm:t>
        <a:bodyPr/>
        <a:lstStyle/>
        <a:p>
          <a:r>
            <a:rPr lang="en-US" dirty="0"/>
            <a:t>Values assigned to severity and impact are arbitrary</a:t>
          </a:r>
        </a:p>
      </dgm:t>
    </dgm:pt>
    <dgm:pt modelId="{66ACE468-06DC-4722-B349-2BF2C9723C75}" type="parTrans" cxnId="{4A8E6617-7260-48A2-AE40-C05BA11C8C13}">
      <dgm:prSet/>
      <dgm:spPr/>
      <dgm:t>
        <a:bodyPr/>
        <a:lstStyle/>
        <a:p>
          <a:endParaRPr lang="en-US"/>
        </a:p>
      </dgm:t>
    </dgm:pt>
    <dgm:pt modelId="{119CCAB0-C95A-422B-B113-6353D2A9E3E2}" type="sibTrans" cxnId="{4A8E6617-7260-48A2-AE40-C05BA11C8C13}">
      <dgm:prSet/>
      <dgm:spPr/>
      <dgm:t>
        <a:bodyPr/>
        <a:lstStyle/>
        <a:p>
          <a:endParaRPr lang="en-US"/>
        </a:p>
      </dgm:t>
    </dgm:pt>
    <dgm:pt modelId="{BD16F296-0F43-476A-9F3B-CEC31CDBE342}">
      <dgm:prSet/>
      <dgm:spPr/>
      <dgm:t>
        <a:bodyPr/>
        <a:lstStyle/>
        <a:p>
          <a:r>
            <a:rPr lang="en-US" dirty="0"/>
            <a:t>Attribution can be tricky because of the way data is stored</a:t>
          </a:r>
        </a:p>
      </dgm:t>
    </dgm:pt>
    <dgm:pt modelId="{656D50CF-9157-4A5F-AC0E-F6E03DC977B5}" type="parTrans" cxnId="{CBCA5125-4C9C-4A6C-A6DA-1C3064971B76}">
      <dgm:prSet/>
      <dgm:spPr/>
      <dgm:t>
        <a:bodyPr/>
        <a:lstStyle/>
        <a:p>
          <a:endParaRPr lang="en-US"/>
        </a:p>
      </dgm:t>
    </dgm:pt>
    <dgm:pt modelId="{4E75C01F-8DEE-4DE7-92ED-D24F9720B515}" type="sibTrans" cxnId="{CBCA5125-4C9C-4A6C-A6DA-1C3064971B76}">
      <dgm:prSet/>
      <dgm:spPr/>
      <dgm:t>
        <a:bodyPr/>
        <a:lstStyle/>
        <a:p>
          <a:endParaRPr lang="en-US"/>
        </a:p>
      </dgm:t>
    </dgm:pt>
    <dgm:pt modelId="{1E2F53D3-2EB9-49D8-9278-8C1C5B87B93D}">
      <dgm:prSet/>
      <dgm:spPr/>
      <dgm:t>
        <a:bodyPr/>
        <a:lstStyle/>
        <a:p>
          <a:r>
            <a:rPr lang="en-US" dirty="0"/>
            <a:t>Everyday data management/cleanliness issues that pop more given the way it’s published</a:t>
          </a:r>
        </a:p>
      </dgm:t>
    </dgm:pt>
    <dgm:pt modelId="{288B9F2A-9F39-4BDC-8821-367B1D3D769C}" type="parTrans" cxnId="{3FA73112-F8D3-4A53-B924-4BF4A9AB7FD5}">
      <dgm:prSet/>
      <dgm:spPr/>
      <dgm:t>
        <a:bodyPr/>
        <a:lstStyle/>
        <a:p>
          <a:endParaRPr lang="en-US"/>
        </a:p>
      </dgm:t>
    </dgm:pt>
    <dgm:pt modelId="{9EC40E2F-F962-4756-850B-0F08F046254E}" type="sibTrans" cxnId="{3FA73112-F8D3-4A53-B924-4BF4A9AB7FD5}">
      <dgm:prSet/>
      <dgm:spPr/>
      <dgm:t>
        <a:bodyPr/>
        <a:lstStyle/>
        <a:p>
          <a:endParaRPr lang="en-US"/>
        </a:p>
      </dgm:t>
    </dgm:pt>
    <dgm:pt modelId="{A17FA9D1-38FA-477D-9BC1-FC19D1E3D60F}">
      <dgm:prSet/>
      <dgm:spPr/>
      <dgm:t>
        <a:bodyPr/>
        <a:lstStyle/>
        <a:p>
          <a:r>
            <a:rPr lang="en-US" dirty="0"/>
            <a:t>But the real issue is that we need to update the model to drive the behaviors we want.</a:t>
          </a:r>
        </a:p>
      </dgm:t>
    </dgm:pt>
    <dgm:pt modelId="{63659044-476C-47D0-A31D-65A13768E547}" type="parTrans" cxnId="{93992353-1D14-4801-B1BA-4EA7DC35703F}">
      <dgm:prSet/>
      <dgm:spPr/>
      <dgm:t>
        <a:bodyPr/>
        <a:lstStyle/>
        <a:p>
          <a:endParaRPr lang="en-US"/>
        </a:p>
      </dgm:t>
    </dgm:pt>
    <dgm:pt modelId="{2D3BF901-1FB5-479D-ABB1-DE589618CD64}" type="sibTrans" cxnId="{93992353-1D14-4801-B1BA-4EA7DC35703F}">
      <dgm:prSet/>
      <dgm:spPr/>
      <dgm:t>
        <a:bodyPr/>
        <a:lstStyle/>
        <a:p>
          <a:endParaRPr lang="en-US"/>
        </a:p>
      </dgm:t>
    </dgm:pt>
    <dgm:pt modelId="{E1E77BB8-8789-4B1A-AA26-F94E64FE36A4}">
      <dgm:prSet/>
      <dgm:spPr/>
      <dgm:t>
        <a:bodyPr/>
        <a:lstStyle/>
        <a:p>
          <a:r>
            <a:rPr lang="en-US" dirty="0"/>
            <a:t>And the measures aren’t complete…</a:t>
          </a:r>
        </a:p>
      </dgm:t>
    </dgm:pt>
    <dgm:pt modelId="{12FFC01B-0A01-49F6-8B7D-6225ED97D858}" type="parTrans" cxnId="{2FFAF03F-90AF-47B7-A74E-5C4ABE1A9001}">
      <dgm:prSet/>
      <dgm:spPr/>
      <dgm:t>
        <a:bodyPr/>
        <a:lstStyle/>
        <a:p>
          <a:endParaRPr lang="en-US"/>
        </a:p>
      </dgm:t>
    </dgm:pt>
    <dgm:pt modelId="{410105A8-5495-41DA-8B8B-A6EEF7700E88}" type="sibTrans" cxnId="{2FFAF03F-90AF-47B7-A74E-5C4ABE1A9001}">
      <dgm:prSet/>
      <dgm:spPr/>
      <dgm:t>
        <a:bodyPr/>
        <a:lstStyle/>
        <a:p>
          <a:endParaRPr lang="en-US"/>
        </a:p>
      </dgm:t>
    </dgm:pt>
    <dgm:pt modelId="{73F2314E-FAAE-4C3F-98D2-29EB09561738}">
      <dgm:prSet/>
      <dgm:spPr/>
      <dgm:t>
        <a:bodyPr/>
        <a:lstStyle/>
        <a:p>
          <a:r>
            <a:rPr lang="en-US" dirty="0"/>
            <a:t>How do we take into account customer impact?</a:t>
          </a:r>
        </a:p>
      </dgm:t>
    </dgm:pt>
    <dgm:pt modelId="{B1ED9C7C-D6F2-44A5-894A-56C6A5981B04}" type="parTrans" cxnId="{FC13AB18-C752-4D45-A85C-BF309D566C7C}">
      <dgm:prSet/>
      <dgm:spPr/>
      <dgm:t>
        <a:bodyPr/>
        <a:lstStyle/>
        <a:p>
          <a:endParaRPr lang="en-US"/>
        </a:p>
      </dgm:t>
    </dgm:pt>
    <dgm:pt modelId="{3CF1E9C7-DA97-4724-8A98-C9AD5DEC9803}" type="sibTrans" cxnId="{FC13AB18-C752-4D45-A85C-BF309D566C7C}">
      <dgm:prSet/>
      <dgm:spPr/>
      <dgm:t>
        <a:bodyPr/>
        <a:lstStyle/>
        <a:p>
          <a:endParaRPr lang="en-US"/>
        </a:p>
      </dgm:t>
    </dgm:pt>
    <dgm:pt modelId="{CAC4307F-4E2E-4FA9-90EC-60AF92867C3A}">
      <dgm:prSet/>
      <dgm:spPr/>
      <dgm:t>
        <a:bodyPr/>
        <a:lstStyle/>
        <a:p>
          <a:r>
            <a:rPr lang="en-US" dirty="0"/>
            <a:t>Should we consider report quality?</a:t>
          </a:r>
        </a:p>
      </dgm:t>
    </dgm:pt>
    <dgm:pt modelId="{CA89C2DF-9959-4E46-A276-705C83AB466B}" type="parTrans" cxnId="{EAD99BDC-2370-418D-AE22-AB3A61857034}">
      <dgm:prSet/>
      <dgm:spPr/>
      <dgm:t>
        <a:bodyPr/>
        <a:lstStyle/>
        <a:p>
          <a:endParaRPr lang="en-US"/>
        </a:p>
      </dgm:t>
    </dgm:pt>
    <dgm:pt modelId="{4C240948-6214-43B8-958A-E74A6E85B941}" type="sibTrans" cxnId="{EAD99BDC-2370-418D-AE22-AB3A61857034}">
      <dgm:prSet/>
      <dgm:spPr/>
      <dgm:t>
        <a:bodyPr/>
        <a:lstStyle/>
        <a:p>
          <a:endParaRPr lang="en-US"/>
        </a:p>
      </dgm:t>
    </dgm:pt>
    <dgm:pt modelId="{3EE3C4A8-B017-4E41-86C4-13ADBDE82852}" type="pres">
      <dgm:prSet presAssocID="{70BB6944-1B6B-49BD-81D3-056FC05B512B}" presName="linear" presStyleCnt="0">
        <dgm:presLayoutVars>
          <dgm:animLvl val="lvl"/>
          <dgm:resizeHandles val="exact"/>
        </dgm:presLayoutVars>
      </dgm:prSet>
      <dgm:spPr/>
    </dgm:pt>
    <dgm:pt modelId="{884E3E49-4794-48A4-8A8A-D9BB9A76D6D2}" type="pres">
      <dgm:prSet presAssocID="{6DD8E637-950A-42B7-A524-11A655C4C0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BBB3B9-EAA4-4D7F-B15A-405A17DA1817}" type="pres">
      <dgm:prSet presAssocID="{6DD8E637-950A-42B7-A524-11A655C4C06B}" presName="childText" presStyleLbl="revTx" presStyleIdx="0" presStyleCnt="2">
        <dgm:presLayoutVars>
          <dgm:bulletEnabled val="1"/>
        </dgm:presLayoutVars>
      </dgm:prSet>
      <dgm:spPr/>
    </dgm:pt>
    <dgm:pt modelId="{737891CD-65C8-4D18-B8BE-A674E4BC91DC}" type="pres">
      <dgm:prSet presAssocID="{E1E77BB8-8789-4B1A-AA26-F94E64FE3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A97C-87A3-492F-A5CE-90A61DE8656D}" type="pres">
      <dgm:prSet presAssocID="{E1E77BB8-8789-4B1A-AA26-F94E64FE36A4}" presName="childText" presStyleLbl="revTx" presStyleIdx="1" presStyleCnt="2">
        <dgm:presLayoutVars>
          <dgm:bulletEnabled val="1"/>
        </dgm:presLayoutVars>
      </dgm:prSet>
      <dgm:spPr/>
    </dgm:pt>
    <dgm:pt modelId="{21E1B714-6EB3-4984-9C00-D083F7729942}" type="pres">
      <dgm:prSet presAssocID="{A17FA9D1-38FA-477D-9BC1-FC19D1E3D6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A73112-F8D3-4A53-B924-4BF4A9AB7FD5}" srcId="{6DD8E637-950A-42B7-A524-11A655C4C06B}" destId="{1E2F53D3-2EB9-49D8-9278-8C1C5B87B93D}" srcOrd="2" destOrd="0" parTransId="{288B9F2A-9F39-4BDC-8821-367B1D3D769C}" sibTransId="{9EC40E2F-F962-4756-850B-0F08F046254E}"/>
    <dgm:cxn modelId="{846B2115-7E20-45A7-9C0C-283067976CCB}" type="presOf" srcId="{E1E77BB8-8789-4B1A-AA26-F94E64FE36A4}" destId="{737891CD-65C8-4D18-B8BE-A674E4BC91DC}" srcOrd="0" destOrd="0" presId="urn:microsoft.com/office/officeart/2005/8/layout/vList2"/>
    <dgm:cxn modelId="{4A8E6617-7260-48A2-AE40-C05BA11C8C13}" srcId="{6DD8E637-950A-42B7-A524-11A655C4C06B}" destId="{44704EBA-060D-47C2-AD51-8B2837CEDC46}" srcOrd="0" destOrd="0" parTransId="{66ACE468-06DC-4722-B349-2BF2C9723C75}" sibTransId="{119CCAB0-C95A-422B-B113-6353D2A9E3E2}"/>
    <dgm:cxn modelId="{FC13AB18-C752-4D45-A85C-BF309D566C7C}" srcId="{E1E77BB8-8789-4B1A-AA26-F94E64FE36A4}" destId="{73F2314E-FAAE-4C3F-98D2-29EB09561738}" srcOrd="0" destOrd="0" parTransId="{B1ED9C7C-D6F2-44A5-894A-56C6A5981B04}" sibTransId="{3CF1E9C7-DA97-4724-8A98-C9AD5DEC9803}"/>
    <dgm:cxn modelId="{CBCA5125-4C9C-4A6C-A6DA-1C3064971B76}" srcId="{6DD8E637-950A-42B7-A524-11A655C4C06B}" destId="{BD16F296-0F43-476A-9F3B-CEC31CDBE342}" srcOrd="1" destOrd="0" parTransId="{656D50CF-9157-4A5F-AC0E-F6E03DC977B5}" sibTransId="{4E75C01F-8DEE-4DE7-92ED-D24F9720B515}"/>
    <dgm:cxn modelId="{2FFAF03F-90AF-47B7-A74E-5C4ABE1A9001}" srcId="{70BB6944-1B6B-49BD-81D3-056FC05B512B}" destId="{E1E77BB8-8789-4B1A-AA26-F94E64FE36A4}" srcOrd="1" destOrd="0" parTransId="{12FFC01B-0A01-49F6-8B7D-6225ED97D858}" sibTransId="{410105A8-5495-41DA-8B8B-A6EEF7700E88}"/>
    <dgm:cxn modelId="{5C6CB75C-D30F-4109-A12B-95AFDE3AF85D}" type="presOf" srcId="{70BB6944-1B6B-49BD-81D3-056FC05B512B}" destId="{3EE3C4A8-B017-4E41-86C4-13ADBDE82852}" srcOrd="0" destOrd="0" presId="urn:microsoft.com/office/officeart/2005/8/layout/vList2"/>
    <dgm:cxn modelId="{DFE78E5F-1959-4406-B344-7EBE32E70191}" type="presOf" srcId="{1E2F53D3-2EB9-49D8-9278-8C1C5B87B93D}" destId="{25BBB3B9-EAA4-4D7F-B15A-405A17DA1817}" srcOrd="0" destOrd="2" presId="urn:microsoft.com/office/officeart/2005/8/layout/vList2"/>
    <dgm:cxn modelId="{35EC9F72-9353-467D-8A9E-E189F162506A}" srcId="{70BB6944-1B6B-49BD-81D3-056FC05B512B}" destId="{6DD8E637-950A-42B7-A524-11A655C4C06B}" srcOrd="0" destOrd="0" parTransId="{3D38DD90-16EF-47C9-8A5C-6DAA11BE1E4F}" sibTransId="{8AD830E6-B214-4916-A699-E066625659F2}"/>
    <dgm:cxn modelId="{93992353-1D14-4801-B1BA-4EA7DC35703F}" srcId="{70BB6944-1B6B-49BD-81D3-056FC05B512B}" destId="{A17FA9D1-38FA-477D-9BC1-FC19D1E3D60F}" srcOrd="2" destOrd="0" parTransId="{63659044-476C-47D0-A31D-65A13768E547}" sibTransId="{2D3BF901-1FB5-479D-ABB1-DE589618CD64}"/>
    <dgm:cxn modelId="{60786279-8BCA-480B-8817-8E212D1E046C}" type="presOf" srcId="{73F2314E-FAAE-4C3F-98D2-29EB09561738}" destId="{9975A97C-87A3-492F-A5CE-90A61DE8656D}" srcOrd="0" destOrd="0" presId="urn:microsoft.com/office/officeart/2005/8/layout/vList2"/>
    <dgm:cxn modelId="{10FAC58F-C1C2-4FD0-906A-FB0CB39AA5EE}" type="presOf" srcId="{44704EBA-060D-47C2-AD51-8B2837CEDC46}" destId="{25BBB3B9-EAA4-4D7F-B15A-405A17DA1817}" srcOrd="0" destOrd="0" presId="urn:microsoft.com/office/officeart/2005/8/layout/vList2"/>
    <dgm:cxn modelId="{B7BDECB1-BEA9-44A3-8499-1B47EEAAD2B3}" type="presOf" srcId="{BD16F296-0F43-476A-9F3B-CEC31CDBE342}" destId="{25BBB3B9-EAA4-4D7F-B15A-405A17DA1817}" srcOrd="0" destOrd="1" presId="urn:microsoft.com/office/officeart/2005/8/layout/vList2"/>
    <dgm:cxn modelId="{0596B2D5-4158-4482-A0C5-91D5934D29F5}" type="presOf" srcId="{6DD8E637-950A-42B7-A524-11A655C4C06B}" destId="{884E3E49-4794-48A4-8A8A-D9BB9A76D6D2}" srcOrd="0" destOrd="0" presId="urn:microsoft.com/office/officeart/2005/8/layout/vList2"/>
    <dgm:cxn modelId="{EAD99BDC-2370-418D-AE22-AB3A61857034}" srcId="{E1E77BB8-8789-4B1A-AA26-F94E64FE36A4}" destId="{CAC4307F-4E2E-4FA9-90EC-60AF92867C3A}" srcOrd="1" destOrd="0" parTransId="{CA89C2DF-9959-4E46-A276-705C83AB466B}" sibTransId="{4C240948-6214-43B8-958A-E74A6E85B941}"/>
    <dgm:cxn modelId="{46EE5CEE-4883-484D-BB66-0FCA50CE1BD8}" type="presOf" srcId="{CAC4307F-4E2E-4FA9-90EC-60AF92867C3A}" destId="{9975A97C-87A3-492F-A5CE-90A61DE8656D}" srcOrd="0" destOrd="1" presId="urn:microsoft.com/office/officeart/2005/8/layout/vList2"/>
    <dgm:cxn modelId="{EC31E0F1-734C-4EF9-8C44-8670E3CA9722}" type="presOf" srcId="{A17FA9D1-38FA-477D-9BC1-FC19D1E3D60F}" destId="{21E1B714-6EB3-4984-9C00-D083F7729942}" srcOrd="0" destOrd="0" presId="urn:microsoft.com/office/officeart/2005/8/layout/vList2"/>
    <dgm:cxn modelId="{81B82C07-7BD3-47E6-9730-8D1837EE67CA}" type="presParOf" srcId="{3EE3C4A8-B017-4E41-86C4-13ADBDE82852}" destId="{884E3E49-4794-48A4-8A8A-D9BB9A76D6D2}" srcOrd="0" destOrd="0" presId="urn:microsoft.com/office/officeart/2005/8/layout/vList2"/>
    <dgm:cxn modelId="{229DFDDF-EB78-49AD-9DAB-7822111AC5AB}" type="presParOf" srcId="{3EE3C4A8-B017-4E41-86C4-13ADBDE82852}" destId="{25BBB3B9-EAA4-4D7F-B15A-405A17DA1817}" srcOrd="1" destOrd="0" presId="urn:microsoft.com/office/officeart/2005/8/layout/vList2"/>
    <dgm:cxn modelId="{DEE8F378-5961-45E1-8C09-C9DA07D8D7DE}" type="presParOf" srcId="{3EE3C4A8-B017-4E41-86C4-13ADBDE82852}" destId="{737891CD-65C8-4D18-B8BE-A674E4BC91DC}" srcOrd="2" destOrd="0" presId="urn:microsoft.com/office/officeart/2005/8/layout/vList2"/>
    <dgm:cxn modelId="{014B8777-21C0-43B4-B18E-5640EA31AF14}" type="presParOf" srcId="{3EE3C4A8-B017-4E41-86C4-13ADBDE82852}" destId="{9975A97C-87A3-492F-A5CE-90A61DE8656D}" srcOrd="3" destOrd="0" presId="urn:microsoft.com/office/officeart/2005/8/layout/vList2"/>
    <dgm:cxn modelId="{FEF25EDA-51B3-4956-908F-E3B352852615}" type="presParOf" srcId="{3EE3C4A8-B017-4E41-86C4-13ADBDE82852}" destId="{21E1B714-6EB3-4984-9C00-D083F77299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AD76-0F47-4F53-BCFB-91A78722CED4}">
      <dsp:nvSpPr>
        <dsp:cNvPr id="0" name=""/>
        <dsp:cNvSpPr/>
      </dsp:nvSpPr>
      <dsp:spPr>
        <a:xfrm>
          <a:off x="167769" y="777"/>
          <a:ext cx="2941935" cy="1765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Is it actionable?</a:t>
          </a:r>
        </a:p>
      </dsp:txBody>
      <dsp:txXfrm>
        <a:off x="167769" y="777"/>
        <a:ext cx="2941935" cy="1765161"/>
      </dsp:txXfrm>
    </dsp:sp>
    <dsp:sp modelId="{27B1FC91-931D-42C7-89CE-7EB2D79921B8}">
      <dsp:nvSpPr>
        <dsp:cNvPr id="0" name=""/>
        <dsp:cNvSpPr/>
      </dsp:nvSpPr>
      <dsp:spPr>
        <a:xfrm>
          <a:off x="3403898" y="777"/>
          <a:ext cx="2941935" cy="1765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</a:t>
          </a:r>
          <a:r>
            <a:rPr lang="en-US" sz="2200" kern="1200" dirty="0"/>
            <a:t>severe is it?</a:t>
          </a:r>
        </a:p>
      </dsp:txBody>
      <dsp:txXfrm>
        <a:off x="3403898" y="777"/>
        <a:ext cx="2941935" cy="1765161"/>
      </dsp:txXfrm>
    </dsp:sp>
    <dsp:sp modelId="{F3FF2998-08B1-4369-9037-CC7DE43BD9B6}">
      <dsp:nvSpPr>
        <dsp:cNvPr id="0" name=""/>
        <dsp:cNvSpPr/>
      </dsp:nvSpPr>
      <dsp:spPr>
        <a:xfrm>
          <a:off x="167769" y="2060132"/>
          <a:ext cx="2941935" cy="1765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What’s the security impact?</a:t>
          </a:r>
        </a:p>
      </dsp:txBody>
      <dsp:txXfrm>
        <a:off x="167769" y="2060132"/>
        <a:ext cx="2941935" cy="1765161"/>
      </dsp:txXfrm>
    </dsp:sp>
    <dsp:sp modelId="{26A8A143-B269-4926-9B6F-7EDF2490DEC0}">
      <dsp:nvSpPr>
        <dsp:cNvPr id="0" name=""/>
        <dsp:cNvSpPr/>
      </dsp:nvSpPr>
      <dsp:spPr>
        <a:xfrm>
          <a:off x="3403898" y="2060132"/>
          <a:ext cx="2941935" cy="1765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do we credit reports that improve security but aren’t reports of vulnerabilities?</a:t>
          </a:r>
        </a:p>
      </dsp:txBody>
      <dsp:txXfrm>
        <a:off x="3403898" y="2060132"/>
        <a:ext cx="2941935" cy="1765161"/>
      </dsp:txXfrm>
    </dsp:sp>
    <dsp:sp modelId="{EDFB0A5C-E67C-4435-B839-7F8C304773E4}">
      <dsp:nvSpPr>
        <dsp:cNvPr id="0" name=""/>
        <dsp:cNvSpPr/>
      </dsp:nvSpPr>
      <dsp:spPr>
        <a:xfrm>
          <a:off x="1785834" y="4119487"/>
          <a:ext cx="2941935" cy="1765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 gets the credit?</a:t>
          </a:r>
        </a:p>
      </dsp:txBody>
      <dsp:txXfrm>
        <a:off x="1785834" y="4119487"/>
        <a:ext cx="2941935" cy="176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01F9A-DB0B-4B13-9D9E-0974DB3ADB1C}">
      <dsp:nvSpPr>
        <dsp:cNvPr id="0" name=""/>
        <dsp:cNvSpPr/>
      </dsp:nvSpPr>
      <dsp:spPr>
        <a:xfrm>
          <a:off x="0" y="61812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Time period</a:t>
          </a:r>
        </a:p>
      </dsp:txBody>
      <dsp:txXfrm>
        <a:off x="25759" y="87571"/>
        <a:ext cx="6462085" cy="476152"/>
      </dsp:txXfrm>
    </dsp:sp>
    <dsp:sp modelId="{A4A8B084-336A-493B-83CD-743F5A7ABD0D}">
      <dsp:nvSpPr>
        <dsp:cNvPr id="0" name=""/>
        <dsp:cNvSpPr/>
      </dsp:nvSpPr>
      <dsp:spPr>
        <a:xfrm>
          <a:off x="0" y="58948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Since 2004 (decay applied every 6 months after 18 months)</a:t>
          </a:r>
        </a:p>
      </dsp:txBody>
      <dsp:txXfrm>
        <a:off x="0" y="589483"/>
        <a:ext cx="6513603" cy="364320"/>
      </dsp:txXfrm>
    </dsp:sp>
    <dsp:sp modelId="{1D1093D7-E438-46F5-ADC6-E4AD207F71A9}">
      <dsp:nvSpPr>
        <dsp:cNvPr id="0" name=""/>
        <dsp:cNvSpPr/>
      </dsp:nvSpPr>
      <dsp:spPr>
        <a:xfrm>
          <a:off x="0" y="95380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Cases included</a:t>
          </a:r>
        </a:p>
      </dsp:txBody>
      <dsp:txXfrm>
        <a:off x="25759" y="979562"/>
        <a:ext cx="6462085" cy="476152"/>
      </dsp:txXfrm>
    </dsp:sp>
    <dsp:sp modelId="{5AE7A37C-34B6-43D4-AB5E-4B17BD54A2B1}">
      <dsp:nvSpPr>
        <dsp:cNvPr id="0" name=""/>
        <dsp:cNvSpPr/>
      </dsp:nvSpPr>
      <dsp:spPr>
        <a:xfrm>
          <a:off x="0" y="148147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All reported under CVD and either fixed or in development</a:t>
          </a:r>
        </a:p>
      </dsp:txBody>
      <dsp:txXfrm>
        <a:off x="0" y="1481473"/>
        <a:ext cx="6513603" cy="364320"/>
      </dsp:txXfrm>
    </dsp:sp>
    <dsp:sp modelId="{083E0CA5-EF10-4137-9110-2CAA11AD5F5C}">
      <dsp:nvSpPr>
        <dsp:cNvPr id="0" name=""/>
        <dsp:cNvSpPr/>
      </dsp:nvSpPr>
      <dsp:spPr>
        <a:xfrm>
          <a:off x="0" y="184579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Credited to</a:t>
          </a:r>
        </a:p>
      </dsp:txBody>
      <dsp:txXfrm>
        <a:off x="25759" y="1871552"/>
        <a:ext cx="6462085" cy="476152"/>
      </dsp:txXfrm>
    </dsp:sp>
    <dsp:sp modelId="{D17AC15D-D6AF-4318-BC8E-4D552ED2C590}">
      <dsp:nvSpPr>
        <dsp:cNvPr id="0" name=""/>
        <dsp:cNvSpPr/>
      </dsp:nvSpPr>
      <dsp:spPr>
        <a:xfrm>
          <a:off x="0" y="237346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Report submitter if report acknowledged</a:t>
          </a:r>
        </a:p>
      </dsp:txBody>
      <dsp:txXfrm>
        <a:off x="0" y="2373463"/>
        <a:ext cx="6513603" cy="364320"/>
      </dsp:txXfrm>
    </dsp:sp>
    <dsp:sp modelId="{31814F70-2A0D-451F-AC2E-2C91098053BC}">
      <dsp:nvSpPr>
        <dsp:cNvPr id="0" name=""/>
        <dsp:cNvSpPr/>
      </dsp:nvSpPr>
      <dsp:spPr>
        <a:xfrm>
          <a:off x="0" y="273778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Severity limits</a:t>
          </a:r>
        </a:p>
      </dsp:txBody>
      <dsp:txXfrm>
        <a:off x="25759" y="2763542"/>
        <a:ext cx="6462085" cy="476152"/>
      </dsp:txXfrm>
    </dsp:sp>
    <dsp:sp modelId="{5F6EA038-4824-431D-89C9-5EB6B7BEF3BD}">
      <dsp:nvSpPr>
        <dsp:cNvPr id="0" name=""/>
        <dsp:cNvSpPr/>
      </dsp:nvSpPr>
      <dsp:spPr>
        <a:xfrm>
          <a:off x="0" y="326545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Critical, Important, Moderate (5 -3 -1)</a:t>
          </a:r>
        </a:p>
      </dsp:txBody>
      <dsp:txXfrm>
        <a:off x="0" y="3265453"/>
        <a:ext cx="6513603" cy="364320"/>
      </dsp:txXfrm>
    </dsp:sp>
    <dsp:sp modelId="{5F223616-2E5D-4985-82C2-A783FCDDFF5C}">
      <dsp:nvSpPr>
        <dsp:cNvPr id="0" name=""/>
        <dsp:cNvSpPr/>
      </dsp:nvSpPr>
      <dsp:spPr>
        <a:xfrm>
          <a:off x="0" y="362977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Final points</a:t>
          </a:r>
        </a:p>
      </dsp:txBody>
      <dsp:txXfrm>
        <a:off x="25759" y="3655532"/>
        <a:ext cx="6462085" cy="476152"/>
      </dsp:txXfrm>
    </dsp:sp>
    <dsp:sp modelId="{B7F0DFF9-8833-4B19-B36F-C0F6A20CAA84}">
      <dsp:nvSpPr>
        <dsp:cNvPr id="0" name=""/>
        <dsp:cNvSpPr/>
      </dsp:nvSpPr>
      <dsp:spPr>
        <a:xfrm>
          <a:off x="0" y="415744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(Severity Points * Impact Multiplier) + Mitigation Bypass Points</a:t>
          </a:r>
        </a:p>
      </dsp:txBody>
      <dsp:txXfrm>
        <a:off x="0" y="4157443"/>
        <a:ext cx="6513603" cy="364320"/>
      </dsp:txXfrm>
    </dsp:sp>
    <dsp:sp modelId="{28A8C9C4-D0F9-44C0-B6C7-BF3DC875C899}">
      <dsp:nvSpPr>
        <dsp:cNvPr id="0" name=""/>
        <dsp:cNvSpPr/>
      </dsp:nvSpPr>
      <dsp:spPr>
        <a:xfrm>
          <a:off x="0" y="452176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</a:t>
          </a:r>
        </a:p>
      </dsp:txBody>
      <dsp:txXfrm>
        <a:off x="25759" y="4547522"/>
        <a:ext cx="6462085" cy="476152"/>
      </dsp:txXfrm>
    </dsp:sp>
    <dsp:sp modelId="{B2BD6C84-91AD-4392-A3F0-7DAB70009F87}">
      <dsp:nvSpPr>
        <dsp:cNvPr id="0" name=""/>
        <dsp:cNvSpPr/>
      </dsp:nvSpPr>
      <dsp:spPr>
        <a:xfrm>
          <a:off x="0" y="5049433"/>
          <a:ext cx="6513603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Rewards long-time finders with reporting vulnerabilities affecting multiple products. Weights in favor of long-running products/services</a:t>
          </a:r>
        </a:p>
      </dsp:txBody>
      <dsp:txXfrm>
        <a:off x="0" y="5049433"/>
        <a:ext cx="6513603" cy="774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2268E-7D31-4986-A153-0D759388957F}">
      <dsp:nvSpPr>
        <dsp:cNvPr id="0" name=""/>
        <dsp:cNvSpPr/>
      </dsp:nvSpPr>
      <dsp:spPr>
        <a:xfrm>
          <a:off x="0" y="95967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period</a:t>
          </a:r>
        </a:p>
      </dsp:txBody>
      <dsp:txXfrm>
        <a:off x="25759" y="121726"/>
        <a:ext cx="6462085" cy="476152"/>
      </dsp:txXfrm>
    </dsp:sp>
    <dsp:sp modelId="{4023C42B-7939-4305-BA17-C2CA3879B63B}">
      <dsp:nvSpPr>
        <dsp:cNvPr id="0" name=""/>
        <dsp:cNvSpPr/>
      </dsp:nvSpPr>
      <dsp:spPr>
        <a:xfrm>
          <a:off x="0" y="623637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12-month period June-June</a:t>
          </a:r>
        </a:p>
      </dsp:txBody>
      <dsp:txXfrm>
        <a:off x="0" y="623637"/>
        <a:ext cx="6513603" cy="364320"/>
      </dsp:txXfrm>
    </dsp:sp>
    <dsp:sp modelId="{FBE9194F-F523-447E-A15C-981BF0438A03}">
      <dsp:nvSpPr>
        <dsp:cNvPr id="0" name=""/>
        <dsp:cNvSpPr/>
      </dsp:nvSpPr>
      <dsp:spPr>
        <a:xfrm>
          <a:off x="0" y="987957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Cases included</a:t>
          </a:r>
        </a:p>
      </dsp:txBody>
      <dsp:txXfrm>
        <a:off x="25759" y="1013716"/>
        <a:ext cx="6462085" cy="476152"/>
      </dsp:txXfrm>
    </dsp:sp>
    <dsp:sp modelId="{0E71A1EE-008F-4503-A4DE-9A61F78AED67}">
      <dsp:nvSpPr>
        <dsp:cNvPr id="0" name=""/>
        <dsp:cNvSpPr/>
      </dsp:nvSpPr>
      <dsp:spPr>
        <a:xfrm>
          <a:off x="0" y="1515627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Master and duplicate cases fixed in current period</a:t>
          </a:r>
        </a:p>
      </dsp:txBody>
      <dsp:txXfrm>
        <a:off x="0" y="1515627"/>
        <a:ext cx="6513603" cy="364320"/>
      </dsp:txXfrm>
    </dsp:sp>
    <dsp:sp modelId="{54B42216-0845-4145-AEC0-BA797C140C18}">
      <dsp:nvSpPr>
        <dsp:cNvPr id="0" name=""/>
        <dsp:cNvSpPr/>
      </dsp:nvSpPr>
      <dsp:spPr>
        <a:xfrm>
          <a:off x="0" y="1879947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Credited to</a:t>
          </a:r>
        </a:p>
      </dsp:txBody>
      <dsp:txXfrm>
        <a:off x="25759" y="1905706"/>
        <a:ext cx="6462085" cy="476152"/>
      </dsp:txXfrm>
    </dsp:sp>
    <dsp:sp modelId="{D0BB5670-3D5D-415B-ACEB-023C3F44CD94}">
      <dsp:nvSpPr>
        <dsp:cNvPr id="0" name=""/>
        <dsp:cNvSpPr/>
      </dsp:nvSpPr>
      <dsp:spPr>
        <a:xfrm>
          <a:off x="0" y="2407617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Report submitter if report acknowledged but not aggregated reports from a third party</a:t>
          </a:r>
        </a:p>
      </dsp:txBody>
      <dsp:txXfrm>
        <a:off x="0" y="2407617"/>
        <a:ext cx="6513603" cy="535095"/>
      </dsp:txXfrm>
    </dsp:sp>
    <dsp:sp modelId="{04AB12CF-0918-4E2F-9A2D-5FC0FA00F505}">
      <dsp:nvSpPr>
        <dsp:cNvPr id="0" name=""/>
        <dsp:cNvSpPr/>
      </dsp:nvSpPr>
      <dsp:spPr>
        <a:xfrm>
          <a:off x="0" y="294271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Severity limits</a:t>
          </a:r>
        </a:p>
      </dsp:txBody>
      <dsp:txXfrm>
        <a:off x="25759" y="2968472"/>
        <a:ext cx="6462085" cy="476152"/>
      </dsp:txXfrm>
    </dsp:sp>
    <dsp:sp modelId="{E0E259E1-BFE9-42CA-964A-CD215DE3A2CD}">
      <dsp:nvSpPr>
        <dsp:cNvPr id="0" name=""/>
        <dsp:cNvSpPr/>
      </dsp:nvSpPr>
      <dsp:spPr>
        <a:xfrm>
          <a:off x="0" y="347038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Critical, Important, Moderate 5-3-1 scale </a:t>
          </a:r>
        </a:p>
      </dsp:txBody>
      <dsp:txXfrm>
        <a:off x="0" y="3470383"/>
        <a:ext cx="6513603" cy="364320"/>
      </dsp:txXfrm>
    </dsp:sp>
    <dsp:sp modelId="{FA162363-F782-44C6-98A3-194988906EEB}">
      <dsp:nvSpPr>
        <dsp:cNvPr id="0" name=""/>
        <dsp:cNvSpPr/>
      </dsp:nvSpPr>
      <dsp:spPr>
        <a:xfrm>
          <a:off x="0" y="383470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Final points</a:t>
          </a:r>
        </a:p>
      </dsp:txBody>
      <dsp:txXfrm>
        <a:off x="25759" y="3860462"/>
        <a:ext cx="6462085" cy="476152"/>
      </dsp:txXfrm>
    </dsp:sp>
    <dsp:sp modelId="{C643F1EA-D3E6-451B-823F-ADCF3C053067}">
      <dsp:nvSpPr>
        <dsp:cNvPr id="0" name=""/>
        <dsp:cNvSpPr/>
      </dsp:nvSpPr>
      <dsp:spPr>
        <a:xfrm>
          <a:off x="0" y="436237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(Severity Points * Impact Multiplier + Mitigation Bypass Points</a:t>
          </a:r>
        </a:p>
      </dsp:txBody>
      <dsp:txXfrm>
        <a:off x="0" y="4362373"/>
        <a:ext cx="6513603" cy="364320"/>
      </dsp:txXfrm>
    </dsp:sp>
    <dsp:sp modelId="{2CC5095B-0AC8-4639-8FB1-2D4FB5CDCB5C}">
      <dsp:nvSpPr>
        <dsp:cNvPr id="0" name=""/>
        <dsp:cNvSpPr/>
      </dsp:nvSpPr>
      <dsp:spPr>
        <a:xfrm>
          <a:off x="0" y="472669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</a:t>
          </a:r>
        </a:p>
      </dsp:txBody>
      <dsp:txXfrm>
        <a:off x="25759" y="4752452"/>
        <a:ext cx="6462085" cy="476152"/>
      </dsp:txXfrm>
    </dsp:sp>
    <dsp:sp modelId="{5E0DDBB4-5B4D-4895-BDF3-0F7BEF57D087}">
      <dsp:nvSpPr>
        <dsp:cNvPr id="0" name=""/>
        <dsp:cNvSpPr/>
      </dsp:nvSpPr>
      <dsp:spPr>
        <a:xfrm>
          <a:off x="0" y="5254363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Rewards those who report high-impact and actionable vulnerability directly to Microsoft </a:t>
          </a:r>
        </a:p>
      </dsp:txBody>
      <dsp:txXfrm>
        <a:off x="0" y="5254363"/>
        <a:ext cx="6513603" cy="535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2268E-7D31-4986-A153-0D759388957F}">
      <dsp:nvSpPr>
        <dsp:cNvPr id="0" name=""/>
        <dsp:cNvSpPr/>
      </dsp:nvSpPr>
      <dsp:spPr>
        <a:xfrm>
          <a:off x="0" y="95967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period</a:t>
          </a:r>
        </a:p>
      </dsp:txBody>
      <dsp:txXfrm>
        <a:off x="25759" y="121726"/>
        <a:ext cx="6462085" cy="476152"/>
      </dsp:txXfrm>
    </dsp:sp>
    <dsp:sp modelId="{4023C42B-7939-4305-BA17-C2CA3879B63B}">
      <dsp:nvSpPr>
        <dsp:cNvPr id="0" name=""/>
        <dsp:cNvSpPr/>
      </dsp:nvSpPr>
      <dsp:spPr>
        <a:xfrm>
          <a:off x="0" y="623637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12-month period June-June</a:t>
          </a:r>
        </a:p>
      </dsp:txBody>
      <dsp:txXfrm>
        <a:off x="0" y="623637"/>
        <a:ext cx="6513603" cy="364320"/>
      </dsp:txXfrm>
    </dsp:sp>
    <dsp:sp modelId="{FBE9194F-F523-447E-A15C-981BF0438A03}">
      <dsp:nvSpPr>
        <dsp:cNvPr id="0" name=""/>
        <dsp:cNvSpPr/>
      </dsp:nvSpPr>
      <dsp:spPr>
        <a:xfrm>
          <a:off x="0" y="987957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Cases included</a:t>
          </a:r>
        </a:p>
      </dsp:txBody>
      <dsp:txXfrm>
        <a:off x="25759" y="1013716"/>
        <a:ext cx="6462085" cy="476152"/>
      </dsp:txXfrm>
    </dsp:sp>
    <dsp:sp modelId="{0E71A1EE-008F-4503-A4DE-9A61F78AED67}">
      <dsp:nvSpPr>
        <dsp:cNvPr id="0" name=""/>
        <dsp:cNvSpPr/>
      </dsp:nvSpPr>
      <dsp:spPr>
        <a:xfrm>
          <a:off x="0" y="1515627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Master and duplicate cases fixed in current period</a:t>
          </a:r>
        </a:p>
      </dsp:txBody>
      <dsp:txXfrm>
        <a:off x="0" y="1515627"/>
        <a:ext cx="6513603" cy="364320"/>
      </dsp:txXfrm>
    </dsp:sp>
    <dsp:sp modelId="{54B42216-0845-4145-AEC0-BA797C140C18}">
      <dsp:nvSpPr>
        <dsp:cNvPr id="0" name=""/>
        <dsp:cNvSpPr/>
      </dsp:nvSpPr>
      <dsp:spPr>
        <a:xfrm>
          <a:off x="0" y="1879947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Credited to</a:t>
          </a:r>
        </a:p>
      </dsp:txBody>
      <dsp:txXfrm>
        <a:off x="25759" y="1905706"/>
        <a:ext cx="6462085" cy="476152"/>
      </dsp:txXfrm>
    </dsp:sp>
    <dsp:sp modelId="{D0BB5670-3D5D-415B-ACEB-023C3F44CD94}">
      <dsp:nvSpPr>
        <dsp:cNvPr id="0" name=""/>
        <dsp:cNvSpPr/>
      </dsp:nvSpPr>
      <dsp:spPr>
        <a:xfrm>
          <a:off x="0" y="2407617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Acknowledged finder, regardless of whether they reported directly or through a third party</a:t>
          </a:r>
        </a:p>
      </dsp:txBody>
      <dsp:txXfrm>
        <a:off x="0" y="2407617"/>
        <a:ext cx="6513603" cy="535095"/>
      </dsp:txXfrm>
    </dsp:sp>
    <dsp:sp modelId="{04AB12CF-0918-4E2F-9A2D-5FC0FA00F505}">
      <dsp:nvSpPr>
        <dsp:cNvPr id="0" name=""/>
        <dsp:cNvSpPr/>
      </dsp:nvSpPr>
      <dsp:spPr>
        <a:xfrm>
          <a:off x="0" y="294271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Severity limits</a:t>
          </a:r>
        </a:p>
      </dsp:txBody>
      <dsp:txXfrm>
        <a:off x="25759" y="2968472"/>
        <a:ext cx="6462085" cy="476152"/>
      </dsp:txXfrm>
    </dsp:sp>
    <dsp:sp modelId="{E0E259E1-BFE9-42CA-964A-CD215DE3A2CD}">
      <dsp:nvSpPr>
        <dsp:cNvPr id="0" name=""/>
        <dsp:cNvSpPr/>
      </dsp:nvSpPr>
      <dsp:spPr>
        <a:xfrm>
          <a:off x="0" y="347038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Critical, Important, Moderate 9-5-1 scale </a:t>
          </a:r>
        </a:p>
      </dsp:txBody>
      <dsp:txXfrm>
        <a:off x="0" y="3470383"/>
        <a:ext cx="6513603" cy="364320"/>
      </dsp:txXfrm>
    </dsp:sp>
    <dsp:sp modelId="{FA162363-F782-44C6-98A3-194988906EEB}">
      <dsp:nvSpPr>
        <dsp:cNvPr id="0" name=""/>
        <dsp:cNvSpPr/>
      </dsp:nvSpPr>
      <dsp:spPr>
        <a:xfrm>
          <a:off x="0" y="383470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Final points</a:t>
          </a:r>
        </a:p>
      </dsp:txBody>
      <dsp:txXfrm>
        <a:off x="25759" y="3860462"/>
        <a:ext cx="6462085" cy="476152"/>
      </dsp:txXfrm>
    </dsp:sp>
    <dsp:sp modelId="{C643F1EA-D3E6-451B-823F-ADCF3C053067}">
      <dsp:nvSpPr>
        <dsp:cNvPr id="0" name=""/>
        <dsp:cNvSpPr/>
      </dsp:nvSpPr>
      <dsp:spPr>
        <a:xfrm>
          <a:off x="0" y="4362373"/>
          <a:ext cx="65136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(Severity Points * Impact Multiplier + Mitigation Bypass Points</a:t>
          </a:r>
        </a:p>
      </dsp:txBody>
      <dsp:txXfrm>
        <a:off x="0" y="4362373"/>
        <a:ext cx="6513603" cy="364320"/>
      </dsp:txXfrm>
    </dsp:sp>
    <dsp:sp modelId="{2CC5095B-0AC8-4639-8FB1-2D4FB5CDCB5C}">
      <dsp:nvSpPr>
        <dsp:cNvPr id="0" name=""/>
        <dsp:cNvSpPr/>
      </dsp:nvSpPr>
      <dsp:spPr>
        <a:xfrm>
          <a:off x="0" y="4726693"/>
          <a:ext cx="6513603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</a:t>
          </a:r>
        </a:p>
      </dsp:txBody>
      <dsp:txXfrm>
        <a:off x="25759" y="4752452"/>
        <a:ext cx="6462085" cy="476152"/>
      </dsp:txXfrm>
    </dsp:sp>
    <dsp:sp modelId="{5E0DDBB4-5B4D-4895-BDF3-0F7BEF57D087}">
      <dsp:nvSpPr>
        <dsp:cNvPr id="0" name=""/>
        <dsp:cNvSpPr/>
      </dsp:nvSpPr>
      <dsp:spPr>
        <a:xfrm>
          <a:off x="0" y="5254363"/>
          <a:ext cx="651360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Rewards all effort and seeks to give more credit for high-severity issues</a:t>
          </a:r>
        </a:p>
      </dsp:txBody>
      <dsp:txXfrm>
        <a:off x="0" y="5254363"/>
        <a:ext cx="6513603" cy="535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3E49-4794-48A4-8A8A-D9BB9A76D6D2}">
      <dsp:nvSpPr>
        <dsp:cNvPr id="0" name=""/>
        <dsp:cNvSpPr/>
      </dsp:nvSpPr>
      <dsp:spPr>
        <a:xfrm>
          <a:off x="0" y="132209"/>
          <a:ext cx="6513603" cy="10725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Sure, repurposing data has problems…</a:t>
          </a:r>
        </a:p>
      </dsp:txBody>
      <dsp:txXfrm>
        <a:off x="52359" y="184568"/>
        <a:ext cx="6408885" cy="967861"/>
      </dsp:txXfrm>
    </dsp:sp>
    <dsp:sp modelId="{25BBB3B9-EAA4-4D7F-B15A-405A17DA1817}">
      <dsp:nvSpPr>
        <dsp:cNvPr id="0" name=""/>
        <dsp:cNvSpPr/>
      </dsp:nvSpPr>
      <dsp:spPr>
        <a:xfrm>
          <a:off x="0" y="1204788"/>
          <a:ext cx="6513603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Values assigned to severity and impact are arbitrary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Attribution can be tricky because of the way data is stored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Everyday data management/cleanliness issues that pop more given the way it’s published</a:t>
          </a:r>
        </a:p>
      </dsp:txBody>
      <dsp:txXfrm>
        <a:off x="0" y="1204788"/>
        <a:ext cx="6513603" cy="1676699"/>
      </dsp:txXfrm>
    </dsp:sp>
    <dsp:sp modelId="{737891CD-65C8-4D18-B8BE-A674E4BC91DC}">
      <dsp:nvSpPr>
        <dsp:cNvPr id="0" name=""/>
        <dsp:cNvSpPr/>
      </dsp:nvSpPr>
      <dsp:spPr>
        <a:xfrm>
          <a:off x="0" y="2881488"/>
          <a:ext cx="6513603" cy="10725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And the measures aren’t complete…</a:t>
          </a:r>
        </a:p>
      </dsp:txBody>
      <dsp:txXfrm>
        <a:off x="52359" y="2933847"/>
        <a:ext cx="6408885" cy="967861"/>
      </dsp:txXfrm>
    </dsp:sp>
    <dsp:sp modelId="{9975A97C-87A3-492F-A5CE-90A61DE8656D}">
      <dsp:nvSpPr>
        <dsp:cNvPr id="0" name=""/>
        <dsp:cNvSpPr/>
      </dsp:nvSpPr>
      <dsp:spPr>
        <a:xfrm>
          <a:off x="0" y="3954067"/>
          <a:ext cx="651360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How do we take into account customer impact?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Should we consider report quality?</a:t>
          </a:r>
        </a:p>
      </dsp:txBody>
      <dsp:txXfrm>
        <a:off x="0" y="3954067"/>
        <a:ext cx="6513603" cy="726570"/>
      </dsp:txXfrm>
    </dsp:sp>
    <dsp:sp modelId="{21E1B714-6EB3-4984-9C00-D083F7729942}">
      <dsp:nvSpPr>
        <dsp:cNvPr id="0" name=""/>
        <dsp:cNvSpPr/>
      </dsp:nvSpPr>
      <dsp:spPr>
        <a:xfrm>
          <a:off x="0" y="4680637"/>
          <a:ext cx="6513603" cy="10725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But the real issue is that we need to update the model to drive the behaviors we want.</a:t>
          </a:r>
        </a:p>
      </dsp:txBody>
      <dsp:txXfrm>
        <a:off x="52359" y="4732996"/>
        <a:ext cx="6408885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7791-7138-4A61-BD50-40BEF9F8D8E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76414-C586-4144-9560-66C863BA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2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follow the STRIDE+ RCE model for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9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76414-C586-4144-9560-66C863BAB6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55C-D9AC-48C1-AF62-E0EBAF3DFD1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7344-D029-4631-A992-B922DFD3C0B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341-75AB-48BD-81D4-7A300EE8F02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CED-0141-4388-8D51-D8A26A8A08B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82D4-A949-4AB7-A376-1D8BF2BD4F54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CCD-657A-4093-A4B2-0947FA0C070A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CF4B-B9B8-4960-A630-61B0351372BC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AA87-95EC-4134-84F2-494B4933CDB3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CCB2-A43C-45D7-A601-7BAED1F21A0C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902C-70C5-4007-BFB6-0CCACCF461CB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16B4-F960-4BF1-9E0C-496E377A78AD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5306-8523-4BC1-8675-495C4C98D87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DAF8-5B61-469D-834F-735118B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7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ecure@microsoft.com" TargetMode="External"/><Relationship Id="rId2" Type="http://schemas.openxmlformats.org/officeDocument/2006/relationships/hyperlink" Target="mailto:Christa.Anderson@microsof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03808-CB83-4EE0-8DA2-12891AB0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600"/>
              <a:t>Gamifying vulnerability report data to encourage coordinated disclosure: </a:t>
            </a:r>
            <a:br>
              <a:rPr lang="en-US" sz="4600"/>
            </a:br>
            <a:r>
              <a:rPr lang="en-US" sz="4600"/>
              <a:t>The making and remaking of the MSRC Top 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8AA6-21F5-419D-BF64-A0EF7288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Christa Anderson</a:t>
            </a:r>
          </a:p>
          <a:p>
            <a:pPr algn="l"/>
            <a:r>
              <a:rPr lang="en-US" sz="2000" dirty="0"/>
              <a:t>Senior Security Program Manager, Microsoft Security Response Center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A6540-B5B3-449D-B684-DB3B78AF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>
                <a:solidFill>
                  <a:srgbClr val="D9D9D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8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4314-AF98-4AB7-B3A3-5AEDC1BF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Tweaking formulae isn’t 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E38B1-06A3-45C2-B08E-36D7B48D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5D6DFD-862A-47C3-84D2-95542F3A6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8824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9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1EDD3-AB98-4E1F-8692-B34C82A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do we use the Top 100 to get higher-impact  reports?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2457-7902-4B72-8C2A-407F0FF5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Smooth path to attribution</a:t>
            </a:r>
          </a:p>
          <a:p>
            <a:r>
              <a:rPr lang="en-US" sz="2400" dirty="0"/>
              <a:t>Give people time and information to adjust their behavior</a:t>
            </a:r>
          </a:p>
          <a:p>
            <a:r>
              <a:rPr lang="en-US" sz="2400" dirty="0"/>
              <a:t>Promote products/services where we’d like to encourage interest</a:t>
            </a:r>
          </a:p>
          <a:p>
            <a:r>
              <a:rPr lang="en-US" sz="2400" dirty="0"/>
              <a:t>Account for helpful behaviors (e.g., great quality reports) and non-helpful behaviors</a:t>
            </a:r>
          </a:p>
          <a:p>
            <a:r>
              <a:rPr lang="en-US" sz="2400" dirty="0"/>
              <a:t>Account for non-actionable reports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8077-BB7B-46B2-88B5-0A0A97DF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3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A0C24-EABD-48D2-9700-E5DBC0DB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are you using risk data to nudge human behavior?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27A60-856E-4726-8F63-20BDC949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077DAF8-5B61-469D-834F-735118B7C958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3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C8AD-30E8-48F9-989A-D32F681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Thank you!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5DE94A-2103-4967-BA01-FAEA9816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Christa.Anderson@microsoft.com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virtualchrista</a:t>
            </a:r>
            <a:endParaRPr lang="en-US" sz="2400" dirty="0"/>
          </a:p>
          <a:p>
            <a:r>
              <a:rPr lang="en-US" sz="2400" dirty="0">
                <a:hlinkClick r:id="rId3"/>
              </a:rPr>
              <a:t>secure@microsoft.com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msftsecresponse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DAA5A-2415-4410-BF86-8F4B687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8272-1C01-4856-86F6-6B3E23A7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 little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B69E-89F4-4C5B-A885-6596BD7D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Microsoft Security Response Center?</a:t>
            </a:r>
          </a:p>
          <a:p>
            <a:pPr marL="0" indent="0">
              <a:buNone/>
            </a:pPr>
            <a:r>
              <a:rPr lang="en-US" sz="2400" dirty="0"/>
              <a:t>What happens when you report a vulnerability?</a:t>
            </a:r>
          </a:p>
          <a:p>
            <a:pPr marL="0" indent="0">
              <a:buNone/>
            </a:pPr>
            <a:r>
              <a:rPr lang="en-US" sz="2400" dirty="0"/>
              <a:t>What is Coordinated Vulnerability Disclosure?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1A7EC-EC0D-4F44-8419-C7E26CDC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DAF8-5B61-469D-834F-735118B7C9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9E65C-DE98-4771-AE75-44646477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MSRC encourages CVD in several ways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A500-479F-4720-96A9-254233E3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Awareness of CVD</a:t>
            </a:r>
          </a:p>
          <a:p>
            <a:r>
              <a:rPr lang="en-US" sz="2400" dirty="0"/>
              <a:t>Bounties</a:t>
            </a:r>
          </a:p>
          <a:p>
            <a:r>
              <a:rPr lang="en-US" sz="2400" dirty="0"/>
              <a:t>Public acknowledgement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67C8A-C3A6-44D9-B710-3FD73D4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A0680-9FE8-44B5-BA22-CD6D80C07ED6}"/>
              </a:ext>
            </a:extLst>
          </p:cNvPr>
          <p:cNvSpPr txBox="1"/>
          <p:nvPr/>
        </p:nvSpPr>
        <p:spPr>
          <a:xfrm>
            <a:off x="5981001" y="4502219"/>
            <a:ext cx="5372798" cy="1633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The Top 100 announced at Black Hat USA is a key part of our public credit strategy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84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673B8-C1E4-46BE-BB96-0C275451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52" y="346167"/>
            <a:ext cx="2398409" cy="1588946"/>
          </a:xfrm>
          <a:prstGeom prst="rect">
            <a:avLst/>
          </a:prstGeom>
        </p:spPr>
      </p:pic>
      <p:pic>
        <p:nvPicPr>
          <p:cNvPr id="62" name="Content Placeholder 56">
            <a:extLst>
              <a:ext uri="{FF2B5EF4-FFF2-40B4-BE49-F238E27FC236}">
                <a16:creationId xmlns:a16="http://schemas.microsoft.com/office/drawing/2014/main" id="{8550D41D-EC88-442A-8828-918D68B9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208" y="811291"/>
            <a:ext cx="3251032" cy="617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9F777-A08E-4723-B81C-13F7F744A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636" y="908915"/>
            <a:ext cx="3520438" cy="422452"/>
          </a:xfrm>
          <a:prstGeom prst="rect">
            <a:avLst/>
          </a:prstGeom>
        </p:spPr>
      </p:pic>
      <p:pic>
        <p:nvPicPr>
          <p:cNvPr id="56" name="Content Placeholder 4">
            <a:extLst>
              <a:ext uri="{FF2B5EF4-FFF2-40B4-BE49-F238E27FC236}">
                <a16:creationId xmlns:a16="http://schemas.microsoft.com/office/drawing/2014/main" id="{4AB5A6F5-582E-4694-A86F-E6B08C82E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3" y="2639045"/>
            <a:ext cx="2492445" cy="1588934"/>
          </a:xfrm>
          <a:prstGeom prst="rect">
            <a:avLst/>
          </a:prstGeom>
        </p:spPr>
      </p:pic>
      <p:pic>
        <p:nvPicPr>
          <p:cNvPr id="59" name="Content Placeholder 53">
            <a:extLst>
              <a:ext uri="{FF2B5EF4-FFF2-40B4-BE49-F238E27FC236}">
                <a16:creationId xmlns:a16="http://schemas.microsoft.com/office/drawing/2014/main" id="{B7B76EF1-BB0E-4F1E-B03B-09E258A1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9" y="5415420"/>
            <a:ext cx="3225770" cy="61289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CF96F-D65F-4745-BBB8-7348E1CA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73" y="2892583"/>
            <a:ext cx="6868620" cy="10168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/>
              <a:t>Researchers really, really respond to the Top 100</a:t>
            </a:r>
            <a:endParaRPr lang="en-US" sz="31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21668CAA-683D-4AE3-B307-3CAEDCA6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180" y="4101152"/>
            <a:ext cx="6868620" cy="2075810"/>
          </a:xfrm>
        </p:spPr>
        <p:txBody>
          <a:bodyPr>
            <a:normAutofit/>
          </a:bodyPr>
          <a:lstStyle/>
          <a:p>
            <a:r>
              <a:rPr lang="en-US" sz="2000" dirty="0"/>
              <a:t>Researchers watch this measure closely</a:t>
            </a:r>
          </a:p>
          <a:p>
            <a:r>
              <a:rPr lang="en-US" sz="2000" dirty="0"/>
              <a:t>They notice not only whether they’re on the list but what their rank is, how it compares to last year, and where everyone </a:t>
            </a:r>
            <a:r>
              <a:rPr lang="en-US" sz="2000" i="1" dirty="0"/>
              <a:t>else</a:t>
            </a:r>
            <a:r>
              <a:rPr lang="en-US" sz="2000" dirty="0"/>
              <a:t> 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2F410-EA11-4493-BE23-D01CFBD9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7110" y="6356350"/>
            <a:ext cx="12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419A9D-5999-4317-BB13-AB0B64CA8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627" y="917496"/>
            <a:ext cx="942095" cy="282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5923E-C8E8-42FB-9368-7076FCED5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627" y="880990"/>
            <a:ext cx="942095" cy="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7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ED899-523E-4BFB-AC76-C3DD8A0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Top 100 isn’t just how many issues someone reported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23172-900F-4FD4-A3AA-404D9F4A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72C9B68-1EC5-43CA-947A-5BAF5A149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7053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85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182E-20A1-4876-8882-6C60191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can slice even thes</a:t>
            </a:r>
            <a:r>
              <a:rPr lang="en-US" sz="5800" dirty="0"/>
              <a:t>e few data points in several ways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0260-0252-4D27-9B34-5FDE3285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6077DAF8-5B61-469D-834F-735118B7C958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0C46B-9E1B-46A9-A060-1D1859F2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#1: Most impactful submitters since MSRC established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A1629-5211-4FC1-8662-3716BBDA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EB7B4F-CE72-4142-80B1-2193291CF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6115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09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0C46B-9E1B-46A9-A060-1D1859F2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#2: Most impactful direct submitters of previous 12 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A1629-5211-4FC1-8662-3716BBDA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06BC1E4-CA9A-4CAC-96C1-89209C88B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395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23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0C46B-9E1B-46A9-A060-1D1859F2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#3: Most impactful submitters of previous 12 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A1629-5211-4FC1-8662-3716BBDA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7DAF8-5B61-469D-834F-735118B7C9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06BC1E4-CA9A-4CAC-96C1-89209C88B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7561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7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612</Words>
  <Application>Microsoft Office PowerPoint</Application>
  <PresentationFormat>Widescreen</PresentationFormat>
  <Paragraphs>106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Gamifying vulnerability report data to encourage coordinated disclosure:  The making and remaking of the MSRC Top 100</vt:lpstr>
      <vt:lpstr>A little background</vt:lpstr>
      <vt:lpstr>The MSRC encourages CVD in several ways</vt:lpstr>
      <vt:lpstr>Researchers really, really respond to the Top 100</vt:lpstr>
      <vt:lpstr>The Top 100 isn’t just how many issues someone reported</vt:lpstr>
      <vt:lpstr>You can slice even these few data points in several ways</vt:lpstr>
      <vt:lpstr>Example #1: Most impactful submitters since MSRC established</vt:lpstr>
      <vt:lpstr>Example #2: Most impactful direct submitters of previous 12 months</vt:lpstr>
      <vt:lpstr>Example #3: Most impactful submitters of previous 12 months</vt:lpstr>
      <vt:lpstr>Tweaking formulae isn’t the solution</vt:lpstr>
      <vt:lpstr>How do we use the Top 100 to get higher-impact  reports?</vt:lpstr>
      <vt:lpstr>How are you using risk data to nudge human behavior?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Gamifying vulnerability report data to encourage coordinated disclosure:  The making and remaking of the MSRC Top 100</dc:title>
  <dc:creator>Christa Anderson</dc:creator>
  <cp:lastModifiedBy>Christa Anderson</cp:lastModifiedBy>
  <cp:revision>64</cp:revision>
  <dcterms:created xsi:type="dcterms:W3CDTF">2019-03-21T03:16:05Z</dcterms:created>
  <dcterms:modified xsi:type="dcterms:W3CDTF">2019-03-21T18:15:20Z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cand@microsoft.com</vt:lpwstr>
  </property>
  <property fmtid="{D5CDD505-2E9C-101B-9397-08002B2CF9AE}" pid="5" name="MSIP_Label_f42aa342-8706-4288-bd11-ebb85995028c_SetDate">
    <vt:lpwstr>2019-03-21T03:16:26.2223404Z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7ff8cd71-6b5a-451d-b90e-d6f5793475d6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