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76" r:id="rId8"/>
    <p:sldId id="277" r:id="rId9"/>
    <p:sldId id="262" r:id="rId10"/>
    <p:sldId id="263" r:id="rId11"/>
    <p:sldId id="264" r:id="rId12"/>
    <p:sldId id="275" r:id="rId13"/>
    <p:sldId id="265" r:id="rId14"/>
    <p:sldId id="266" r:id="rId15"/>
    <p:sldId id="267" r:id="rId16"/>
    <p:sldId id="268" r:id="rId17"/>
    <p:sldId id="269" r:id="rId18"/>
    <p:sldId id="272" r:id="rId19"/>
    <p:sldId id="270" r:id="rId20"/>
    <p:sldId id="271" r:id="rId21"/>
    <p:sldId id="273" r:id="rId22"/>
    <p:sldId id="274" r:id="rId23"/>
    <p:sldId id="278" r:id="rId24"/>
    <p:sldId id="279" r:id="rId2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1ED-A080-41C8-AF11-1F2844E63701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BEC-1DC1-4B56-A5D2-847ABAFA0A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8113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1ED-A080-41C8-AF11-1F2844E63701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BEC-1DC1-4B56-A5D2-847ABAFA0A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192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1ED-A080-41C8-AF11-1F2844E63701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BEC-1DC1-4B56-A5D2-847ABAFA0A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27164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8A77BEC-1DC1-4B56-A5D2-847ABAFA0A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905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1ED-A080-41C8-AF11-1F2844E63701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BEC-1DC1-4B56-A5D2-847ABAFA0A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7098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1ED-A080-41C8-AF11-1F2844E63701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BEC-1DC1-4B56-A5D2-847ABAFA0A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5852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1ED-A080-41C8-AF11-1F2844E63701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BEC-1DC1-4B56-A5D2-847ABAFA0A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600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34044"/>
            <a:ext cx="520367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61406"/>
            <a:ext cx="5202089" cy="412230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7684" y="1334044"/>
            <a:ext cx="522611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7684" y="2261406"/>
            <a:ext cx="5227707" cy="412230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1ED-A080-41C8-AF11-1F2844E63701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BEC-1DC1-4B56-A5D2-847ABAFA0A20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97B014B-136C-4027-8F6B-5749376E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8654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018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1ED-A080-41C8-AF11-1F2844E63701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BEC-1DC1-4B56-A5D2-847ABAFA0A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766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1ED-A080-41C8-AF11-1F2844E63701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BEC-1DC1-4B56-A5D2-847ABAFA0A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906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1ED-A080-41C8-AF11-1F2844E63701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BEC-1DC1-4B56-A5D2-847ABAFA0A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964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31ED-A080-41C8-AF11-1F2844E63701}" type="datetimeFigureOut">
              <a:rPr lang="th-TH" smtClean="0"/>
              <a:t>05/10/65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77BEC-1DC1-4B56-A5D2-847ABAFA0A2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287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65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58781"/>
            <a:ext cx="10515600" cy="5016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92871"/>
            <a:ext cx="2743200" cy="228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Sarabun Light" panose="00000400000000000000" pitchFamily="2" charset="-34"/>
                <a:cs typeface="Sarabun Light" panose="00000400000000000000" pitchFamily="2" charset="-34"/>
              </a:defRPr>
            </a:lvl1pPr>
          </a:lstStyle>
          <a:p>
            <a:fld id="{18F131ED-A080-41C8-AF11-1F2844E63701}" type="datetimeFigureOut">
              <a:rPr lang="th-TH" smtClean="0"/>
              <a:pPr/>
              <a:t>05/10/65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1"/>
            <a:ext cx="4114800" cy="228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Sarabun Light" panose="00000400000000000000" pitchFamily="2" charset="-34"/>
                <a:cs typeface="Sarabun Light" panose="00000400000000000000" pitchFamily="2" charset="-34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92871"/>
            <a:ext cx="2743200" cy="228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Sarabun Light" panose="00000400000000000000" pitchFamily="2" charset="-34"/>
                <a:cs typeface="Sarabun Light" panose="00000400000000000000" pitchFamily="2" charset="-34"/>
              </a:defRPr>
            </a:lvl1pPr>
          </a:lstStyle>
          <a:p>
            <a:fld id="{18A77BEC-1DC1-4B56-A5D2-847ABAFA0A20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2888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rgbClr val="FFC000"/>
          </a:solidFill>
          <a:latin typeface="Sarabun" panose="00000500000000000000" pitchFamily="2" charset="-34"/>
          <a:ea typeface="+mj-ea"/>
          <a:cs typeface="Sarabun" panose="00000500000000000000" pitchFamily="2" charset="-34"/>
        </a:defRPr>
      </a:lvl1pPr>
    </p:titleStyle>
    <p:bodyStyle>
      <a:lvl1pPr marL="228600" indent="-228600" algn="l" defTabSz="914400" rtl="0" eaLnBrk="1" latinLnBrk="0" hangingPunct="1">
        <a:lnSpc>
          <a:spcPct val="13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Sarabun Light" panose="00000400000000000000" pitchFamily="2" charset="-34"/>
        </a:defRPr>
      </a:lvl1pPr>
      <a:lvl2pPr marL="685800" indent="-228600" algn="l" defTabSz="914400" rtl="0" eaLnBrk="1" latinLnBrk="0" hangingPunct="1">
        <a:lnSpc>
          <a:spcPct val="13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Sarabun Light" panose="00000400000000000000" pitchFamily="2" charset="-34"/>
        </a:defRPr>
      </a:lvl2pPr>
      <a:lvl3pPr marL="1143000" indent="-228600" algn="l" defTabSz="914400" rtl="0" eaLnBrk="1" latinLnBrk="0" hangingPunct="1">
        <a:lnSpc>
          <a:spcPct val="13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Sarabun Light" panose="00000400000000000000" pitchFamily="2" charset="-34"/>
        </a:defRPr>
      </a:lvl3pPr>
      <a:lvl4pPr marL="1600200" indent="-228600" algn="l" defTabSz="914400" rtl="0" eaLnBrk="1" latinLnBrk="0" hangingPunct="1">
        <a:lnSpc>
          <a:spcPct val="13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Sarabun Light" panose="00000400000000000000" pitchFamily="2" charset="-34"/>
        </a:defRPr>
      </a:lvl4pPr>
      <a:lvl5pPr marL="2057400" indent="-228600" algn="l" defTabSz="914400" rtl="0" eaLnBrk="1" latinLnBrk="0" hangingPunct="1">
        <a:lnSpc>
          <a:spcPct val="13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Sarabun Light" panose="00000400000000000000" pitchFamily="2" charset="-34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09A5-429B-44CE-B03F-85F5C7CA9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Tree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DDFEF-594A-404E-8299-04659F06F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Practicing Pointer &amp; Recursive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FB7DA-649B-4FC1-A43A-ACB29092B690}"/>
              </a:ext>
            </a:extLst>
          </p:cNvPr>
          <p:cNvSpPr txBox="1"/>
          <p:nvPr/>
        </p:nvSpPr>
        <p:spPr>
          <a:xfrm>
            <a:off x="0" y="6334780"/>
            <a:ext cx="121920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Nattee Niparnan</a:t>
            </a:r>
            <a:endParaRPr lang="th-T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64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F484-9E0B-4D1F-BA2C-74D4AEAC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Tree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E9055-085B-4DB5-8E48-151169F5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781"/>
            <a:ext cx="3690668" cy="50163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Instead of data, we have both character and frequency</a:t>
            </a:r>
          </a:p>
          <a:p>
            <a:r>
              <a:rPr lang="en-US" dirty="0"/>
              <a:t>Since we have to pick two nodes with minimum </a:t>
            </a:r>
            <a:r>
              <a:rPr lang="en-US" dirty="0" err="1"/>
              <a:t>freq</a:t>
            </a:r>
            <a:r>
              <a:rPr lang="en-US" dirty="0"/>
              <a:t>, we overload operator&lt; to do so and use </a:t>
            </a:r>
            <a:r>
              <a:rPr lang="en-US" dirty="0" err="1"/>
              <a:t>priority_queue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3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71ABE-EEFC-4486-8DCF-F9F7F10A74DF}"/>
              </a:ext>
            </a:extLst>
          </p:cNvPr>
          <p:cNvSpPr/>
          <p:nvPr/>
        </p:nvSpPr>
        <p:spPr>
          <a:xfrm>
            <a:off x="222173" y="1050816"/>
            <a:ext cx="10734101" cy="5632311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huffman_tree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protected: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letter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freq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huffman_node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: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letter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'*'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freq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huffman_node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letter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freq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: 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      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letter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letter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freq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freq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{}</a:t>
            </a: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is_leaf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{ 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};</a:t>
            </a: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node_comparator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operator()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freq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freq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5B5FA-78B4-40C9-8979-880B050D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 : Node</a:t>
            </a:r>
          </a:p>
        </p:txBody>
      </p:sp>
    </p:spTree>
    <p:extLst>
      <p:ext uri="{BB962C8B-B14F-4D97-AF65-F5344CB8AC3E}">
        <p14:creationId xmlns:p14="http://schemas.microsoft.com/office/powerpoint/2010/main" val="326538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71ABE-EEFC-4486-8DCF-F9F7F10A74DF}"/>
              </a:ext>
            </a:extLst>
          </p:cNvPr>
          <p:cNvSpPr/>
          <p:nvPr/>
        </p:nvSpPr>
        <p:spPr>
          <a:xfrm>
            <a:off x="222173" y="1050816"/>
            <a:ext cx="10734101" cy="575542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huffman_tree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protected: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build_tree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*&gt;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priority_queue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*,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*&gt;,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node_comparator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pq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'*'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freq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freq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pq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huffman_tree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*&gt;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nodes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nodes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second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build_tree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nodes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5B5FA-78B4-40C9-8979-880B050D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Code : Build Tree</a:t>
            </a:r>
          </a:p>
        </p:txBody>
      </p:sp>
    </p:spTree>
    <p:extLst>
      <p:ext uri="{BB962C8B-B14F-4D97-AF65-F5344CB8AC3E}">
        <p14:creationId xmlns:p14="http://schemas.microsoft.com/office/powerpoint/2010/main" val="1005215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A1777C-D45F-42FE-9FEE-5045F85B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Programming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65C5A-6122-4FC1-AB86-D63A5B76C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Calling itself</a:t>
            </a:r>
          </a:p>
        </p:txBody>
      </p:sp>
    </p:spTree>
    <p:extLst>
      <p:ext uri="{BB962C8B-B14F-4D97-AF65-F5344CB8AC3E}">
        <p14:creationId xmlns:p14="http://schemas.microsoft.com/office/powerpoint/2010/main" val="3339545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EB0BA4-A06B-4AB7-97B1-8718170B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347BCE-21D8-4ABC-9ECC-09CED14AB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781"/>
            <a:ext cx="5407325" cy="50163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function that call itself</a:t>
            </a:r>
          </a:p>
          <a:p>
            <a:r>
              <a:rPr lang="en-US" dirty="0"/>
              <a:t>Must have some input, usually via function argument</a:t>
            </a:r>
          </a:p>
          <a:p>
            <a:r>
              <a:rPr lang="en-US" dirty="0"/>
              <a:t>The function must check a condition for execution</a:t>
            </a:r>
          </a:p>
          <a:p>
            <a:pPr lvl="1"/>
            <a:r>
              <a:rPr lang="en-US" dirty="0"/>
              <a:t>Result in either </a:t>
            </a:r>
            <a:r>
              <a:rPr lang="en-US" dirty="0">
                <a:solidFill>
                  <a:schemeClr val="accent2"/>
                </a:solidFill>
              </a:rPr>
              <a:t>terminating case </a:t>
            </a:r>
            <a:r>
              <a:rPr lang="en-US" dirty="0"/>
              <a:t>where the function won’t call itself</a:t>
            </a:r>
          </a:p>
          <a:p>
            <a:pPr lvl="1"/>
            <a:r>
              <a:rPr lang="en-US" dirty="0"/>
              <a:t>or </a:t>
            </a:r>
            <a:r>
              <a:rPr lang="en-US" dirty="0">
                <a:solidFill>
                  <a:schemeClr val="accent6"/>
                </a:solidFill>
              </a:rPr>
              <a:t>recursion case </a:t>
            </a:r>
            <a:r>
              <a:rPr lang="en-US" dirty="0"/>
              <a:t>where the function will call itself </a:t>
            </a:r>
            <a:r>
              <a:rPr lang="en-US" dirty="0">
                <a:solidFill>
                  <a:schemeClr val="accent3"/>
                </a:solidFill>
              </a:rPr>
              <a:t>with different parameters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A2C945-AC39-495C-8828-47C0EEB1E601}"/>
              </a:ext>
            </a:extLst>
          </p:cNvPr>
          <p:cNvSpPr/>
          <p:nvPr/>
        </p:nvSpPr>
        <p:spPr>
          <a:xfrm>
            <a:off x="6446807" y="486093"/>
            <a:ext cx="4215442" cy="317009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6A9955"/>
                </a:solidFill>
                <a:latin typeface="Consolas" panose="020B0609020204030204" pitchFamily="49" charset="0"/>
              </a:rPr>
              <a:t>// calculate sum 0..n</a:t>
            </a:r>
            <a:endParaRPr lang="pt-B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2000" dirty="0">
                <a:solidFill>
                  <a:srgbClr val="DCDCAA"/>
                </a:solidFill>
                <a:latin typeface="Consolas" panose="020B0609020204030204" pitchFamily="49" charset="0"/>
              </a:rPr>
              <a:t>recur1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t-BR" sz="2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t-BR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pt-BR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2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} </a:t>
            </a:r>
            <a:r>
              <a:rPr lang="pt-BR" sz="2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sz="20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sz="2000" dirty="0">
                <a:solidFill>
                  <a:srgbClr val="DCDCAA"/>
                </a:solidFill>
                <a:latin typeface="Consolas" panose="020B0609020204030204" pitchFamily="49" charset="0"/>
              </a:rPr>
              <a:t>recur1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pt-BR" sz="2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) + </a:t>
            </a:r>
            <a:r>
              <a:rPr lang="pt-BR" sz="20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t-BR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E10E04C7-B8F8-4D47-A8B3-EE64E3256170}"/>
              </a:ext>
            </a:extLst>
          </p:cNvPr>
          <p:cNvSpPr/>
          <p:nvPr/>
        </p:nvSpPr>
        <p:spPr>
          <a:xfrm>
            <a:off x="8206777" y="3499028"/>
            <a:ext cx="1489674" cy="923925"/>
          </a:xfrm>
          <a:prstGeom prst="wedgeRoundRectCallout">
            <a:avLst>
              <a:gd name="adj1" fmla="val 18542"/>
              <a:gd name="adj2" fmla="val -106019"/>
              <a:gd name="adj3" fmla="val 16667"/>
            </a:avLst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Smaller parameter</a:t>
            </a:r>
            <a:endParaRPr lang="th-TH" sz="200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9D2CCD0-B97A-400E-9467-D42BB20DFAEB}"/>
              </a:ext>
            </a:extLst>
          </p:cNvPr>
          <p:cNvSpPr/>
          <p:nvPr/>
        </p:nvSpPr>
        <p:spPr>
          <a:xfrm>
            <a:off x="6954688" y="2352675"/>
            <a:ext cx="3408512" cy="606502"/>
          </a:xfrm>
          <a:prstGeom prst="roundRect">
            <a:avLst>
              <a:gd name="adj" fmla="val 17576"/>
            </a:avLst>
          </a:prstGeom>
          <a:solidFill>
            <a:schemeClr val="accent6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2000" dirty="0">
                <a:solidFill>
                  <a:srgbClr val="6A9955"/>
                </a:solidFill>
                <a:latin typeface="Consolas" panose="020B0609020204030204" pitchFamily="49" charset="0"/>
              </a:rPr>
              <a:t>// recursion case</a:t>
            </a:r>
            <a:endParaRPr lang="th-TH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99AE4B-0485-4DB2-AD07-52D6BFFCE1F8}"/>
              </a:ext>
            </a:extLst>
          </p:cNvPr>
          <p:cNvSpPr/>
          <p:nvPr/>
        </p:nvSpPr>
        <p:spPr>
          <a:xfrm>
            <a:off x="6954688" y="1441374"/>
            <a:ext cx="3408512" cy="606501"/>
          </a:xfrm>
          <a:prstGeom prst="roundRect">
            <a:avLst>
              <a:gd name="adj" fmla="val 16441"/>
            </a:avLst>
          </a:prstGeom>
          <a:solidFill>
            <a:schemeClr val="accent2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sz="2000" dirty="0">
                <a:solidFill>
                  <a:srgbClr val="6A9955"/>
                </a:solidFill>
                <a:latin typeface="Consolas" panose="020B0609020204030204" pitchFamily="49" charset="0"/>
              </a:rPr>
              <a:t>// terminating case</a:t>
            </a:r>
            <a:endParaRPr lang="th-TH" sz="20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1884E28-A396-41E2-A52A-C7493F7A5932}"/>
              </a:ext>
            </a:extLst>
          </p:cNvPr>
          <p:cNvSpPr/>
          <p:nvPr/>
        </p:nvSpPr>
        <p:spPr>
          <a:xfrm>
            <a:off x="4570743" y="154349"/>
            <a:ext cx="1674782" cy="923925"/>
          </a:xfrm>
          <a:prstGeom prst="wedgeRoundRectCallout">
            <a:avLst>
              <a:gd name="adj1" fmla="val 122979"/>
              <a:gd name="adj2" fmla="val 63053"/>
              <a:gd name="adj3" fmla="val 16667"/>
            </a:avLst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Terminating condition</a:t>
            </a:r>
            <a:endParaRPr lang="th-TH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53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1949-24A0-4D58-A1FC-D32BD6B9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recursion?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15BAD-85E6-42F9-9FC5-D2A3E9FB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simpler code</a:t>
            </a:r>
          </a:p>
          <a:p>
            <a:pPr lvl="1"/>
            <a:r>
              <a:rPr lang="en-US" dirty="0"/>
              <a:t>When the task is right</a:t>
            </a:r>
          </a:p>
          <a:p>
            <a:pPr lvl="1"/>
            <a:r>
              <a:rPr lang="en-US" dirty="0"/>
              <a:t>Recursion is natural for several mathematical model that is </a:t>
            </a:r>
            <a:r>
              <a:rPr lang="en-US" dirty="0" err="1"/>
              <a:t>recursi</a:t>
            </a:r>
            <a:endParaRPr lang="en-US" dirty="0"/>
          </a:p>
          <a:p>
            <a:r>
              <a:rPr lang="en-US" dirty="0"/>
              <a:t>Comparing to a normal loop, recursion has the same growth rate but recursion might takes more time because function call is costlier than a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3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51DA-73AB-4661-A714-E7FF09F5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</a:t>
            </a:r>
            <a:endParaRPr lang="th-T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BC63F-9A98-426B-A5CB-D51DEA5DB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920809"/>
            <a:ext cx="5048250" cy="5016382"/>
          </a:xfrm>
        </p:spPr>
        <p:txBody>
          <a:bodyPr/>
          <a:lstStyle/>
          <a:p>
            <a:r>
              <a:rPr lang="en-US" dirty="0"/>
              <a:t>Terminating Case do nothing</a:t>
            </a:r>
          </a:p>
          <a:p>
            <a:r>
              <a:rPr lang="en-US" dirty="0"/>
              <a:t>Which is the output of print_range1(0,5) and print_range2(0,5)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EAC8A-7DB4-4D87-9B40-F625C9056EFC}"/>
              </a:ext>
            </a:extLst>
          </p:cNvPr>
          <p:cNvSpPr/>
          <p:nvPr/>
        </p:nvSpPr>
        <p:spPr>
          <a:xfrm>
            <a:off x="838200" y="1339066"/>
            <a:ext cx="5124450" cy="1754326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print_range1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goal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goal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th-TH" sz="1800" dirty="0">
                <a:solidFill>
                  <a:srgbClr val="CE9178"/>
                </a:solidFill>
                <a:latin typeface="Consolas" panose="020B0609020204030204" pitchFamily="49" charset="0"/>
              </a:rPr>
              <a:t> " 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print_range1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goal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DF641-C3CD-47AF-BF17-5A992E5016AC}"/>
              </a:ext>
            </a:extLst>
          </p:cNvPr>
          <p:cNvSpPr/>
          <p:nvPr/>
        </p:nvSpPr>
        <p:spPr>
          <a:xfrm>
            <a:off x="838200" y="3860929"/>
            <a:ext cx="5124450" cy="1754326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print_range2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goal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goal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print_range2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goal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th-TH" sz="1800" dirty="0">
                <a:solidFill>
                  <a:srgbClr val="CE9178"/>
                </a:solidFill>
                <a:latin typeface="Consolas" panose="020B0609020204030204" pitchFamily="49" charset="0"/>
              </a:rPr>
              <a:t>" 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BB0EB-7F03-4E35-A5CE-8B854BA077E4}"/>
              </a:ext>
            </a:extLst>
          </p:cNvPr>
          <p:cNvSpPr txBox="1"/>
          <p:nvPr/>
        </p:nvSpPr>
        <p:spPr>
          <a:xfrm>
            <a:off x="6624638" y="3553003"/>
            <a:ext cx="1852612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0 1 2 3 4 5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36CA00-E210-497B-8159-3E1BD709E766}"/>
              </a:ext>
            </a:extLst>
          </p:cNvPr>
          <p:cNvSpPr txBox="1"/>
          <p:nvPr/>
        </p:nvSpPr>
        <p:spPr>
          <a:xfrm>
            <a:off x="6624638" y="4508793"/>
            <a:ext cx="1852612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5 4 3 2 1 0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46A97A-2F25-44CB-8E0E-AD5E12575ED9}"/>
              </a:ext>
            </a:extLst>
          </p:cNvPr>
          <p:cNvSpPr txBox="1"/>
          <p:nvPr/>
        </p:nvSpPr>
        <p:spPr>
          <a:xfrm>
            <a:off x="8989217" y="3553003"/>
            <a:ext cx="1852612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0 1 2 3 4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1968D-DAB9-41CD-8382-BD567D5C4D41}"/>
              </a:ext>
            </a:extLst>
          </p:cNvPr>
          <p:cNvSpPr txBox="1"/>
          <p:nvPr/>
        </p:nvSpPr>
        <p:spPr>
          <a:xfrm>
            <a:off x="8989217" y="4508793"/>
            <a:ext cx="1852612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4 3 2 1 0</a:t>
            </a:r>
          </a:p>
        </p:txBody>
      </p:sp>
    </p:spTree>
    <p:extLst>
      <p:ext uri="{BB962C8B-B14F-4D97-AF65-F5344CB8AC3E}">
        <p14:creationId xmlns:p14="http://schemas.microsoft.com/office/powerpoint/2010/main" val="2397968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953CB924-03B8-49C8-9400-00F6A8D1C87D}"/>
              </a:ext>
            </a:extLst>
          </p:cNvPr>
          <p:cNvSpPr/>
          <p:nvPr/>
        </p:nvSpPr>
        <p:spPr>
          <a:xfrm>
            <a:off x="9052732" y="324878"/>
            <a:ext cx="2972148" cy="3882070"/>
          </a:xfrm>
          <a:custGeom>
            <a:avLst/>
            <a:gdLst>
              <a:gd name="connsiteX0" fmla="*/ 393128 w 2254844"/>
              <a:gd name="connsiteY0" fmla="*/ 1751691 h 1817119"/>
              <a:gd name="connsiteX1" fmla="*/ 40588 w 2254844"/>
              <a:gd name="connsiteY1" fmla="*/ 1244916 h 1817119"/>
              <a:gd name="connsiteX2" fmla="*/ 1164309 w 2254844"/>
              <a:gd name="connsiteY2" fmla="*/ 10 h 1817119"/>
              <a:gd name="connsiteX3" fmla="*/ 2232945 w 2254844"/>
              <a:gd name="connsiteY3" fmla="*/ 1222882 h 1817119"/>
              <a:gd name="connsiteX4" fmla="*/ 1770236 w 2254844"/>
              <a:gd name="connsiteY4" fmla="*/ 1751691 h 1817119"/>
              <a:gd name="connsiteX5" fmla="*/ 393128 w 2254844"/>
              <a:gd name="connsiteY5" fmla="*/ 1751691 h 1817119"/>
              <a:gd name="connsiteX0" fmla="*/ 288731 w 2150447"/>
              <a:gd name="connsiteY0" fmla="*/ 1753294 h 1835860"/>
              <a:gd name="connsiteX1" fmla="*/ 57377 w 2150447"/>
              <a:gd name="connsiteY1" fmla="*/ 982114 h 1835860"/>
              <a:gd name="connsiteX2" fmla="*/ 1059912 w 2150447"/>
              <a:gd name="connsiteY2" fmla="*/ 1613 h 1835860"/>
              <a:gd name="connsiteX3" fmla="*/ 2128548 w 2150447"/>
              <a:gd name="connsiteY3" fmla="*/ 1224485 h 1835860"/>
              <a:gd name="connsiteX4" fmla="*/ 1665839 w 2150447"/>
              <a:gd name="connsiteY4" fmla="*/ 1753294 h 1835860"/>
              <a:gd name="connsiteX5" fmla="*/ 288731 w 2150447"/>
              <a:gd name="connsiteY5" fmla="*/ 1753294 h 1835860"/>
              <a:gd name="connsiteX0" fmla="*/ 251809 w 2169572"/>
              <a:gd name="connsiteY0" fmla="*/ 1687170 h 1800335"/>
              <a:gd name="connsiteX1" fmla="*/ 75540 w 2169572"/>
              <a:gd name="connsiteY1" fmla="*/ 982092 h 1800335"/>
              <a:gd name="connsiteX2" fmla="*/ 1078075 w 2169572"/>
              <a:gd name="connsiteY2" fmla="*/ 1591 h 1800335"/>
              <a:gd name="connsiteX3" fmla="*/ 2146711 w 2169572"/>
              <a:gd name="connsiteY3" fmla="*/ 1224463 h 1800335"/>
              <a:gd name="connsiteX4" fmla="*/ 1684002 w 2169572"/>
              <a:gd name="connsiteY4" fmla="*/ 1753272 h 1800335"/>
              <a:gd name="connsiteX5" fmla="*/ 251809 w 2169572"/>
              <a:gd name="connsiteY5" fmla="*/ 1687170 h 1800335"/>
              <a:gd name="connsiteX0" fmla="*/ 254615 w 2177480"/>
              <a:gd name="connsiteY0" fmla="*/ 1687170 h 1760926"/>
              <a:gd name="connsiteX1" fmla="*/ 78346 w 2177480"/>
              <a:gd name="connsiteY1" fmla="*/ 982092 h 1760926"/>
              <a:gd name="connsiteX2" fmla="*/ 1080881 w 2177480"/>
              <a:gd name="connsiteY2" fmla="*/ 1591 h 1760926"/>
              <a:gd name="connsiteX3" fmla="*/ 2149517 w 2177480"/>
              <a:gd name="connsiteY3" fmla="*/ 1224463 h 1760926"/>
              <a:gd name="connsiteX4" fmla="*/ 1752909 w 2177480"/>
              <a:gd name="connsiteY4" fmla="*/ 1687171 h 1760926"/>
              <a:gd name="connsiteX5" fmla="*/ 254615 w 2177480"/>
              <a:gd name="connsiteY5" fmla="*/ 1687170 h 1760926"/>
              <a:gd name="connsiteX0" fmla="*/ 254615 w 2107824"/>
              <a:gd name="connsiteY0" fmla="*/ 1685612 h 1771694"/>
              <a:gd name="connsiteX1" fmla="*/ 78346 w 2107824"/>
              <a:gd name="connsiteY1" fmla="*/ 980534 h 1771694"/>
              <a:gd name="connsiteX2" fmla="*/ 1080881 w 2107824"/>
              <a:gd name="connsiteY2" fmla="*/ 33 h 1771694"/>
              <a:gd name="connsiteX3" fmla="*/ 2072399 w 2107824"/>
              <a:gd name="connsiteY3" fmla="*/ 1013584 h 1771694"/>
              <a:gd name="connsiteX4" fmla="*/ 1752909 w 2107824"/>
              <a:gd name="connsiteY4" fmla="*/ 1685613 h 1771694"/>
              <a:gd name="connsiteX5" fmla="*/ 254615 w 2107824"/>
              <a:gd name="connsiteY5" fmla="*/ 1685612 h 1771694"/>
              <a:gd name="connsiteX0" fmla="*/ 254615 w 2092915"/>
              <a:gd name="connsiteY0" fmla="*/ 1691479 h 1802776"/>
              <a:gd name="connsiteX1" fmla="*/ 78346 w 2092915"/>
              <a:gd name="connsiteY1" fmla="*/ 986401 h 1802776"/>
              <a:gd name="connsiteX2" fmla="*/ 1080881 w 2092915"/>
              <a:gd name="connsiteY2" fmla="*/ 5900 h 1802776"/>
              <a:gd name="connsiteX3" fmla="*/ 2055363 w 2092915"/>
              <a:gd name="connsiteY3" fmla="*/ 633155 h 1802776"/>
              <a:gd name="connsiteX4" fmla="*/ 1752909 w 2092915"/>
              <a:gd name="connsiteY4" fmla="*/ 1691480 h 1802776"/>
              <a:gd name="connsiteX5" fmla="*/ 254615 w 2092915"/>
              <a:gd name="connsiteY5" fmla="*/ 1691479 h 1802776"/>
              <a:gd name="connsiteX0" fmla="*/ 224608 w 2062908"/>
              <a:gd name="connsiteY0" fmla="*/ 1686239 h 1811876"/>
              <a:gd name="connsiteX1" fmla="*/ 90929 w 2062908"/>
              <a:gd name="connsiteY1" fmla="*/ 735810 h 1811876"/>
              <a:gd name="connsiteX2" fmla="*/ 1050874 w 2062908"/>
              <a:gd name="connsiteY2" fmla="*/ 660 h 1811876"/>
              <a:gd name="connsiteX3" fmla="*/ 2025356 w 2062908"/>
              <a:gd name="connsiteY3" fmla="*/ 627915 h 1811876"/>
              <a:gd name="connsiteX4" fmla="*/ 1722902 w 2062908"/>
              <a:gd name="connsiteY4" fmla="*/ 1686240 h 1811876"/>
              <a:gd name="connsiteX5" fmla="*/ 224608 w 2062908"/>
              <a:gd name="connsiteY5" fmla="*/ 1686239 h 1811876"/>
              <a:gd name="connsiteX0" fmla="*/ 461231 w 2299531"/>
              <a:gd name="connsiteY0" fmla="*/ 1686239 h 1773069"/>
              <a:gd name="connsiteX1" fmla="*/ 2422 w 2299531"/>
              <a:gd name="connsiteY1" fmla="*/ 1474769 h 1773069"/>
              <a:gd name="connsiteX2" fmla="*/ 327552 w 2299531"/>
              <a:gd name="connsiteY2" fmla="*/ 735810 h 1773069"/>
              <a:gd name="connsiteX3" fmla="*/ 1287497 w 2299531"/>
              <a:gd name="connsiteY3" fmla="*/ 660 h 1773069"/>
              <a:gd name="connsiteX4" fmla="*/ 2261979 w 2299531"/>
              <a:gd name="connsiteY4" fmla="*/ 627915 h 1773069"/>
              <a:gd name="connsiteX5" fmla="*/ 1959525 w 2299531"/>
              <a:gd name="connsiteY5" fmla="*/ 1686240 h 1773069"/>
              <a:gd name="connsiteX6" fmla="*/ 461231 w 2299531"/>
              <a:gd name="connsiteY6" fmla="*/ 1686239 h 1773069"/>
              <a:gd name="connsiteX0" fmla="*/ 529375 w 2297998"/>
              <a:gd name="connsiteY0" fmla="*/ 1811524 h 1839475"/>
              <a:gd name="connsiteX1" fmla="*/ 2422 w 2297998"/>
              <a:gd name="connsiteY1" fmla="*/ 1474769 h 1839475"/>
              <a:gd name="connsiteX2" fmla="*/ 327552 w 2297998"/>
              <a:gd name="connsiteY2" fmla="*/ 735810 h 1839475"/>
              <a:gd name="connsiteX3" fmla="*/ 1287497 w 2297998"/>
              <a:gd name="connsiteY3" fmla="*/ 660 h 1839475"/>
              <a:gd name="connsiteX4" fmla="*/ 2261979 w 2297998"/>
              <a:gd name="connsiteY4" fmla="*/ 627915 h 1839475"/>
              <a:gd name="connsiteX5" fmla="*/ 1959525 w 2297998"/>
              <a:gd name="connsiteY5" fmla="*/ 1686240 h 1839475"/>
              <a:gd name="connsiteX6" fmla="*/ 529375 w 2297998"/>
              <a:gd name="connsiteY6" fmla="*/ 1811524 h 183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97998" h="1839475">
                <a:moveTo>
                  <a:pt x="529375" y="1811524"/>
                </a:moveTo>
                <a:cubicBezTo>
                  <a:pt x="203191" y="1776279"/>
                  <a:pt x="24702" y="1633174"/>
                  <a:pt x="2422" y="1474769"/>
                </a:cubicBezTo>
                <a:cubicBezTo>
                  <a:pt x="-19858" y="1316364"/>
                  <a:pt x="113373" y="981495"/>
                  <a:pt x="327552" y="735810"/>
                </a:cubicBezTo>
                <a:cubicBezTo>
                  <a:pt x="541731" y="490125"/>
                  <a:pt x="965093" y="18643"/>
                  <a:pt x="1287497" y="660"/>
                </a:cubicBezTo>
                <a:cubicBezTo>
                  <a:pt x="1609902" y="-17323"/>
                  <a:pt x="2160991" y="335968"/>
                  <a:pt x="2261979" y="627915"/>
                </a:cubicBezTo>
                <a:cubicBezTo>
                  <a:pt x="2362967" y="919862"/>
                  <a:pt x="2248292" y="1488972"/>
                  <a:pt x="1959525" y="1686240"/>
                </a:cubicBezTo>
                <a:cubicBezTo>
                  <a:pt x="1670758" y="1883508"/>
                  <a:pt x="855559" y="1846769"/>
                  <a:pt x="529375" y="18115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4BC36C1F-9722-4537-B2EE-019F23B7EC44}"/>
              </a:ext>
            </a:extLst>
          </p:cNvPr>
          <p:cNvSpPr/>
          <p:nvPr/>
        </p:nvSpPr>
        <p:spPr>
          <a:xfrm>
            <a:off x="9429599" y="2111708"/>
            <a:ext cx="2107824" cy="1771694"/>
          </a:xfrm>
          <a:custGeom>
            <a:avLst/>
            <a:gdLst>
              <a:gd name="connsiteX0" fmla="*/ 393128 w 2254844"/>
              <a:gd name="connsiteY0" fmla="*/ 1751691 h 1817119"/>
              <a:gd name="connsiteX1" fmla="*/ 40588 w 2254844"/>
              <a:gd name="connsiteY1" fmla="*/ 1244916 h 1817119"/>
              <a:gd name="connsiteX2" fmla="*/ 1164309 w 2254844"/>
              <a:gd name="connsiteY2" fmla="*/ 10 h 1817119"/>
              <a:gd name="connsiteX3" fmla="*/ 2232945 w 2254844"/>
              <a:gd name="connsiteY3" fmla="*/ 1222882 h 1817119"/>
              <a:gd name="connsiteX4" fmla="*/ 1770236 w 2254844"/>
              <a:gd name="connsiteY4" fmla="*/ 1751691 h 1817119"/>
              <a:gd name="connsiteX5" fmla="*/ 393128 w 2254844"/>
              <a:gd name="connsiteY5" fmla="*/ 1751691 h 1817119"/>
              <a:gd name="connsiteX0" fmla="*/ 288731 w 2150447"/>
              <a:gd name="connsiteY0" fmla="*/ 1753294 h 1835860"/>
              <a:gd name="connsiteX1" fmla="*/ 57377 w 2150447"/>
              <a:gd name="connsiteY1" fmla="*/ 982114 h 1835860"/>
              <a:gd name="connsiteX2" fmla="*/ 1059912 w 2150447"/>
              <a:gd name="connsiteY2" fmla="*/ 1613 h 1835860"/>
              <a:gd name="connsiteX3" fmla="*/ 2128548 w 2150447"/>
              <a:gd name="connsiteY3" fmla="*/ 1224485 h 1835860"/>
              <a:gd name="connsiteX4" fmla="*/ 1665839 w 2150447"/>
              <a:gd name="connsiteY4" fmla="*/ 1753294 h 1835860"/>
              <a:gd name="connsiteX5" fmla="*/ 288731 w 2150447"/>
              <a:gd name="connsiteY5" fmla="*/ 1753294 h 1835860"/>
              <a:gd name="connsiteX0" fmla="*/ 251809 w 2169572"/>
              <a:gd name="connsiteY0" fmla="*/ 1687170 h 1800335"/>
              <a:gd name="connsiteX1" fmla="*/ 75540 w 2169572"/>
              <a:gd name="connsiteY1" fmla="*/ 982092 h 1800335"/>
              <a:gd name="connsiteX2" fmla="*/ 1078075 w 2169572"/>
              <a:gd name="connsiteY2" fmla="*/ 1591 h 1800335"/>
              <a:gd name="connsiteX3" fmla="*/ 2146711 w 2169572"/>
              <a:gd name="connsiteY3" fmla="*/ 1224463 h 1800335"/>
              <a:gd name="connsiteX4" fmla="*/ 1684002 w 2169572"/>
              <a:gd name="connsiteY4" fmla="*/ 1753272 h 1800335"/>
              <a:gd name="connsiteX5" fmla="*/ 251809 w 2169572"/>
              <a:gd name="connsiteY5" fmla="*/ 1687170 h 1800335"/>
              <a:gd name="connsiteX0" fmla="*/ 254615 w 2177480"/>
              <a:gd name="connsiteY0" fmla="*/ 1687170 h 1760926"/>
              <a:gd name="connsiteX1" fmla="*/ 78346 w 2177480"/>
              <a:gd name="connsiteY1" fmla="*/ 982092 h 1760926"/>
              <a:gd name="connsiteX2" fmla="*/ 1080881 w 2177480"/>
              <a:gd name="connsiteY2" fmla="*/ 1591 h 1760926"/>
              <a:gd name="connsiteX3" fmla="*/ 2149517 w 2177480"/>
              <a:gd name="connsiteY3" fmla="*/ 1224463 h 1760926"/>
              <a:gd name="connsiteX4" fmla="*/ 1752909 w 2177480"/>
              <a:gd name="connsiteY4" fmla="*/ 1687171 h 1760926"/>
              <a:gd name="connsiteX5" fmla="*/ 254615 w 2177480"/>
              <a:gd name="connsiteY5" fmla="*/ 1687170 h 1760926"/>
              <a:gd name="connsiteX0" fmla="*/ 254615 w 2107824"/>
              <a:gd name="connsiteY0" fmla="*/ 1685612 h 1771694"/>
              <a:gd name="connsiteX1" fmla="*/ 78346 w 2107824"/>
              <a:gd name="connsiteY1" fmla="*/ 980534 h 1771694"/>
              <a:gd name="connsiteX2" fmla="*/ 1080881 w 2107824"/>
              <a:gd name="connsiteY2" fmla="*/ 33 h 1771694"/>
              <a:gd name="connsiteX3" fmla="*/ 2072399 w 2107824"/>
              <a:gd name="connsiteY3" fmla="*/ 1013584 h 1771694"/>
              <a:gd name="connsiteX4" fmla="*/ 1752909 w 2107824"/>
              <a:gd name="connsiteY4" fmla="*/ 1685613 h 1771694"/>
              <a:gd name="connsiteX5" fmla="*/ 254615 w 2107824"/>
              <a:gd name="connsiteY5" fmla="*/ 1685612 h 177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7824" h="1771694">
                <a:moveTo>
                  <a:pt x="254615" y="1685612"/>
                </a:moveTo>
                <a:cubicBezTo>
                  <a:pt x="-24479" y="1568099"/>
                  <a:pt x="-59365" y="1261464"/>
                  <a:pt x="78346" y="980534"/>
                </a:cubicBezTo>
                <a:cubicBezTo>
                  <a:pt x="216057" y="699604"/>
                  <a:pt x="748539" y="-5475"/>
                  <a:pt x="1080881" y="33"/>
                </a:cubicBezTo>
                <a:cubicBezTo>
                  <a:pt x="1413223" y="5541"/>
                  <a:pt x="1971411" y="721637"/>
                  <a:pt x="2072399" y="1013584"/>
                </a:cubicBezTo>
                <a:cubicBezTo>
                  <a:pt x="2173387" y="1305531"/>
                  <a:pt x="2055873" y="1573608"/>
                  <a:pt x="1752909" y="1685613"/>
                </a:cubicBezTo>
                <a:cubicBezTo>
                  <a:pt x="1449945" y="1797618"/>
                  <a:pt x="533709" y="1803125"/>
                  <a:pt x="254615" y="1685612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3CF00312-6354-4A40-95E5-A87B6B3B4DA5}"/>
              </a:ext>
            </a:extLst>
          </p:cNvPr>
          <p:cNvSpPr/>
          <p:nvPr/>
        </p:nvSpPr>
        <p:spPr>
          <a:xfrm>
            <a:off x="9229803" y="1315879"/>
            <a:ext cx="2383522" cy="2745240"/>
          </a:xfrm>
          <a:custGeom>
            <a:avLst/>
            <a:gdLst>
              <a:gd name="connsiteX0" fmla="*/ 393128 w 2254844"/>
              <a:gd name="connsiteY0" fmla="*/ 1751691 h 1817119"/>
              <a:gd name="connsiteX1" fmla="*/ 40588 w 2254844"/>
              <a:gd name="connsiteY1" fmla="*/ 1244916 h 1817119"/>
              <a:gd name="connsiteX2" fmla="*/ 1164309 w 2254844"/>
              <a:gd name="connsiteY2" fmla="*/ 10 h 1817119"/>
              <a:gd name="connsiteX3" fmla="*/ 2232945 w 2254844"/>
              <a:gd name="connsiteY3" fmla="*/ 1222882 h 1817119"/>
              <a:gd name="connsiteX4" fmla="*/ 1770236 w 2254844"/>
              <a:gd name="connsiteY4" fmla="*/ 1751691 h 1817119"/>
              <a:gd name="connsiteX5" fmla="*/ 393128 w 2254844"/>
              <a:gd name="connsiteY5" fmla="*/ 1751691 h 1817119"/>
              <a:gd name="connsiteX0" fmla="*/ 288731 w 2150447"/>
              <a:gd name="connsiteY0" fmla="*/ 1753294 h 1835860"/>
              <a:gd name="connsiteX1" fmla="*/ 57377 w 2150447"/>
              <a:gd name="connsiteY1" fmla="*/ 982114 h 1835860"/>
              <a:gd name="connsiteX2" fmla="*/ 1059912 w 2150447"/>
              <a:gd name="connsiteY2" fmla="*/ 1613 h 1835860"/>
              <a:gd name="connsiteX3" fmla="*/ 2128548 w 2150447"/>
              <a:gd name="connsiteY3" fmla="*/ 1224485 h 1835860"/>
              <a:gd name="connsiteX4" fmla="*/ 1665839 w 2150447"/>
              <a:gd name="connsiteY4" fmla="*/ 1753294 h 1835860"/>
              <a:gd name="connsiteX5" fmla="*/ 288731 w 2150447"/>
              <a:gd name="connsiteY5" fmla="*/ 1753294 h 1835860"/>
              <a:gd name="connsiteX0" fmla="*/ 251809 w 2169572"/>
              <a:gd name="connsiteY0" fmla="*/ 1687170 h 1800335"/>
              <a:gd name="connsiteX1" fmla="*/ 75540 w 2169572"/>
              <a:gd name="connsiteY1" fmla="*/ 982092 h 1800335"/>
              <a:gd name="connsiteX2" fmla="*/ 1078075 w 2169572"/>
              <a:gd name="connsiteY2" fmla="*/ 1591 h 1800335"/>
              <a:gd name="connsiteX3" fmla="*/ 2146711 w 2169572"/>
              <a:gd name="connsiteY3" fmla="*/ 1224463 h 1800335"/>
              <a:gd name="connsiteX4" fmla="*/ 1684002 w 2169572"/>
              <a:gd name="connsiteY4" fmla="*/ 1753272 h 1800335"/>
              <a:gd name="connsiteX5" fmla="*/ 251809 w 2169572"/>
              <a:gd name="connsiteY5" fmla="*/ 1687170 h 1800335"/>
              <a:gd name="connsiteX0" fmla="*/ 254615 w 2177480"/>
              <a:gd name="connsiteY0" fmla="*/ 1687170 h 1760926"/>
              <a:gd name="connsiteX1" fmla="*/ 78346 w 2177480"/>
              <a:gd name="connsiteY1" fmla="*/ 982092 h 1760926"/>
              <a:gd name="connsiteX2" fmla="*/ 1080881 w 2177480"/>
              <a:gd name="connsiteY2" fmla="*/ 1591 h 1760926"/>
              <a:gd name="connsiteX3" fmla="*/ 2149517 w 2177480"/>
              <a:gd name="connsiteY3" fmla="*/ 1224463 h 1760926"/>
              <a:gd name="connsiteX4" fmla="*/ 1752909 w 2177480"/>
              <a:gd name="connsiteY4" fmla="*/ 1687171 h 1760926"/>
              <a:gd name="connsiteX5" fmla="*/ 254615 w 2177480"/>
              <a:gd name="connsiteY5" fmla="*/ 1687170 h 1760926"/>
              <a:gd name="connsiteX0" fmla="*/ 254615 w 2107824"/>
              <a:gd name="connsiteY0" fmla="*/ 1685612 h 1771694"/>
              <a:gd name="connsiteX1" fmla="*/ 78346 w 2107824"/>
              <a:gd name="connsiteY1" fmla="*/ 980534 h 1771694"/>
              <a:gd name="connsiteX2" fmla="*/ 1080881 w 2107824"/>
              <a:gd name="connsiteY2" fmla="*/ 33 h 1771694"/>
              <a:gd name="connsiteX3" fmla="*/ 2072399 w 2107824"/>
              <a:gd name="connsiteY3" fmla="*/ 1013584 h 1771694"/>
              <a:gd name="connsiteX4" fmla="*/ 1752909 w 2107824"/>
              <a:gd name="connsiteY4" fmla="*/ 1685613 h 1771694"/>
              <a:gd name="connsiteX5" fmla="*/ 254615 w 2107824"/>
              <a:gd name="connsiteY5" fmla="*/ 1685612 h 1771694"/>
              <a:gd name="connsiteX0" fmla="*/ 241240 w 2094449"/>
              <a:gd name="connsiteY0" fmla="*/ 1625645 h 1711727"/>
              <a:gd name="connsiteX1" fmla="*/ 64971 w 2094449"/>
              <a:gd name="connsiteY1" fmla="*/ 920567 h 1711727"/>
              <a:gd name="connsiteX2" fmla="*/ 885029 w 2094449"/>
              <a:gd name="connsiteY2" fmla="*/ 35 h 1711727"/>
              <a:gd name="connsiteX3" fmla="*/ 2059024 w 2094449"/>
              <a:gd name="connsiteY3" fmla="*/ 953617 h 1711727"/>
              <a:gd name="connsiteX4" fmla="*/ 1739534 w 2094449"/>
              <a:gd name="connsiteY4" fmla="*/ 1625646 h 1711727"/>
              <a:gd name="connsiteX5" fmla="*/ 241240 w 2094449"/>
              <a:gd name="connsiteY5" fmla="*/ 1625645 h 1711727"/>
              <a:gd name="connsiteX0" fmla="*/ 189397 w 2042606"/>
              <a:gd name="connsiteY0" fmla="*/ 1626140 h 1702027"/>
              <a:gd name="connsiteX1" fmla="*/ 91333 w 2042606"/>
              <a:gd name="connsiteY1" fmla="*/ 1087640 h 1702027"/>
              <a:gd name="connsiteX2" fmla="*/ 833186 w 2042606"/>
              <a:gd name="connsiteY2" fmla="*/ 530 h 1702027"/>
              <a:gd name="connsiteX3" fmla="*/ 2007181 w 2042606"/>
              <a:gd name="connsiteY3" fmla="*/ 954112 h 1702027"/>
              <a:gd name="connsiteX4" fmla="*/ 1687691 w 2042606"/>
              <a:gd name="connsiteY4" fmla="*/ 1626141 h 1702027"/>
              <a:gd name="connsiteX5" fmla="*/ 189397 w 2042606"/>
              <a:gd name="connsiteY5" fmla="*/ 1626140 h 1702027"/>
              <a:gd name="connsiteX0" fmla="*/ 170608 w 2023817"/>
              <a:gd name="connsiteY0" fmla="*/ 1628729 h 1704616"/>
              <a:gd name="connsiteX1" fmla="*/ 72544 w 2023817"/>
              <a:gd name="connsiteY1" fmla="*/ 1090229 h 1704616"/>
              <a:gd name="connsiteX2" fmla="*/ 518802 w 2023817"/>
              <a:gd name="connsiteY2" fmla="*/ 665822 h 1704616"/>
              <a:gd name="connsiteX3" fmla="*/ 814397 w 2023817"/>
              <a:gd name="connsiteY3" fmla="*/ 3119 h 1704616"/>
              <a:gd name="connsiteX4" fmla="*/ 1988392 w 2023817"/>
              <a:gd name="connsiteY4" fmla="*/ 956701 h 1704616"/>
              <a:gd name="connsiteX5" fmla="*/ 1668902 w 2023817"/>
              <a:gd name="connsiteY5" fmla="*/ 1628730 h 1704616"/>
              <a:gd name="connsiteX6" fmla="*/ 170608 w 2023817"/>
              <a:gd name="connsiteY6" fmla="*/ 1628729 h 1704616"/>
              <a:gd name="connsiteX0" fmla="*/ 126008 w 1979217"/>
              <a:gd name="connsiteY0" fmla="*/ 1628729 h 1700385"/>
              <a:gd name="connsiteX1" fmla="*/ 123527 w 1979217"/>
              <a:gd name="connsiteY1" fmla="*/ 1163524 h 1700385"/>
              <a:gd name="connsiteX2" fmla="*/ 474202 w 1979217"/>
              <a:gd name="connsiteY2" fmla="*/ 665822 h 1700385"/>
              <a:gd name="connsiteX3" fmla="*/ 769797 w 1979217"/>
              <a:gd name="connsiteY3" fmla="*/ 3119 h 1700385"/>
              <a:gd name="connsiteX4" fmla="*/ 1943792 w 1979217"/>
              <a:gd name="connsiteY4" fmla="*/ 956701 h 1700385"/>
              <a:gd name="connsiteX5" fmla="*/ 1624302 w 1979217"/>
              <a:gd name="connsiteY5" fmla="*/ 1628730 h 1700385"/>
              <a:gd name="connsiteX6" fmla="*/ 126008 w 1979217"/>
              <a:gd name="connsiteY6" fmla="*/ 1628729 h 1700385"/>
              <a:gd name="connsiteX0" fmla="*/ 223163 w 1863792"/>
              <a:gd name="connsiteY0" fmla="*/ 1562097 h 1673614"/>
              <a:gd name="connsiteX1" fmla="*/ 12138 w 1863792"/>
              <a:gd name="connsiteY1" fmla="*/ 1163524 h 1673614"/>
              <a:gd name="connsiteX2" fmla="*/ 362813 w 1863792"/>
              <a:gd name="connsiteY2" fmla="*/ 665822 h 1673614"/>
              <a:gd name="connsiteX3" fmla="*/ 658408 w 1863792"/>
              <a:gd name="connsiteY3" fmla="*/ 3119 h 1673614"/>
              <a:gd name="connsiteX4" fmla="*/ 1832403 w 1863792"/>
              <a:gd name="connsiteY4" fmla="*/ 956701 h 1673614"/>
              <a:gd name="connsiteX5" fmla="*/ 1512913 w 1863792"/>
              <a:gd name="connsiteY5" fmla="*/ 1628730 h 1673614"/>
              <a:gd name="connsiteX6" fmla="*/ 223163 w 1863792"/>
              <a:gd name="connsiteY6" fmla="*/ 1562097 h 1673614"/>
              <a:gd name="connsiteX0" fmla="*/ 225720 w 1879964"/>
              <a:gd name="connsiteY0" fmla="*/ 1562097 h 1638733"/>
              <a:gd name="connsiteX1" fmla="*/ 14695 w 1879964"/>
              <a:gd name="connsiteY1" fmla="*/ 1163524 h 1638733"/>
              <a:gd name="connsiteX2" fmla="*/ 365370 w 1879964"/>
              <a:gd name="connsiteY2" fmla="*/ 665822 h 1638733"/>
              <a:gd name="connsiteX3" fmla="*/ 660965 w 1879964"/>
              <a:gd name="connsiteY3" fmla="*/ 3119 h 1638733"/>
              <a:gd name="connsiteX4" fmla="*/ 1834960 w 1879964"/>
              <a:gd name="connsiteY4" fmla="*/ 956701 h 1638733"/>
              <a:gd name="connsiteX5" fmla="*/ 1602363 w 1879964"/>
              <a:gd name="connsiteY5" fmla="*/ 1582088 h 1638733"/>
              <a:gd name="connsiteX6" fmla="*/ 225720 w 1879964"/>
              <a:gd name="connsiteY6" fmla="*/ 1562097 h 1638733"/>
              <a:gd name="connsiteX0" fmla="*/ 225720 w 1879964"/>
              <a:gd name="connsiteY0" fmla="*/ 1542221 h 1618857"/>
              <a:gd name="connsiteX1" fmla="*/ 14695 w 1879964"/>
              <a:gd name="connsiteY1" fmla="*/ 1143648 h 1618857"/>
              <a:gd name="connsiteX2" fmla="*/ 365370 w 1879964"/>
              <a:gd name="connsiteY2" fmla="*/ 645946 h 1618857"/>
              <a:gd name="connsiteX3" fmla="*/ 574071 w 1879964"/>
              <a:gd name="connsiteY3" fmla="*/ 3233 h 1618857"/>
              <a:gd name="connsiteX4" fmla="*/ 1834960 w 1879964"/>
              <a:gd name="connsiteY4" fmla="*/ 936825 h 1618857"/>
              <a:gd name="connsiteX5" fmla="*/ 1602363 w 1879964"/>
              <a:gd name="connsiteY5" fmla="*/ 1562212 h 1618857"/>
              <a:gd name="connsiteX6" fmla="*/ 225720 w 1879964"/>
              <a:gd name="connsiteY6" fmla="*/ 1542221 h 1618857"/>
              <a:gd name="connsiteX0" fmla="*/ 225720 w 1879964"/>
              <a:gd name="connsiteY0" fmla="*/ 1581981 h 1658617"/>
              <a:gd name="connsiteX1" fmla="*/ 14695 w 1879964"/>
              <a:gd name="connsiteY1" fmla="*/ 1183408 h 1658617"/>
              <a:gd name="connsiteX2" fmla="*/ 365370 w 1879964"/>
              <a:gd name="connsiteY2" fmla="*/ 685706 h 1658617"/>
              <a:gd name="connsiteX3" fmla="*/ 643586 w 1879964"/>
              <a:gd name="connsiteY3" fmla="*/ 3013 h 1658617"/>
              <a:gd name="connsiteX4" fmla="*/ 1834960 w 1879964"/>
              <a:gd name="connsiteY4" fmla="*/ 976585 h 1658617"/>
              <a:gd name="connsiteX5" fmla="*/ 1602363 w 1879964"/>
              <a:gd name="connsiteY5" fmla="*/ 1601972 h 1658617"/>
              <a:gd name="connsiteX6" fmla="*/ 225720 w 1879964"/>
              <a:gd name="connsiteY6" fmla="*/ 1581981 h 1658617"/>
              <a:gd name="connsiteX0" fmla="*/ 225720 w 1879964"/>
              <a:gd name="connsiteY0" fmla="*/ 1583722 h 1660358"/>
              <a:gd name="connsiteX1" fmla="*/ 14695 w 1879964"/>
              <a:gd name="connsiteY1" fmla="*/ 1185149 h 1660358"/>
              <a:gd name="connsiteX2" fmla="*/ 365370 w 1879964"/>
              <a:gd name="connsiteY2" fmla="*/ 687447 h 1660358"/>
              <a:gd name="connsiteX3" fmla="*/ 643586 w 1879964"/>
              <a:gd name="connsiteY3" fmla="*/ 4754 h 1660358"/>
              <a:gd name="connsiteX4" fmla="*/ 1834960 w 1879964"/>
              <a:gd name="connsiteY4" fmla="*/ 978326 h 1660358"/>
              <a:gd name="connsiteX5" fmla="*/ 1602363 w 1879964"/>
              <a:gd name="connsiteY5" fmla="*/ 1603713 h 1660358"/>
              <a:gd name="connsiteX6" fmla="*/ 225720 w 1879964"/>
              <a:gd name="connsiteY6" fmla="*/ 1583722 h 166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9964" h="1660358">
                <a:moveTo>
                  <a:pt x="225720" y="1583722"/>
                </a:moveTo>
                <a:cubicBezTo>
                  <a:pt x="-38891" y="1513961"/>
                  <a:pt x="-8580" y="1334528"/>
                  <a:pt x="14695" y="1185149"/>
                </a:cubicBezTo>
                <a:cubicBezTo>
                  <a:pt x="37970" y="1035770"/>
                  <a:pt x="241728" y="868632"/>
                  <a:pt x="365370" y="687447"/>
                </a:cubicBezTo>
                <a:cubicBezTo>
                  <a:pt x="489012" y="506262"/>
                  <a:pt x="294381" y="76211"/>
                  <a:pt x="643586" y="4754"/>
                </a:cubicBezTo>
                <a:cubicBezTo>
                  <a:pt x="992791" y="-66703"/>
                  <a:pt x="1733972" y="686379"/>
                  <a:pt x="1834960" y="978326"/>
                </a:cubicBezTo>
                <a:cubicBezTo>
                  <a:pt x="1935948" y="1270273"/>
                  <a:pt x="1870570" y="1502814"/>
                  <a:pt x="1602363" y="1603713"/>
                </a:cubicBezTo>
                <a:cubicBezTo>
                  <a:pt x="1334156" y="1704612"/>
                  <a:pt x="490331" y="1653483"/>
                  <a:pt x="225720" y="1583722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32D5678B-7A48-40CC-9397-5DF51BE34BD1}"/>
              </a:ext>
            </a:extLst>
          </p:cNvPr>
          <p:cNvSpPr/>
          <p:nvPr/>
        </p:nvSpPr>
        <p:spPr>
          <a:xfrm>
            <a:off x="9612959" y="3061686"/>
            <a:ext cx="645972" cy="552844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7AE15F1-DE66-4AF8-9B1E-83667B9C2BDD}"/>
              </a:ext>
            </a:extLst>
          </p:cNvPr>
          <p:cNvSpPr/>
          <p:nvPr/>
        </p:nvSpPr>
        <p:spPr>
          <a:xfrm>
            <a:off x="10727632" y="3061686"/>
            <a:ext cx="645972" cy="552844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6B68F21-7D11-45E9-941E-20683928B010}"/>
              </a:ext>
            </a:extLst>
          </p:cNvPr>
          <p:cNvSpPr/>
          <p:nvPr/>
        </p:nvSpPr>
        <p:spPr>
          <a:xfrm>
            <a:off x="11078922" y="1337686"/>
            <a:ext cx="645972" cy="552844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135B6-1C37-400B-BCF0-B3BFD67C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Recursive Definition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B0728-5E51-4EB6-B79D-86E683731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781"/>
            <a:ext cx="5452645" cy="50163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Binary Tree is</a:t>
            </a:r>
          </a:p>
          <a:p>
            <a:pPr lvl="1"/>
            <a:r>
              <a:rPr lang="en-US" dirty="0"/>
              <a:t>A tree with no nodes (root is NULL)</a:t>
            </a:r>
          </a:p>
          <a:p>
            <a:pPr lvl="1"/>
            <a:r>
              <a:rPr lang="en-US" dirty="0"/>
              <a:t>A tree with a root</a:t>
            </a:r>
          </a:p>
          <a:p>
            <a:pPr lvl="2"/>
            <a:r>
              <a:rPr lang="en-US" dirty="0"/>
              <a:t>both children of the root must be a binary tree</a:t>
            </a:r>
          </a:p>
          <a:p>
            <a:pPr lvl="2"/>
            <a:r>
              <a:rPr lang="en-US" dirty="0"/>
              <a:t>Each child is call left-subtree and right-subtree</a:t>
            </a:r>
          </a:p>
          <a:p>
            <a:r>
              <a:rPr lang="en-US" dirty="0"/>
              <a:t>Since binary tree can be defined recursively, operation on a binary tree can be naturally written as a recursion</a:t>
            </a:r>
            <a:endParaRPr lang="th-TH" dirty="0"/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8858C137-64E9-4C01-85EF-85637E9767C5}"/>
              </a:ext>
            </a:extLst>
          </p:cNvPr>
          <p:cNvSpPr/>
          <p:nvPr/>
        </p:nvSpPr>
        <p:spPr>
          <a:xfrm>
            <a:off x="7793686" y="975846"/>
            <a:ext cx="372568" cy="3829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045512-2683-4FC6-8E62-B279F9019039}"/>
              </a:ext>
            </a:extLst>
          </p:cNvPr>
          <p:cNvGrpSpPr/>
          <p:nvPr/>
        </p:nvGrpSpPr>
        <p:grpSpPr>
          <a:xfrm>
            <a:off x="7876945" y="1178778"/>
            <a:ext cx="206049" cy="381352"/>
            <a:chOff x="927548" y="4177343"/>
            <a:chExt cx="350549" cy="64879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0C9D9C8-C1F5-41D0-A0AB-DF4208180900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58AE555-41EB-48D8-8F8C-70F58FC27338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0E5D779-51A8-4D9E-9236-539C6E0DB5A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93F65A9-9327-4D88-B244-90695AD304EC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C642B690-6F98-42CB-AA4D-9A2C90FDEFC5}"/>
              </a:ext>
            </a:extLst>
          </p:cNvPr>
          <p:cNvSpPr/>
          <p:nvPr/>
        </p:nvSpPr>
        <p:spPr>
          <a:xfrm>
            <a:off x="7793687" y="2267866"/>
            <a:ext cx="372568" cy="3829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Rounded Rectangle 5">
            <a:extLst>
              <a:ext uri="{FF2B5EF4-FFF2-40B4-BE49-F238E27FC236}">
                <a16:creationId xmlns:a16="http://schemas.microsoft.com/office/drawing/2014/main" id="{04EF4C0F-CA55-480A-B689-81D620E70CE7}"/>
              </a:ext>
            </a:extLst>
          </p:cNvPr>
          <p:cNvSpPr/>
          <p:nvPr/>
        </p:nvSpPr>
        <p:spPr>
          <a:xfrm>
            <a:off x="7169897" y="2933241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02B1DC9C-FE31-45F1-A173-856F45019569}"/>
              </a:ext>
            </a:extLst>
          </p:cNvPr>
          <p:cNvSpPr/>
          <p:nvPr/>
        </p:nvSpPr>
        <p:spPr>
          <a:xfrm>
            <a:off x="7542465" y="2933241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id="{A729CA31-3478-4054-BB8E-DE3A9ECB2C61}"/>
              </a:ext>
            </a:extLst>
          </p:cNvPr>
          <p:cNvSpPr/>
          <p:nvPr/>
        </p:nvSpPr>
        <p:spPr>
          <a:xfrm>
            <a:off x="6792146" y="2933241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858FC44-E552-45E7-AA86-D6B5AE6C82EF}"/>
              </a:ext>
            </a:extLst>
          </p:cNvPr>
          <p:cNvGrpSpPr/>
          <p:nvPr/>
        </p:nvGrpSpPr>
        <p:grpSpPr>
          <a:xfrm>
            <a:off x="6880167" y="3190386"/>
            <a:ext cx="206049" cy="381352"/>
            <a:chOff x="927548" y="4177343"/>
            <a:chExt cx="350549" cy="648791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74E4E09-8E92-46DB-96E7-87735D2E7110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F032657-88A1-49D9-9FC5-84C15D2ACF06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FA262B5-2F5E-4DDF-B1CD-B3888359C47A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DA14E65-E589-4C73-A300-6942BEFFCEF4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0F58C2A-251B-4C47-BF2D-83A26E9BA188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356181" y="2490253"/>
            <a:ext cx="589495" cy="442988"/>
          </a:xfrm>
          <a:prstGeom prst="line">
            <a:avLst/>
          </a:prstGeom>
          <a:ln w="28575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5CC6324-879F-4C4D-9A65-41664BC93A0B}"/>
              </a:ext>
            </a:extLst>
          </p:cNvPr>
          <p:cNvGrpSpPr/>
          <p:nvPr/>
        </p:nvGrpSpPr>
        <p:grpSpPr>
          <a:xfrm>
            <a:off x="7637280" y="3190386"/>
            <a:ext cx="206049" cy="381352"/>
            <a:chOff x="927548" y="4177343"/>
            <a:chExt cx="350549" cy="648791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7F50C1E-DC6F-481E-991C-313260E58E34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414813A-BEC9-4D72-952A-0827B0970739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340396A-CDD2-4A95-9362-7BB6C868259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0B21B04-51C8-4DB1-AC94-CF44D5FF70BB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ounded Rectangle 5">
            <a:extLst>
              <a:ext uri="{FF2B5EF4-FFF2-40B4-BE49-F238E27FC236}">
                <a16:creationId xmlns:a16="http://schemas.microsoft.com/office/drawing/2014/main" id="{76F28FE5-B3FD-4121-AB97-8AD11976F99B}"/>
              </a:ext>
            </a:extLst>
          </p:cNvPr>
          <p:cNvSpPr/>
          <p:nvPr/>
        </p:nvSpPr>
        <p:spPr>
          <a:xfrm>
            <a:off x="7793687" y="3924760"/>
            <a:ext cx="372568" cy="3829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Rounded Rectangle 5">
            <a:extLst>
              <a:ext uri="{FF2B5EF4-FFF2-40B4-BE49-F238E27FC236}">
                <a16:creationId xmlns:a16="http://schemas.microsoft.com/office/drawing/2014/main" id="{69451D72-2FAB-4518-934D-6CB1210B6E77}"/>
              </a:ext>
            </a:extLst>
          </p:cNvPr>
          <p:cNvSpPr/>
          <p:nvPr/>
        </p:nvSpPr>
        <p:spPr>
          <a:xfrm>
            <a:off x="7169897" y="4590135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8" name="Rounded Rectangle 6">
            <a:extLst>
              <a:ext uri="{FF2B5EF4-FFF2-40B4-BE49-F238E27FC236}">
                <a16:creationId xmlns:a16="http://schemas.microsoft.com/office/drawing/2014/main" id="{52BBF8F3-22E8-4D0F-8D91-12EB7BC41C3D}"/>
              </a:ext>
            </a:extLst>
          </p:cNvPr>
          <p:cNvSpPr/>
          <p:nvPr/>
        </p:nvSpPr>
        <p:spPr>
          <a:xfrm>
            <a:off x="7542465" y="4590135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59" name="Rounded Rectangle 6">
            <a:extLst>
              <a:ext uri="{FF2B5EF4-FFF2-40B4-BE49-F238E27FC236}">
                <a16:creationId xmlns:a16="http://schemas.microsoft.com/office/drawing/2014/main" id="{47C1C933-17F3-478A-A1E9-26EF190934B9}"/>
              </a:ext>
            </a:extLst>
          </p:cNvPr>
          <p:cNvSpPr/>
          <p:nvPr/>
        </p:nvSpPr>
        <p:spPr>
          <a:xfrm>
            <a:off x="6792146" y="4590135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430DDD4-1817-40F5-A37B-C12939407F30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7356181" y="4147147"/>
            <a:ext cx="589495" cy="442988"/>
          </a:xfrm>
          <a:prstGeom prst="line">
            <a:avLst/>
          </a:prstGeom>
          <a:ln w="28575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98F772C-52A0-4524-9E7F-C45079DAAD4B}"/>
              </a:ext>
            </a:extLst>
          </p:cNvPr>
          <p:cNvGrpSpPr/>
          <p:nvPr/>
        </p:nvGrpSpPr>
        <p:grpSpPr>
          <a:xfrm>
            <a:off x="7637280" y="4847280"/>
            <a:ext cx="206049" cy="381352"/>
            <a:chOff x="927548" y="4177343"/>
            <a:chExt cx="350549" cy="648791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4FAE0F8-3128-46CC-A462-9D5A13734B76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68C9A1A-6FA3-4EB1-8F9C-DC273120FE47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9524E55-2DB5-4A3E-9184-79158C050EA8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FB3F1C3-3C7C-4138-A32E-F452155E1983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ounded Rectangle 5">
            <a:extLst>
              <a:ext uri="{FF2B5EF4-FFF2-40B4-BE49-F238E27FC236}">
                <a16:creationId xmlns:a16="http://schemas.microsoft.com/office/drawing/2014/main" id="{78CF1E4E-AD60-40F2-8610-A2D921A72961}"/>
              </a:ext>
            </a:extLst>
          </p:cNvPr>
          <p:cNvSpPr/>
          <p:nvPr/>
        </p:nvSpPr>
        <p:spPr>
          <a:xfrm>
            <a:off x="6276776" y="5799998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C49AE363-28DC-4142-BF87-5B1C40683A64}"/>
              </a:ext>
            </a:extLst>
          </p:cNvPr>
          <p:cNvSpPr/>
          <p:nvPr/>
        </p:nvSpPr>
        <p:spPr>
          <a:xfrm>
            <a:off x="6649344" y="5799998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9B674067-AD68-4A6B-B5CF-040FCB5F65F4}"/>
              </a:ext>
            </a:extLst>
          </p:cNvPr>
          <p:cNvSpPr/>
          <p:nvPr/>
        </p:nvSpPr>
        <p:spPr>
          <a:xfrm>
            <a:off x="5899025" y="5799998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DB85855-2578-4781-83BE-B8AEB20A7BF3}"/>
              </a:ext>
            </a:extLst>
          </p:cNvPr>
          <p:cNvGrpSpPr/>
          <p:nvPr/>
        </p:nvGrpSpPr>
        <p:grpSpPr>
          <a:xfrm>
            <a:off x="5987046" y="6057143"/>
            <a:ext cx="206049" cy="381352"/>
            <a:chOff x="927548" y="4177343"/>
            <a:chExt cx="350549" cy="648791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8E2123D-C8FD-4975-BDE2-12374D4C5E4A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5A59A66-5A9F-48FC-AD73-2E88681ED583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69D8F19-E283-48FB-8333-F8C59F41264A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FA32846-293D-401F-911B-BE138E624CDA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5D45D85-B59F-422E-910C-F823A673E8F5}"/>
              </a:ext>
            </a:extLst>
          </p:cNvPr>
          <p:cNvGrpSpPr/>
          <p:nvPr/>
        </p:nvGrpSpPr>
        <p:grpSpPr>
          <a:xfrm>
            <a:off x="6744159" y="6057143"/>
            <a:ext cx="206049" cy="381352"/>
            <a:chOff x="927548" y="4177343"/>
            <a:chExt cx="350549" cy="648791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925E2E5-99D9-4A71-8955-17B0800FDC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A0BA500-8BFF-4B76-BC93-6AC11127754B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AC01003-1977-4B98-BD4F-00FAAFF2AE91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25A4A55-1265-4F45-B590-F1E5E8FE4383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8769EB0-5F7A-4CFB-B37F-17275A348A61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6463060" y="4845698"/>
            <a:ext cx="549833" cy="954300"/>
          </a:xfrm>
          <a:prstGeom prst="line">
            <a:avLst/>
          </a:prstGeom>
          <a:ln w="28575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998DC08-B972-4F2D-8089-0D927EE7E277}"/>
              </a:ext>
            </a:extLst>
          </p:cNvPr>
          <p:cNvCxnSpPr>
            <a:cxnSpLocks/>
            <a:stCxn id="93" idx="1"/>
            <a:endCxn id="94" idx="1"/>
          </p:cNvCxnSpPr>
          <p:nvPr/>
        </p:nvCxnSpPr>
        <p:spPr>
          <a:xfrm>
            <a:off x="10117786" y="1635035"/>
            <a:ext cx="437144" cy="88782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7AB3723-85C4-4DBE-B9A7-57192A99D5F1}"/>
              </a:ext>
            </a:extLst>
          </p:cNvPr>
          <p:cNvCxnSpPr>
            <a:cxnSpLocks/>
            <a:stCxn id="95" idx="1"/>
            <a:endCxn id="94" idx="1"/>
          </p:cNvCxnSpPr>
          <p:nvPr/>
        </p:nvCxnSpPr>
        <p:spPr>
          <a:xfrm flipV="1">
            <a:off x="9943822" y="2522862"/>
            <a:ext cx="611108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CDB4C95-D596-41E0-8E99-70FABDEDAF64}"/>
              </a:ext>
            </a:extLst>
          </p:cNvPr>
          <p:cNvCxnSpPr>
            <a:cxnSpLocks/>
            <a:stCxn id="96" idx="1"/>
            <a:endCxn id="94" idx="1"/>
          </p:cNvCxnSpPr>
          <p:nvPr/>
        </p:nvCxnSpPr>
        <p:spPr>
          <a:xfrm flipH="1" flipV="1">
            <a:off x="10554930" y="2522862"/>
            <a:ext cx="495689" cy="83461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DB822C8-C6E4-4685-9164-DA13D0EEE945}"/>
              </a:ext>
            </a:extLst>
          </p:cNvPr>
          <p:cNvCxnSpPr>
            <a:cxnSpLocks/>
            <a:stCxn id="97" idx="1"/>
            <a:endCxn id="92" idx="1"/>
          </p:cNvCxnSpPr>
          <p:nvPr/>
        </p:nvCxnSpPr>
        <p:spPr>
          <a:xfrm flipH="1" flipV="1">
            <a:off x="10717861" y="806360"/>
            <a:ext cx="715693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C0A4C66-BC59-4317-BB23-7F8C16227A6E}"/>
              </a:ext>
            </a:extLst>
          </p:cNvPr>
          <p:cNvCxnSpPr>
            <a:cxnSpLocks/>
            <a:stCxn id="93" idx="1"/>
            <a:endCxn id="92" idx="1"/>
          </p:cNvCxnSpPr>
          <p:nvPr/>
        </p:nvCxnSpPr>
        <p:spPr>
          <a:xfrm flipV="1">
            <a:off x="10117786" y="806360"/>
            <a:ext cx="600075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Arc 91">
            <a:extLst>
              <a:ext uri="{FF2B5EF4-FFF2-40B4-BE49-F238E27FC236}">
                <a16:creationId xmlns:a16="http://schemas.microsoft.com/office/drawing/2014/main" id="{234D19B9-E6FE-4E2B-9C03-BFB18A35E6EF}"/>
              </a:ext>
            </a:extLst>
          </p:cNvPr>
          <p:cNvSpPr/>
          <p:nvPr/>
        </p:nvSpPr>
        <p:spPr>
          <a:xfrm>
            <a:off x="10526393" y="614892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12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93" name="Arc 92">
            <a:extLst>
              <a:ext uri="{FF2B5EF4-FFF2-40B4-BE49-F238E27FC236}">
                <a16:creationId xmlns:a16="http://schemas.microsoft.com/office/drawing/2014/main" id="{4A50883B-AD54-442D-8CDC-76D545A97239}"/>
              </a:ext>
            </a:extLst>
          </p:cNvPr>
          <p:cNvSpPr/>
          <p:nvPr/>
        </p:nvSpPr>
        <p:spPr>
          <a:xfrm>
            <a:off x="9926318" y="1443567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94" name="Arc 93">
            <a:extLst>
              <a:ext uri="{FF2B5EF4-FFF2-40B4-BE49-F238E27FC236}">
                <a16:creationId xmlns:a16="http://schemas.microsoft.com/office/drawing/2014/main" id="{7BDDEE73-A651-406A-99C1-C2759A201FDB}"/>
              </a:ext>
            </a:extLst>
          </p:cNvPr>
          <p:cNvSpPr/>
          <p:nvPr/>
        </p:nvSpPr>
        <p:spPr>
          <a:xfrm>
            <a:off x="10363462" y="2331394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4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F925C655-1D8B-4795-A4B7-6054ED121B27}"/>
              </a:ext>
            </a:extLst>
          </p:cNvPr>
          <p:cNvSpPr/>
          <p:nvPr/>
        </p:nvSpPr>
        <p:spPr>
          <a:xfrm>
            <a:off x="9752354" y="3160069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96" name="Arc 95">
            <a:extLst>
              <a:ext uri="{FF2B5EF4-FFF2-40B4-BE49-F238E27FC236}">
                <a16:creationId xmlns:a16="http://schemas.microsoft.com/office/drawing/2014/main" id="{389E9EA4-9D7B-4835-AFE9-12C88C6883E4}"/>
              </a:ext>
            </a:extLst>
          </p:cNvPr>
          <p:cNvSpPr/>
          <p:nvPr/>
        </p:nvSpPr>
        <p:spPr>
          <a:xfrm>
            <a:off x="10859151" y="3166008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4C7C7772-C302-4AA2-84DB-9FA4C56D1CCB}"/>
              </a:ext>
            </a:extLst>
          </p:cNvPr>
          <p:cNvSpPr/>
          <p:nvPr/>
        </p:nvSpPr>
        <p:spPr>
          <a:xfrm>
            <a:off x="11242086" y="1443567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4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3" grpId="0" animBg="1"/>
      <p:bldP spid="104" grpId="0" animBg="1"/>
      <p:bldP spid="98" grpId="0" animBg="1"/>
      <p:bldP spid="99" grpId="0" animBg="1"/>
      <p:bldP spid="100" grpId="0" animBg="1"/>
      <p:bldP spid="17" grpId="0" animBg="1"/>
      <p:bldP spid="23" grpId="0" animBg="1"/>
      <p:bldP spid="29" grpId="0" animBg="1"/>
      <p:bldP spid="30" grpId="0" animBg="1"/>
      <p:bldP spid="31" grpId="0" animBg="1"/>
      <p:bldP spid="56" grpId="0" animBg="1"/>
      <p:bldP spid="57" grpId="0" animBg="1"/>
      <p:bldP spid="58" grpId="0" animBg="1"/>
      <p:bldP spid="59" grpId="0" animBg="1"/>
      <p:bldP spid="71" grpId="0" animBg="1"/>
      <p:bldP spid="72" grpId="0" animBg="1"/>
      <p:bldP spid="73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BD9A506-1BB0-4C4E-99B7-20DB249383B4}"/>
              </a:ext>
            </a:extLst>
          </p:cNvPr>
          <p:cNvSpPr/>
          <p:nvPr/>
        </p:nvSpPr>
        <p:spPr>
          <a:xfrm>
            <a:off x="768849" y="2478966"/>
            <a:ext cx="2383522" cy="2745240"/>
          </a:xfrm>
          <a:custGeom>
            <a:avLst/>
            <a:gdLst>
              <a:gd name="connsiteX0" fmla="*/ 393128 w 2254844"/>
              <a:gd name="connsiteY0" fmla="*/ 1751691 h 1817119"/>
              <a:gd name="connsiteX1" fmla="*/ 40588 w 2254844"/>
              <a:gd name="connsiteY1" fmla="*/ 1244916 h 1817119"/>
              <a:gd name="connsiteX2" fmla="*/ 1164309 w 2254844"/>
              <a:gd name="connsiteY2" fmla="*/ 10 h 1817119"/>
              <a:gd name="connsiteX3" fmla="*/ 2232945 w 2254844"/>
              <a:gd name="connsiteY3" fmla="*/ 1222882 h 1817119"/>
              <a:gd name="connsiteX4" fmla="*/ 1770236 w 2254844"/>
              <a:gd name="connsiteY4" fmla="*/ 1751691 h 1817119"/>
              <a:gd name="connsiteX5" fmla="*/ 393128 w 2254844"/>
              <a:gd name="connsiteY5" fmla="*/ 1751691 h 1817119"/>
              <a:gd name="connsiteX0" fmla="*/ 288731 w 2150447"/>
              <a:gd name="connsiteY0" fmla="*/ 1753294 h 1835860"/>
              <a:gd name="connsiteX1" fmla="*/ 57377 w 2150447"/>
              <a:gd name="connsiteY1" fmla="*/ 982114 h 1835860"/>
              <a:gd name="connsiteX2" fmla="*/ 1059912 w 2150447"/>
              <a:gd name="connsiteY2" fmla="*/ 1613 h 1835860"/>
              <a:gd name="connsiteX3" fmla="*/ 2128548 w 2150447"/>
              <a:gd name="connsiteY3" fmla="*/ 1224485 h 1835860"/>
              <a:gd name="connsiteX4" fmla="*/ 1665839 w 2150447"/>
              <a:gd name="connsiteY4" fmla="*/ 1753294 h 1835860"/>
              <a:gd name="connsiteX5" fmla="*/ 288731 w 2150447"/>
              <a:gd name="connsiteY5" fmla="*/ 1753294 h 1835860"/>
              <a:gd name="connsiteX0" fmla="*/ 251809 w 2169572"/>
              <a:gd name="connsiteY0" fmla="*/ 1687170 h 1800335"/>
              <a:gd name="connsiteX1" fmla="*/ 75540 w 2169572"/>
              <a:gd name="connsiteY1" fmla="*/ 982092 h 1800335"/>
              <a:gd name="connsiteX2" fmla="*/ 1078075 w 2169572"/>
              <a:gd name="connsiteY2" fmla="*/ 1591 h 1800335"/>
              <a:gd name="connsiteX3" fmla="*/ 2146711 w 2169572"/>
              <a:gd name="connsiteY3" fmla="*/ 1224463 h 1800335"/>
              <a:gd name="connsiteX4" fmla="*/ 1684002 w 2169572"/>
              <a:gd name="connsiteY4" fmla="*/ 1753272 h 1800335"/>
              <a:gd name="connsiteX5" fmla="*/ 251809 w 2169572"/>
              <a:gd name="connsiteY5" fmla="*/ 1687170 h 1800335"/>
              <a:gd name="connsiteX0" fmla="*/ 254615 w 2177480"/>
              <a:gd name="connsiteY0" fmla="*/ 1687170 h 1760926"/>
              <a:gd name="connsiteX1" fmla="*/ 78346 w 2177480"/>
              <a:gd name="connsiteY1" fmla="*/ 982092 h 1760926"/>
              <a:gd name="connsiteX2" fmla="*/ 1080881 w 2177480"/>
              <a:gd name="connsiteY2" fmla="*/ 1591 h 1760926"/>
              <a:gd name="connsiteX3" fmla="*/ 2149517 w 2177480"/>
              <a:gd name="connsiteY3" fmla="*/ 1224463 h 1760926"/>
              <a:gd name="connsiteX4" fmla="*/ 1752909 w 2177480"/>
              <a:gd name="connsiteY4" fmla="*/ 1687171 h 1760926"/>
              <a:gd name="connsiteX5" fmla="*/ 254615 w 2177480"/>
              <a:gd name="connsiteY5" fmla="*/ 1687170 h 1760926"/>
              <a:gd name="connsiteX0" fmla="*/ 254615 w 2107824"/>
              <a:gd name="connsiteY0" fmla="*/ 1685612 h 1771694"/>
              <a:gd name="connsiteX1" fmla="*/ 78346 w 2107824"/>
              <a:gd name="connsiteY1" fmla="*/ 980534 h 1771694"/>
              <a:gd name="connsiteX2" fmla="*/ 1080881 w 2107824"/>
              <a:gd name="connsiteY2" fmla="*/ 33 h 1771694"/>
              <a:gd name="connsiteX3" fmla="*/ 2072399 w 2107824"/>
              <a:gd name="connsiteY3" fmla="*/ 1013584 h 1771694"/>
              <a:gd name="connsiteX4" fmla="*/ 1752909 w 2107824"/>
              <a:gd name="connsiteY4" fmla="*/ 1685613 h 1771694"/>
              <a:gd name="connsiteX5" fmla="*/ 254615 w 2107824"/>
              <a:gd name="connsiteY5" fmla="*/ 1685612 h 1771694"/>
              <a:gd name="connsiteX0" fmla="*/ 241240 w 2094449"/>
              <a:gd name="connsiteY0" fmla="*/ 1625645 h 1711727"/>
              <a:gd name="connsiteX1" fmla="*/ 64971 w 2094449"/>
              <a:gd name="connsiteY1" fmla="*/ 920567 h 1711727"/>
              <a:gd name="connsiteX2" fmla="*/ 885029 w 2094449"/>
              <a:gd name="connsiteY2" fmla="*/ 35 h 1711727"/>
              <a:gd name="connsiteX3" fmla="*/ 2059024 w 2094449"/>
              <a:gd name="connsiteY3" fmla="*/ 953617 h 1711727"/>
              <a:gd name="connsiteX4" fmla="*/ 1739534 w 2094449"/>
              <a:gd name="connsiteY4" fmla="*/ 1625646 h 1711727"/>
              <a:gd name="connsiteX5" fmla="*/ 241240 w 2094449"/>
              <a:gd name="connsiteY5" fmla="*/ 1625645 h 1711727"/>
              <a:gd name="connsiteX0" fmla="*/ 189397 w 2042606"/>
              <a:gd name="connsiteY0" fmla="*/ 1626140 h 1702027"/>
              <a:gd name="connsiteX1" fmla="*/ 91333 w 2042606"/>
              <a:gd name="connsiteY1" fmla="*/ 1087640 h 1702027"/>
              <a:gd name="connsiteX2" fmla="*/ 833186 w 2042606"/>
              <a:gd name="connsiteY2" fmla="*/ 530 h 1702027"/>
              <a:gd name="connsiteX3" fmla="*/ 2007181 w 2042606"/>
              <a:gd name="connsiteY3" fmla="*/ 954112 h 1702027"/>
              <a:gd name="connsiteX4" fmla="*/ 1687691 w 2042606"/>
              <a:gd name="connsiteY4" fmla="*/ 1626141 h 1702027"/>
              <a:gd name="connsiteX5" fmla="*/ 189397 w 2042606"/>
              <a:gd name="connsiteY5" fmla="*/ 1626140 h 1702027"/>
              <a:gd name="connsiteX0" fmla="*/ 170608 w 2023817"/>
              <a:gd name="connsiteY0" fmla="*/ 1628729 h 1704616"/>
              <a:gd name="connsiteX1" fmla="*/ 72544 w 2023817"/>
              <a:gd name="connsiteY1" fmla="*/ 1090229 h 1704616"/>
              <a:gd name="connsiteX2" fmla="*/ 518802 w 2023817"/>
              <a:gd name="connsiteY2" fmla="*/ 665822 h 1704616"/>
              <a:gd name="connsiteX3" fmla="*/ 814397 w 2023817"/>
              <a:gd name="connsiteY3" fmla="*/ 3119 h 1704616"/>
              <a:gd name="connsiteX4" fmla="*/ 1988392 w 2023817"/>
              <a:gd name="connsiteY4" fmla="*/ 956701 h 1704616"/>
              <a:gd name="connsiteX5" fmla="*/ 1668902 w 2023817"/>
              <a:gd name="connsiteY5" fmla="*/ 1628730 h 1704616"/>
              <a:gd name="connsiteX6" fmla="*/ 170608 w 2023817"/>
              <a:gd name="connsiteY6" fmla="*/ 1628729 h 1704616"/>
              <a:gd name="connsiteX0" fmla="*/ 126008 w 1979217"/>
              <a:gd name="connsiteY0" fmla="*/ 1628729 h 1700385"/>
              <a:gd name="connsiteX1" fmla="*/ 123527 w 1979217"/>
              <a:gd name="connsiteY1" fmla="*/ 1163524 h 1700385"/>
              <a:gd name="connsiteX2" fmla="*/ 474202 w 1979217"/>
              <a:gd name="connsiteY2" fmla="*/ 665822 h 1700385"/>
              <a:gd name="connsiteX3" fmla="*/ 769797 w 1979217"/>
              <a:gd name="connsiteY3" fmla="*/ 3119 h 1700385"/>
              <a:gd name="connsiteX4" fmla="*/ 1943792 w 1979217"/>
              <a:gd name="connsiteY4" fmla="*/ 956701 h 1700385"/>
              <a:gd name="connsiteX5" fmla="*/ 1624302 w 1979217"/>
              <a:gd name="connsiteY5" fmla="*/ 1628730 h 1700385"/>
              <a:gd name="connsiteX6" fmla="*/ 126008 w 1979217"/>
              <a:gd name="connsiteY6" fmla="*/ 1628729 h 1700385"/>
              <a:gd name="connsiteX0" fmla="*/ 223163 w 1863792"/>
              <a:gd name="connsiteY0" fmla="*/ 1562097 h 1673614"/>
              <a:gd name="connsiteX1" fmla="*/ 12138 w 1863792"/>
              <a:gd name="connsiteY1" fmla="*/ 1163524 h 1673614"/>
              <a:gd name="connsiteX2" fmla="*/ 362813 w 1863792"/>
              <a:gd name="connsiteY2" fmla="*/ 665822 h 1673614"/>
              <a:gd name="connsiteX3" fmla="*/ 658408 w 1863792"/>
              <a:gd name="connsiteY3" fmla="*/ 3119 h 1673614"/>
              <a:gd name="connsiteX4" fmla="*/ 1832403 w 1863792"/>
              <a:gd name="connsiteY4" fmla="*/ 956701 h 1673614"/>
              <a:gd name="connsiteX5" fmla="*/ 1512913 w 1863792"/>
              <a:gd name="connsiteY5" fmla="*/ 1628730 h 1673614"/>
              <a:gd name="connsiteX6" fmla="*/ 223163 w 1863792"/>
              <a:gd name="connsiteY6" fmla="*/ 1562097 h 1673614"/>
              <a:gd name="connsiteX0" fmla="*/ 225720 w 1879964"/>
              <a:gd name="connsiteY0" fmla="*/ 1562097 h 1638733"/>
              <a:gd name="connsiteX1" fmla="*/ 14695 w 1879964"/>
              <a:gd name="connsiteY1" fmla="*/ 1163524 h 1638733"/>
              <a:gd name="connsiteX2" fmla="*/ 365370 w 1879964"/>
              <a:gd name="connsiteY2" fmla="*/ 665822 h 1638733"/>
              <a:gd name="connsiteX3" fmla="*/ 660965 w 1879964"/>
              <a:gd name="connsiteY3" fmla="*/ 3119 h 1638733"/>
              <a:gd name="connsiteX4" fmla="*/ 1834960 w 1879964"/>
              <a:gd name="connsiteY4" fmla="*/ 956701 h 1638733"/>
              <a:gd name="connsiteX5" fmla="*/ 1602363 w 1879964"/>
              <a:gd name="connsiteY5" fmla="*/ 1582088 h 1638733"/>
              <a:gd name="connsiteX6" fmla="*/ 225720 w 1879964"/>
              <a:gd name="connsiteY6" fmla="*/ 1562097 h 1638733"/>
              <a:gd name="connsiteX0" fmla="*/ 225720 w 1879964"/>
              <a:gd name="connsiteY0" fmla="*/ 1542221 h 1618857"/>
              <a:gd name="connsiteX1" fmla="*/ 14695 w 1879964"/>
              <a:gd name="connsiteY1" fmla="*/ 1143648 h 1618857"/>
              <a:gd name="connsiteX2" fmla="*/ 365370 w 1879964"/>
              <a:gd name="connsiteY2" fmla="*/ 645946 h 1618857"/>
              <a:gd name="connsiteX3" fmla="*/ 574071 w 1879964"/>
              <a:gd name="connsiteY3" fmla="*/ 3233 h 1618857"/>
              <a:gd name="connsiteX4" fmla="*/ 1834960 w 1879964"/>
              <a:gd name="connsiteY4" fmla="*/ 936825 h 1618857"/>
              <a:gd name="connsiteX5" fmla="*/ 1602363 w 1879964"/>
              <a:gd name="connsiteY5" fmla="*/ 1562212 h 1618857"/>
              <a:gd name="connsiteX6" fmla="*/ 225720 w 1879964"/>
              <a:gd name="connsiteY6" fmla="*/ 1542221 h 1618857"/>
              <a:gd name="connsiteX0" fmla="*/ 225720 w 1879964"/>
              <a:gd name="connsiteY0" fmla="*/ 1581981 h 1658617"/>
              <a:gd name="connsiteX1" fmla="*/ 14695 w 1879964"/>
              <a:gd name="connsiteY1" fmla="*/ 1183408 h 1658617"/>
              <a:gd name="connsiteX2" fmla="*/ 365370 w 1879964"/>
              <a:gd name="connsiteY2" fmla="*/ 685706 h 1658617"/>
              <a:gd name="connsiteX3" fmla="*/ 643586 w 1879964"/>
              <a:gd name="connsiteY3" fmla="*/ 3013 h 1658617"/>
              <a:gd name="connsiteX4" fmla="*/ 1834960 w 1879964"/>
              <a:gd name="connsiteY4" fmla="*/ 976585 h 1658617"/>
              <a:gd name="connsiteX5" fmla="*/ 1602363 w 1879964"/>
              <a:gd name="connsiteY5" fmla="*/ 1601972 h 1658617"/>
              <a:gd name="connsiteX6" fmla="*/ 225720 w 1879964"/>
              <a:gd name="connsiteY6" fmla="*/ 1581981 h 1658617"/>
              <a:gd name="connsiteX0" fmla="*/ 225720 w 1879964"/>
              <a:gd name="connsiteY0" fmla="*/ 1583722 h 1660358"/>
              <a:gd name="connsiteX1" fmla="*/ 14695 w 1879964"/>
              <a:gd name="connsiteY1" fmla="*/ 1185149 h 1660358"/>
              <a:gd name="connsiteX2" fmla="*/ 365370 w 1879964"/>
              <a:gd name="connsiteY2" fmla="*/ 687447 h 1660358"/>
              <a:gd name="connsiteX3" fmla="*/ 643586 w 1879964"/>
              <a:gd name="connsiteY3" fmla="*/ 4754 h 1660358"/>
              <a:gd name="connsiteX4" fmla="*/ 1834960 w 1879964"/>
              <a:gd name="connsiteY4" fmla="*/ 978326 h 1660358"/>
              <a:gd name="connsiteX5" fmla="*/ 1602363 w 1879964"/>
              <a:gd name="connsiteY5" fmla="*/ 1603713 h 1660358"/>
              <a:gd name="connsiteX6" fmla="*/ 225720 w 1879964"/>
              <a:gd name="connsiteY6" fmla="*/ 1583722 h 166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9964" h="1660358">
                <a:moveTo>
                  <a:pt x="225720" y="1583722"/>
                </a:moveTo>
                <a:cubicBezTo>
                  <a:pt x="-38891" y="1513961"/>
                  <a:pt x="-8580" y="1334528"/>
                  <a:pt x="14695" y="1185149"/>
                </a:cubicBezTo>
                <a:cubicBezTo>
                  <a:pt x="37970" y="1035770"/>
                  <a:pt x="241728" y="868632"/>
                  <a:pt x="365370" y="687447"/>
                </a:cubicBezTo>
                <a:cubicBezTo>
                  <a:pt x="489012" y="506262"/>
                  <a:pt x="294381" y="76211"/>
                  <a:pt x="643586" y="4754"/>
                </a:cubicBezTo>
                <a:cubicBezTo>
                  <a:pt x="992791" y="-66703"/>
                  <a:pt x="1733972" y="686379"/>
                  <a:pt x="1834960" y="978326"/>
                </a:cubicBezTo>
                <a:cubicBezTo>
                  <a:pt x="1935948" y="1270273"/>
                  <a:pt x="1870570" y="1502814"/>
                  <a:pt x="1602363" y="1603713"/>
                </a:cubicBezTo>
                <a:cubicBezTo>
                  <a:pt x="1334156" y="1704612"/>
                  <a:pt x="490331" y="1653483"/>
                  <a:pt x="225720" y="1583722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Left sub tree of 12</a:t>
            </a:r>
            <a:endParaRPr lang="th-TH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C6309-2F86-492C-BD3F-2ECD0296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Subtree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3856A-5E58-42B6-A98A-4B1A865A5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704" y="1358781"/>
            <a:ext cx="5669096" cy="5016382"/>
          </a:xfrm>
        </p:spPr>
        <p:txBody>
          <a:bodyPr/>
          <a:lstStyle/>
          <a:p>
            <a:r>
              <a:rPr lang="en-US" dirty="0"/>
              <a:t>For any node</a:t>
            </a:r>
          </a:p>
          <a:p>
            <a:pPr lvl="1"/>
            <a:r>
              <a:rPr lang="en-US" dirty="0"/>
              <a:t>its left (right) child and all of the child’s descendants is called left-subtree (right-subtree)</a:t>
            </a:r>
          </a:p>
          <a:p>
            <a:pPr lvl="1"/>
            <a:endParaRPr lang="th-TH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F6A4A9-5F52-414D-B6A9-54D75A597FCF}"/>
              </a:ext>
            </a:extLst>
          </p:cNvPr>
          <p:cNvCxnSpPr>
            <a:cxnSpLocks/>
            <a:stCxn id="33" idx="1"/>
            <a:endCxn id="34" idx="1"/>
          </p:cNvCxnSpPr>
          <p:nvPr/>
        </p:nvCxnSpPr>
        <p:spPr>
          <a:xfrm>
            <a:off x="1656832" y="2798122"/>
            <a:ext cx="437144" cy="88782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4F525E-1992-420B-A6FB-68F4469CD3A9}"/>
              </a:ext>
            </a:extLst>
          </p:cNvPr>
          <p:cNvCxnSpPr>
            <a:cxnSpLocks/>
            <a:stCxn id="35" idx="1"/>
            <a:endCxn id="34" idx="1"/>
          </p:cNvCxnSpPr>
          <p:nvPr/>
        </p:nvCxnSpPr>
        <p:spPr>
          <a:xfrm flipV="1">
            <a:off x="1482868" y="3685949"/>
            <a:ext cx="611108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14A143-8C74-488F-9B40-3A5CDB28E014}"/>
              </a:ext>
            </a:extLst>
          </p:cNvPr>
          <p:cNvCxnSpPr>
            <a:cxnSpLocks/>
            <a:stCxn id="36" idx="1"/>
            <a:endCxn id="34" idx="1"/>
          </p:cNvCxnSpPr>
          <p:nvPr/>
        </p:nvCxnSpPr>
        <p:spPr>
          <a:xfrm flipH="1" flipV="1">
            <a:off x="2093976" y="3685949"/>
            <a:ext cx="495689" cy="83461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60B950-1F3C-4BD3-BE68-AAF64F814E6C}"/>
              </a:ext>
            </a:extLst>
          </p:cNvPr>
          <p:cNvCxnSpPr>
            <a:cxnSpLocks/>
            <a:stCxn id="37" idx="1"/>
            <a:endCxn id="32" idx="1"/>
          </p:cNvCxnSpPr>
          <p:nvPr/>
        </p:nvCxnSpPr>
        <p:spPr>
          <a:xfrm flipH="1" flipV="1">
            <a:off x="2256907" y="1969447"/>
            <a:ext cx="715693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8D78A9-96CB-4019-AA0E-32BDF984D6B9}"/>
              </a:ext>
            </a:extLst>
          </p:cNvPr>
          <p:cNvCxnSpPr>
            <a:cxnSpLocks/>
            <a:stCxn id="33" idx="1"/>
            <a:endCxn id="32" idx="1"/>
          </p:cNvCxnSpPr>
          <p:nvPr/>
        </p:nvCxnSpPr>
        <p:spPr>
          <a:xfrm flipV="1">
            <a:off x="1656832" y="1969447"/>
            <a:ext cx="600075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7A51FF5F-B8CB-4DF6-9004-F048DBD7C2EC}"/>
              </a:ext>
            </a:extLst>
          </p:cNvPr>
          <p:cNvSpPr/>
          <p:nvPr/>
        </p:nvSpPr>
        <p:spPr>
          <a:xfrm>
            <a:off x="2065439" y="1777979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12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20B447DA-7A92-4FF6-AE5C-3DE0E849E645}"/>
              </a:ext>
            </a:extLst>
          </p:cNvPr>
          <p:cNvSpPr/>
          <p:nvPr/>
        </p:nvSpPr>
        <p:spPr>
          <a:xfrm>
            <a:off x="1465364" y="2606654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7AD835F7-40E5-4753-8DB8-EC7EA76C6A33}"/>
              </a:ext>
            </a:extLst>
          </p:cNvPr>
          <p:cNvSpPr/>
          <p:nvPr/>
        </p:nvSpPr>
        <p:spPr>
          <a:xfrm>
            <a:off x="1902508" y="3494481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4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C1ED365F-27F0-46F2-899B-0EE5475DE54B}"/>
              </a:ext>
            </a:extLst>
          </p:cNvPr>
          <p:cNvSpPr/>
          <p:nvPr/>
        </p:nvSpPr>
        <p:spPr>
          <a:xfrm>
            <a:off x="1291400" y="4323156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7D242264-9F49-4B24-A0C4-EB1D0CF145BF}"/>
              </a:ext>
            </a:extLst>
          </p:cNvPr>
          <p:cNvSpPr/>
          <p:nvPr/>
        </p:nvSpPr>
        <p:spPr>
          <a:xfrm>
            <a:off x="2398197" y="4329095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88CB6F77-249E-484F-968A-FF42E2B6245A}"/>
              </a:ext>
            </a:extLst>
          </p:cNvPr>
          <p:cNvSpPr/>
          <p:nvPr/>
        </p:nvSpPr>
        <p:spPr>
          <a:xfrm>
            <a:off x="2781132" y="2606654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28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D61B-F6E5-43E6-BBAD-D2B44B0B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Size by Recursion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B1474-6B6E-4BAD-A44D-A171CF485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781"/>
            <a:ext cx="6291522" cy="24815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empty tree has 0 node</a:t>
            </a:r>
          </a:p>
          <a:p>
            <a:r>
              <a:rPr lang="en-US" dirty="0"/>
              <a:t>A tree with a root has 1 node (</a:t>
            </a:r>
            <a:r>
              <a:rPr lang="en-US" dirty="0">
                <a:solidFill>
                  <a:schemeClr val="accent5"/>
                </a:solidFill>
              </a:rPr>
              <a:t>the root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Plus the size of </a:t>
            </a:r>
            <a:r>
              <a:rPr lang="en-US" dirty="0">
                <a:solidFill>
                  <a:schemeClr val="accent2"/>
                </a:solidFill>
              </a:rPr>
              <a:t>its two subtrees</a:t>
            </a:r>
          </a:p>
          <a:p>
            <a:r>
              <a:rPr lang="en-US" dirty="0"/>
              <a:t>Easily written as </a:t>
            </a:r>
            <a:r>
              <a:rPr lang="en-US" dirty="0">
                <a:solidFill>
                  <a:schemeClr val="accent6"/>
                </a:solidFill>
              </a:rPr>
              <a:t>recursive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783E9C-9E13-4A3B-AE45-5BA585046D97}"/>
              </a:ext>
            </a:extLst>
          </p:cNvPr>
          <p:cNvCxnSpPr>
            <a:cxnSpLocks/>
            <a:stCxn id="10" idx="1"/>
            <a:endCxn id="11" idx="1"/>
          </p:cNvCxnSpPr>
          <p:nvPr/>
        </p:nvCxnSpPr>
        <p:spPr>
          <a:xfrm>
            <a:off x="8320528" y="2123866"/>
            <a:ext cx="437144" cy="88782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05EC3B-AFB7-45DC-935E-CAE2112A5A9A}"/>
              </a:ext>
            </a:extLst>
          </p:cNvPr>
          <p:cNvCxnSpPr>
            <a:cxnSpLocks/>
            <a:stCxn id="12" idx="1"/>
            <a:endCxn id="11" idx="1"/>
          </p:cNvCxnSpPr>
          <p:nvPr/>
        </p:nvCxnSpPr>
        <p:spPr>
          <a:xfrm flipV="1">
            <a:off x="8146564" y="3011693"/>
            <a:ext cx="611108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D47D9A-1B59-4DC2-A0DC-EBE956152845}"/>
              </a:ext>
            </a:extLst>
          </p:cNvPr>
          <p:cNvCxnSpPr>
            <a:cxnSpLocks/>
            <a:stCxn id="13" idx="1"/>
            <a:endCxn id="11" idx="1"/>
          </p:cNvCxnSpPr>
          <p:nvPr/>
        </p:nvCxnSpPr>
        <p:spPr>
          <a:xfrm flipH="1" flipV="1">
            <a:off x="8757672" y="3011693"/>
            <a:ext cx="495689" cy="83461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EA5A23-4D91-43E9-AD93-35B53D32B150}"/>
              </a:ext>
            </a:extLst>
          </p:cNvPr>
          <p:cNvCxnSpPr>
            <a:cxnSpLocks/>
            <a:stCxn id="14" idx="1"/>
            <a:endCxn id="9" idx="1"/>
          </p:cNvCxnSpPr>
          <p:nvPr/>
        </p:nvCxnSpPr>
        <p:spPr>
          <a:xfrm flipH="1" flipV="1">
            <a:off x="8920603" y="1295191"/>
            <a:ext cx="715693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01C6AC-BE2D-4B96-AD14-C5065D8026FA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V="1">
            <a:off x="8320528" y="1295191"/>
            <a:ext cx="600075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9902A72B-5D87-4DB6-8944-F388C2777D0E}"/>
              </a:ext>
            </a:extLst>
          </p:cNvPr>
          <p:cNvSpPr/>
          <p:nvPr/>
        </p:nvSpPr>
        <p:spPr>
          <a:xfrm>
            <a:off x="8729135" y="1103723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12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44F64537-A107-4EB4-AFD4-5071E17AEA36}"/>
              </a:ext>
            </a:extLst>
          </p:cNvPr>
          <p:cNvSpPr/>
          <p:nvPr/>
        </p:nvSpPr>
        <p:spPr>
          <a:xfrm>
            <a:off x="8129060" y="1932398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E960162-97DB-417B-9C37-44683F870976}"/>
              </a:ext>
            </a:extLst>
          </p:cNvPr>
          <p:cNvSpPr/>
          <p:nvPr/>
        </p:nvSpPr>
        <p:spPr>
          <a:xfrm>
            <a:off x="8566204" y="2820225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4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8DB1158-3426-42E9-9A5B-F0C6EE1FE4C1}"/>
              </a:ext>
            </a:extLst>
          </p:cNvPr>
          <p:cNvSpPr/>
          <p:nvPr/>
        </p:nvSpPr>
        <p:spPr>
          <a:xfrm>
            <a:off x="7955096" y="3648900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0D282C3-B62D-498B-BE95-E3769110CEE0}"/>
              </a:ext>
            </a:extLst>
          </p:cNvPr>
          <p:cNvSpPr/>
          <p:nvPr/>
        </p:nvSpPr>
        <p:spPr>
          <a:xfrm>
            <a:off x="9061893" y="3654839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A8B7B706-65C2-43B1-87F3-83AE667329C9}"/>
              </a:ext>
            </a:extLst>
          </p:cNvPr>
          <p:cNvSpPr/>
          <p:nvPr/>
        </p:nvSpPr>
        <p:spPr>
          <a:xfrm>
            <a:off x="9444828" y="1932398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575A80-F15C-4646-82CE-ED3BA01A79B0}"/>
              </a:ext>
            </a:extLst>
          </p:cNvPr>
          <p:cNvSpPr txBox="1"/>
          <p:nvPr/>
        </p:nvSpPr>
        <p:spPr>
          <a:xfrm>
            <a:off x="7177397" y="3288585"/>
            <a:ext cx="12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1=</a:t>
            </a:r>
            <a:r>
              <a:rPr lang="en-US" sz="1800" dirty="0">
                <a:solidFill>
                  <a:schemeClr val="accent5"/>
                </a:solidFill>
              </a:rPr>
              <a:t>1</a:t>
            </a:r>
            <a:r>
              <a:rPr lang="en-US" sz="1800" dirty="0"/>
              <a:t>+</a:t>
            </a:r>
            <a:r>
              <a:rPr lang="en-US" sz="1800" dirty="0">
                <a:solidFill>
                  <a:schemeClr val="accent2"/>
                </a:solidFill>
              </a:rPr>
              <a:t>0+0</a:t>
            </a:r>
            <a:endParaRPr lang="th-TH" sz="18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CD0161-B727-4257-9D44-44A63B528BB1}"/>
              </a:ext>
            </a:extLst>
          </p:cNvPr>
          <p:cNvSpPr txBox="1"/>
          <p:nvPr/>
        </p:nvSpPr>
        <p:spPr>
          <a:xfrm>
            <a:off x="9145553" y="3288585"/>
            <a:ext cx="12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1=</a:t>
            </a:r>
            <a:r>
              <a:rPr lang="en-US" sz="1800" dirty="0">
                <a:solidFill>
                  <a:schemeClr val="accent5"/>
                </a:solidFill>
              </a:rPr>
              <a:t>1</a:t>
            </a:r>
            <a:r>
              <a:rPr lang="en-US" sz="1800" dirty="0"/>
              <a:t>+</a:t>
            </a:r>
            <a:r>
              <a:rPr lang="en-US" sz="1800" dirty="0">
                <a:solidFill>
                  <a:schemeClr val="accent2"/>
                </a:solidFill>
              </a:rPr>
              <a:t>0+0</a:t>
            </a:r>
            <a:endParaRPr lang="th-TH" sz="18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BEA1D8-7A12-4178-8DD8-154CC35BC694}"/>
              </a:ext>
            </a:extLst>
          </p:cNvPr>
          <p:cNvSpPr txBox="1"/>
          <p:nvPr/>
        </p:nvSpPr>
        <p:spPr>
          <a:xfrm>
            <a:off x="7262944" y="1613366"/>
            <a:ext cx="12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4=</a:t>
            </a:r>
            <a:r>
              <a:rPr lang="en-US" sz="1800" dirty="0">
                <a:solidFill>
                  <a:schemeClr val="accent5"/>
                </a:solidFill>
              </a:rPr>
              <a:t>1</a:t>
            </a:r>
            <a:r>
              <a:rPr lang="en-US" sz="1800" dirty="0"/>
              <a:t>+</a:t>
            </a:r>
            <a:r>
              <a:rPr lang="en-US" sz="1800" dirty="0">
                <a:solidFill>
                  <a:schemeClr val="accent2"/>
                </a:solidFill>
              </a:rPr>
              <a:t>0+3</a:t>
            </a:r>
            <a:endParaRPr lang="th-TH" sz="18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B0D24C-EB4B-4410-B53F-61672EF78FDA}"/>
              </a:ext>
            </a:extLst>
          </p:cNvPr>
          <p:cNvSpPr txBox="1"/>
          <p:nvPr/>
        </p:nvSpPr>
        <p:spPr>
          <a:xfrm>
            <a:off x="8674445" y="2490120"/>
            <a:ext cx="12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3=</a:t>
            </a:r>
            <a:r>
              <a:rPr lang="en-US" sz="1800" dirty="0">
                <a:solidFill>
                  <a:schemeClr val="accent5"/>
                </a:solidFill>
              </a:rPr>
              <a:t>1</a:t>
            </a:r>
            <a:r>
              <a:rPr lang="en-US" sz="1800" dirty="0"/>
              <a:t>+</a:t>
            </a:r>
            <a:r>
              <a:rPr lang="en-US" sz="1800" dirty="0">
                <a:solidFill>
                  <a:schemeClr val="accent2"/>
                </a:solidFill>
              </a:rPr>
              <a:t>1+1</a:t>
            </a:r>
            <a:endParaRPr lang="th-TH" sz="1800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1E3EF-867B-44BB-8C3F-9C525788A7B3}"/>
              </a:ext>
            </a:extLst>
          </p:cNvPr>
          <p:cNvSpPr txBox="1"/>
          <p:nvPr/>
        </p:nvSpPr>
        <p:spPr>
          <a:xfrm>
            <a:off x="9632367" y="1547277"/>
            <a:ext cx="12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1=</a:t>
            </a:r>
            <a:r>
              <a:rPr lang="en-US" sz="1800" dirty="0">
                <a:solidFill>
                  <a:schemeClr val="accent5"/>
                </a:solidFill>
              </a:rPr>
              <a:t>1</a:t>
            </a:r>
            <a:r>
              <a:rPr lang="en-US" sz="1800" dirty="0"/>
              <a:t>+</a:t>
            </a:r>
            <a:r>
              <a:rPr lang="en-US" sz="1800" dirty="0">
                <a:solidFill>
                  <a:schemeClr val="accent2"/>
                </a:solidFill>
              </a:rPr>
              <a:t>0+0</a:t>
            </a:r>
            <a:endParaRPr lang="th-TH" sz="1800" dirty="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06587E-9370-48BC-B801-BC65539EA0C5}"/>
              </a:ext>
            </a:extLst>
          </p:cNvPr>
          <p:cNvSpPr txBox="1"/>
          <p:nvPr/>
        </p:nvSpPr>
        <p:spPr>
          <a:xfrm>
            <a:off x="8452118" y="653800"/>
            <a:ext cx="120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6=</a:t>
            </a:r>
            <a:r>
              <a:rPr lang="en-US" sz="1800" dirty="0">
                <a:solidFill>
                  <a:schemeClr val="accent5"/>
                </a:solidFill>
              </a:rPr>
              <a:t>1</a:t>
            </a:r>
            <a:r>
              <a:rPr lang="en-US" sz="1800" dirty="0"/>
              <a:t>+</a:t>
            </a:r>
            <a:r>
              <a:rPr lang="en-US" sz="1800" dirty="0">
                <a:solidFill>
                  <a:schemeClr val="accent2"/>
                </a:solidFill>
              </a:rPr>
              <a:t>4+1</a:t>
            </a:r>
            <a:endParaRPr lang="th-TH" sz="1800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C5CA12-254F-479C-942E-C7C2A283E40C}"/>
              </a:ext>
            </a:extLst>
          </p:cNvPr>
          <p:cNvSpPr/>
          <p:nvPr/>
        </p:nvSpPr>
        <p:spPr>
          <a:xfrm>
            <a:off x="838199" y="3866485"/>
            <a:ext cx="6785473" cy="286232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+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9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2" grpId="0"/>
      <p:bldP spid="23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96FA-3A13-432A-99DB-21593EB4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6FC46-0E46-4DCA-BEDD-5B6B4CE34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This is a basic for the next data structure, Binary Search and AVL Tree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Focus on using Node and Pointer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Focus on using recursive programming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Some applications using just Binary Tree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There is no data structure in std that is Binary Tree</a:t>
            </a:r>
            <a:endParaRPr lang="th-TH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11022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56D8-F8C4-4E8D-884E-448A740B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Height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57C0B-99C6-4FD2-AB47-06F1732EC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58781"/>
            <a:ext cx="5698783" cy="22960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Height of a tree is the number of link we have to go to reach it deepest children</a:t>
            </a:r>
          </a:p>
          <a:p>
            <a:r>
              <a:rPr lang="en-US" dirty="0"/>
              <a:t>Empty tree has height -1</a:t>
            </a:r>
          </a:p>
          <a:p>
            <a:r>
              <a:rPr lang="en-US" dirty="0"/>
              <a:t>Height of a tree is 1 + max of height of its children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361DEA-90D9-4F60-89F6-9D7965CFC536}"/>
              </a:ext>
            </a:extLst>
          </p:cNvPr>
          <p:cNvCxnSpPr>
            <a:cxnSpLocks/>
            <a:stCxn id="10" idx="1"/>
            <a:endCxn id="11" idx="1"/>
          </p:cNvCxnSpPr>
          <p:nvPr/>
        </p:nvCxnSpPr>
        <p:spPr>
          <a:xfrm>
            <a:off x="8320528" y="2123866"/>
            <a:ext cx="437144" cy="88782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F1C320-1BE0-4D84-862D-DA8641BA4C66}"/>
              </a:ext>
            </a:extLst>
          </p:cNvPr>
          <p:cNvCxnSpPr>
            <a:cxnSpLocks/>
            <a:stCxn id="12" idx="1"/>
            <a:endCxn id="11" idx="1"/>
          </p:cNvCxnSpPr>
          <p:nvPr/>
        </p:nvCxnSpPr>
        <p:spPr>
          <a:xfrm flipV="1">
            <a:off x="8146564" y="3011693"/>
            <a:ext cx="611108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22DDEA-9411-4331-A699-9AD780A097EB}"/>
              </a:ext>
            </a:extLst>
          </p:cNvPr>
          <p:cNvCxnSpPr>
            <a:cxnSpLocks/>
            <a:stCxn id="13" idx="1"/>
            <a:endCxn id="11" idx="1"/>
          </p:cNvCxnSpPr>
          <p:nvPr/>
        </p:nvCxnSpPr>
        <p:spPr>
          <a:xfrm flipH="1" flipV="1">
            <a:off x="8757672" y="3011693"/>
            <a:ext cx="495689" cy="83461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9874C2-911A-4E6A-955C-03F1DF5989FC}"/>
              </a:ext>
            </a:extLst>
          </p:cNvPr>
          <p:cNvCxnSpPr>
            <a:cxnSpLocks/>
            <a:stCxn id="14" idx="1"/>
            <a:endCxn id="9" idx="1"/>
          </p:cNvCxnSpPr>
          <p:nvPr/>
        </p:nvCxnSpPr>
        <p:spPr>
          <a:xfrm flipH="1" flipV="1">
            <a:off x="8920603" y="1295191"/>
            <a:ext cx="715693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686582-5938-4D7A-860C-E65A6739695E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V="1">
            <a:off x="8320528" y="1295191"/>
            <a:ext cx="600075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E231D488-F7EA-458C-BDAE-4DCA34DC6E5F}"/>
              </a:ext>
            </a:extLst>
          </p:cNvPr>
          <p:cNvSpPr/>
          <p:nvPr/>
        </p:nvSpPr>
        <p:spPr>
          <a:xfrm>
            <a:off x="8729135" y="1103723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12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1F63CF7-82BB-48C4-8366-391ADB605A7A}"/>
              </a:ext>
            </a:extLst>
          </p:cNvPr>
          <p:cNvSpPr/>
          <p:nvPr/>
        </p:nvSpPr>
        <p:spPr>
          <a:xfrm>
            <a:off x="8129060" y="1932398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08F8063-FFA7-48AC-9507-79F41AE75DD2}"/>
              </a:ext>
            </a:extLst>
          </p:cNvPr>
          <p:cNvSpPr/>
          <p:nvPr/>
        </p:nvSpPr>
        <p:spPr>
          <a:xfrm>
            <a:off x="8566204" y="2820225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4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0BA6A72-DC12-48B8-B82F-CD196C2F9A54}"/>
              </a:ext>
            </a:extLst>
          </p:cNvPr>
          <p:cNvSpPr/>
          <p:nvPr/>
        </p:nvSpPr>
        <p:spPr>
          <a:xfrm>
            <a:off x="7955096" y="3648900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71D65BD9-38CE-45D1-AA70-62D268EC8535}"/>
              </a:ext>
            </a:extLst>
          </p:cNvPr>
          <p:cNvSpPr/>
          <p:nvPr/>
        </p:nvSpPr>
        <p:spPr>
          <a:xfrm>
            <a:off x="9061893" y="3654839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F9A8EE6-99C8-4536-8DCC-7E27ACA26CDB}"/>
              </a:ext>
            </a:extLst>
          </p:cNvPr>
          <p:cNvSpPr/>
          <p:nvPr/>
        </p:nvSpPr>
        <p:spPr>
          <a:xfrm>
            <a:off x="9444828" y="1932398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694DDD-0392-42BC-80BB-06ABD149190F}"/>
              </a:ext>
            </a:extLst>
          </p:cNvPr>
          <p:cNvSpPr txBox="1"/>
          <p:nvPr/>
        </p:nvSpPr>
        <p:spPr>
          <a:xfrm>
            <a:off x="6599104" y="3288585"/>
            <a:ext cx="178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0=</a:t>
            </a:r>
            <a:r>
              <a:rPr lang="en-US" sz="1800" dirty="0">
                <a:solidFill>
                  <a:schemeClr val="accent5"/>
                </a:solidFill>
              </a:rPr>
              <a:t>1</a:t>
            </a:r>
            <a:r>
              <a:rPr lang="en-US" sz="1800" dirty="0"/>
              <a:t>+</a:t>
            </a:r>
            <a:r>
              <a:rPr lang="en-US" sz="1800" dirty="0">
                <a:solidFill>
                  <a:schemeClr val="accent6"/>
                </a:solidFill>
              </a:rPr>
              <a:t>max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2"/>
                </a:solidFill>
              </a:rPr>
              <a:t>-1,-1)</a:t>
            </a:r>
            <a:endParaRPr lang="th-TH" sz="180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266DC9-1A1E-4031-B8B6-13436F6918D3}"/>
              </a:ext>
            </a:extLst>
          </p:cNvPr>
          <p:cNvSpPr txBox="1"/>
          <p:nvPr/>
        </p:nvSpPr>
        <p:spPr>
          <a:xfrm>
            <a:off x="9177313" y="3288585"/>
            <a:ext cx="178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0=</a:t>
            </a:r>
            <a:r>
              <a:rPr lang="en-US" sz="1800" dirty="0">
                <a:solidFill>
                  <a:schemeClr val="accent5"/>
                </a:solidFill>
              </a:rPr>
              <a:t>1</a:t>
            </a:r>
            <a:r>
              <a:rPr lang="en-US" sz="1800" dirty="0"/>
              <a:t>+</a:t>
            </a:r>
            <a:r>
              <a:rPr lang="en-US" sz="1800" dirty="0">
                <a:solidFill>
                  <a:schemeClr val="accent6"/>
                </a:solidFill>
              </a:rPr>
              <a:t>max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2"/>
                </a:solidFill>
              </a:rPr>
              <a:t>-1,-1)</a:t>
            </a:r>
            <a:endParaRPr lang="th-TH" sz="180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98A082-3BE1-4B23-8239-3850A990A5FB}"/>
              </a:ext>
            </a:extLst>
          </p:cNvPr>
          <p:cNvSpPr txBox="1"/>
          <p:nvPr/>
        </p:nvSpPr>
        <p:spPr>
          <a:xfrm>
            <a:off x="8729135" y="2483348"/>
            <a:ext cx="178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1=</a:t>
            </a:r>
            <a:r>
              <a:rPr lang="en-US" sz="1800" dirty="0">
                <a:solidFill>
                  <a:schemeClr val="accent5"/>
                </a:solidFill>
              </a:rPr>
              <a:t>1</a:t>
            </a:r>
            <a:r>
              <a:rPr lang="en-US" sz="1800" dirty="0"/>
              <a:t>+</a:t>
            </a:r>
            <a:r>
              <a:rPr lang="en-US" sz="1800" dirty="0">
                <a:solidFill>
                  <a:schemeClr val="accent6"/>
                </a:solidFill>
              </a:rPr>
              <a:t>max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2"/>
                </a:solidFill>
              </a:rPr>
              <a:t>0,0)</a:t>
            </a:r>
            <a:endParaRPr lang="th-TH" sz="180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28B3F1-66FF-47C5-AE7A-878A1A223B0F}"/>
              </a:ext>
            </a:extLst>
          </p:cNvPr>
          <p:cNvSpPr txBox="1"/>
          <p:nvPr/>
        </p:nvSpPr>
        <p:spPr>
          <a:xfrm>
            <a:off x="6699914" y="1576996"/>
            <a:ext cx="178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2=</a:t>
            </a:r>
            <a:r>
              <a:rPr lang="en-US" sz="1800" dirty="0">
                <a:solidFill>
                  <a:schemeClr val="accent5"/>
                </a:solidFill>
              </a:rPr>
              <a:t>1</a:t>
            </a:r>
            <a:r>
              <a:rPr lang="en-US" sz="1800" dirty="0"/>
              <a:t>+</a:t>
            </a:r>
            <a:r>
              <a:rPr lang="en-US" sz="1800" dirty="0">
                <a:solidFill>
                  <a:schemeClr val="accent6"/>
                </a:solidFill>
              </a:rPr>
              <a:t>max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2"/>
                </a:solidFill>
              </a:rPr>
              <a:t>-1,1)</a:t>
            </a:r>
            <a:endParaRPr lang="th-TH" sz="1800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67277D-3261-46AF-81DE-B17E13EC7551}"/>
              </a:ext>
            </a:extLst>
          </p:cNvPr>
          <p:cNvSpPr txBox="1"/>
          <p:nvPr/>
        </p:nvSpPr>
        <p:spPr>
          <a:xfrm>
            <a:off x="9567499" y="1576996"/>
            <a:ext cx="178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0=</a:t>
            </a:r>
            <a:r>
              <a:rPr lang="en-US" sz="1800" dirty="0">
                <a:solidFill>
                  <a:schemeClr val="accent5"/>
                </a:solidFill>
              </a:rPr>
              <a:t>1</a:t>
            </a:r>
            <a:r>
              <a:rPr lang="en-US" sz="1800" dirty="0"/>
              <a:t>+</a:t>
            </a:r>
            <a:r>
              <a:rPr lang="en-US" sz="1800" dirty="0">
                <a:solidFill>
                  <a:schemeClr val="accent6"/>
                </a:solidFill>
              </a:rPr>
              <a:t>max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2"/>
                </a:solidFill>
              </a:rPr>
              <a:t>-1,-1)</a:t>
            </a:r>
            <a:endParaRPr lang="th-TH" sz="1800" dirty="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5A8A22-E1FF-4423-836F-BB69F7DB443A}"/>
              </a:ext>
            </a:extLst>
          </p:cNvPr>
          <p:cNvSpPr txBox="1"/>
          <p:nvPr/>
        </p:nvSpPr>
        <p:spPr>
          <a:xfrm>
            <a:off x="8218919" y="717172"/>
            <a:ext cx="178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3=</a:t>
            </a:r>
            <a:r>
              <a:rPr lang="en-US" sz="1800" dirty="0">
                <a:solidFill>
                  <a:schemeClr val="accent5"/>
                </a:solidFill>
              </a:rPr>
              <a:t>1</a:t>
            </a:r>
            <a:r>
              <a:rPr lang="en-US" sz="1800" dirty="0"/>
              <a:t>+</a:t>
            </a:r>
            <a:r>
              <a:rPr lang="en-US" sz="1800" dirty="0">
                <a:solidFill>
                  <a:schemeClr val="accent6"/>
                </a:solidFill>
              </a:rPr>
              <a:t>max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accent2"/>
                </a:solidFill>
              </a:rPr>
              <a:t>2,0)</a:t>
            </a:r>
            <a:endParaRPr lang="th-TH" sz="1800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D38EE0-9A03-4DFE-9B47-E4E033FE1E45}"/>
              </a:ext>
            </a:extLst>
          </p:cNvPr>
          <p:cNvSpPr/>
          <p:nvPr/>
        </p:nvSpPr>
        <p:spPr>
          <a:xfrm>
            <a:off x="860849" y="3783026"/>
            <a:ext cx="5522435" cy="286232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get_height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max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get_height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get_height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232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2" grpId="0"/>
      <p:bldP spid="23" grpId="0"/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29006CA-02F7-4658-8E2B-3B61D9F0E8EA}"/>
              </a:ext>
            </a:extLst>
          </p:cNvPr>
          <p:cNvCxnSpPr>
            <a:cxnSpLocks/>
            <a:stCxn id="34" idx="1"/>
            <a:endCxn id="39" idx="1"/>
          </p:cNvCxnSpPr>
          <p:nvPr/>
        </p:nvCxnSpPr>
        <p:spPr>
          <a:xfrm flipH="1" flipV="1">
            <a:off x="10524768" y="2256212"/>
            <a:ext cx="568001" cy="88782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7354032-FFD1-462D-A923-5B24A7E71AAF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9924693" y="2256212"/>
            <a:ext cx="600075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6A12C42-6C7A-4BED-BD80-F0B3BB03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Copy</a:t>
            </a:r>
            <a:endParaRPr lang="th-T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81374-E9C5-49A4-932C-5666C826075F}"/>
              </a:ext>
            </a:extLst>
          </p:cNvPr>
          <p:cNvSpPr/>
          <p:nvPr/>
        </p:nvSpPr>
        <p:spPr>
          <a:xfrm>
            <a:off x="838200" y="1358781"/>
            <a:ext cx="5776511" cy="4247317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: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  :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copy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lc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copy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rc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copy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lc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rc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517DA-1A2D-4347-BCC7-C0942C9B4C5D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>
            <a:off x="7163757" y="2639148"/>
            <a:ext cx="437144" cy="88782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7A2597-4D7C-4A6C-A286-D6182D47D287}"/>
              </a:ext>
            </a:extLst>
          </p:cNvPr>
          <p:cNvCxnSpPr>
            <a:cxnSpLocks/>
            <a:stCxn id="14" idx="1"/>
            <a:endCxn id="13" idx="1"/>
          </p:cNvCxnSpPr>
          <p:nvPr/>
        </p:nvCxnSpPr>
        <p:spPr>
          <a:xfrm flipV="1">
            <a:off x="6989793" y="3526975"/>
            <a:ext cx="611108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D5DB81-5B1A-4FCF-9EB1-709E3E28C7CC}"/>
              </a:ext>
            </a:extLst>
          </p:cNvPr>
          <p:cNvCxnSpPr>
            <a:cxnSpLocks/>
            <a:stCxn id="15" idx="1"/>
            <a:endCxn id="13" idx="1"/>
          </p:cNvCxnSpPr>
          <p:nvPr/>
        </p:nvCxnSpPr>
        <p:spPr>
          <a:xfrm flipH="1" flipV="1">
            <a:off x="7600901" y="3526975"/>
            <a:ext cx="495689" cy="83461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30C93E-0E9D-4FC7-8CF2-D30814F14793}"/>
              </a:ext>
            </a:extLst>
          </p:cNvPr>
          <p:cNvCxnSpPr>
            <a:cxnSpLocks/>
            <a:stCxn id="16" idx="1"/>
            <a:endCxn id="11" idx="1"/>
          </p:cNvCxnSpPr>
          <p:nvPr/>
        </p:nvCxnSpPr>
        <p:spPr>
          <a:xfrm flipH="1" flipV="1">
            <a:off x="7763832" y="1810473"/>
            <a:ext cx="715693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32F6B8-8B0A-4E93-BFC0-3276C0DC3397}"/>
              </a:ext>
            </a:extLst>
          </p:cNvPr>
          <p:cNvCxnSpPr>
            <a:cxnSpLocks/>
            <a:stCxn id="12" idx="1"/>
            <a:endCxn id="11" idx="1"/>
          </p:cNvCxnSpPr>
          <p:nvPr/>
        </p:nvCxnSpPr>
        <p:spPr>
          <a:xfrm flipV="1">
            <a:off x="7163757" y="1810473"/>
            <a:ext cx="600075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12B73F7C-FD54-4C1B-839B-CF961DC8E9DD}"/>
              </a:ext>
            </a:extLst>
          </p:cNvPr>
          <p:cNvSpPr/>
          <p:nvPr/>
        </p:nvSpPr>
        <p:spPr>
          <a:xfrm>
            <a:off x="7572364" y="1619005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12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B6649E8-82CA-4872-B5EE-28B01043D710}"/>
              </a:ext>
            </a:extLst>
          </p:cNvPr>
          <p:cNvSpPr/>
          <p:nvPr/>
        </p:nvSpPr>
        <p:spPr>
          <a:xfrm>
            <a:off x="6972289" y="2447680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4739A0E-1374-4728-A3EB-1221D08509CF}"/>
              </a:ext>
            </a:extLst>
          </p:cNvPr>
          <p:cNvSpPr/>
          <p:nvPr/>
        </p:nvSpPr>
        <p:spPr>
          <a:xfrm>
            <a:off x="7409433" y="3335507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4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E438267-C20C-4C7A-8861-CF3C7308580C}"/>
              </a:ext>
            </a:extLst>
          </p:cNvPr>
          <p:cNvSpPr/>
          <p:nvPr/>
        </p:nvSpPr>
        <p:spPr>
          <a:xfrm>
            <a:off x="6798325" y="4164182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98C46F-8C5B-4EA2-B536-08D8742B4C1D}"/>
              </a:ext>
            </a:extLst>
          </p:cNvPr>
          <p:cNvSpPr/>
          <p:nvPr/>
        </p:nvSpPr>
        <p:spPr>
          <a:xfrm>
            <a:off x="7905122" y="4170121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78B77A18-0557-419F-9A9B-D33B39845A11}"/>
              </a:ext>
            </a:extLst>
          </p:cNvPr>
          <p:cNvSpPr/>
          <p:nvPr/>
        </p:nvSpPr>
        <p:spPr>
          <a:xfrm>
            <a:off x="8288057" y="2447680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5">
            <a:extLst>
              <a:ext uri="{FF2B5EF4-FFF2-40B4-BE49-F238E27FC236}">
                <a16:creationId xmlns:a16="http://schemas.microsoft.com/office/drawing/2014/main" id="{53774CC3-5D1E-4D65-8A68-03F033B99EDD}"/>
              </a:ext>
            </a:extLst>
          </p:cNvPr>
          <p:cNvSpPr/>
          <p:nvPr/>
        </p:nvSpPr>
        <p:spPr>
          <a:xfrm>
            <a:off x="7045363" y="1000182"/>
            <a:ext cx="336018" cy="34536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883E186-6940-4557-B339-12DD30147367}"/>
              </a:ext>
            </a:extLst>
          </p:cNvPr>
          <p:cNvSpPr/>
          <p:nvPr/>
        </p:nvSpPr>
        <p:spPr>
          <a:xfrm>
            <a:off x="7205032" y="1178805"/>
            <a:ext cx="539826" cy="440675"/>
          </a:xfrm>
          <a:custGeom>
            <a:avLst/>
            <a:gdLst>
              <a:gd name="connsiteX0" fmla="*/ 0 w 539826"/>
              <a:gd name="connsiteY0" fmla="*/ 0 h 440675"/>
              <a:gd name="connsiteX1" fmla="*/ 396607 w 539826"/>
              <a:gd name="connsiteY1" fmla="*/ 99152 h 440675"/>
              <a:gd name="connsiteX2" fmla="*/ 539826 w 539826"/>
              <a:gd name="connsiteY2" fmla="*/ 440675 h 44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826" h="440675">
                <a:moveTo>
                  <a:pt x="0" y="0"/>
                </a:moveTo>
                <a:cubicBezTo>
                  <a:pt x="153318" y="12853"/>
                  <a:pt x="306636" y="25706"/>
                  <a:pt x="396607" y="99152"/>
                </a:cubicBezTo>
                <a:cubicBezTo>
                  <a:pt x="486578" y="172598"/>
                  <a:pt x="513202" y="306636"/>
                  <a:pt x="539826" y="440675"/>
                </a:cubicBezTo>
              </a:path>
            </a:pathLst>
          </a:custGeom>
          <a:noFill/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605B2D-497E-4A91-B0FE-01F07444E636}"/>
              </a:ext>
            </a:extLst>
          </p:cNvPr>
          <p:cNvSpPr txBox="1"/>
          <p:nvPr/>
        </p:nvSpPr>
        <p:spPr>
          <a:xfrm>
            <a:off x="7073415" y="681286"/>
            <a:ext cx="33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</a:t>
            </a:r>
            <a:endParaRPr lang="th-TH" sz="1800" dirty="0">
              <a:solidFill>
                <a:schemeClr val="accent2"/>
              </a:solidFill>
            </a:endParaRPr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D9D20296-6A89-4ED5-8908-19DE27862AC9}"/>
              </a:ext>
            </a:extLst>
          </p:cNvPr>
          <p:cNvSpPr/>
          <p:nvPr/>
        </p:nvSpPr>
        <p:spPr>
          <a:xfrm>
            <a:off x="9330096" y="2397244"/>
            <a:ext cx="336018" cy="34536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1AD5F6-7275-42B0-98ED-36BBCBA33A92}"/>
              </a:ext>
            </a:extLst>
          </p:cNvPr>
          <p:cNvSpPr txBox="1"/>
          <p:nvPr/>
        </p:nvSpPr>
        <p:spPr>
          <a:xfrm>
            <a:off x="9320977" y="2078348"/>
            <a:ext cx="43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lc</a:t>
            </a:r>
            <a:endParaRPr lang="th-TH" sz="1800" dirty="0">
              <a:solidFill>
                <a:schemeClr val="accent2"/>
              </a:solidFill>
            </a:endParaRPr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4B7D6B44-1F32-4789-B6E9-ECB96EF95D08}"/>
              </a:ext>
            </a:extLst>
          </p:cNvPr>
          <p:cNvSpPr/>
          <p:nvPr/>
        </p:nvSpPr>
        <p:spPr>
          <a:xfrm>
            <a:off x="11157739" y="2397244"/>
            <a:ext cx="336018" cy="34536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057107-BEC6-43FC-A3D6-457BBD88D8EF}"/>
              </a:ext>
            </a:extLst>
          </p:cNvPr>
          <p:cNvSpPr txBox="1"/>
          <p:nvPr/>
        </p:nvSpPr>
        <p:spPr>
          <a:xfrm>
            <a:off x="11153149" y="2078348"/>
            <a:ext cx="52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rc</a:t>
            </a:r>
            <a:endParaRPr lang="th-TH" sz="1800" dirty="0">
              <a:solidFill>
                <a:schemeClr val="accent2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9C46BE-6ED6-42A7-976B-F0607D9D2E8F}"/>
              </a:ext>
            </a:extLst>
          </p:cNvPr>
          <p:cNvCxnSpPr>
            <a:cxnSpLocks/>
            <a:stCxn id="30" idx="1"/>
            <a:endCxn id="31" idx="1"/>
          </p:cNvCxnSpPr>
          <p:nvPr/>
        </p:nvCxnSpPr>
        <p:spPr>
          <a:xfrm>
            <a:off x="9915111" y="3144040"/>
            <a:ext cx="437144" cy="88782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0927D3-DA77-4DA1-BF1E-F8E7FE71675F}"/>
              </a:ext>
            </a:extLst>
          </p:cNvPr>
          <p:cNvCxnSpPr>
            <a:cxnSpLocks/>
            <a:stCxn id="32" idx="1"/>
            <a:endCxn id="31" idx="1"/>
          </p:cNvCxnSpPr>
          <p:nvPr/>
        </p:nvCxnSpPr>
        <p:spPr>
          <a:xfrm flipV="1">
            <a:off x="9741147" y="4031867"/>
            <a:ext cx="611108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15EC47-AFFA-4C92-8BAA-8EDDF0ED0F1E}"/>
              </a:ext>
            </a:extLst>
          </p:cNvPr>
          <p:cNvCxnSpPr>
            <a:cxnSpLocks/>
            <a:stCxn id="33" idx="1"/>
            <a:endCxn id="31" idx="1"/>
          </p:cNvCxnSpPr>
          <p:nvPr/>
        </p:nvCxnSpPr>
        <p:spPr>
          <a:xfrm flipH="1" flipV="1">
            <a:off x="10352255" y="4031867"/>
            <a:ext cx="495689" cy="83461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BD32185E-D2B1-434E-A46B-8D2F29F8C9B4}"/>
              </a:ext>
            </a:extLst>
          </p:cNvPr>
          <p:cNvSpPr/>
          <p:nvPr/>
        </p:nvSpPr>
        <p:spPr>
          <a:xfrm>
            <a:off x="9723643" y="2952572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9372E5B7-3E98-41D8-B7E6-BD8E8F04450D}"/>
              </a:ext>
            </a:extLst>
          </p:cNvPr>
          <p:cNvSpPr/>
          <p:nvPr/>
        </p:nvSpPr>
        <p:spPr>
          <a:xfrm>
            <a:off x="10160787" y="3840399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4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31C8468D-C9FD-4BAA-AA0A-E2D389BB689B}"/>
              </a:ext>
            </a:extLst>
          </p:cNvPr>
          <p:cNvSpPr/>
          <p:nvPr/>
        </p:nvSpPr>
        <p:spPr>
          <a:xfrm>
            <a:off x="9549679" y="4669074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E409B0C-E48F-4253-A3FA-187FE35F8309}"/>
              </a:ext>
            </a:extLst>
          </p:cNvPr>
          <p:cNvSpPr/>
          <p:nvPr/>
        </p:nvSpPr>
        <p:spPr>
          <a:xfrm>
            <a:off x="10656476" y="4675013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36B9D213-1B42-44DD-96EF-F8ACB5C743AA}"/>
              </a:ext>
            </a:extLst>
          </p:cNvPr>
          <p:cNvSpPr/>
          <p:nvPr/>
        </p:nvSpPr>
        <p:spPr>
          <a:xfrm>
            <a:off x="10901301" y="2952572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4CB12A-E162-452A-B3D8-3E3E437C7E56}"/>
              </a:ext>
            </a:extLst>
          </p:cNvPr>
          <p:cNvSpPr/>
          <p:nvPr/>
        </p:nvSpPr>
        <p:spPr>
          <a:xfrm>
            <a:off x="9496921" y="2543078"/>
            <a:ext cx="418190" cy="440675"/>
          </a:xfrm>
          <a:custGeom>
            <a:avLst/>
            <a:gdLst>
              <a:gd name="connsiteX0" fmla="*/ 0 w 539826"/>
              <a:gd name="connsiteY0" fmla="*/ 0 h 440675"/>
              <a:gd name="connsiteX1" fmla="*/ 396607 w 539826"/>
              <a:gd name="connsiteY1" fmla="*/ 99152 h 440675"/>
              <a:gd name="connsiteX2" fmla="*/ 539826 w 539826"/>
              <a:gd name="connsiteY2" fmla="*/ 440675 h 44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826" h="440675">
                <a:moveTo>
                  <a:pt x="0" y="0"/>
                </a:moveTo>
                <a:cubicBezTo>
                  <a:pt x="153318" y="12853"/>
                  <a:pt x="306636" y="25706"/>
                  <a:pt x="396607" y="99152"/>
                </a:cubicBezTo>
                <a:cubicBezTo>
                  <a:pt x="486578" y="172598"/>
                  <a:pt x="513202" y="306636"/>
                  <a:pt x="539826" y="440675"/>
                </a:cubicBezTo>
              </a:path>
            </a:pathLst>
          </a:custGeom>
          <a:noFill/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9982262-457A-4A3E-B3D3-D1EE277ED9C3}"/>
              </a:ext>
            </a:extLst>
          </p:cNvPr>
          <p:cNvSpPr/>
          <p:nvPr/>
        </p:nvSpPr>
        <p:spPr>
          <a:xfrm flipH="1">
            <a:off x="11066518" y="2569929"/>
            <a:ext cx="217717" cy="382644"/>
          </a:xfrm>
          <a:custGeom>
            <a:avLst/>
            <a:gdLst>
              <a:gd name="connsiteX0" fmla="*/ 0 w 539826"/>
              <a:gd name="connsiteY0" fmla="*/ 0 h 440675"/>
              <a:gd name="connsiteX1" fmla="*/ 396607 w 539826"/>
              <a:gd name="connsiteY1" fmla="*/ 99152 h 440675"/>
              <a:gd name="connsiteX2" fmla="*/ 539826 w 539826"/>
              <a:gd name="connsiteY2" fmla="*/ 440675 h 44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826" h="440675">
                <a:moveTo>
                  <a:pt x="0" y="0"/>
                </a:moveTo>
                <a:cubicBezTo>
                  <a:pt x="153318" y="12853"/>
                  <a:pt x="306636" y="25706"/>
                  <a:pt x="396607" y="99152"/>
                </a:cubicBezTo>
                <a:cubicBezTo>
                  <a:pt x="486578" y="172598"/>
                  <a:pt x="513202" y="306636"/>
                  <a:pt x="539826" y="440675"/>
                </a:cubicBezTo>
              </a:path>
            </a:pathLst>
          </a:custGeom>
          <a:noFill/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12D7F4E6-3C04-4BBA-BD79-8D8FF1856695}"/>
              </a:ext>
            </a:extLst>
          </p:cNvPr>
          <p:cNvSpPr/>
          <p:nvPr/>
        </p:nvSpPr>
        <p:spPr>
          <a:xfrm>
            <a:off x="10333300" y="2064744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12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id="{7648E822-FB55-4A80-B6EF-B2D382F39F07}"/>
              </a:ext>
            </a:extLst>
          </p:cNvPr>
          <p:cNvSpPr/>
          <p:nvPr/>
        </p:nvSpPr>
        <p:spPr>
          <a:xfrm>
            <a:off x="9824769" y="1352047"/>
            <a:ext cx="336018" cy="34536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11073F-BAC4-4603-98FA-E00346742122}"/>
              </a:ext>
            </a:extLst>
          </p:cNvPr>
          <p:cNvSpPr txBox="1"/>
          <p:nvPr/>
        </p:nvSpPr>
        <p:spPr>
          <a:xfrm>
            <a:off x="9497938" y="1033151"/>
            <a:ext cx="104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result</a:t>
            </a:r>
            <a:endParaRPr lang="th-TH" sz="1800" dirty="0">
              <a:solidFill>
                <a:schemeClr val="accent2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DEB5FDF-57D3-4C00-96C1-ED34C6842542}"/>
              </a:ext>
            </a:extLst>
          </p:cNvPr>
          <p:cNvSpPr/>
          <p:nvPr/>
        </p:nvSpPr>
        <p:spPr>
          <a:xfrm>
            <a:off x="10020830" y="1507524"/>
            <a:ext cx="503938" cy="599385"/>
          </a:xfrm>
          <a:custGeom>
            <a:avLst/>
            <a:gdLst>
              <a:gd name="connsiteX0" fmla="*/ 0 w 539826"/>
              <a:gd name="connsiteY0" fmla="*/ 0 h 440675"/>
              <a:gd name="connsiteX1" fmla="*/ 396607 w 539826"/>
              <a:gd name="connsiteY1" fmla="*/ 99152 h 440675"/>
              <a:gd name="connsiteX2" fmla="*/ 539826 w 539826"/>
              <a:gd name="connsiteY2" fmla="*/ 440675 h 44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826" h="440675">
                <a:moveTo>
                  <a:pt x="0" y="0"/>
                </a:moveTo>
                <a:cubicBezTo>
                  <a:pt x="153318" y="12853"/>
                  <a:pt x="306636" y="25706"/>
                  <a:pt x="396607" y="99152"/>
                </a:cubicBezTo>
                <a:cubicBezTo>
                  <a:pt x="486578" y="172598"/>
                  <a:pt x="513202" y="306636"/>
                  <a:pt x="539826" y="440675"/>
                </a:cubicBezTo>
              </a:path>
            </a:pathLst>
          </a:custGeom>
          <a:noFill/>
          <a:ln w="28575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666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/>
      <p:bldP spid="21" grpId="0" animBg="1"/>
      <p:bldP spid="22" grpId="0"/>
      <p:bldP spid="23" grpId="0" animBg="1"/>
      <p:bldP spid="24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1" grpId="0" animBg="1"/>
      <p:bldP spid="42" grpId="0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624D-7491-4F46-BA48-8C81E694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over a tree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D1766-342C-4010-B7FF-FC9EAE444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594"/>
            <a:ext cx="10515600" cy="5016382"/>
          </a:xfrm>
        </p:spPr>
        <p:txBody>
          <a:bodyPr/>
          <a:lstStyle/>
          <a:p>
            <a:r>
              <a:rPr lang="en-US" dirty="0"/>
              <a:t>Visiting all nodes (and maybe do something)</a:t>
            </a:r>
            <a:endParaRPr lang="th-TH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5D5C22-BE5A-47B6-B626-DABD2B708866}"/>
              </a:ext>
            </a:extLst>
          </p:cNvPr>
          <p:cNvCxnSpPr>
            <a:cxnSpLocks/>
            <a:stCxn id="10" idx="1"/>
            <a:endCxn id="11" idx="1"/>
          </p:cNvCxnSpPr>
          <p:nvPr/>
        </p:nvCxnSpPr>
        <p:spPr>
          <a:xfrm>
            <a:off x="8794253" y="1856951"/>
            <a:ext cx="437144" cy="88782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1C7843-E032-49D1-AA2B-07ACA08CC2A2}"/>
              </a:ext>
            </a:extLst>
          </p:cNvPr>
          <p:cNvCxnSpPr>
            <a:cxnSpLocks/>
            <a:stCxn id="12" idx="1"/>
            <a:endCxn id="11" idx="1"/>
          </p:cNvCxnSpPr>
          <p:nvPr/>
        </p:nvCxnSpPr>
        <p:spPr>
          <a:xfrm flipV="1">
            <a:off x="8620289" y="2744778"/>
            <a:ext cx="611108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5D38CA-0777-430E-9291-E1929875C3DC}"/>
              </a:ext>
            </a:extLst>
          </p:cNvPr>
          <p:cNvCxnSpPr>
            <a:cxnSpLocks/>
            <a:stCxn id="13" idx="1"/>
            <a:endCxn id="11" idx="1"/>
          </p:cNvCxnSpPr>
          <p:nvPr/>
        </p:nvCxnSpPr>
        <p:spPr>
          <a:xfrm flipH="1" flipV="1">
            <a:off x="9231397" y="2744778"/>
            <a:ext cx="495689" cy="83461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7FBA0D-7CAE-40FD-904E-2B56544DE613}"/>
              </a:ext>
            </a:extLst>
          </p:cNvPr>
          <p:cNvCxnSpPr>
            <a:cxnSpLocks/>
            <a:stCxn id="14" idx="1"/>
            <a:endCxn id="9" idx="1"/>
          </p:cNvCxnSpPr>
          <p:nvPr/>
        </p:nvCxnSpPr>
        <p:spPr>
          <a:xfrm flipH="1" flipV="1">
            <a:off x="9394328" y="1028276"/>
            <a:ext cx="715693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8C7FB2-5ECF-43E8-8455-154AB80A2F33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V="1">
            <a:off x="8794253" y="1028276"/>
            <a:ext cx="600075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60EACF4A-0661-4031-BC3F-026DE4B6524F}"/>
              </a:ext>
            </a:extLst>
          </p:cNvPr>
          <p:cNvSpPr/>
          <p:nvPr/>
        </p:nvSpPr>
        <p:spPr>
          <a:xfrm>
            <a:off x="9202860" y="836808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12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F4D6D463-F88F-4C9A-84C4-0622F9E8881A}"/>
              </a:ext>
            </a:extLst>
          </p:cNvPr>
          <p:cNvSpPr/>
          <p:nvPr/>
        </p:nvSpPr>
        <p:spPr>
          <a:xfrm>
            <a:off x="8602785" y="1665483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8E0B4BA-C801-4C5B-8B3C-1AAD573E561D}"/>
              </a:ext>
            </a:extLst>
          </p:cNvPr>
          <p:cNvSpPr/>
          <p:nvPr/>
        </p:nvSpPr>
        <p:spPr>
          <a:xfrm>
            <a:off x="9039929" y="2553310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4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F1BF1C20-7C48-4821-9F07-5E671675B6BB}"/>
              </a:ext>
            </a:extLst>
          </p:cNvPr>
          <p:cNvSpPr/>
          <p:nvPr/>
        </p:nvSpPr>
        <p:spPr>
          <a:xfrm>
            <a:off x="8428821" y="3381985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4516D9D-0744-4D00-A747-4020D4412679}"/>
              </a:ext>
            </a:extLst>
          </p:cNvPr>
          <p:cNvSpPr/>
          <p:nvPr/>
        </p:nvSpPr>
        <p:spPr>
          <a:xfrm>
            <a:off x="9535618" y="3387924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CDA52E51-08BD-4257-B16A-52AF3C497D9E}"/>
              </a:ext>
            </a:extLst>
          </p:cNvPr>
          <p:cNvSpPr/>
          <p:nvPr/>
        </p:nvSpPr>
        <p:spPr>
          <a:xfrm>
            <a:off x="9918553" y="1665483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A66BFC-94C5-4A5B-B7F1-710C00BA703E}"/>
              </a:ext>
            </a:extLst>
          </p:cNvPr>
          <p:cNvSpPr/>
          <p:nvPr/>
        </p:nvSpPr>
        <p:spPr>
          <a:xfrm>
            <a:off x="183131" y="1856950"/>
            <a:ext cx="6096000" cy="1754326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preorder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 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preorder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preorder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  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CBC277-D8B7-42A8-9057-75AD049B444E}"/>
              </a:ext>
            </a:extLst>
          </p:cNvPr>
          <p:cNvSpPr/>
          <p:nvPr/>
        </p:nvSpPr>
        <p:spPr>
          <a:xfrm>
            <a:off x="610779" y="3426753"/>
            <a:ext cx="6096000" cy="1754326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5"/>
            </a:solidFill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inorder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inorder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 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inorder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  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53A2BE-F195-4A89-BDBD-A7383E247BF0}"/>
              </a:ext>
            </a:extLst>
          </p:cNvPr>
          <p:cNvSpPr/>
          <p:nvPr/>
        </p:nvSpPr>
        <p:spPr>
          <a:xfrm>
            <a:off x="1088675" y="4996556"/>
            <a:ext cx="6096000" cy="1754326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3"/>
            </a:solidFill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postorder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postorder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postorder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  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 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7ED18A-0342-4B5A-BA4E-53A02AAADD75}"/>
              </a:ext>
            </a:extLst>
          </p:cNvPr>
          <p:cNvSpPr txBox="1"/>
          <p:nvPr/>
        </p:nvSpPr>
        <p:spPr>
          <a:xfrm>
            <a:off x="8794252" y="3967238"/>
            <a:ext cx="2903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the result of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preorder(a);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inorder</a:t>
            </a:r>
            <a:r>
              <a:rPr lang="en-US" sz="2000" dirty="0"/>
              <a:t>(a);</a:t>
            </a:r>
            <a:endParaRPr lang="th-TH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postorder</a:t>
            </a:r>
            <a:r>
              <a:rPr lang="en-US" sz="2000" dirty="0"/>
              <a:t>(a);</a:t>
            </a:r>
            <a:endParaRPr lang="th-TH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A64A10-8E1E-476D-9580-885C568A9508}"/>
              </a:ext>
            </a:extLst>
          </p:cNvPr>
          <p:cNvSpPr txBox="1"/>
          <p:nvPr/>
        </p:nvSpPr>
        <p:spPr>
          <a:xfrm>
            <a:off x="4717276" y="2516127"/>
            <a:ext cx="2887407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preorder traversal</a:t>
            </a:r>
            <a:endParaRPr lang="th-T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9C9CBF-2700-4138-B37A-BBDB6CB6C3CA}"/>
              </a:ext>
            </a:extLst>
          </p:cNvPr>
          <p:cNvSpPr txBox="1"/>
          <p:nvPr/>
        </p:nvSpPr>
        <p:spPr>
          <a:xfrm>
            <a:off x="5102056" y="4032673"/>
            <a:ext cx="2887407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  <a:endParaRPr lang="th-T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898BDE-AB82-4FAF-A261-7D9C0F035235}"/>
              </a:ext>
            </a:extLst>
          </p:cNvPr>
          <p:cNvSpPr txBox="1"/>
          <p:nvPr/>
        </p:nvSpPr>
        <p:spPr>
          <a:xfrm>
            <a:off x="5541414" y="5587812"/>
            <a:ext cx="307887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0359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5B0F-20B3-49C3-BBC2-05ABE1B2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Tree : Encoding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56F91-FAE3-4C86-99D8-029561790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948690"/>
            <a:ext cx="4446224" cy="5016382"/>
          </a:xfrm>
        </p:spPr>
        <p:txBody>
          <a:bodyPr/>
          <a:lstStyle/>
          <a:p>
            <a:r>
              <a:rPr lang="en-US" dirty="0"/>
              <a:t>Recursive printing </a:t>
            </a:r>
          </a:p>
          <a:p>
            <a:r>
              <a:rPr lang="en-US" dirty="0"/>
              <a:t>Use s to store path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A4E430-9B34-482F-8688-3CBF8DCB6A34}"/>
              </a:ext>
            </a:extLst>
          </p:cNvPr>
          <p:cNvSpPr/>
          <p:nvPr/>
        </p:nvSpPr>
        <p:spPr>
          <a:xfrm>
            <a:off x="838200" y="1225689"/>
            <a:ext cx="6344798" cy="535531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huffman_tree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protected: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{ };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node_comparator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{  };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is_leaf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letter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": 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1488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5B0F-20B3-49C3-BBC2-05ABE1B2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Tree : Encoding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56F91-FAE3-4C86-99D8-029561790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9267" y="1358781"/>
            <a:ext cx="3994533" cy="5016382"/>
          </a:xfrm>
        </p:spPr>
        <p:txBody>
          <a:bodyPr/>
          <a:lstStyle/>
          <a:p>
            <a:r>
              <a:rPr lang="en-US" dirty="0"/>
              <a:t>Recursive delete node</a:t>
            </a:r>
          </a:p>
          <a:p>
            <a:r>
              <a:rPr lang="en-US" dirty="0"/>
              <a:t>Use </a:t>
            </a:r>
            <a:r>
              <a:rPr lang="en-US" dirty="0" err="1"/>
              <a:t>postorder</a:t>
            </a:r>
            <a:r>
              <a:rPr lang="en-US" dirty="0"/>
              <a:t> traversal</a:t>
            </a:r>
          </a:p>
          <a:p>
            <a:r>
              <a:rPr lang="en-US" dirty="0"/>
              <a:t>Can we use </a:t>
            </a:r>
            <a:r>
              <a:rPr lang="en-US" dirty="0" err="1"/>
              <a:t>inorder</a:t>
            </a:r>
            <a:r>
              <a:rPr lang="en-US" dirty="0"/>
              <a:t> or preorder?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A4E430-9B34-482F-8688-3CBF8DCB6A34}"/>
              </a:ext>
            </a:extLst>
          </p:cNvPr>
          <p:cNvSpPr/>
          <p:nvPr/>
        </p:nvSpPr>
        <p:spPr>
          <a:xfrm>
            <a:off x="838200" y="1146993"/>
            <a:ext cx="5771920" cy="5632311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huffman_tree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protected: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{ };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node_comparator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{  };</a:t>
            </a: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huffman_node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delete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~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huffman_tree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delete_node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9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C8B2F3-9575-4C13-81D4-F87EC0CE1621}"/>
              </a:ext>
            </a:extLst>
          </p:cNvPr>
          <p:cNvCxnSpPr>
            <a:cxnSpLocks/>
            <a:stCxn id="38" idx="1"/>
            <a:endCxn id="43" idx="1"/>
          </p:cNvCxnSpPr>
          <p:nvPr/>
        </p:nvCxnSpPr>
        <p:spPr>
          <a:xfrm>
            <a:off x="1203632" y="2150324"/>
            <a:ext cx="437144" cy="88782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F396737-5B67-4466-82EF-D58FF847C352}"/>
              </a:ext>
            </a:extLst>
          </p:cNvPr>
          <p:cNvCxnSpPr>
            <a:cxnSpLocks/>
            <a:stCxn id="48" idx="1"/>
            <a:endCxn id="43" idx="1"/>
          </p:cNvCxnSpPr>
          <p:nvPr/>
        </p:nvCxnSpPr>
        <p:spPr>
          <a:xfrm flipV="1">
            <a:off x="1029668" y="3038151"/>
            <a:ext cx="611108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2FB828-D425-4AAB-98D1-26D1B29075FB}"/>
              </a:ext>
            </a:extLst>
          </p:cNvPr>
          <p:cNvCxnSpPr>
            <a:cxnSpLocks/>
            <a:stCxn id="51" idx="1"/>
            <a:endCxn id="43" idx="1"/>
          </p:cNvCxnSpPr>
          <p:nvPr/>
        </p:nvCxnSpPr>
        <p:spPr>
          <a:xfrm flipH="1" flipV="1">
            <a:off x="1640776" y="3038151"/>
            <a:ext cx="495689" cy="83461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F4270DD-9A00-45A3-A084-B5B1724A44B3}"/>
              </a:ext>
            </a:extLst>
          </p:cNvPr>
          <p:cNvCxnSpPr>
            <a:cxnSpLocks/>
            <a:stCxn id="54" idx="1"/>
            <a:endCxn id="10" idx="1"/>
          </p:cNvCxnSpPr>
          <p:nvPr/>
        </p:nvCxnSpPr>
        <p:spPr>
          <a:xfrm flipH="1" flipV="1">
            <a:off x="1803707" y="1321649"/>
            <a:ext cx="715693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2BBC53-F74D-4C9E-BD86-2BBC23588BC2}"/>
              </a:ext>
            </a:extLst>
          </p:cNvPr>
          <p:cNvCxnSpPr>
            <a:cxnSpLocks/>
            <a:stCxn id="38" idx="1"/>
            <a:endCxn id="10" idx="1"/>
          </p:cNvCxnSpPr>
          <p:nvPr/>
        </p:nvCxnSpPr>
        <p:spPr>
          <a:xfrm flipV="1">
            <a:off x="1203632" y="1321649"/>
            <a:ext cx="600075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9B11ABB-1696-4178-97EA-A95DE19B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65465"/>
          </a:xfrm>
        </p:spPr>
        <p:txBody>
          <a:bodyPr/>
          <a:lstStyle/>
          <a:p>
            <a:r>
              <a:rPr lang="en-US" dirty="0"/>
              <a:t>Binary Tree &amp; Node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48AD8-FC5E-49A9-BFB9-7D8F0DE29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9214" y="1358781"/>
            <a:ext cx="3184585" cy="5016382"/>
          </a:xfrm>
        </p:spPr>
        <p:txBody>
          <a:bodyPr>
            <a:normAutofit/>
          </a:bodyPr>
          <a:lstStyle/>
          <a:p>
            <a:r>
              <a:rPr lang="en-US" sz="2400" dirty="0"/>
              <a:t>A rooted tree where each node have at most two children</a:t>
            </a:r>
          </a:p>
          <a:p>
            <a:r>
              <a:rPr lang="en-US" sz="2400" dirty="0"/>
              <a:t>Tree Node is very similar to a linked list node</a:t>
            </a:r>
          </a:p>
          <a:p>
            <a:endParaRPr lang="th-TH" sz="2400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3E701F18-12BC-4BC6-B69B-D884EDCC7578}"/>
              </a:ext>
            </a:extLst>
          </p:cNvPr>
          <p:cNvSpPr/>
          <p:nvPr/>
        </p:nvSpPr>
        <p:spPr>
          <a:xfrm>
            <a:off x="1612239" y="1130181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12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EF034591-F183-498B-BC64-FAB2A5AB7CE4}"/>
              </a:ext>
            </a:extLst>
          </p:cNvPr>
          <p:cNvSpPr/>
          <p:nvPr/>
        </p:nvSpPr>
        <p:spPr>
          <a:xfrm>
            <a:off x="1012164" y="1958856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E3B5AB5-8068-4EF4-9631-BB1589F1DF76}"/>
              </a:ext>
            </a:extLst>
          </p:cNvPr>
          <p:cNvSpPr/>
          <p:nvPr/>
        </p:nvSpPr>
        <p:spPr>
          <a:xfrm>
            <a:off x="1449308" y="2846683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4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E04C4B7F-5C57-4D8F-879A-9864E78115E1}"/>
              </a:ext>
            </a:extLst>
          </p:cNvPr>
          <p:cNvSpPr/>
          <p:nvPr/>
        </p:nvSpPr>
        <p:spPr>
          <a:xfrm>
            <a:off x="838200" y="3675358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5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BB309F77-9D15-4C26-8FC8-AE74901AF265}"/>
              </a:ext>
            </a:extLst>
          </p:cNvPr>
          <p:cNvSpPr/>
          <p:nvPr/>
        </p:nvSpPr>
        <p:spPr>
          <a:xfrm>
            <a:off x="1944997" y="3681297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886F8992-49E6-4E3B-9D12-A6363E30C072}"/>
              </a:ext>
            </a:extLst>
          </p:cNvPr>
          <p:cNvSpPr/>
          <p:nvPr/>
        </p:nvSpPr>
        <p:spPr>
          <a:xfrm>
            <a:off x="2327932" y="1958856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401B04D7-3A17-449B-828D-81EFA02C0E16}"/>
              </a:ext>
            </a:extLst>
          </p:cNvPr>
          <p:cNvSpPr/>
          <p:nvPr/>
        </p:nvSpPr>
        <p:spPr>
          <a:xfrm>
            <a:off x="779446" y="5362183"/>
            <a:ext cx="1665586" cy="76939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05804342-9866-464D-B164-857611F61C1B}"/>
              </a:ext>
            </a:extLst>
          </p:cNvPr>
          <p:cNvSpPr/>
          <p:nvPr/>
        </p:nvSpPr>
        <p:spPr>
          <a:xfrm>
            <a:off x="1381452" y="5545880"/>
            <a:ext cx="452758" cy="4653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44D4D4E2-0783-4D4E-8F24-C50C15CFA95F}"/>
              </a:ext>
            </a:extLst>
          </p:cNvPr>
          <p:cNvSpPr/>
          <p:nvPr/>
        </p:nvSpPr>
        <p:spPr>
          <a:xfrm>
            <a:off x="1901159" y="5545880"/>
            <a:ext cx="452758" cy="4653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0E720D-9DE5-426A-903C-53DE121BB8DD}"/>
              </a:ext>
            </a:extLst>
          </p:cNvPr>
          <p:cNvSpPr txBox="1"/>
          <p:nvPr/>
        </p:nvSpPr>
        <p:spPr>
          <a:xfrm>
            <a:off x="1320822" y="5306010"/>
            <a:ext cx="586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en-TH" sz="12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54D4B2-66C7-49AB-ABD8-F1B604FE3877}"/>
              </a:ext>
            </a:extLst>
          </p:cNvPr>
          <p:cNvSpPr txBox="1"/>
          <p:nvPr/>
        </p:nvSpPr>
        <p:spPr>
          <a:xfrm>
            <a:off x="779446" y="5306550"/>
            <a:ext cx="631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endParaRPr lang="en-TH" sz="12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E55527-F413-458F-9FBF-02D1E1989F93}"/>
              </a:ext>
            </a:extLst>
          </p:cNvPr>
          <p:cNvGrpSpPr/>
          <p:nvPr/>
        </p:nvGrpSpPr>
        <p:grpSpPr>
          <a:xfrm>
            <a:off x="1981635" y="5806221"/>
            <a:ext cx="286568" cy="530376"/>
            <a:chOff x="927548" y="4177343"/>
            <a:chExt cx="350549" cy="648791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4C6CBD0-BB46-4423-8DE2-E8F7825F7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1A3BD1F-8C60-4395-B07C-00E59B4EE16D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405F6B9-0458-4287-9F50-11CE4F0841D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C105EE5-DCFD-4AEC-BA76-FEC34BC2F814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ounded Rectangle 6">
            <a:extLst>
              <a:ext uri="{FF2B5EF4-FFF2-40B4-BE49-F238E27FC236}">
                <a16:creationId xmlns:a16="http://schemas.microsoft.com/office/drawing/2014/main" id="{E8284D6B-7637-4F50-B57A-3E23FEECCD1D}"/>
              </a:ext>
            </a:extLst>
          </p:cNvPr>
          <p:cNvSpPr/>
          <p:nvPr/>
        </p:nvSpPr>
        <p:spPr>
          <a:xfrm>
            <a:off x="869213" y="5545880"/>
            <a:ext cx="452758" cy="4653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CE41FF-6E44-4770-9926-887FD552E6A7}"/>
              </a:ext>
            </a:extLst>
          </p:cNvPr>
          <p:cNvSpPr txBox="1"/>
          <p:nvPr/>
        </p:nvSpPr>
        <p:spPr>
          <a:xfrm>
            <a:off x="1768432" y="5306010"/>
            <a:ext cx="71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lang="en-TH" sz="12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264DB2F-7900-406B-B6BE-320616DA726C}"/>
              </a:ext>
            </a:extLst>
          </p:cNvPr>
          <p:cNvGrpSpPr/>
          <p:nvPr/>
        </p:nvGrpSpPr>
        <p:grpSpPr>
          <a:xfrm>
            <a:off x="961587" y="5806221"/>
            <a:ext cx="286568" cy="530376"/>
            <a:chOff x="927548" y="4177343"/>
            <a:chExt cx="350549" cy="648791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963AA66-C9B4-47EF-BACC-8FA1C26C9888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7C40A83-0330-4F36-BAEF-0D3736018035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FB6581B-7409-4FC7-91FF-F7F5A80F2668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1DE332A-0E12-44FD-A994-1E3557C57978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462FE570-D5FA-4D24-A786-FCA5ACD27608}"/>
              </a:ext>
            </a:extLst>
          </p:cNvPr>
          <p:cNvSpPr/>
          <p:nvPr/>
        </p:nvSpPr>
        <p:spPr>
          <a:xfrm>
            <a:off x="5723432" y="972295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CEEB57E0-B7DB-4032-9C31-35ED518AAEA1}"/>
              </a:ext>
            </a:extLst>
          </p:cNvPr>
          <p:cNvSpPr/>
          <p:nvPr/>
        </p:nvSpPr>
        <p:spPr>
          <a:xfrm>
            <a:off x="6096000" y="972295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46" name="Rounded Rectangle 6">
            <a:extLst>
              <a:ext uri="{FF2B5EF4-FFF2-40B4-BE49-F238E27FC236}">
                <a16:creationId xmlns:a16="http://schemas.microsoft.com/office/drawing/2014/main" id="{82CD6204-C939-45BC-AFFC-E4DF308CF32C}"/>
              </a:ext>
            </a:extLst>
          </p:cNvPr>
          <p:cNvSpPr/>
          <p:nvPr/>
        </p:nvSpPr>
        <p:spPr>
          <a:xfrm>
            <a:off x="5345681" y="972295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59" name="Rounded Rectangle 5">
            <a:extLst>
              <a:ext uri="{FF2B5EF4-FFF2-40B4-BE49-F238E27FC236}">
                <a16:creationId xmlns:a16="http://schemas.microsoft.com/office/drawing/2014/main" id="{CB3124B5-6FBC-4228-BBC5-036CB321E9F7}"/>
              </a:ext>
            </a:extLst>
          </p:cNvPr>
          <p:cNvSpPr/>
          <p:nvPr/>
        </p:nvSpPr>
        <p:spPr>
          <a:xfrm>
            <a:off x="4453352" y="1955740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0" name="Rounded Rectangle 6">
            <a:extLst>
              <a:ext uri="{FF2B5EF4-FFF2-40B4-BE49-F238E27FC236}">
                <a16:creationId xmlns:a16="http://schemas.microsoft.com/office/drawing/2014/main" id="{EE42E88A-F2B8-4B5B-97F8-0C93A4119E49}"/>
              </a:ext>
            </a:extLst>
          </p:cNvPr>
          <p:cNvSpPr/>
          <p:nvPr/>
        </p:nvSpPr>
        <p:spPr>
          <a:xfrm>
            <a:off x="4825920" y="1955740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61" name="Rounded Rectangle 6">
            <a:extLst>
              <a:ext uri="{FF2B5EF4-FFF2-40B4-BE49-F238E27FC236}">
                <a16:creationId xmlns:a16="http://schemas.microsoft.com/office/drawing/2014/main" id="{0F6031F8-7F3A-4AA0-A9F8-5CD7C0D11DFD}"/>
              </a:ext>
            </a:extLst>
          </p:cNvPr>
          <p:cNvSpPr/>
          <p:nvPr/>
        </p:nvSpPr>
        <p:spPr>
          <a:xfrm>
            <a:off x="4075601" y="1955740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62" name="Rounded Rectangle 5">
            <a:extLst>
              <a:ext uri="{FF2B5EF4-FFF2-40B4-BE49-F238E27FC236}">
                <a16:creationId xmlns:a16="http://schemas.microsoft.com/office/drawing/2014/main" id="{9A239701-192E-4837-937F-45F35FA52A99}"/>
              </a:ext>
            </a:extLst>
          </p:cNvPr>
          <p:cNvSpPr/>
          <p:nvPr/>
        </p:nvSpPr>
        <p:spPr>
          <a:xfrm>
            <a:off x="6959582" y="1955740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3" name="Rounded Rectangle 6">
            <a:extLst>
              <a:ext uri="{FF2B5EF4-FFF2-40B4-BE49-F238E27FC236}">
                <a16:creationId xmlns:a16="http://schemas.microsoft.com/office/drawing/2014/main" id="{A7B5AEF0-DDDB-40D3-87AE-467986F49A50}"/>
              </a:ext>
            </a:extLst>
          </p:cNvPr>
          <p:cNvSpPr/>
          <p:nvPr/>
        </p:nvSpPr>
        <p:spPr>
          <a:xfrm>
            <a:off x="7332150" y="1955740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2B9A1410-5BD6-4705-BBAA-107B22054202}"/>
              </a:ext>
            </a:extLst>
          </p:cNvPr>
          <p:cNvSpPr/>
          <p:nvPr/>
        </p:nvSpPr>
        <p:spPr>
          <a:xfrm>
            <a:off x="6581831" y="1955740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65" name="Rounded Rectangle 5">
            <a:extLst>
              <a:ext uri="{FF2B5EF4-FFF2-40B4-BE49-F238E27FC236}">
                <a16:creationId xmlns:a16="http://schemas.microsoft.com/office/drawing/2014/main" id="{40FE3568-2812-4B44-A41C-D901CC3AC4BB}"/>
              </a:ext>
            </a:extLst>
          </p:cNvPr>
          <p:cNvSpPr/>
          <p:nvPr/>
        </p:nvSpPr>
        <p:spPr>
          <a:xfrm>
            <a:off x="5061256" y="2846894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6" name="Rounded Rectangle 6">
            <a:extLst>
              <a:ext uri="{FF2B5EF4-FFF2-40B4-BE49-F238E27FC236}">
                <a16:creationId xmlns:a16="http://schemas.microsoft.com/office/drawing/2014/main" id="{972EEA7E-CB4F-4F71-8A14-8A5A05729E14}"/>
              </a:ext>
            </a:extLst>
          </p:cNvPr>
          <p:cNvSpPr/>
          <p:nvPr/>
        </p:nvSpPr>
        <p:spPr>
          <a:xfrm>
            <a:off x="5433824" y="2846894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67" name="Rounded Rectangle 6">
            <a:extLst>
              <a:ext uri="{FF2B5EF4-FFF2-40B4-BE49-F238E27FC236}">
                <a16:creationId xmlns:a16="http://schemas.microsoft.com/office/drawing/2014/main" id="{9B807BE9-CDBB-43AD-AD41-A3D016BC2BFA}"/>
              </a:ext>
            </a:extLst>
          </p:cNvPr>
          <p:cNvSpPr/>
          <p:nvPr/>
        </p:nvSpPr>
        <p:spPr>
          <a:xfrm>
            <a:off x="4683505" y="2846894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68" name="Rounded Rectangle 5">
            <a:extLst>
              <a:ext uri="{FF2B5EF4-FFF2-40B4-BE49-F238E27FC236}">
                <a16:creationId xmlns:a16="http://schemas.microsoft.com/office/drawing/2014/main" id="{C3375452-7704-4F56-92DB-17E889DCA794}"/>
              </a:ext>
            </a:extLst>
          </p:cNvPr>
          <p:cNvSpPr/>
          <p:nvPr/>
        </p:nvSpPr>
        <p:spPr>
          <a:xfrm>
            <a:off x="4220529" y="3675358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Rounded Rectangle 6">
            <a:extLst>
              <a:ext uri="{FF2B5EF4-FFF2-40B4-BE49-F238E27FC236}">
                <a16:creationId xmlns:a16="http://schemas.microsoft.com/office/drawing/2014/main" id="{2C867F05-B31B-4AF3-AE90-0FB04BE4EBF3}"/>
              </a:ext>
            </a:extLst>
          </p:cNvPr>
          <p:cNvSpPr/>
          <p:nvPr/>
        </p:nvSpPr>
        <p:spPr>
          <a:xfrm>
            <a:off x="4593097" y="3675358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70" name="Rounded Rectangle 6">
            <a:extLst>
              <a:ext uri="{FF2B5EF4-FFF2-40B4-BE49-F238E27FC236}">
                <a16:creationId xmlns:a16="http://schemas.microsoft.com/office/drawing/2014/main" id="{0FF08CD3-6AC7-43F4-AE86-FA45A2E04C5A}"/>
              </a:ext>
            </a:extLst>
          </p:cNvPr>
          <p:cNvSpPr/>
          <p:nvPr/>
        </p:nvSpPr>
        <p:spPr>
          <a:xfrm>
            <a:off x="3842778" y="3675358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71" name="Rounded Rectangle 5">
            <a:extLst>
              <a:ext uri="{FF2B5EF4-FFF2-40B4-BE49-F238E27FC236}">
                <a16:creationId xmlns:a16="http://schemas.microsoft.com/office/drawing/2014/main" id="{D840B4A9-72F0-4A13-84AF-9148FDFE4A6D}"/>
              </a:ext>
            </a:extLst>
          </p:cNvPr>
          <p:cNvSpPr/>
          <p:nvPr/>
        </p:nvSpPr>
        <p:spPr>
          <a:xfrm>
            <a:off x="5898412" y="3675358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DEA0A8B7-99E2-4BCD-9E8C-4C440AB2B2D7}"/>
              </a:ext>
            </a:extLst>
          </p:cNvPr>
          <p:cNvSpPr/>
          <p:nvPr/>
        </p:nvSpPr>
        <p:spPr>
          <a:xfrm>
            <a:off x="6270980" y="3675358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5BF7B6E-A24D-45DE-858C-3A697D6CB131}"/>
              </a:ext>
            </a:extLst>
          </p:cNvPr>
          <p:cNvSpPr/>
          <p:nvPr/>
        </p:nvSpPr>
        <p:spPr>
          <a:xfrm>
            <a:off x="5520661" y="3675358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46E9F3E-2E40-4E40-ADDF-5566127D3064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4406813" y="3070206"/>
            <a:ext cx="437512" cy="605152"/>
          </a:xfrm>
          <a:prstGeom prst="line">
            <a:avLst/>
          </a:prstGeom>
          <a:ln w="28575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77F9AC-9677-47D5-BCE8-88292912A214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5611070" y="3070206"/>
            <a:ext cx="473626" cy="605152"/>
          </a:xfrm>
          <a:prstGeom prst="line">
            <a:avLst/>
          </a:prstGeom>
          <a:ln w="28575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1EDCFEF-1A0F-4CB1-92C9-346B571A3FD2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5009760" y="2150326"/>
            <a:ext cx="237780" cy="696568"/>
          </a:xfrm>
          <a:prstGeom prst="line">
            <a:avLst/>
          </a:prstGeom>
          <a:ln w="28575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886D961-F1B4-4BF6-8805-B1C3E9D169A4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6281040" y="1151676"/>
            <a:ext cx="864826" cy="804064"/>
          </a:xfrm>
          <a:prstGeom prst="line">
            <a:avLst/>
          </a:prstGeom>
          <a:ln w="28575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4A981D0-A308-49EB-9474-97473B4214F3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4639636" y="1151676"/>
            <a:ext cx="895092" cy="804064"/>
          </a:xfrm>
          <a:prstGeom prst="line">
            <a:avLst/>
          </a:prstGeom>
          <a:ln w="28575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616ADE2-CECF-46D7-8697-0783FFA3B803}"/>
              </a:ext>
            </a:extLst>
          </p:cNvPr>
          <p:cNvGrpSpPr/>
          <p:nvPr/>
        </p:nvGrpSpPr>
        <p:grpSpPr>
          <a:xfrm>
            <a:off x="4163622" y="2212885"/>
            <a:ext cx="206049" cy="381352"/>
            <a:chOff x="927548" y="4177343"/>
            <a:chExt cx="350549" cy="648791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F2A1779-6C56-4D01-B60C-3EF9EA24B6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F116268-70E7-4DB0-B831-267BDAE22F04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374129D-C226-4D90-B1DF-9748DA4287E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7373F40-0080-4F45-A9BA-4EFB62BD0410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9D8151A-8B59-4A3E-9206-BF29496D8E2F}"/>
              </a:ext>
            </a:extLst>
          </p:cNvPr>
          <p:cNvGrpSpPr/>
          <p:nvPr/>
        </p:nvGrpSpPr>
        <p:grpSpPr>
          <a:xfrm>
            <a:off x="6670181" y="2212885"/>
            <a:ext cx="206049" cy="381352"/>
            <a:chOff x="927548" y="4177343"/>
            <a:chExt cx="350549" cy="648791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B4B56BF-F785-40F7-B0FE-D171C643126F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C043AC2F-BD56-4062-888B-90AD4701455C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98E1751-F6ED-4DFA-A684-3C6D480875FC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F543274-6003-468E-809B-7BB601E547C6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82F0CD6-E4BB-4F57-8077-1ADDB45E9922}"/>
              </a:ext>
            </a:extLst>
          </p:cNvPr>
          <p:cNvGrpSpPr/>
          <p:nvPr/>
        </p:nvGrpSpPr>
        <p:grpSpPr>
          <a:xfrm>
            <a:off x="7431984" y="2212885"/>
            <a:ext cx="206049" cy="381352"/>
            <a:chOff x="927548" y="4177343"/>
            <a:chExt cx="350549" cy="648791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D3AEF03-8F4B-4E77-954F-BE722B0659DF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0E13B9BA-6CED-4A1E-9A10-0769756F4D59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B52DD0D-5D59-47B1-B8BE-892496108F2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37A76BB-51C6-4705-82D0-A77E9FAB6A5D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DD5FC27-9477-4B8A-A9D0-2ACA82470B51}"/>
              </a:ext>
            </a:extLst>
          </p:cNvPr>
          <p:cNvGrpSpPr/>
          <p:nvPr/>
        </p:nvGrpSpPr>
        <p:grpSpPr>
          <a:xfrm>
            <a:off x="5605329" y="3930211"/>
            <a:ext cx="206049" cy="381352"/>
            <a:chOff x="927548" y="4177343"/>
            <a:chExt cx="350549" cy="648791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B93521B-9FC9-4FF0-B03B-1E1EE5613D8E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42DB0907-BE3B-415E-9385-0CE2E97AB1EE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0D4D517-1383-4EBA-A550-07ADA7C8F5BF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031907D-32CA-4360-B322-D6F81E5FEB43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C64C040-99DA-4FAD-9975-A057D60641F7}"/>
              </a:ext>
            </a:extLst>
          </p:cNvPr>
          <p:cNvGrpSpPr/>
          <p:nvPr/>
        </p:nvGrpSpPr>
        <p:grpSpPr>
          <a:xfrm>
            <a:off x="6367132" y="3930211"/>
            <a:ext cx="206049" cy="381352"/>
            <a:chOff x="927548" y="4177343"/>
            <a:chExt cx="350549" cy="648791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929EDBE-8AE6-45F7-B041-31D87C1700B9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8F64454-957C-4BF4-A6A7-58CCC6D8A66C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5C3D6B2C-F782-4428-8C51-CD2B8D0BAB41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BC9D4BF-66E5-4111-A6C6-FB2F3CDEE9CD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D0447C-0E47-4455-9D9C-D664ABDF7D98}"/>
              </a:ext>
            </a:extLst>
          </p:cNvPr>
          <p:cNvGrpSpPr/>
          <p:nvPr/>
        </p:nvGrpSpPr>
        <p:grpSpPr>
          <a:xfrm>
            <a:off x="3913004" y="3930211"/>
            <a:ext cx="206049" cy="381352"/>
            <a:chOff x="927548" y="4177343"/>
            <a:chExt cx="350549" cy="648791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249CDDD-2B82-4023-B1A0-E6B6173A843A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A135218-8EA8-4DD0-B813-AF71FE429303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74663213-2B79-4DEA-A54F-67DAA33C06A1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9AEF4D3-8BBB-4434-A923-EE9DE0FEC41E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3E34D11-5FDE-42C4-A142-0FAE6BECAC5B}"/>
              </a:ext>
            </a:extLst>
          </p:cNvPr>
          <p:cNvGrpSpPr/>
          <p:nvPr/>
        </p:nvGrpSpPr>
        <p:grpSpPr>
          <a:xfrm>
            <a:off x="4674807" y="3930211"/>
            <a:ext cx="206049" cy="381352"/>
            <a:chOff x="927548" y="4177343"/>
            <a:chExt cx="350549" cy="648791"/>
          </a:xfrm>
        </p:grpSpPr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B00355A-7655-41C7-A04B-470BE7DA61D7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E76C9E3-0EC3-4BE4-943B-8DFB5BF65B6D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0D901B9-E5B0-419C-BC5F-DC4BD10C2B80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EF33C93-D684-46D4-8E16-8C398BF63907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AA5EED7-4221-4479-82D7-C3C63CDEAC0C}"/>
              </a:ext>
            </a:extLst>
          </p:cNvPr>
          <p:cNvSpPr/>
          <p:nvPr/>
        </p:nvSpPr>
        <p:spPr>
          <a:xfrm>
            <a:off x="2707903" y="4481827"/>
            <a:ext cx="6438739" cy="2308324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ValueT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*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*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right;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ValueT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),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 {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ValueT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 {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1" name="Rounded Rectangle 5">
            <a:extLst>
              <a:ext uri="{FF2B5EF4-FFF2-40B4-BE49-F238E27FC236}">
                <a16:creationId xmlns:a16="http://schemas.microsoft.com/office/drawing/2014/main" id="{372D03C0-9211-4CF5-9806-2D44AC6906FD}"/>
              </a:ext>
            </a:extLst>
          </p:cNvPr>
          <p:cNvSpPr/>
          <p:nvPr/>
        </p:nvSpPr>
        <p:spPr>
          <a:xfrm>
            <a:off x="6581831" y="287307"/>
            <a:ext cx="372568" cy="3829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E4C4CEB-37A6-4E49-B955-C1CAA99A9A8C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5909716" y="508929"/>
            <a:ext cx="877968" cy="463366"/>
          </a:xfrm>
          <a:prstGeom prst="line">
            <a:avLst/>
          </a:prstGeom>
          <a:ln w="28575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6D06FF8B-8AAE-4A14-9DB1-289080CEAB15}"/>
              </a:ext>
            </a:extLst>
          </p:cNvPr>
          <p:cNvSpPr txBox="1"/>
          <p:nvPr/>
        </p:nvSpPr>
        <p:spPr>
          <a:xfrm>
            <a:off x="6914256" y="280062"/>
            <a:ext cx="723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en-T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39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/>
      <p:bldP spid="19" grpId="0"/>
      <p:bldP spid="26" grpId="0" animBg="1"/>
      <p:bldP spid="27" grpId="0"/>
      <p:bldP spid="34" grpId="0" animBg="1"/>
      <p:bldP spid="35" grpId="0" animBg="1"/>
      <p:bldP spid="46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112" grpId="0" animBg="1"/>
      <p:bldP spid="111" grpId="0" animBg="1"/>
      <p:bldP spid="1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1ABB-1696-4178-97EA-A95DE19B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65465"/>
          </a:xfrm>
        </p:spPr>
        <p:txBody>
          <a:bodyPr/>
          <a:lstStyle/>
          <a:p>
            <a:r>
              <a:rPr lang="en-US" dirty="0"/>
              <a:t>Node with parent link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48AD8-FC5E-49A9-BFB9-7D8F0DE29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088" y="444381"/>
            <a:ext cx="3184585" cy="5016382"/>
          </a:xfrm>
        </p:spPr>
        <p:txBody>
          <a:bodyPr>
            <a:normAutofit/>
          </a:bodyPr>
          <a:lstStyle/>
          <a:p>
            <a:r>
              <a:rPr lang="en-US" sz="2400" dirty="0"/>
              <a:t>Sometime, we need a link to parent</a:t>
            </a:r>
          </a:p>
          <a:p>
            <a:r>
              <a:rPr lang="en-US" sz="2400" dirty="0"/>
              <a:t>Root is the only node that parent is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endParaRPr lang="en-US" sz="2400" dirty="0"/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401B04D7-3A17-449B-828D-81EFA02C0E16}"/>
              </a:ext>
            </a:extLst>
          </p:cNvPr>
          <p:cNvSpPr/>
          <p:nvPr/>
        </p:nvSpPr>
        <p:spPr>
          <a:xfrm>
            <a:off x="779446" y="1404512"/>
            <a:ext cx="2214214" cy="76939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05804342-9866-464D-B164-857611F61C1B}"/>
              </a:ext>
            </a:extLst>
          </p:cNvPr>
          <p:cNvSpPr/>
          <p:nvPr/>
        </p:nvSpPr>
        <p:spPr>
          <a:xfrm>
            <a:off x="1381452" y="1588209"/>
            <a:ext cx="452758" cy="4653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44D4D4E2-0783-4D4E-8F24-C50C15CFA95F}"/>
              </a:ext>
            </a:extLst>
          </p:cNvPr>
          <p:cNvSpPr/>
          <p:nvPr/>
        </p:nvSpPr>
        <p:spPr>
          <a:xfrm>
            <a:off x="1901159" y="1588209"/>
            <a:ext cx="452758" cy="4653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0E720D-9DE5-426A-903C-53DE121BB8DD}"/>
              </a:ext>
            </a:extLst>
          </p:cNvPr>
          <p:cNvSpPr txBox="1"/>
          <p:nvPr/>
        </p:nvSpPr>
        <p:spPr>
          <a:xfrm>
            <a:off x="1320822" y="1348339"/>
            <a:ext cx="586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en-TH" sz="12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54D4B2-66C7-49AB-ABD8-F1B604FE3877}"/>
              </a:ext>
            </a:extLst>
          </p:cNvPr>
          <p:cNvSpPr txBox="1"/>
          <p:nvPr/>
        </p:nvSpPr>
        <p:spPr>
          <a:xfrm>
            <a:off x="779446" y="1348879"/>
            <a:ext cx="631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endParaRPr lang="en-TH" sz="12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BE55527-F413-458F-9FBF-02D1E1989F93}"/>
              </a:ext>
            </a:extLst>
          </p:cNvPr>
          <p:cNvGrpSpPr/>
          <p:nvPr/>
        </p:nvGrpSpPr>
        <p:grpSpPr>
          <a:xfrm>
            <a:off x="1981635" y="1848550"/>
            <a:ext cx="286568" cy="530376"/>
            <a:chOff x="927548" y="4177343"/>
            <a:chExt cx="350549" cy="648791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4C6CBD0-BB46-4423-8DE2-E8F7825F744A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1A3BD1F-8C60-4395-B07C-00E59B4EE16D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405F6B9-0458-4287-9F50-11CE4F0841D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C105EE5-DCFD-4AEC-BA76-FEC34BC2F814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ounded Rectangle 6">
            <a:extLst>
              <a:ext uri="{FF2B5EF4-FFF2-40B4-BE49-F238E27FC236}">
                <a16:creationId xmlns:a16="http://schemas.microsoft.com/office/drawing/2014/main" id="{E8284D6B-7637-4F50-B57A-3E23FEECCD1D}"/>
              </a:ext>
            </a:extLst>
          </p:cNvPr>
          <p:cNvSpPr/>
          <p:nvPr/>
        </p:nvSpPr>
        <p:spPr>
          <a:xfrm>
            <a:off x="869213" y="1588209"/>
            <a:ext cx="452758" cy="4653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CE41FF-6E44-4770-9926-887FD552E6A7}"/>
              </a:ext>
            </a:extLst>
          </p:cNvPr>
          <p:cNvSpPr txBox="1"/>
          <p:nvPr/>
        </p:nvSpPr>
        <p:spPr>
          <a:xfrm>
            <a:off x="1768432" y="1348339"/>
            <a:ext cx="71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lang="en-TH" sz="12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264DB2F-7900-406B-B6BE-320616DA726C}"/>
              </a:ext>
            </a:extLst>
          </p:cNvPr>
          <p:cNvGrpSpPr/>
          <p:nvPr/>
        </p:nvGrpSpPr>
        <p:grpSpPr>
          <a:xfrm>
            <a:off x="961587" y="1848550"/>
            <a:ext cx="286568" cy="530376"/>
            <a:chOff x="927548" y="4177343"/>
            <a:chExt cx="350549" cy="648791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963AA66-C9B4-47EF-BACC-8FA1C26C9888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7C40A83-0330-4F36-BAEF-0D3736018035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FB6581B-7409-4FC7-91FF-F7F5A80F2668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1DE332A-0E12-44FD-A994-1E3557C57978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AA5EED7-4221-4479-82D7-C3C63CDEAC0C}"/>
              </a:ext>
            </a:extLst>
          </p:cNvPr>
          <p:cNvSpPr/>
          <p:nvPr/>
        </p:nvSpPr>
        <p:spPr>
          <a:xfrm>
            <a:off x="230567" y="4488914"/>
            <a:ext cx="8905875" cy="2308324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ValueT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*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*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*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parent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ValueT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),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parent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 {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ValueT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parent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right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parent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parent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 {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3" name="Rounded Rectangle 6">
            <a:extLst>
              <a:ext uri="{FF2B5EF4-FFF2-40B4-BE49-F238E27FC236}">
                <a16:creationId xmlns:a16="http://schemas.microsoft.com/office/drawing/2014/main" id="{53420500-442E-4570-BC61-A0A728E2A54A}"/>
              </a:ext>
            </a:extLst>
          </p:cNvPr>
          <p:cNvSpPr/>
          <p:nvPr/>
        </p:nvSpPr>
        <p:spPr>
          <a:xfrm>
            <a:off x="2408174" y="1588209"/>
            <a:ext cx="452758" cy="4653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BB886AF-5A61-4AFA-BCFC-1BA9336F511F}"/>
              </a:ext>
            </a:extLst>
          </p:cNvPr>
          <p:cNvSpPr txBox="1"/>
          <p:nvPr/>
        </p:nvSpPr>
        <p:spPr>
          <a:xfrm>
            <a:off x="2275447" y="1348339"/>
            <a:ext cx="71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endParaRPr lang="en-TH" sz="12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E633E39-6ACE-4584-A5BD-617510640526}"/>
              </a:ext>
            </a:extLst>
          </p:cNvPr>
          <p:cNvGrpSpPr/>
          <p:nvPr/>
        </p:nvGrpSpPr>
        <p:grpSpPr>
          <a:xfrm>
            <a:off x="2492545" y="1848550"/>
            <a:ext cx="286568" cy="530376"/>
            <a:chOff x="927548" y="4177343"/>
            <a:chExt cx="350549" cy="648791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2EBA4D2-3BD1-436E-840A-3F9763A54933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9115AC2-A2C6-4F84-BFA8-3072ACAE31F0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CC34DD75-D5B3-4AD4-B106-F9C63D3C5CA3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93CCFEA-5F06-4CE3-ABEA-96CEAE59AA3C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ounded Rectangle 6">
            <a:extLst>
              <a:ext uri="{FF2B5EF4-FFF2-40B4-BE49-F238E27FC236}">
                <a16:creationId xmlns:a16="http://schemas.microsoft.com/office/drawing/2014/main" id="{1454A90C-9EC9-4E1A-92D8-FD52E648AEE6}"/>
              </a:ext>
            </a:extLst>
          </p:cNvPr>
          <p:cNvSpPr/>
          <p:nvPr/>
        </p:nvSpPr>
        <p:spPr>
          <a:xfrm>
            <a:off x="5809752" y="2846894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121" name="Rounded Rectangle 6">
            <a:extLst>
              <a:ext uri="{FF2B5EF4-FFF2-40B4-BE49-F238E27FC236}">
                <a16:creationId xmlns:a16="http://schemas.microsoft.com/office/drawing/2014/main" id="{4177C175-1A34-492E-BA58-988BA6FE79F0}"/>
              </a:ext>
            </a:extLst>
          </p:cNvPr>
          <p:cNvSpPr/>
          <p:nvPr/>
        </p:nvSpPr>
        <p:spPr>
          <a:xfrm>
            <a:off x="5199346" y="1955740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122" name="Rounded Rectangle 6">
            <a:extLst>
              <a:ext uri="{FF2B5EF4-FFF2-40B4-BE49-F238E27FC236}">
                <a16:creationId xmlns:a16="http://schemas.microsoft.com/office/drawing/2014/main" id="{4F9F5354-6732-4A7A-B8A5-595D86B13F8A}"/>
              </a:ext>
            </a:extLst>
          </p:cNvPr>
          <p:cNvSpPr/>
          <p:nvPr/>
        </p:nvSpPr>
        <p:spPr>
          <a:xfrm>
            <a:off x="7704718" y="1955740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123" name="Rounded Rectangle 6">
            <a:extLst>
              <a:ext uri="{FF2B5EF4-FFF2-40B4-BE49-F238E27FC236}">
                <a16:creationId xmlns:a16="http://schemas.microsoft.com/office/drawing/2014/main" id="{67704F52-90E6-4A96-8E67-7216E5A04B0B}"/>
              </a:ext>
            </a:extLst>
          </p:cNvPr>
          <p:cNvSpPr/>
          <p:nvPr/>
        </p:nvSpPr>
        <p:spPr>
          <a:xfrm>
            <a:off x="6467074" y="972295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124" name="Rounded Rectangle 6">
            <a:extLst>
              <a:ext uri="{FF2B5EF4-FFF2-40B4-BE49-F238E27FC236}">
                <a16:creationId xmlns:a16="http://schemas.microsoft.com/office/drawing/2014/main" id="{16CE6E0B-879B-4E09-875E-AFCEF425A672}"/>
              </a:ext>
            </a:extLst>
          </p:cNvPr>
          <p:cNvSpPr/>
          <p:nvPr/>
        </p:nvSpPr>
        <p:spPr>
          <a:xfrm>
            <a:off x="6647500" y="3672497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id="{C289E8ED-2E6D-4559-9967-0A758541628D}"/>
              </a:ext>
            </a:extLst>
          </p:cNvPr>
          <p:cNvSpPr/>
          <p:nvPr/>
        </p:nvSpPr>
        <p:spPr>
          <a:xfrm>
            <a:off x="4967753" y="3675358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40BF346-53B5-4A99-A1BF-B48B33B05913}"/>
              </a:ext>
            </a:extLst>
          </p:cNvPr>
          <p:cNvCxnSpPr>
            <a:cxnSpLocks/>
          </p:cNvCxnSpPr>
          <p:nvPr/>
        </p:nvCxnSpPr>
        <p:spPr>
          <a:xfrm flipH="1">
            <a:off x="5165845" y="3236155"/>
            <a:ext cx="88440" cy="636996"/>
          </a:xfrm>
          <a:prstGeom prst="line">
            <a:avLst/>
          </a:prstGeom>
          <a:ln w="28575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A4C962E-C26F-463C-A415-99F3194CBAD6}"/>
              </a:ext>
            </a:extLst>
          </p:cNvPr>
          <p:cNvCxnSpPr>
            <a:cxnSpLocks/>
          </p:cNvCxnSpPr>
          <p:nvPr/>
        </p:nvCxnSpPr>
        <p:spPr>
          <a:xfrm>
            <a:off x="5395577" y="2345994"/>
            <a:ext cx="624501" cy="682334"/>
          </a:xfrm>
          <a:prstGeom prst="line">
            <a:avLst/>
          </a:prstGeom>
          <a:ln w="28575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EE77F50-40F3-4D88-8528-F116A7C74A72}"/>
              </a:ext>
            </a:extLst>
          </p:cNvPr>
          <p:cNvCxnSpPr>
            <a:cxnSpLocks/>
          </p:cNvCxnSpPr>
          <p:nvPr/>
        </p:nvCxnSpPr>
        <p:spPr>
          <a:xfrm flipH="1">
            <a:off x="5375743" y="1362921"/>
            <a:ext cx="527386" cy="805408"/>
          </a:xfrm>
          <a:prstGeom prst="line">
            <a:avLst/>
          </a:prstGeom>
          <a:ln w="28575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88EC86A-2BBA-42C8-BE67-8A7E6153AB95}"/>
              </a:ext>
            </a:extLst>
          </p:cNvPr>
          <p:cNvGrpSpPr/>
          <p:nvPr/>
        </p:nvGrpSpPr>
        <p:grpSpPr>
          <a:xfrm rot="10800000">
            <a:off x="6567505" y="734201"/>
            <a:ext cx="206049" cy="381352"/>
            <a:chOff x="927548" y="4177343"/>
            <a:chExt cx="350549" cy="648791"/>
          </a:xfrm>
        </p:grpSpPr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0C42E0FA-9912-4BCF-A56A-BE4414F75B36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04431487-22EF-46F7-9A51-2CBFA62AFE3F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ED9B1D0B-765E-4C2B-BD19-9E56FED3AE8F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360F59D1-4DF0-4485-B3EF-EBDE1ABB87F7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" name="Rounded Rectangle 5">
            <a:extLst>
              <a:ext uri="{FF2B5EF4-FFF2-40B4-BE49-F238E27FC236}">
                <a16:creationId xmlns:a16="http://schemas.microsoft.com/office/drawing/2014/main" id="{0AEDB8D4-9FDF-493F-827A-DC2F182FBBB9}"/>
              </a:ext>
            </a:extLst>
          </p:cNvPr>
          <p:cNvSpPr/>
          <p:nvPr/>
        </p:nvSpPr>
        <p:spPr>
          <a:xfrm>
            <a:off x="5723432" y="972295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4" name="Rounded Rectangle 6">
            <a:extLst>
              <a:ext uri="{FF2B5EF4-FFF2-40B4-BE49-F238E27FC236}">
                <a16:creationId xmlns:a16="http://schemas.microsoft.com/office/drawing/2014/main" id="{5870C1D3-21EA-4327-83FA-D6B43A621727}"/>
              </a:ext>
            </a:extLst>
          </p:cNvPr>
          <p:cNvSpPr/>
          <p:nvPr/>
        </p:nvSpPr>
        <p:spPr>
          <a:xfrm>
            <a:off x="6096000" y="972295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195" name="Rounded Rectangle 6">
            <a:extLst>
              <a:ext uri="{FF2B5EF4-FFF2-40B4-BE49-F238E27FC236}">
                <a16:creationId xmlns:a16="http://schemas.microsoft.com/office/drawing/2014/main" id="{4B6D383E-7CA9-4888-92E1-393BA11C2B38}"/>
              </a:ext>
            </a:extLst>
          </p:cNvPr>
          <p:cNvSpPr/>
          <p:nvPr/>
        </p:nvSpPr>
        <p:spPr>
          <a:xfrm>
            <a:off x="5345681" y="972295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196" name="Rounded Rectangle 5">
            <a:extLst>
              <a:ext uri="{FF2B5EF4-FFF2-40B4-BE49-F238E27FC236}">
                <a16:creationId xmlns:a16="http://schemas.microsoft.com/office/drawing/2014/main" id="{32BBF470-74D5-4677-A532-750976D61852}"/>
              </a:ext>
            </a:extLst>
          </p:cNvPr>
          <p:cNvSpPr/>
          <p:nvPr/>
        </p:nvSpPr>
        <p:spPr>
          <a:xfrm>
            <a:off x="4453352" y="1955740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7" name="Rounded Rectangle 6">
            <a:extLst>
              <a:ext uri="{FF2B5EF4-FFF2-40B4-BE49-F238E27FC236}">
                <a16:creationId xmlns:a16="http://schemas.microsoft.com/office/drawing/2014/main" id="{660BC016-D3EB-4934-98A1-61FD151DFAEA}"/>
              </a:ext>
            </a:extLst>
          </p:cNvPr>
          <p:cNvSpPr/>
          <p:nvPr/>
        </p:nvSpPr>
        <p:spPr>
          <a:xfrm>
            <a:off x="4825920" y="1955740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198" name="Rounded Rectangle 6">
            <a:extLst>
              <a:ext uri="{FF2B5EF4-FFF2-40B4-BE49-F238E27FC236}">
                <a16:creationId xmlns:a16="http://schemas.microsoft.com/office/drawing/2014/main" id="{4B99DA30-7933-4D52-B4DE-35123F5057AB}"/>
              </a:ext>
            </a:extLst>
          </p:cNvPr>
          <p:cNvSpPr/>
          <p:nvPr/>
        </p:nvSpPr>
        <p:spPr>
          <a:xfrm>
            <a:off x="4075601" y="1955740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199" name="Rounded Rectangle 5">
            <a:extLst>
              <a:ext uri="{FF2B5EF4-FFF2-40B4-BE49-F238E27FC236}">
                <a16:creationId xmlns:a16="http://schemas.microsoft.com/office/drawing/2014/main" id="{39B8868A-6EB4-4826-AD59-C688E1B3B644}"/>
              </a:ext>
            </a:extLst>
          </p:cNvPr>
          <p:cNvSpPr/>
          <p:nvPr/>
        </p:nvSpPr>
        <p:spPr>
          <a:xfrm>
            <a:off x="6959582" y="1955740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0" name="Rounded Rectangle 6">
            <a:extLst>
              <a:ext uri="{FF2B5EF4-FFF2-40B4-BE49-F238E27FC236}">
                <a16:creationId xmlns:a16="http://schemas.microsoft.com/office/drawing/2014/main" id="{225E4DC9-CE35-47E0-A7EA-0F06933320DE}"/>
              </a:ext>
            </a:extLst>
          </p:cNvPr>
          <p:cNvSpPr/>
          <p:nvPr/>
        </p:nvSpPr>
        <p:spPr>
          <a:xfrm>
            <a:off x="7332150" y="1955740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201" name="Rounded Rectangle 6">
            <a:extLst>
              <a:ext uri="{FF2B5EF4-FFF2-40B4-BE49-F238E27FC236}">
                <a16:creationId xmlns:a16="http://schemas.microsoft.com/office/drawing/2014/main" id="{840A578C-0F9A-41AB-A37C-1E385DF16980}"/>
              </a:ext>
            </a:extLst>
          </p:cNvPr>
          <p:cNvSpPr/>
          <p:nvPr/>
        </p:nvSpPr>
        <p:spPr>
          <a:xfrm>
            <a:off x="6581831" y="1955740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202" name="Rounded Rectangle 5">
            <a:extLst>
              <a:ext uri="{FF2B5EF4-FFF2-40B4-BE49-F238E27FC236}">
                <a16:creationId xmlns:a16="http://schemas.microsoft.com/office/drawing/2014/main" id="{A6F04858-5DC5-4153-B1A0-BBBE860F2F7D}"/>
              </a:ext>
            </a:extLst>
          </p:cNvPr>
          <p:cNvSpPr/>
          <p:nvPr/>
        </p:nvSpPr>
        <p:spPr>
          <a:xfrm>
            <a:off x="5061256" y="2846894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3" name="Rounded Rectangle 6">
            <a:extLst>
              <a:ext uri="{FF2B5EF4-FFF2-40B4-BE49-F238E27FC236}">
                <a16:creationId xmlns:a16="http://schemas.microsoft.com/office/drawing/2014/main" id="{B49B562A-0992-43AF-9A90-BEE8778C1AC5}"/>
              </a:ext>
            </a:extLst>
          </p:cNvPr>
          <p:cNvSpPr/>
          <p:nvPr/>
        </p:nvSpPr>
        <p:spPr>
          <a:xfrm>
            <a:off x="5433824" y="2846894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204" name="Rounded Rectangle 6">
            <a:extLst>
              <a:ext uri="{FF2B5EF4-FFF2-40B4-BE49-F238E27FC236}">
                <a16:creationId xmlns:a16="http://schemas.microsoft.com/office/drawing/2014/main" id="{172F5296-9C9F-4EE4-8163-4844E551F0B6}"/>
              </a:ext>
            </a:extLst>
          </p:cNvPr>
          <p:cNvSpPr/>
          <p:nvPr/>
        </p:nvSpPr>
        <p:spPr>
          <a:xfrm>
            <a:off x="4683505" y="2846894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205" name="Rounded Rectangle 5">
            <a:extLst>
              <a:ext uri="{FF2B5EF4-FFF2-40B4-BE49-F238E27FC236}">
                <a16:creationId xmlns:a16="http://schemas.microsoft.com/office/drawing/2014/main" id="{C1B5529D-039A-4AC8-833B-762C8D8EE2A9}"/>
              </a:ext>
            </a:extLst>
          </p:cNvPr>
          <p:cNvSpPr/>
          <p:nvPr/>
        </p:nvSpPr>
        <p:spPr>
          <a:xfrm>
            <a:off x="4220529" y="3675358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6" name="Rounded Rectangle 6">
            <a:extLst>
              <a:ext uri="{FF2B5EF4-FFF2-40B4-BE49-F238E27FC236}">
                <a16:creationId xmlns:a16="http://schemas.microsoft.com/office/drawing/2014/main" id="{1D5BE632-0660-4DD6-9B5D-5767A92AD722}"/>
              </a:ext>
            </a:extLst>
          </p:cNvPr>
          <p:cNvSpPr/>
          <p:nvPr/>
        </p:nvSpPr>
        <p:spPr>
          <a:xfrm>
            <a:off x="4593097" y="3675358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207" name="Rounded Rectangle 6">
            <a:extLst>
              <a:ext uri="{FF2B5EF4-FFF2-40B4-BE49-F238E27FC236}">
                <a16:creationId xmlns:a16="http://schemas.microsoft.com/office/drawing/2014/main" id="{0E0CE7EB-C228-4397-841C-01D829C5646B}"/>
              </a:ext>
            </a:extLst>
          </p:cNvPr>
          <p:cNvSpPr/>
          <p:nvPr/>
        </p:nvSpPr>
        <p:spPr>
          <a:xfrm>
            <a:off x="3842778" y="3675358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208" name="Rounded Rectangle 5">
            <a:extLst>
              <a:ext uri="{FF2B5EF4-FFF2-40B4-BE49-F238E27FC236}">
                <a16:creationId xmlns:a16="http://schemas.microsoft.com/office/drawing/2014/main" id="{6C2D65BB-5C41-4C7E-8E81-F0B105ABE174}"/>
              </a:ext>
            </a:extLst>
          </p:cNvPr>
          <p:cNvSpPr/>
          <p:nvPr/>
        </p:nvSpPr>
        <p:spPr>
          <a:xfrm>
            <a:off x="5898412" y="3675358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9" name="Rounded Rectangle 6">
            <a:extLst>
              <a:ext uri="{FF2B5EF4-FFF2-40B4-BE49-F238E27FC236}">
                <a16:creationId xmlns:a16="http://schemas.microsoft.com/office/drawing/2014/main" id="{CFF330E0-207E-4EFD-80CD-AC9FA309103F}"/>
              </a:ext>
            </a:extLst>
          </p:cNvPr>
          <p:cNvSpPr/>
          <p:nvPr/>
        </p:nvSpPr>
        <p:spPr>
          <a:xfrm>
            <a:off x="6270980" y="3675358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sp>
        <p:nvSpPr>
          <p:cNvPr id="210" name="Rounded Rectangle 6">
            <a:extLst>
              <a:ext uri="{FF2B5EF4-FFF2-40B4-BE49-F238E27FC236}">
                <a16:creationId xmlns:a16="http://schemas.microsoft.com/office/drawing/2014/main" id="{7F23CCD4-827B-4CA2-99FB-C4F21BBC71A3}"/>
              </a:ext>
            </a:extLst>
          </p:cNvPr>
          <p:cNvSpPr/>
          <p:nvPr/>
        </p:nvSpPr>
        <p:spPr>
          <a:xfrm>
            <a:off x="5520661" y="3675358"/>
            <a:ext cx="372568" cy="3829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2C960F21-452F-4FA6-A1A6-CF4635447072}"/>
              </a:ext>
            </a:extLst>
          </p:cNvPr>
          <p:cNvCxnSpPr>
            <a:cxnSpLocks/>
            <a:stCxn id="205" idx="0"/>
          </p:cNvCxnSpPr>
          <p:nvPr/>
        </p:nvCxnSpPr>
        <p:spPr>
          <a:xfrm flipV="1">
            <a:off x="4406813" y="3070206"/>
            <a:ext cx="437512" cy="605152"/>
          </a:xfrm>
          <a:prstGeom prst="line">
            <a:avLst/>
          </a:prstGeom>
          <a:ln w="28575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D989F6F-2FAA-416A-95A3-64D60F5DB7C0}"/>
              </a:ext>
            </a:extLst>
          </p:cNvPr>
          <p:cNvCxnSpPr>
            <a:cxnSpLocks/>
            <a:stCxn id="208" idx="0"/>
          </p:cNvCxnSpPr>
          <p:nvPr/>
        </p:nvCxnSpPr>
        <p:spPr>
          <a:xfrm flipH="1" flipV="1">
            <a:off x="5611070" y="3070206"/>
            <a:ext cx="473626" cy="605152"/>
          </a:xfrm>
          <a:prstGeom prst="line">
            <a:avLst/>
          </a:prstGeom>
          <a:ln w="28575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497038B6-E647-498A-A223-AD4E63842023}"/>
              </a:ext>
            </a:extLst>
          </p:cNvPr>
          <p:cNvCxnSpPr>
            <a:cxnSpLocks/>
            <a:stCxn id="202" idx="0"/>
          </p:cNvCxnSpPr>
          <p:nvPr/>
        </p:nvCxnSpPr>
        <p:spPr>
          <a:xfrm flipH="1" flipV="1">
            <a:off x="5009760" y="2150326"/>
            <a:ext cx="237780" cy="696568"/>
          </a:xfrm>
          <a:prstGeom prst="line">
            <a:avLst/>
          </a:prstGeom>
          <a:ln w="28575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C58526C-A248-48C0-9564-87B2C5C348DF}"/>
              </a:ext>
            </a:extLst>
          </p:cNvPr>
          <p:cNvCxnSpPr>
            <a:cxnSpLocks/>
            <a:stCxn id="199" idx="0"/>
          </p:cNvCxnSpPr>
          <p:nvPr/>
        </p:nvCxnSpPr>
        <p:spPr>
          <a:xfrm flipH="1" flipV="1">
            <a:off x="6281040" y="1151676"/>
            <a:ext cx="864826" cy="804064"/>
          </a:xfrm>
          <a:prstGeom prst="line">
            <a:avLst/>
          </a:prstGeom>
          <a:ln w="28575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80ECBA6-353A-4184-920D-77E1B245C4C5}"/>
              </a:ext>
            </a:extLst>
          </p:cNvPr>
          <p:cNvCxnSpPr>
            <a:cxnSpLocks/>
            <a:stCxn id="196" idx="0"/>
          </p:cNvCxnSpPr>
          <p:nvPr/>
        </p:nvCxnSpPr>
        <p:spPr>
          <a:xfrm flipV="1">
            <a:off x="4639636" y="1151676"/>
            <a:ext cx="895092" cy="804064"/>
          </a:xfrm>
          <a:prstGeom prst="line">
            <a:avLst/>
          </a:prstGeom>
          <a:ln w="28575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7FE0588-D09D-4A27-9835-A0F7687A4D34}"/>
              </a:ext>
            </a:extLst>
          </p:cNvPr>
          <p:cNvGrpSpPr/>
          <p:nvPr/>
        </p:nvGrpSpPr>
        <p:grpSpPr>
          <a:xfrm>
            <a:off x="4163622" y="2212885"/>
            <a:ext cx="206049" cy="381352"/>
            <a:chOff x="927548" y="4177343"/>
            <a:chExt cx="350549" cy="648791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E46C2D4C-18AC-4D53-A064-5DFD12D2E887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EA451318-9C97-41C8-9D4B-FE9002CC2287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E5F41074-3E80-4FED-ABB4-998B25E18B3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11AE2703-E9F1-4463-8896-7196C04B7401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343FA355-AAC7-4AB2-80C2-6F96010DDBE2}"/>
              </a:ext>
            </a:extLst>
          </p:cNvPr>
          <p:cNvGrpSpPr/>
          <p:nvPr/>
        </p:nvGrpSpPr>
        <p:grpSpPr>
          <a:xfrm>
            <a:off x="6670181" y="2212885"/>
            <a:ext cx="206049" cy="381352"/>
            <a:chOff x="927548" y="4177343"/>
            <a:chExt cx="350549" cy="648791"/>
          </a:xfrm>
        </p:grpSpPr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C51D52E1-3909-430E-B14D-30D06E413F97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AE8CB91E-8705-4078-ADBA-D472A924B768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35F1ECD-9644-4E59-8569-44D3E934E04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0BBAD13D-A7F5-4E03-944F-78C3611134CC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2CC7B0A-DAD0-4D5C-AA0A-A8ED5D8874E4}"/>
              </a:ext>
            </a:extLst>
          </p:cNvPr>
          <p:cNvGrpSpPr/>
          <p:nvPr/>
        </p:nvGrpSpPr>
        <p:grpSpPr>
          <a:xfrm>
            <a:off x="7431984" y="2212885"/>
            <a:ext cx="206049" cy="381352"/>
            <a:chOff x="927548" y="4177343"/>
            <a:chExt cx="350549" cy="648791"/>
          </a:xfrm>
        </p:grpSpPr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E3950C6E-0816-4A9D-8CB8-57984E07B185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5C4E75CA-7D0D-4FEA-AB07-66FD37EB1DA9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C74D12D8-0A4D-49E6-9CEB-7C7AC02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1E731614-7A55-4A9B-8561-70D68A1F78F7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5B9D648-2539-4453-B913-F61ACC0A75EA}"/>
              </a:ext>
            </a:extLst>
          </p:cNvPr>
          <p:cNvGrpSpPr/>
          <p:nvPr/>
        </p:nvGrpSpPr>
        <p:grpSpPr>
          <a:xfrm>
            <a:off x="5605329" y="3930211"/>
            <a:ext cx="206049" cy="381352"/>
            <a:chOff x="927548" y="4177343"/>
            <a:chExt cx="350549" cy="648791"/>
          </a:xfrm>
        </p:grpSpPr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E5AF6838-B702-4F4E-8CEA-A3C8B5D14E44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F9DD90AB-ABB2-41D9-AB8E-523E85C65B9D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667AD149-9E65-4868-907B-75C2B9D6E18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30A54CB9-EF69-40A6-9A51-EF59E900A80F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F6D347CF-2756-4838-BF45-049B9EC8DA7F}"/>
              </a:ext>
            </a:extLst>
          </p:cNvPr>
          <p:cNvGrpSpPr/>
          <p:nvPr/>
        </p:nvGrpSpPr>
        <p:grpSpPr>
          <a:xfrm>
            <a:off x="6367132" y="3930211"/>
            <a:ext cx="206049" cy="381352"/>
            <a:chOff x="927548" y="4177343"/>
            <a:chExt cx="350549" cy="648791"/>
          </a:xfrm>
        </p:grpSpPr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33310E55-1AD7-4308-9E5C-869301F613AE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14110F56-8D2F-4FA0-8552-D8D3F8F86A46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D23D9FFA-1B1F-409F-8AFA-AE9AA39D9FA1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73CB0D57-FF93-42E9-8A21-B498206E15BE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B0D3156-9190-47BE-8365-30311A3246EA}"/>
              </a:ext>
            </a:extLst>
          </p:cNvPr>
          <p:cNvGrpSpPr/>
          <p:nvPr/>
        </p:nvGrpSpPr>
        <p:grpSpPr>
          <a:xfrm>
            <a:off x="3913004" y="3930211"/>
            <a:ext cx="206049" cy="381352"/>
            <a:chOff x="927548" y="4177343"/>
            <a:chExt cx="350549" cy="648791"/>
          </a:xfrm>
        </p:grpSpPr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59E1CD05-21C2-4105-B6A8-992E8AC32383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FC79929-C9DC-44A0-8763-5285D96343BE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442FBDC7-FCC0-41F0-B774-B5BD71E3E71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CA68A563-C582-42E0-8422-0939206DCF19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C6FE402-627E-4C82-BEFF-A4EF018C57F4}"/>
              </a:ext>
            </a:extLst>
          </p:cNvPr>
          <p:cNvGrpSpPr/>
          <p:nvPr/>
        </p:nvGrpSpPr>
        <p:grpSpPr>
          <a:xfrm>
            <a:off x="4674807" y="3930211"/>
            <a:ext cx="206049" cy="381352"/>
            <a:chOff x="927548" y="4177343"/>
            <a:chExt cx="350549" cy="648791"/>
          </a:xfrm>
        </p:grpSpPr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D039053B-81B3-4BD8-9D4D-F3CCC287AF21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19511DD4-F931-44B6-8362-8E3900BD9586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C001646E-05B6-42E3-A54B-28E9BCFA7473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BD061F43-018E-45C6-A660-6B4757514A16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6293FB3-94F7-4C5B-9CEF-7088DC44AFB4}"/>
              </a:ext>
            </a:extLst>
          </p:cNvPr>
          <p:cNvCxnSpPr>
            <a:cxnSpLocks/>
          </p:cNvCxnSpPr>
          <p:nvPr/>
        </p:nvCxnSpPr>
        <p:spPr>
          <a:xfrm>
            <a:off x="6001072" y="3236155"/>
            <a:ext cx="814329" cy="636996"/>
          </a:xfrm>
          <a:prstGeom prst="line">
            <a:avLst/>
          </a:prstGeom>
          <a:ln w="28575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F016181-0CCB-4388-B20E-797391494ADF}"/>
              </a:ext>
            </a:extLst>
          </p:cNvPr>
          <p:cNvCxnSpPr>
            <a:cxnSpLocks/>
            <a:stCxn id="123" idx="2"/>
          </p:cNvCxnSpPr>
          <p:nvPr/>
        </p:nvCxnSpPr>
        <p:spPr>
          <a:xfrm>
            <a:off x="6653358" y="1355230"/>
            <a:ext cx="1230143" cy="813099"/>
          </a:xfrm>
          <a:prstGeom prst="line">
            <a:avLst/>
          </a:prstGeom>
          <a:ln w="28575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5">
            <a:extLst>
              <a:ext uri="{FF2B5EF4-FFF2-40B4-BE49-F238E27FC236}">
                <a16:creationId xmlns:a16="http://schemas.microsoft.com/office/drawing/2014/main" id="{BCDC126A-BBE9-4ACF-A479-9B66BF215F96}"/>
              </a:ext>
            </a:extLst>
          </p:cNvPr>
          <p:cNvSpPr/>
          <p:nvPr/>
        </p:nvSpPr>
        <p:spPr>
          <a:xfrm>
            <a:off x="6305757" y="142422"/>
            <a:ext cx="372568" cy="38293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TH" sz="16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48E75A1-90A7-4BA3-873B-C2357E63B90F}"/>
              </a:ext>
            </a:extLst>
          </p:cNvPr>
          <p:cNvCxnSpPr>
            <a:cxnSpLocks/>
          </p:cNvCxnSpPr>
          <p:nvPr/>
        </p:nvCxnSpPr>
        <p:spPr>
          <a:xfrm flipV="1">
            <a:off x="5909716" y="352042"/>
            <a:ext cx="557358" cy="620253"/>
          </a:xfrm>
          <a:prstGeom prst="line">
            <a:avLst/>
          </a:prstGeom>
          <a:ln w="28575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34E61BD-7947-451C-A53A-D41BBA960531}"/>
              </a:ext>
            </a:extLst>
          </p:cNvPr>
          <p:cNvSpPr txBox="1"/>
          <p:nvPr/>
        </p:nvSpPr>
        <p:spPr>
          <a:xfrm>
            <a:off x="6628683" y="146870"/>
            <a:ext cx="723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en-TH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71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BE0F-8F14-4B8E-8FC3-646AAFE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Coding: Example Application of Tree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DF307-2D7A-49DD-BE55-D7C4807DA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781"/>
            <a:ext cx="5735128" cy="50163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David Huffman proposed this as his term project in Robert Fano’s class (co-worker of Claude Shannon)  which beats Shannon-Fano encoding</a:t>
            </a:r>
          </a:p>
          <a:p>
            <a:r>
              <a:rPr lang="en-US" dirty="0"/>
              <a:t>Encoding = associate meaning to a representation</a:t>
            </a:r>
          </a:p>
          <a:p>
            <a:r>
              <a:rPr lang="en-US" dirty="0"/>
              <a:t>ASCII Code</a:t>
            </a:r>
          </a:p>
          <a:p>
            <a:pPr lvl="1"/>
            <a:r>
              <a:rPr lang="en-US" dirty="0"/>
              <a:t>Fix length encoding</a:t>
            </a:r>
          </a:p>
          <a:p>
            <a:pPr lvl="1"/>
            <a:r>
              <a:rPr lang="en-US" dirty="0"/>
              <a:t>Each char = 8 bits</a:t>
            </a:r>
          </a:p>
          <a:p>
            <a:pPr lvl="1"/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00E08-E010-4A5A-B7F9-83A539FC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221" y="1358781"/>
            <a:ext cx="41814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1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F5E9-E12F-4C56-B83D-307137B3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Encoding</a:t>
            </a:r>
            <a:endParaRPr lang="th-TH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104ACD6-B14E-48A5-9631-25E4A28F0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056900"/>
              </p:ext>
            </p:extLst>
          </p:nvPr>
        </p:nvGraphicFramePr>
        <p:xfrm>
          <a:off x="230909" y="3249772"/>
          <a:ext cx="1136996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623">
                  <a:extLst>
                    <a:ext uri="{9D8B030D-6E8A-4147-A177-3AD203B41FA5}">
                      <a16:colId xmlns:a16="http://schemas.microsoft.com/office/drawing/2014/main" val="2367402375"/>
                    </a:ext>
                  </a:extLst>
                </a:gridCol>
                <a:gridCol w="710623">
                  <a:extLst>
                    <a:ext uri="{9D8B030D-6E8A-4147-A177-3AD203B41FA5}">
                      <a16:colId xmlns:a16="http://schemas.microsoft.com/office/drawing/2014/main" val="2287142557"/>
                    </a:ext>
                  </a:extLst>
                </a:gridCol>
                <a:gridCol w="710623">
                  <a:extLst>
                    <a:ext uri="{9D8B030D-6E8A-4147-A177-3AD203B41FA5}">
                      <a16:colId xmlns:a16="http://schemas.microsoft.com/office/drawing/2014/main" val="922235114"/>
                    </a:ext>
                  </a:extLst>
                </a:gridCol>
                <a:gridCol w="710623">
                  <a:extLst>
                    <a:ext uri="{9D8B030D-6E8A-4147-A177-3AD203B41FA5}">
                      <a16:colId xmlns:a16="http://schemas.microsoft.com/office/drawing/2014/main" val="1965701144"/>
                    </a:ext>
                  </a:extLst>
                </a:gridCol>
                <a:gridCol w="710623">
                  <a:extLst>
                    <a:ext uri="{9D8B030D-6E8A-4147-A177-3AD203B41FA5}">
                      <a16:colId xmlns:a16="http://schemas.microsoft.com/office/drawing/2014/main" val="753373753"/>
                    </a:ext>
                  </a:extLst>
                </a:gridCol>
                <a:gridCol w="710623">
                  <a:extLst>
                    <a:ext uri="{9D8B030D-6E8A-4147-A177-3AD203B41FA5}">
                      <a16:colId xmlns:a16="http://schemas.microsoft.com/office/drawing/2014/main" val="3748776575"/>
                    </a:ext>
                  </a:extLst>
                </a:gridCol>
                <a:gridCol w="710623">
                  <a:extLst>
                    <a:ext uri="{9D8B030D-6E8A-4147-A177-3AD203B41FA5}">
                      <a16:colId xmlns:a16="http://schemas.microsoft.com/office/drawing/2014/main" val="3551061187"/>
                    </a:ext>
                  </a:extLst>
                </a:gridCol>
                <a:gridCol w="710623">
                  <a:extLst>
                    <a:ext uri="{9D8B030D-6E8A-4147-A177-3AD203B41FA5}">
                      <a16:colId xmlns:a16="http://schemas.microsoft.com/office/drawing/2014/main" val="3991711731"/>
                    </a:ext>
                  </a:extLst>
                </a:gridCol>
                <a:gridCol w="710623">
                  <a:extLst>
                    <a:ext uri="{9D8B030D-6E8A-4147-A177-3AD203B41FA5}">
                      <a16:colId xmlns:a16="http://schemas.microsoft.com/office/drawing/2014/main" val="2434702105"/>
                    </a:ext>
                  </a:extLst>
                </a:gridCol>
                <a:gridCol w="710623">
                  <a:extLst>
                    <a:ext uri="{9D8B030D-6E8A-4147-A177-3AD203B41FA5}">
                      <a16:colId xmlns:a16="http://schemas.microsoft.com/office/drawing/2014/main" val="3403215581"/>
                    </a:ext>
                  </a:extLst>
                </a:gridCol>
                <a:gridCol w="710623">
                  <a:extLst>
                    <a:ext uri="{9D8B030D-6E8A-4147-A177-3AD203B41FA5}">
                      <a16:colId xmlns:a16="http://schemas.microsoft.com/office/drawing/2014/main" val="426188099"/>
                    </a:ext>
                  </a:extLst>
                </a:gridCol>
                <a:gridCol w="710623">
                  <a:extLst>
                    <a:ext uri="{9D8B030D-6E8A-4147-A177-3AD203B41FA5}">
                      <a16:colId xmlns:a16="http://schemas.microsoft.com/office/drawing/2014/main" val="1829945313"/>
                    </a:ext>
                  </a:extLst>
                </a:gridCol>
                <a:gridCol w="710623">
                  <a:extLst>
                    <a:ext uri="{9D8B030D-6E8A-4147-A177-3AD203B41FA5}">
                      <a16:colId xmlns:a16="http://schemas.microsoft.com/office/drawing/2014/main" val="3341457356"/>
                    </a:ext>
                  </a:extLst>
                </a:gridCol>
                <a:gridCol w="710623">
                  <a:extLst>
                    <a:ext uri="{9D8B030D-6E8A-4147-A177-3AD203B41FA5}">
                      <a16:colId xmlns:a16="http://schemas.microsoft.com/office/drawing/2014/main" val="2999386853"/>
                    </a:ext>
                  </a:extLst>
                </a:gridCol>
                <a:gridCol w="710623">
                  <a:extLst>
                    <a:ext uri="{9D8B030D-6E8A-4147-A177-3AD203B41FA5}">
                      <a16:colId xmlns:a16="http://schemas.microsoft.com/office/drawing/2014/main" val="1171499299"/>
                    </a:ext>
                  </a:extLst>
                </a:gridCol>
                <a:gridCol w="710623">
                  <a:extLst>
                    <a:ext uri="{9D8B030D-6E8A-4147-A177-3AD203B41FA5}">
                      <a16:colId xmlns:a16="http://schemas.microsoft.com/office/drawing/2014/main" val="268829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th-TH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4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961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0000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0001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0010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0011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0100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0101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0110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0111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1010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1011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1100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1101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1110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1111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3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010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011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0001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0011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0000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1011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1010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00101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10011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100101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0010001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001001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100100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0010000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55669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5CB9C90-C08D-4997-B930-DF8E3B622C95}"/>
              </a:ext>
            </a:extLst>
          </p:cNvPr>
          <p:cNvSpPr/>
          <p:nvPr/>
        </p:nvSpPr>
        <p:spPr>
          <a:xfrm>
            <a:off x="230909" y="1610215"/>
            <a:ext cx="6380672" cy="138499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i="1" dirty="0"/>
              <a:t>Never </a:t>
            </a:r>
            <a:r>
              <a:rPr lang="en-US" i="1" dirty="0" err="1"/>
              <a:t>gonna</a:t>
            </a:r>
            <a:r>
              <a:rPr lang="en-US" i="1" dirty="0"/>
              <a:t> give you up</a:t>
            </a:r>
            <a:br>
              <a:rPr lang="en-US" i="1" dirty="0"/>
            </a:br>
            <a:r>
              <a:rPr lang="en-US" i="1" dirty="0"/>
              <a:t>Never </a:t>
            </a:r>
            <a:r>
              <a:rPr lang="en-US" i="1" dirty="0" err="1"/>
              <a:t>gonna</a:t>
            </a:r>
            <a:r>
              <a:rPr lang="en-US" i="1" dirty="0"/>
              <a:t> let you down</a:t>
            </a:r>
            <a:br>
              <a:rPr lang="en-US" i="1" dirty="0"/>
            </a:br>
            <a:r>
              <a:rPr lang="en-US" i="1" dirty="0"/>
              <a:t>Never </a:t>
            </a:r>
            <a:r>
              <a:rPr lang="en-US" i="1" dirty="0" err="1"/>
              <a:t>gonna</a:t>
            </a:r>
            <a:r>
              <a:rPr lang="en-US" i="1" dirty="0"/>
              <a:t> run around and desert you</a:t>
            </a:r>
            <a:endParaRPr lang="th-TH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E2408-1CB9-4B2A-BF3B-D918BAEDF3D2}"/>
              </a:ext>
            </a:extLst>
          </p:cNvPr>
          <p:cNvSpPr txBox="1"/>
          <p:nvPr/>
        </p:nvSpPr>
        <p:spPr>
          <a:xfrm>
            <a:off x="6845924" y="1702547"/>
            <a:ext cx="4865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16 different character</a:t>
            </a:r>
          </a:p>
          <a:p>
            <a:r>
              <a:rPr lang="en-US" sz="2400" dirty="0"/>
              <a:t>Fix-length needs  4 x 86 = 344  bits</a:t>
            </a:r>
          </a:p>
          <a:p>
            <a:r>
              <a:rPr lang="en-US" sz="2400" dirty="0"/>
              <a:t>Variable Length need 327 bits</a:t>
            </a:r>
            <a:endParaRPr lang="th-TH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B2C6C6-590A-4465-9E9E-D957F3D0AC8B}"/>
              </a:ext>
            </a:extLst>
          </p:cNvPr>
          <p:cNvSpPr txBox="1"/>
          <p:nvPr/>
        </p:nvSpPr>
        <p:spPr>
          <a:xfrm>
            <a:off x="405442" y="5253487"/>
            <a:ext cx="70391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Encoding “Never” </a:t>
            </a:r>
          </a:p>
          <a:p>
            <a:r>
              <a:rPr lang="en-US" dirty="0"/>
              <a:t>Fix-length              </a:t>
            </a:r>
            <a:r>
              <a:rPr lang="en-US" dirty="0">
                <a:solidFill>
                  <a:schemeClr val="accent2"/>
                </a:solidFill>
              </a:rPr>
              <a:t>0000</a:t>
            </a:r>
            <a:r>
              <a:rPr lang="en-US" dirty="0">
                <a:solidFill>
                  <a:schemeClr val="accent3"/>
                </a:solidFill>
              </a:rPr>
              <a:t>0001</a:t>
            </a:r>
            <a:r>
              <a:rPr lang="en-US" dirty="0">
                <a:solidFill>
                  <a:schemeClr val="accent1"/>
                </a:solidFill>
              </a:rPr>
              <a:t>0110</a:t>
            </a:r>
            <a:r>
              <a:rPr lang="en-US" dirty="0">
                <a:solidFill>
                  <a:schemeClr val="accent3"/>
                </a:solidFill>
              </a:rPr>
              <a:t>0001</a:t>
            </a:r>
            <a:r>
              <a:rPr lang="en-US" dirty="0">
                <a:solidFill>
                  <a:schemeClr val="accent5"/>
                </a:solidFill>
              </a:rPr>
              <a:t>0100</a:t>
            </a:r>
          </a:p>
          <a:p>
            <a:r>
              <a:rPr lang="en-US" dirty="0"/>
              <a:t>Variable </a:t>
            </a:r>
            <a:r>
              <a:rPr lang="en-US" dirty="0" err="1"/>
              <a:t>Legnth</a:t>
            </a:r>
            <a:r>
              <a:rPr lang="en-US" dirty="0"/>
              <a:t>    </a:t>
            </a:r>
            <a:r>
              <a:rPr lang="en-US" dirty="0">
                <a:solidFill>
                  <a:schemeClr val="accent2"/>
                </a:solidFill>
              </a:rPr>
              <a:t>11</a:t>
            </a:r>
            <a:r>
              <a:rPr lang="en-US" dirty="0">
                <a:solidFill>
                  <a:schemeClr val="accent3"/>
                </a:solidFill>
              </a:rPr>
              <a:t>010</a:t>
            </a:r>
            <a:r>
              <a:rPr lang="en-US" dirty="0">
                <a:solidFill>
                  <a:schemeClr val="accent6"/>
                </a:solidFill>
              </a:rPr>
              <a:t>1011</a:t>
            </a:r>
            <a:r>
              <a:rPr lang="en-US" dirty="0">
                <a:solidFill>
                  <a:schemeClr val="accent3"/>
                </a:solidFill>
              </a:rPr>
              <a:t>010</a:t>
            </a:r>
            <a:r>
              <a:rPr lang="en-US" dirty="0">
                <a:solidFill>
                  <a:schemeClr val="accent5"/>
                </a:solidFill>
              </a:rPr>
              <a:t>0011</a:t>
            </a:r>
            <a:endParaRPr lang="th-TH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93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C2B2-0DC8-492C-BAE8-316F0234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6118E-2A70-49C1-BE40-260170129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a string</a:t>
            </a:r>
          </a:p>
          <a:p>
            <a:r>
              <a:rPr lang="en-US" dirty="0"/>
              <a:t>Output: encoding of each character in the string such that</a:t>
            </a:r>
          </a:p>
          <a:p>
            <a:pPr lvl="1"/>
            <a:r>
              <a:rPr lang="en-US" dirty="0"/>
              <a:t>The total length of encoding the string is minimum</a:t>
            </a:r>
          </a:p>
          <a:p>
            <a:pPr lvl="1"/>
            <a:r>
              <a:rPr lang="en-US" dirty="0"/>
              <a:t>The encoding of character is not ambiguous</a:t>
            </a:r>
          </a:p>
          <a:p>
            <a:pPr lvl="2"/>
            <a:r>
              <a:rPr lang="en-US" dirty="0"/>
              <a:t>Any character encoding is not a prefix of any other character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941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1ABA-47A4-440A-A162-AD8617F6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Encoding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0F871-EB0F-403A-BFDA-7793BAE4B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58781"/>
            <a:ext cx="6441489" cy="50163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a </a:t>
            </a:r>
            <a:r>
              <a:rPr lang="en-US" dirty="0">
                <a:solidFill>
                  <a:schemeClr val="accent6"/>
                </a:solidFill>
              </a:rPr>
              <a:t>tree</a:t>
            </a:r>
            <a:r>
              <a:rPr lang="en-US" dirty="0"/>
              <a:t> to represent encoding</a:t>
            </a:r>
          </a:p>
          <a:p>
            <a:r>
              <a:rPr lang="en-US" dirty="0"/>
              <a:t>Each character is represented at </a:t>
            </a:r>
            <a:r>
              <a:rPr lang="en-US" dirty="0">
                <a:solidFill>
                  <a:schemeClr val="accent2"/>
                </a:solidFill>
              </a:rPr>
              <a:t>leaf nodes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Leaf node </a:t>
            </a:r>
            <a:r>
              <a:rPr lang="en-US" dirty="0"/>
              <a:t>is a node without children</a:t>
            </a:r>
          </a:p>
          <a:p>
            <a:r>
              <a:rPr lang="en-US" dirty="0"/>
              <a:t>Encode by start at the root and </a:t>
            </a:r>
            <a:r>
              <a:rPr lang="en-US" dirty="0">
                <a:solidFill>
                  <a:schemeClr val="accent4"/>
                </a:solidFill>
              </a:rPr>
              <a:t>walk toward leaf nodes</a:t>
            </a:r>
          </a:p>
          <a:p>
            <a:pPr lvl="1"/>
            <a:r>
              <a:rPr lang="en-US" dirty="0"/>
              <a:t>The path gives the encoding</a:t>
            </a:r>
          </a:p>
          <a:p>
            <a:pPr lvl="1"/>
            <a:r>
              <a:rPr lang="en-US" dirty="0"/>
              <a:t>Going to left child equal to 0</a:t>
            </a:r>
          </a:p>
          <a:p>
            <a:pPr lvl="1"/>
            <a:r>
              <a:rPr lang="en-US" dirty="0"/>
              <a:t>Going to right child equal to 1</a:t>
            </a:r>
          </a:p>
          <a:p>
            <a:r>
              <a:rPr lang="en-US" dirty="0"/>
              <a:t>Guarantee to be non-ambiguous</a:t>
            </a:r>
            <a:endParaRPr lang="th-TH" dirty="0"/>
          </a:p>
          <a:p>
            <a:pPr lvl="1"/>
            <a:endParaRPr lang="th-TH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FDD667-F0AE-4A6F-A580-CC887D625D68}"/>
              </a:ext>
            </a:extLst>
          </p:cNvPr>
          <p:cNvCxnSpPr>
            <a:cxnSpLocks/>
            <a:stCxn id="10" idx="1"/>
            <a:endCxn id="11" idx="1"/>
          </p:cNvCxnSpPr>
          <p:nvPr/>
        </p:nvCxnSpPr>
        <p:spPr>
          <a:xfrm>
            <a:off x="8617984" y="1867802"/>
            <a:ext cx="437144" cy="88782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993026-9628-4DB7-8888-36A94C3435D4}"/>
              </a:ext>
            </a:extLst>
          </p:cNvPr>
          <p:cNvCxnSpPr>
            <a:cxnSpLocks/>
            <a:stCxn id="12" idx="1"/>
            <a:endCxn id="11" idx="1"/>
          </p:cNvCxnSpPr>
          <p:nvPr/>
        </p:nvCxnSpPr>
        <p:spPr>
          <a:xfrm flipV="1">
            <a:off x="8444020" y="2755629"/>
            <a:ext cx="611108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85C1AA-1B0D-481B-A81D-E57E396B48C7}"/>
              </a:ext>
            </a:extLst>
          </p:cNvPr>
          <p:cNvCxnSpPr>
            <a:cxnSpLocks/>
            <a:stCxn id="13" idx="1"/>
            <a:endCxn id="11" idx="1"/>
          </p:cNvCxnSpPr>
          <p:nvPr/>
        </p:nvCxnSpPr>
        <p:spPr>
          <a:xfrm flipH="1" flipV="1">
            <a:off x="9055128" y="2755629"/>
            <a:ext cx="495689" cy="83461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D5E4DC-9AC8-4E0C-93EF-CFF26775B962}"/>
              </a:ext>
            </a:extLst>
          </p:cNvPr>
          <p:cNvCxnSpPr>
            <a:cxnSpLocks/>
            <a:stCxn id="14" idx="1"/>
            <a:endCxn id="9" idx="1"/>
          </p:cNvCxnSpPr>
          <p:nvPr/>
        </p:nvCxnSpPr>
        <p:spPr>
          <a:xfrm flipH="1" flipV="1">
            <a:off x="9218059" y="1039127"/>
            <a:ext cx="715693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C0BEC2-3CF2-446E-A665-6F881E6CD9B1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flipV="1">
            <a:off x="8617984" y="1039127"/>
            <a:ext cx="600075" cy="8286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52D36498-3760-4AA0-8CCC-E22369CE224D}"/>
              </a:ext>
            </a:extLst>
          </p:cNvPr>
          <p:cNvSpPr/>
          <p:nvPr/>
        </p:nvSpPr>
        <p:spPr>
          <a:xfrm>
            <a:off x="9026591" y="847659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41D32C7C-3D03-429B-98C1-1656B7C666FD}"/>
              </a:ext>
            </a:extLst>
          </p:cNvPr>
          <p:cNvSpPr/>
          <p:nvPr/>
        </p:nvSpPr>
        <p:spPr>
          <a:xfrm>
            <a:off x="8426516" y="1676334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 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9F0C516-7A8F-4145-8484-3469CA73C9F6}"/>
              </a:ext>
            </a:extLst>
          </p:cNvPr>
          <p:cNvSpPr/>
          <p:nvPr/>
        </p:nvSpPr>
        <p:spPr>
          <a:xfrm>
            <a:off x="8863660" y="2564161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 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5C71AF-1CDD-4829-A7F0-83F34A4E0A0D}"/>
              </a:ext>
            </a:extLst>
          </p:cNvPr>
          <p:cNvSpPr/>
          <p:nvPr/>
        </p:nvSpPr>
        <p:spPr>
          <a:xfrm>
            <a:off x="8252552" y="3392836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760FE74-48D7-43D6-AACB-2BA185D33E7B}"/>
              </a:ext>
            </a:extLst>
          </p:cNvPr>
          <p:cNvSpPr/>
          <p:nvPr/>
        </p:nvSpPr>
        <p:spPr>
          <a:xfrm>
            <a:off x="9359349" y="3398775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b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C014C8B-1ACC-4D9B-8B8C-C1EB0FFFAAB8}"/>
              </a:ext>
            </a:extLst>
          </p:cNvPr>
          <p:cNvSpPr/>
          <p:nvPr/>
        </p:nvSpPr>
        <p:spPr>
          <a:xfrm>
            <a:off x="9742284" y="1676334"/>
            <a:ext cx="382935" cy="382935"/>
          </a:xfrm>
          <a:prstGeom prst="arc">
            <a:avLst>
              <a:gd name="adj1" fmla="val 16200000"/>
              <a:gd name="adj2" fmla="val 16197843"/>
            </a:avLst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5A1C69-560F-4B4A-9574-60ADCF529764}"/>
              </a:ext>
            </a:extLst>
          </p:cNvPr>
          <p:cNvSpPr txBox="1"/>
          <p:nvPr/>
        </p:nvSpPr>
        <p:spPr>
          <a:xfrm>
            <a:off x="7194014" y="4164376"/>
            <a:ext cx="1669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010</a:t>
            </a:r>
            <a:endParaRPr lang="th-T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AA1535-CAC9-47F2-8158-7B32F2F202AF}"/>
              </a:ext>
            </a:extLst>
          </p:cNvPr>
          <p:cNvSpPr txBox="1"/>
          <p:nvPr/>
        </p:nvSpPr>
        <p:spPr>
          <a:xfrm>
            <a:off x="7194014" y="4749875"/>
            <a:ext cx="1669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011</a:t>
            </a:r>
            <a:endParaRPr lang="th-T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7A4ACC-3CBF-4B70-8AB1-2476EC4BA860}"/>
              </a:ext>
            </a:extLst>
          </p:cNvPr>
          <p:cNvSpPr txBox="1"/>
          <p:nvPr/>
        </p:nvSpPr>
        <p:spPr>
          <a:xfrm>
            <a:off x="7194014" y="5319292"/>
            <a:ext cx="1669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 = 1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1486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7F20-0CEE-4016-A8B6-B0F99511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Tree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DA70B-22CE-4BB1-9C8B-7D62145E0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0246" y="183498"/>
            <a:ext cx="3805554" cy="162254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Find 2 min nodes</a:t>
            </a:r>
          </a:p>
          <a:p>
            <a:r>
              <a:rPr lang="en-US" dirty="0"/>
              <a:t>Create a new node with those two nodes as children, set </a:t>
            </a:r>
            <a:r>
              <a:rPr lang="en-US" dirty="0" err="1"/>
              <a:t>freq</a:t>
            </a:r>
            <a:r>
              <a:rPr lang="en-US" dirty="0"/>
              <a:t> equal to summation</a:t>
            </a:r>
          </a:p>
          <a:p>
            <a:r>
              <a:rPr lang="en-US" dirty="0"/>
              <a:t>Repeat until only one node left</a:t>
            </a:r>
            <a:endParaRPr lang="th-TH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DAF8F64-96A9-4F26-B72E-898566B1EBC5}"/>
              </a:ext>
            </a:extLst>
          </p:cNvPr>
          <p:cNvSpPr/>
          <p:nvPr/>
        </p:nvSpPr>
        <p:spPr>
          <a:xfrm>
            <a:off x="352425" y="590550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a:5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249236-359C-4096-B415-37FABAFEC1FE}"/>
              </a:ext>
            </a:extLst>
          </p:cNvPr>
          <p:cNvSpPr/>
          <p:nvPr/>
        </p:nvSpPr>
        <p:spPr>
          <a:xfrm>
            <a:off x="1049020" y="590550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u:6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A1EE4C-02D5-4DA7-8045-E8C3E0C74275}"/>
              </a:ext>
            </a:extLst>
          </p:cNvPr>
          <p:cNvSpPr/>
          <p:nvPr/>
        </p:nvSpPr>
        <p:spPr>
          <a:xfrm>
            <a:off x="1745615" y="590550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i:1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4B76E9-9472-40D8-9A44-A8A89B6B2EE6}"/>
              </a:ext>
            </a:extLst>
          </p:cNvPr>
          <p:cNvSpPr/>
          <p:nvPr/>
        </p:nvSpPr>
        <p:spPr>
          <a:xfrm>
            <a:off x="2442210" y="590550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s:1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C25565-CB5A-4AE0-88AC-60F3091E233A}"/>
              </a:ext>
            </a:extLst>
          </p:cNvPr>
          <p:cNvSpPr/>
          <p:nvPr/>
        </p:nvSpPr>
        <p:spPr>
          <a:xfrm>
            <a:off x="3138805" y="590550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p:1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DE2AF0-7452-491C-8AB0-062B9AE1F9E8}"/>
              </a:ext>
            </a:extLst>
          </p:cNvPr>
          <p:cNvSpPr/>
          <p:nvPr/>
        </p:nvSpPr>
        <p:spPr>
          <a:xfrm>
            <a:off x="3835400" y="590550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y:3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13EC2E-A83F-45DE-B983-AD916D06AC36}"/>
              </a:ext>
            </a:extLst>
          </p:cNvPr>
          <p:cNvSpPr/>
          <p:nvPr/>
        </p:nvSpPr>
        <p:spPr>
          <a:xfrm>
            <a:off x="4531995" y="590550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r:6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20EB7E-601F-444B-BC8B-EF728C96A17C}"/>
              </a:ext>
            </a:extLst>
          </p:cNvPr>
          <p:cNvSpPr/>
          <p:nvPr/>
        </p:nvSpPr>
        <p:spPr>
          <a:xfrm>
            <a:off x="5228590" y="590550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e:10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69A358-8293-4FD0-853F-F5887CF19FE8}"/>
              </a:ext>
            </a:extLst>
          </p:cNvPr>
          <p:cNvSpPr/>
          <p:nvPr/>
        </p:nvSpPr>
        <p:spPr>
          <a:xfrm>
            <a:off x="5925185" y="590550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o:8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1F498AB-B608-4688-B50F-27582644EC8B}"/>
              </a:ext>
            </a:extLst>
          </p:cNvPr>
          <p:cNvSpPr/>
          <p:nvPr/>
        </p:nvSpPr>
        <p:spPr>
          <a:xfrm>
            <a:off x="6621780" y="590550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d:4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907CC40-CDE2-466C-9307-E697806F03FA}"/>
              </a:ext>
            </a:extLst>
          </p:cNvPr>
          <p:cNvSpPr/>
          <p:nvPr/>
        </p:nvSpPr>
        <p:spPr>
          <a:xfrm>
            <a:off x="7318375" y="590550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l:1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65E390-B39D-4B2B-96D2-A2D16BC2CEE9}"/>
              </a:ext>
            </a:extLst>
          </p:cNvPr>
          <p:cNvSpPr/>
          <p:nvPr/>
        </p:nvSpPr>
        <p:spPr>
          <a:xfrm>
            <a:off x="8014970" y="590550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w:1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932E6E2-F495-4CFC-82F6-62BFB2B33D84}"/>
              </a:ext>
            </a:extLst>
          </p:cNvPr>
          <p:cNvSpPr/>
          <p:nvPr/>
        </p:nvSpPr>
        <p:spPr>
          <a:xfrm>
            <a:off x="8711565" y="590550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t:2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07BFD08-AF83-4842-88AF-7F52FE819589}"/>
              </a:ext>
            </a:extLst>
          </p:cNvPr>
          <p:cNvSpPr/>
          <p:nvPr/>
        </p:nvSpPr>
        <p:spPr>
          <a:xfrm>
            <a:off x="9408160" y="590550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g:4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B7C76DC-138A-4717-BC65-F97B92DD80ED}"/>
              </a:ext>
            </a:extLst>
          </p:cNvPr>
          <p:cNvSpPr/>
          <p:nvPr/>
        </p:nvSpPr>
        <p:spPr>
          <a:xfrm>
            <a:off x="10104755" y="590550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v:4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00F82F5-1934-4E4C-97AD-37621681682A}"/>
              </a:ext>
            </a:extLst>
          </p:cNvPr>
          <p:cNvSpPr/>
          <p:nvPr/>
        </p:nvSpPr>
        <p:spPr>
          <a:xfrm>
            <a:off x="10801350" y="590550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n:13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EF34073-6300-488C-97D8-9D8D95DAD13C}"/>
              </a:ext>
            </a:extLst>
          </p:cNvPr>
          <p:cNvSpPr/>
          <p:nvPr/>
        </p:nvSpPr>
        <p:spPr>
          <a:xfrm>
            <a:off x="7666673" y="5143658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E82CCAD-17A0-45BF-BA5B-70094E506091}"/>
              </a:ext>
            </a:extLst>
          </p:cNvPr>
          <p:cNvSpPr/>
          <p:nvPr/>
        </p:nvSpPr>
        <p:spPr>
          <a:xfrm>
            <a:off x="2093913" y="5146581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1C49D0E-2227-4E30-889C-6E09368D2B6E}"/>
              </a:ext>
            </a:extLst>
          </p:cNvPr>
          <p:cNvSpPr/>
          <p:nvPr/>
        </p:nvSpPr>
        <p:spPr>
          <a:xfrm>
            <a:off x="2616359" y="4387663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3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357D2C9-39A4-4DC8-AEC1-90329153D0D9}"/>
              </a:ext>
            </a:extLst>
          </p:cNvPr>
          <p:cNvSpPr/>
          <p:nvPr/>
        </p:nvSpPr>
        <p:spPr>
          <a:xfrm>
            <a:off x="8189119" y="4387663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4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B01462-168A-4A4B-85B4-226FC4691377}"/>
              </a:ext>
            </a:extLst>
          </p:cNvPr>
          <p:cNvCxnSpPr>
            <a:cxnSpLocks/>
            <a:stCxn id="15" idx="0"/>
            <a:endCxn id="20" idx="2"/>
          </p:cNvCxnSpPr>
          <p:nvPr/>
        </p:nvCxnSpPr>
        <p:spPr>
          <a:xfrm flipH="1" flipV="1">
            <a:off x="7961948" y="5553233"/>
            <a:ext cx="348297" cy="35226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B2FD2B-8E6A-4704-8646-F65582D0A1F4}"/>
              </a:ext>
            </a:extLst>
          </p:cNvPr>
          <p:cNvCxnSpPr>
            <a:cxnSpLocks/>
            <a:stCxn id="14" idx="0"/>
            <a:endCxn id="20" idx="2"/>
          </p:cNvCxnSpPr>
          <p:nvPr/>
        </p:nvCxnSpPr>
        <p:spPr>
          <a:xfrm flipV="1">
            <a:off x="7613650" y="5553233"/>
            <a:ext cx="348298" cy="35226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116EDD-C2F1-4055-82D2-F32033488E05}"/>
              </a:ext>
            </a:extLst>
          </p:cNvPr>
          <p:cNvCxnSpPr>
            <a:cxnSpLocks/>
            <a:stCxn id="7" idx="0"/>
            <a:endCxn id="21" idx="2"/>
          </p:cNvCxnSpPr>
          <p:nvPr/>
        </p:nvCxnSpPr>
        <p:spPr>
          <a:xfrm flipH="1" flipV="1">
            <a:off x="2389188" y="5556156"/>
            <a:ext cx="348297" cy="3493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647307-2B29-4FDC-AB58-A69B42E40ADB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V="1">
            <a:off x="2040890" y="5556156"/>
            <a:ext cx="348298" cy="34934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8E921C-5DA4-4F74-AC3B-CAE5DAEB96E8}"/>
              </a:ext>
            </a:extLst>
          </p:cNvPr>
          <p:cNvCxnSpPr>
            <a:cxnSpLocks/>
            <a:stCxn id="8" idx="0"/>
            <a:endCxn id="22" idx="2"/>
          </p:cNvCxnSpPr>
          <p:nvPr/>
        </p:nvCxnSpPr>
        <p:spPr>
          <a:xfrm flipH="1" flipV="1">
            <a:off x="2911634" y="4797238"/>
            <a:ext cx="522446" cy="110826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D2F758A-3DA2-4A7F-B804-69257AE82131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flipV="1">
            <a:off x="2389188" y="4797238"/>
            <a:ext cx="522446" cy="34934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BF9FCFF-F5C1-46C7-A58F-C99D34F9FF42}"/>
              </a:ext>
            </a:extLst>
          </p:cNvPr>
          <p:cNvCxnSpPr>
            <a:cxnSpLocks/>
            <a:stCxn id="16" idx="0"/>
            <a:endCxn id="23" idx="2"/>
          </p:cNvCxnSpPr>
          <p:nvPr/>
        </p:nvCxnSpPr>
        <p:spPr>
          <a:xfrm flipH="1" flipV="1">
            <a:off x="8484394" y="4797238"/>
            <a:ext cx="522446" cy="110826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FF6146F-F9D4-4EC6-A444-302C6A16B50F}"/>
              </a:ext>
            </a:extLst>
          </p:cNvPr>
          <p:cNvCxnSpPr>
            <a:cxnSpLocks/>
            <a:stCxn id="20" idx="0"/>
            <a:endCxn id="23" idx="2"/>
          </p:cNvCxnSpPr>
          <p:nvPr/>
        </p:nvCxnSpPr>
        <p:spPr>
          <a:xfrm flipV="1">
            <a:off x="7961948" y="4797238"/>
            <a:ext cx="522446" cy="34642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C310D33-CCBA-476D-9EFE-3928AA746642}"/>
              </a:ext>
            </a:extLst>
          </p:cNvPr>
          <p:cNvSpPr/>
          <p:nvPr/>
        </p:nvSpPr>
        <p:spPr>
          <a:xfrm>
            <a:off x="3225880" y="3628745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6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8E810E1-7FF7-4D93-A5BC-AB4B1B8F379D}"/>
              </a:ext>
            </a:extLst>
          </p:cNvPr>
          <p:cNvSpPr/>
          <p:nvPr/>
        </p:nvSpPr>
        <p:spPr>
          <a:xfrm>
            <a:off x="7405450" y="3628745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8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EBC2A5-A055-41E1-AF5D-94845DC3E3EB}"/>
              </a:ext>
            </a:extLst>
          </p:cNvPr>
          <p:cNvCxnSpPr>
            <a:cxnSpLocks/>
            <a:stCxn id="23" idx="0"/>
            <a:endCxn id="51" idx="2"/>
          </p:cNvCxnSpPr>
          <p:nvPr/>
        </p:nvCxnSpPr>
        <p:spPr>
          <a:xfrm flipH="1" flipV="1">
            <a:off x="7700725" y="4038320"/>
            <a:ext cx="783669" cy="34934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9316936-F219-47A5-8A4B-560164602DA5}"/>
              </a:ext>
            </a:extLst>
          </p:cNvPr>
          <p:cNvCxnSpPr>
            <a:cxnSpLocks/>
            <a:stCxn id="13" idx="0"/>
            <a:endCxn id="51" idx="2"/>
          </p:cNvCxnSpPr>
          <p:nvPr/>
        </p:nvCxnSpPr>
        <p:spPr>
          <a:xfrm flipV="1">
            <a:off x="6917055" y="4038320"/>
            <a:ext cx="783670" cy="186718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AFC90A9-D5E8-4B23-9B9F-FA7A89FA7628}"/>
              </a:ext>
            </a:extLst>
          </p:cNvPr>
          <p:cNvCxnSpPr>
            <a:cxnSpLocks/>
            <a:stCxn id="9" idx="0"/>
            <a:endCxn id="50" idx="2"/>
          </p:cNvCxnSpPr>
          <p:nvPr/>
        </p:nvCxnSpPr>
        <p:spPr>
          <a:xfrm flipH="1" flipV="1">
            <a:off x="3521155" y="4038320"/>
            <a:ext cx="609520" cy="186718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1097D2C-3B82-4FCF-89F6-845319AA8546}"/>
              </a:ext>
            </a:extLst>
          </p:cNvPr>
          <p:cNvCxnSpPr>
            <a:cxnSpLocks/>
            <a:stCxn id="22" idx="0"/>
            <a:endCxn id="50" idx="2"/>
          </p:cNvCxnSpPr>
          <p:nvPr/>
        </p:nvCxnSpPr>
        <p:spPr>
          <a:xfrm flipV="1">
            <a:off x="2911634" y="4038320"/>
            <a:ext cx="609521" cy="34934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69C427F-79CB-48D2-B94C-A4C8587A7AC1}"/>
              </a:ext>
            </a:extLst>
          </p:cNvPr>
          <p:cNvSpPr/>
          <p:nvPr/>
        </p:nvSpPr>
        <p:spPr>
          <a:xfrm>
            <a:off x="9756457" y="5143658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8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508EC4-A4C9-4A02-B58F-EC9C6916653D}"/>
              </a:ext>
            </a:extLst>
          </p:cNvPr>
          <p:cNvCxnSpPr>
            <a:cxnSpLocks/>
            <a:stCxn id="18" idx="0"/>
            <a:endCxn id="68" idx="2"/>
          </p:cNvCxnSpPr>
          <p:nvPr/>
        </p:nvCxnSpPr>
        <p:spPr>
          <a:xfrm flipH="1" flipV="1">
            <a:off x="10051732" y="5553233"/>
            <a:ext cx="348298" cy="35226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DEA7C38-7104-4924-9227-AF5A0811E9DB}"/>
              </a:ext>
            </a:extLst>
          </p:cNvPr>
          <p:cNvCxnSpPr>
            <a:cxnSpLocks/>
            <a:stCxn id="17" idx="0"/>
            <a:endCxn id="68" idx="2"/>
          </p:cNvCxnSpPr>
          <p:nvPr/>
        </p:nvCxnSpPr>
        <p:spPr>
          <a:xfrm flipV="1">
            <a:off x="9703435" y="5553233"/>
            <a:ext cx="348297" cy="35226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59A5C9E-0B68-47F5-8639-0C542453E34A}"/>
              </a:ext>
            </a:extLst>
          </p:cNvPr>
          <p:cNvSpPr/>
          <p:nvPr/>
        </p:nvSpPr>
        <p:spPr>
          <a:xfrm>
            <a:off x="700722" y="5146580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11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DA52981-2FEC-4856-8953-D2773B6635B8}"/>
              </a:ext>
            </a:extLst>
          </p:cNvPr>
          <p:cNvCxnSpPr>
            <a:cxnSpLocks/>
            <a:stCxn id="4" idx="0"/>
            <a:endCxn id="78" idx="2"/>
          </p:cNvCxnSpPr>
          <p:nvPr/>
        </p:nvCxnSpPr>
        <p:spPr>
          <a:xfrm flipV="1">
            <a:off x="647700" y="5556155"/>
            <a:ext cx="348297" cy="34934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A1E11F8-96D2-4DAD-8394-FF53955438C9}"/>
              </a:ext>
            </a:extLst>
          </p:cNvPr>
          <p:cNvCxnSpPr>
            <a:cxnSpLocks/>
            <a:stCxn id="5" idx="0"/>
            <a:endCxn id="78" idx="2"/>
          </p:cNvCxnSpPr>
          <p:nvPr/>
        </p:nvCxnSpPr>
        <p:spPr>
          <a:xfrm flipH="1" flipV="1">
            <a:off x="995997" y="5556155"/>
            <a:ext cx="348298" cy="34934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CA8E0EC5-A2F6-4CF1-93F4-4F14F00C1E99}"/>
              </a:ext>
            </a:extLst>
          </p:cNvPr>
          <p:cNvSpPr/>
          <p:nvPr/>
        </p:nvSpPr>
        <p:spPr>
          <a:xfrm>
            <a:off x="3878938" y="2869827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12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9A060C9-F239-4AB2-81C1-97351EBE0037}"/>
              </a:ext>
            </a:extLst>
          </p:cNvPr>
          <p:cNvCxnSpPr>
            <a:cxnSpLocks/>
            <a:stCxn id="10" idx="0"/>
            <a:endCxn id="87" idx="2"/>
          </p:cNvCxnSpPr>
          <p:nvPr/>
        </p:nvCxnSpPr>
        <p:spPr>
          <a:xfrm flipH="1" flipV="1">
            <a:off x="4174213" y="3279402"/>
            <a:ext cx="653057" cy="262609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2AD81B3-A34C-4D93-854B-4C5E90816E12}"/>
              </a:ext>
            </a:extLst>
          </p:cNvPr>
          <p:cNvCxnSpPr>
            <a:cxnSpLocks/>
            <a:stCxn id="50" idx="0"/>
            <a:endCxn id="87" idx="2"/>
          </p:cNvCxnSpPr>
          <p:nvPr/>
        </p:nvCxnSpPr>
        <p:spPr>
          <a:xfrm flipV="1">
            <a:off x="3521155" y="3279402"/>
            <a:ext cx="653058" cy="34934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ED542A5D-5396-4DB7-9DA5-3E5274A784F7}"/>
              </a:ext>
            </a:extLst>
          </p:cNvPr>
          <p:cNvSpPr/>
          <p:nvPr/>
        </p:nvSpPr>
        <p:spPr>
          <a:xfrm>
            <a:off x="8580953" y="2869827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16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BDAA586-5C6B-4345-8191-6186EA8162B9}"/>
              </a:ext>
            </a:extLst>
          </p:cNvPr>
          <p:cNvCxnSpPr>
            <a:cxnSpLocks/>
            <a:stCxn id="51" idx="0"/>
            <a:endCxn id="96" idx="2"/>
          </p:cNvCxnSpPr>
          <p:nvPr/>
        </p:nvCxnSpPr>
        <p:spPr>
          <a:xfrm flipV="1">
            <a:off x="7700725" y="3279402"/>
            <a:ext cx="1175503" cy="34934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E5907AA-862F-47B5-BF35-0D559DA96ED8}"/>
              </a:ext>
            </a:extLst>
          </p:cNvPr>
          <p:cNvCxnSpPr>
            <a:cxnSpLocks/>
            <a:stCxn id="68" idx="0"/>
            <a:endCxn id="96" idx="2"/>
          </p:cNvCxnSpPr>
          <p:nvPr/>
        </p:nvCxnSpPr>
        <p:spPr>
          <a:xfrm flipH="1" flipV="1">
            <a:off x="8876228" y="3279402"/>
            <a:ext cx="1175504" cy="186425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1AF805A-D864-4352-BA85-BE92E2878DA9}"/>
              </a:ext>
            </a:extLst>
          </p:cNvPr>
          <p:cNvSpPr/>
          <p:nvPr/>
        </p:nvSpPr>
        <p:spPr>
          <a:xfrm>
            <a:off x="5576888" y="5143658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18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399CF10-1E7A-4908-800E-C59E06813056}"/>
              </a:ext>
            </a:extLst>
          </p:cNvPr>
          <p:cNvCxnSpPr>
            <a:cxnSpLocks/>
            <a:stCxn id="11" idx="0"/>
            <a:endCxn id="106" idx="2"/>
          </p:cNvCxnSpPr>
          <p:nvPr/>
        </p:nvCxnSpPr>
        <p:spPr>
          <a:xfrm flipV="1">
            <a:off x="5523865" y="5553233"/>
            <a:ext cx="348298" cy="35226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67B0E27-12B0-4452-B74B-C4CB103B4446}"/>
              </a:ext>
            </a:extLst>
          </p:cNvPr>
          <p:cNvCxnSpPr>
            <a:cxnSpLocks/>
            <a:stCxn id="12" idx="0"/>
            <a:endCxn id="106" idx="2"/>
          </p:cNvCxnSpPr>
          <p:nvPr/>
        </p:nvCxnSpPr>
        <p:spPr>
          <a:xfrm flipH="1" flipV="1">
            <a:off x="5872163" y="5553233"/>
            <a:ext cx="348297" cy="35226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F63A123-4E05-464E-85F1-FCBEC122B3CD}"/>
              </a:ext>
            </a:extLst>
          </p:cNvPr>
          <p:cNvSpPr/>
          <p:nvPr/>
        </p:nvSpPr>
        <p:spPr>
          <a:xfrm>
            <a:off x="2289830" y="2110909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23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7219596-4D71-4376-BFB1-E940E80F9BB6}"/>
              </a:ext>
            </a:extLst>
          </p:cNvPr>
          <p:cNvCxnSpPr>
            <a:cxnSpLocks/>
            <a:stCxn id="78" idx="0"/>
            <a:endCxn id="115" idx="2"/>
          </p:cNvCxnSpPr>
          <p:nvPr/>
        </p:nvCxnSpPr>
        <p:spPr>
          <a:xfrm flipV="1">
            <a:off x="995997" y="2520484"/>
            <a:ext cx="1589108" cy="262609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33CF405-ABC8-4419-93C2-C9F6CC8A6F32}"/>
              </a:ext>
            </a:extLst>
          </p:cNvPr>
          <p:cNvCxnSpPr>
            <a:cxnSpLocks/>
            <a:stCxn id="87" idx="0"/>
            <a:endCxn id="115" idx="2"/>
          </p:cNvCxnSpPr>
          <p:nvPr/>
        </p:nvCxnSpPr>
        <p:spPr>
          <a:xfrm flipH="1" flipV="1">
            <a:off x="2585105" y="2520484"/>
            <a:ext cx="1589108" cy="34934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DFCCB5C4-14E7-441C-BE42-942393CFEDD7}"/>
              </a:ext>
            </a:extLst>
          </p:cNvPr>
          <p:cNvSpPr/>
          <p:nvPr/>
        </p:nvSpPr>
        <p:spPr>
          <a:xfrm>
            <a:off x="9691152" y="2110909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29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3B7E3F1-A1EE-4ED0-807D-5819719C8102}"/>
              </a:ext>
            </a:extLst>
          </p:cNvPr>
          <p:cNvCxnSpPr>
            <a:cxnSpLocks/>
            <a:stCxn id="96" idx="0"/>
            <a:endCxn id="124" idx="2"/>
          </p:cNvCxnSpPr>
          <p:nvPr/>
        </p:nvCxnSpPr>
        <p:spPr>
          <a:xfrm flipV="1">
            <a:off x="8876228" y="2520484"/>
            <a:ext cx="1110199" cy="34934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027AD5A-5AF4-4EDD-9E17-1E8476A76A03}"/>
              </a:ext>
            </a:extLst>
          </p:cNvPr>
          <p:cNvCxnSpPr>
            <a:cxnSpLocks/>
            <a:stCxn id="19" idx="0"/>
            <a:endCxn id="124" idx="2"/>
          </p:cNvCxnSpPr>
          <p:nvPr/>
        </p:nvCxnSpPr>
        <p:spPr>
          <a:xfrm flipH="1" flipV="1">
            <a:off x="9986427" y="2520484"/>
            <a:ext cx="1110198" cy="338501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C3578B8-F91D-4D4B-8C66-0D1C9E265C35}"/>
              </a:ext>
            </a:extLst>
          </p:cNvPr>
          <p:cNvSpPr/>
          <p:nvPr/>
        </p:nvSpPr>
        <p:spPr>
          <a:xfrm>
            <a:off x="3931504" y="1351991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41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2BA2300-FCE3-47A1-9BEA-3D89061EDFCA}"/>
              </a:ext>
            </a:extLst>
          </p:cNvPr>
          <p:cNvCxnSpPr>
            <a:cxnSpLocks/>
            <a:stCxn id="134" idx="2"/>
            <a:endCxn id="115" idx="0"/>
          </p:cNvCxnSpPr>
          <p:nvPr/>
        </p:nvCxnSpPr>
        <p:spPr>
          <a:xfrm flipH="1">
            <a:off x="2585105" y="1761566"/>
            <a:ext cx="1641674" cy="34934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1F9212D-00D6-40F6-8B1D-511577302DB4}"/>
              </a:ext>
            </a:extLst>
          </p:cNvPr>
          <p:cNvCxnSpPr>
            <a:cxnSpLocks/>
            <a:stCxn id="134" idx="2"/>
            <a:endCxn id="106" idx="0"/>
          </p:cNvCxnSpPr>
          <p:nvPr/>
        </p:nvCxnSpPr>
        <p:spPr>
          <a:xfrm>
            <a:off x="4226779" y="1761566"/>
            <a:ext cx="1645384" cy="338209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F76B42E2-CAD6-4416-9302-AB2F4929C0A5}"/>
              </a:ext>
            </a:extLst>
          </p:cNvPr>
          <p:cNvSpPr/>
          <p:nvPr/>
        </p:nvSpPr>
        <p:spPr>
          <a:xfrm>
            <a:off x="6811328" y="593073"/>
            <a:ext cx="590550" cy="409575"/>
          </a:xfrm>
          <a:prstGeom prst="round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70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3510DB8-4710-4799-A453-4CD6BEA1716E}"/>
              </a:ext>
            </a:extLst>
          </p:cNvPr>
          <p:cNvCxnSpPr>
            <a:cxnSpLocks/>
            <a:stCxn id="134" idx="0"/>
            <a:endCxn id="147" idx="2"/>
          </p:cNvCxnSpPr>
          <p:nvPr/>
        </p:nvCxnSpPr>
        <p:spPr>
          <a:xfrm flipV="1">
            <a:off x="4226779" y="1002648"/>
            <a:ext cx="2879824" cy="34934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09AA46F-9FE4-42AA-8EF6-A3E03B357A36}"/>
              </a:ext>
            </a:extLst>
          </p:cNvPr>
          <p:cNvCxnSpPr>
            <a:cxnSpLocks/>
            <a:stCxn id="124" idx="0"/>
            <a:endCxn id="147" idx="2"/>
          </p:cNvCxnSpPr>
          <p:nvPr/>
        </p:nvCxnSpPr>
        <p:spPr>
          <a:xfrm flipH="1" flipV="1">
            <a:off x="7106603" y="1002648"/>
            <a:ext cx="2879824" cy="110826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34494F90-C2B4-40AF-8B55-37313476781D}"/>
              </a:ext>
            </a:extLst>
          </p:cNvPr>
          <p:cNvSpPr txBox="1"/>
          <p:nvPr/>
        </p:nvSpPr>
        <p:spPr>
          <a:xfrm>
            <a:off x="5523865" y="841811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  <a:endParaRPr lang="th-TH" sz="18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6D70516-4199-4B06-9C1E-C0B695B24897}"/>
              </a:ext>
            </a:extLst>
          </p:cNvPr>
          <p:cNvSpPr txBox="1"/>
          <p:nvPr/>
        </p:nvSpPr>
        <p:spPr>
          <a:xfrm>
            <a:off x="3166647" y="1615602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  <a:endParaRPr lang="th-TH" sz="18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4679ED2-E1E0-4888-9B71-656EE45E0263}"/>
              </a:ext>
            </a:extLst>
          </p:cNvPr>
          <p:cNvSpPr txBox="1"/>
          <p:nvPr/>
        </p:nvSpPr>
        <p:spPr>
          <a:xfrm>
            <a:off x="1460245" y="3614643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  <a:endParaRPr lang="th-TH" sz="18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4DE50B5-4433-4F12-B185-2505B70BB943}"/>
              </a:ext>
            </a:extLst>
          </p:cNvPr>
          <p:cNvSpPr txBox="1"/>
          <p:nvPr/>
        </p:nvSpPr>
        <p:spPr>
          <a:xfrm>
            <a:off x="519668" y="5495925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  <a:endParaRPr lang="th-TH" sz="18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2A1E76B-EEAA-46DF-B53B-94BC17CB7ED3}"/>
              </a:ext>
            </a:extLst>
          </p:cNvPr>
          <p:cNvSpPr txBox="1"/>
          <p:nvPr/>
        </p:nvSpPr>
        <p:spPr>
          <a:xfrm>
            <a:off x="1893251" y="5495925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  <a:endParaRPr lang="th-TH" sz="18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7FBC529-619D-4B8D-BCAC-DD4D080549F9}"/>
              </a:ext>
            </a:extLst>
          </p:cNvPr>
          <p:cNvSpPr txBox="1"/>
          <p:nvPr/>
        </p:nvSpPr>
        <p:spPr>
          <a:xfrm>
            <a:off x="5368451" y="5495925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  <a:endParaRPr lang="th-TH" sz="18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D23AE1F-075D-452D-800A-3564CB7C975D}"/>
              </a:ext>
            </a:extLst>
          </p:cNvPr>
          <p:cNvSpPr txBox="1"/>
          <p:nvPr/>
        </p:nvSpPr>
        <p:spPr>
          <a:xfrm>
            <a:off x="7464664" y="5495925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  <a:endParaRPr lang="th-TH" sz="18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CDC4535-0D4F-4DB9-8E83-D9AF2E88D020}"/>
              </a:ext>
            </a:extLst>
          </p:cNvPr>
          <p:cNvSpPr txBox="1"/>
          <p:nvPr/>
        </p:nvSpPr>
        <p:spPr>
          <a:xfrm>
            <a:off x="9608819" y="5495925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  <a:endParaRPr lang="th-TH" sz="18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A6F0912-514F-4957-8529-7B42A3349CC5}"/>
              </a:ext>
            </a:extLst>
          </p:cNvPr>
          <p:cNvSpPr txBox="1"/>
          <p:nvPr/>
        </p:nvSpPr>
        <p:spPr>
          <a:xfrm>
            <a:off x="2302113" y="4737006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  <a:endParaRPr lang="th-TH" sz="18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3E3AF35-DA34-427A-9598-168D4F2C057D}"/>
              </a:ext>
            </a:extLst>
          </p:cNvPr>
          <p:cNvSpPr txBox="1"/>
          <p:nvPr/>
        </p:nvSpPr>
        <p:spPr>
          <a:xfrm>
            <a:off x="7901385" y="4737006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  <a:endParaRPr lang="th-TH" sz="18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E1EBF8B-5F06-4652-8433-FCB25899067E}"/>
              </a:ext>
            </a:extLst>
          </p:cNvPr>
          <p:cNvSpPr txBox="1"/>
          <p:nvPr/>
        </p:nvSpPr>
        <p:spPr>
          <a:xfrm>
            <a:off x="7045285" y="4737006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  <a:endParaRPr lang="th-TH" sz="18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6FC80C2-7B8A-4F82-AF4F-13F9585F6B8A}"/>
              </a:ext>
            </a:extLst>
          </p:cNvPr>
          <p:cNvSpPr txBox="1"/>
          <p:nvPr/>
        </p:nvSpPr>
        <p:spPr>
          <a:xfrm>
            <a:off x="2930605" y="3967522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  <a:endParaRPr lang="th-TH" sz="18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309122F-0060-4E0F-8023-C44DFE754E61}"/>
              </a:ext>
            </a:extLst>
          </p:cNvPr>
          <p:cNvSpPr txBox="1"/>
          <p:nvPr/>
        </p:nvSpPr>
        <p:spPr>
          <a:xfrm>
            <a:off x="3564692" y="3204133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  <a:endParaRPr lang="th-TH" sz="18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4EEC27D-15EE-4068-B24F-9FFEC5D299F3}"/>
              </a:ext>
            </a:extLst>
          </p:cNvPr>
          <p:cNvSpPr txBox="1"/>
          <p:nvPr/>
        </p:nvSpPr>
        <p:spPr>
          <a:xfrm>
            <a:off x="8051364" y="3114857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  <a:endParaRPr lang="th-TH" sz="18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CED9340-74BB-43EE-96B2-C901DF315C53}"/>
              </a:ext>
            </a:extLst>
          </p:cNvPr>
          <p:cNvSpPr txBox="1"/>
          <p:nvPr/>
        </p:nvSpPr>
        <p:spPr>
          <a:xfrm>
            <a:off x="9207073" y="2380294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  <a:endParaRPr lang="th-TH" sz="18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D67A880-66EB-4A8D-A7BA-A9F8B0C388F4}"/>
              </a:ext>
            </a:extLst>
          </p:cNvPr>
          <p:cNvSpPr txBox="1"/>
          <p:nvPr/>
        </p:nvSpPr>
        <p:spPr>
          <a:xfrm flipH="1">
            <a:off x="8355092" y="1539768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th-TH" sz="18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C485A05-871F-4ADD-B030-A03BD9401FCA}"/>
              </a:ext>
            </a:extLst>
          </p:cNvPr>
          <p:cNvSpPr txBox="1"/>
          <p:nvPr/>
        </p:nvSpPr>
        <p:spPr>
          <a:xfrm>
            <a:off x="4958260" y="3094736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th-TH" sz="18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7FD47CD-728D-4031-B84A-6CF1E1A89939}"/>
              </a:ext>
            </a:extLst>
          </p:cNvPr>
          <p:cNvSpPr txBox="1"/>
          <p:nvPr/>
        </p:nvSpPr>
        <p:spPr>
          <a:xfrm>
            <a:off x="4432637" y="4249592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th-TH" sz="18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C239FA6-5FC1-4EC4-90E6-0C17C17FB10A}"/>
              </a:ext>
            </a:extLst>
          </p:cNvPr>
          <p:cNvSpPr txBox="1"/>
          <p:nvPr/>
        </p:nvSpPr>
        <p:spPr>
          <a:xfrm>
            <a:off x="3745528" y="4618924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th-TH" sz="18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51D8D5C-01EF-4EF9-8B5E-A5127162C28F}"/>
              </a:ext>
            </a:extLst>
          </p:cNvPr>
          <p:cNvSpPr txBox="1"/>
          <p:nvPr/>
        </p:nvSpPr>
        <p:spPr>
          <a:xfrm>
            <a:off x="3107551" y="5042653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th-TH" sz="18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E1D361F-9BE4-4F45-A29A-EA57818E8E5F}"/>
              </a:ext>
            </a:extLst>
          </p:cNvPr>
          <p:cNvSpPr txBox="1"/>
          <p:nvPr/>
        </p:nvSpPr>
        <p:spPr>
          <a:xfrm>
            <a:off x="2575183" y="5486564"/>
            <a:ext cx="29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th-TH" sz="18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A88FDD5-0AFE-4426-BB5A-E81DE8B8B186}"/>
              </a:ext>
            </a:extLst>
          </p:cNvPr>
          <p:cNvSpPr txBox="1"/>
          <p:nvPr/>
        </p:nvSpPr>
        <p:spPr>
          <a:xfrm flipH="1">
            <a:off x="10334724" y="3388799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th-TH" sz="18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8F31B7B-9ADD-4825-BBEB-04ABD938ADF9}"/>
              </a:ext>
            </a:extLst>
          </p:cNvPr>
          <p:cNvSpPr txBox="1"/>
          <p:nvPr/>
        </p:nvSpPr>
        <p:spPr>
          <a:xfrm flipH="1">
            <a:off x="9461182" y="3966852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th-TH" sz="18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473E2D4-CA48-4152-9836-291C08EFAF96}"/>
              </a:ext>
            </a:extLst>
          </p:cNvPr>
          <p:cNvSpPr txBox="1"/>
          <p:nvPr/>
        </p:nvSpPr>
        <p:spPr>
          <a:xfrm flipH="1">
            <a:off x="10251639" y="5478519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th-TH" sz="18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BFC1077-2283-4B5F-AF39-9E1794874808}"/>
              </a:ext>
            </a:extLst>
          </p:cNvPr>
          <p:cNvSpPr txBox="1"/>
          <p:nvPr/>
        </p:nvSpPr>
        <p:spPr>
          <a:xfrm flipH="1">
            <a:off x="8764698" y="5183901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th-TH" sz="18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23A0EE5-80D1-498F-B747-1AE8587E0DD3}"/>
              </a:ext>
            </a:extLst>
          </p:cNvPr>
          <p:cNvSpPr txBox="1"/>
          <p:nvPr/>
        </p:nvSpPr>
        <p:spPr>
          <a:xfrm flipH="1">
            <a:off x="8174891" y="5499213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th-TH" sz="18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AE0580C-444B-4F43-B0E6-0DD25AB271D0}"/>
              </a:ext>
            </a:extLst>
          </p:cNvPr>
          <p:cNvSpPr txBox="1"/>
          <p:nvPr/>
        </p:nvSpPr>
        <p:spPr>
          <a:xfrm flipH="1">
            <a:off x="1183413" y="5499213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th-TH" sz="18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7599B45-A4B6-4CEC-AA1B-79E1B373D515}"/>
              </a:ext>
            </a:extLst>
          </p:cNvPr>
          <p:cNvSpPr txBox="1"/>
          <p:nvPr/>
        </p:nvSpPr>
        <p:spPr>
          <a:xfrm flipH="1">
            <a:off x="6060968" y="5499213"/>
            <a:ext cx="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th-TH" sz="1800" dirty="0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CEDAC2A6-1D6A-4ED9-9D26-97701B5534A8}"/>
              </a:ext>
            </a:extLst>
          </p:cNvPr>
          <p:cNvSpPr/>
          <p:nvPr/>
        </p:nvSpPr>
        <p:spPr>
          <a:xfrm>
            <a:off x="4357322" y="831253"/>
            <a:ext cx="2357802" cy="5074247"/>
          </a:xfrm>
          <a:custGeom>
            <a:avLst/>
            <a:gdLst>
              <a:gd name="connsiteX0" fmla="*/ 2084028 w 2084028"/>
              <a:gd name="connsiteY0" fmla="*/ 25600 h 5750125"/>
              <a:gd name="connsiteX1" fmla="*/ 7578 w 2084028"/>
              <a:gd name="connsiteY1" fmla="*/ 673300 h 5750125"/>
              <a:gd name="connsiteX2" fmla="*/ 1369653 w 2084028"/>
              <a:gd name="connsiteY2" fmla="*/ 4521400 h 5750125"/>
              <a:gd name="connsiteX3" fmla="*/ 969603 w 2084028"/>
              <a:gd name="connsiteY3" fmla="*/ 5750125 h 5750125"/>
              <a:gd name="connsiteX0" fmla="*/ 2511114 w 2511114"/>
              <a:gd name="connsiteY0" fmla="*/ 9220 h 5733745"/>
              <a:gd name="connsiteX1" fmla="*/ 6039 w 2511114"/>
              <a:gd name="connsiteY1" fmla="*/ 850496 h 5733745"/>
              <a:gd name="connsiteX2" fmla="*/ 1796739 w 2511114"/>
              <a:gd name="connsiteY2" fmla="*/ 4505020 h 5733745"/>
              <a:gd name="connsiteX3" fmla="*/ 1396689 w 2511114"/>
              <a:gd name="connsiteY3" fmla="*/ 5733745 h 5733745"/>
              <a:gd name="connsiteX0" fmla="*/ 2516395 w 2516395"/>
              <a:gd name="connsiteY0" fmla="*/ 8552 h 5733077"/>
              <a:gd name="connsiteX1" fmla="*/ 11320 w 2516395"/>
              <a:gd name="connsiteY1" fmla="*/ 849828 h 5733077"/>
              <a:gd name="connsiteX2" fmla="*/ 1582945 w 2516395"/>
              <a:gd name="connsiteY2" fmla="*/ 4386056 h 5733077"/>
              <a:gd name="connsiteX3" fmla="*/ 1401970 w 2516395"/>
              <a:gd name="connsiteY3" fmla="*/ 5733077 h 5733077"/>
              <a:gd name="connsiteX0" fmla="*/ 2327141 w 2327141"/>
              <a:gd name="connsiteY0" fmla="*/ 10215 h 5734740"/>
              <a:gd name="connsiteX1" fmla="*/ 12566 w 2327141"/>
              <a:gd name="connsiteY1" fmla="*/ 808475 h 5734740"/>
              <a:gd name="connsiteX2" fmla="*/ 1393691 w 2327141"/>
              <a:gd name="connsiteY2" fmla="*/ 4387719 h 5734740"/>
              <a:gd name="connsiteX3" fmla="*/ 1212716 w 2327141"/>
              <a:gd name="connsiteY3" fmla="*/ 5734740 h 5734740"/>
              <a:gd name="connsiteX0" fmla="*/ 2357802 w 2357802"/>
              <a:gd name="connsiteY0" fmla="*/ 4540 h 5729065"/>
              <a:gd name="connsiteX1" fmla="*/ 43227 w 2357802"/>
              <a:gd name="connsiteY1" fmla="*/ 802800 h 5729065"/>
              <a:gd name="connsiteX2" fmla="*/ 890953 w 2357802"/>
              <a:gd name="connsiteY2" fmla="*/ 2803929 h 5729065"/>
              <a:gd name="connsiteX3" fmla="*/ 1424352 w 2357802"/>
              <a:gd name="connsiteY3" fmla="*/ 4382044 h 5729065"/>
              <a:gd name="connsiteX4" fmla="*/ 1243377 w 2357802"/>
              <a:gd name="connsiteY4" fmla="*/ 5729065 h 572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7802" h="5729065">
                <a:moveTo>
                  <a:pt x="2357802" y="4540"/>
                </a:moveTo>
                <a:cubicBezTo>
                  <a:pt x="1379108" y="-46260"/>
                  <a:pt x="287702" y="336235"/>
                  <a:pt x="43227" y="802800"/>
                </a:cubicBezTo>
                <a:cubicBezTo>
                  <a:pt x="-201248" y="1269365"/>
                  <a:pt x="660766" y="2207388"/>
                  <a:pt x="890953" y="2803929"/>
                </a:cubicBezTo>
                <a:cubicBezTo>
                  <a:pt x="1121140" y="3400470"/>
                  <a:pt x="1365615" y="3894521"/>
                  <a:pt x="1424352" y="4382044"/>
                </a:cubicBezTo>
                <a:cubicBezTo>
                  <a:pt x="1483089" y="4869567"/>
                  <a:pt x="1523571" y="5537771"/>
                  <a:pt x="1243377" y="5729065"/>
                </a:cubicBezTo>
              </a:path>
            </a:pathLst>
          </a:cu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2870B53-A30B-4626-98AE-55EC4C782AD6}"/>
              </a:ext>
            </a:extLst>
          </p:cNvPr>
          <p:cNvSpPr txBox="1"/>
          <p:nvPr/>
        </p:nvSpPr>
        <p:spPr>
          <a:xfrm>
            <a:off x="5072970" y="458559"/>
            <a:ext cx="137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e=010</a:t>
            </a:r>
            <a:endParaRPr lang="th-TH" sz="1800" dirty="0">
              <a:solidFill>
                <a:schemeClr val="accent6"/>
              </a:solidFill>
            </a:endParaRP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672C3507-1D6C-4C4D-ABC7-2A6BF8393A77}"/>
              </a:ext>
            </a:extLst>
          </p:cNvPr>
          <p:cNvSpPr/>
          <p:nvPr/>
        </p:nvSpPr>
        <p:spPr>
          <a:xfrm>
            <a:off x="7449902" y="864050"/>
            <a:ext cx="2886374" cy="5032125"/>
          </a:xfrm>
          <a:custGeom>
            <a:avLst/>
            <a:gdLst>
              <a:gd name="connsiteX0" fmla="*/ 2084028 w 2084028"/>
              <a:gd name="connsiteY0" fmla="*/ 25600 h 5750125"/>
              <a:gd name="connsiteX1" fmla="*/ 7578 w 2084028"/>
              <a:gd name="connsiteY1" fmla="*/ 673300 h 5750125"/>
              <a:gd name="connsiteX2" fmla="*/ 1369653 w 2084028"/>
              <a:gd name="connsiteY2" fmla="*/ 4521400 h 5750125"/>
              <a:gd name="connsiteX3" fmla="*/ 969603 w 2084028"/>
              <a:gd name="connsiteY3" fmla="*/ 5750125 h 5750125"/>
              <a:gd name="connsiteX0" fmla="*/ 2511114 w 2511114"/>
              <a:gd name="connsiteY0" fmla="*/ 9220 h 5733745"/>
              <a:gd name="connsiteX1" fmla="*/ 6039 w 2511114"/>
              <a:gd name="connsiteY1" fmla="*/ 850496 h 5733745"/>
              <a:gd name="connsiteX2" fmla="*/ 1796739 w 2511114"/>
              <a:gd name="connsiteY2" fmla="*/ 4505020 h 5733745"/>
              <a:gd name="connsiteX3" fmla="*/ 1396689 w 2511114"/>
              <a:gd name="connsiteY3" fmla="*/ 5733745 h 5733745"/>
              <a:gd name="connsiteX0" fmla="*/ 2516395 w 2516395"/>
              <a:gd name="connsiteY0" fmla="*/ 8552 h 5733077"/>
              <a:gd name="connsiteX1" fmla="*/ 11320 w 2516395"/>
              <a:gd name="connsiteY1" fmla="*/ 849828 h 5733077"/>
              <a:gd name="connsiteX2" fmla="*/ 1582945 w 2516395"/>
              <a:gd name="connsiteY2" fmla="*/ 4386056 h 5733077"/>
              <a:gd name="connsiteX3" fmla="*/ 1401970 w 2516395"/>
              <a:gd name="connsiteY3" fmla="*/ 5733077 h 5733077"/>
              <a:gd name="connsiteX0" fmla="*/ 2327141 w 2327141"/>
              <a:gd name="connsiteY0" fmla="*/ 10215 h 5734740"/>
              <a:gd name="connsiteX1" fmla="*/ 12566 w 2327141"/>
              <a:gd name="connsiteY1" fmla="*/ 808475 h 5734740"/>
              <a:gd name="connsiteX2" fmla="*/ 1393691 w 2327141"/>
              <a:gd name="connsiteY2" fmla="*/ 4387719 h 5734740"/>
              <a:gd name="connsiteX3" fmla="*/ 1212716 w 2327141"/>
              <a:gd name="connsiteY3" fmla="*/ 5734740 h 5734740"/>
              <a:gd name="connsiteX0" fmla="*/ 1216053 w 4125565"/>
              <a:gd name="connsiteY0" fmla="*/ 1840 h 5726365"/>
              <a:gd name="connsiteX1" fmla="*/ 4121178 w 4125565"/>
              <a:gd name="connsiteY1" fmla="*/ 1692696 h 5726365"/>
              <a:gd name="connsiteX2" fmla="*/ 282603 w 4125565"/>
              <a:gd name="connsiteY2" fmla="*/ 4379344 h 5726365"/>
              <a:gd name="connsiteX3" fmla="*/ 101628 w 4125565"/>
              <a:gd name="connsiteY3" fmla="*/ 5726365 h 5726365"/>
              <a:gd name="connsiteX0" fmla="*/ 1114425 w 4019723"/>
              <a:gd name="connsiteY0" fmla="*/ 1531 h 5726056"/>
              <a:gd name="connsiteX1" fmla="*/ 4019550 w 4019723"/>
              <a:gd name="connsiteY1" fmla="*/ 1692387 h 5726056"/>
              <a:gd name="connsiteX2" fmla="*/ 1247775 w 4019723"/>
              <a:gd name="connsiteY2" fmla="*/ 3088533 h 5726056"/>
              <a:gd name="connsiteX3" fmla="*/ 0 w 4019723"/>
              <a:gd name="connsiteY3" fmla="*/ 5726056 h 5726056"/>
              <a:gd name="connsiteX0" fmla="*/ 1114425 w 4019695"/>
              <a:gd name="connsiteY0" fmla="*/ 1531 h 5726056"/>
              <a:gd name="connsiteX1" fmla="*/ 4019550 w 4019695"/>
              <a:gd name="connsiteY1" fmla="*/ 1692387 h 5726056"/>
              <a:gd name="connsiteX2" fmla="*/ 1247775 w 4019695"/>
              <a:gd name="connsiteY2" fmla="*/ 3088533 h 5726056"/>
              <a:gd name="connsiteX3" fmla="*/ 2417999 w 4019695"/>
              <a:gd name="connsiteY3" fmla="*/ 4263262 h 5726056"/>
              <a:gd name="connsiteX4" fmla="*/ 0 w 4019695"/>
              <a:gd name="connsiteY4" fmla="*/ 5726056 h 5726056"/>
              <a:gd name="connsiteX0" fmla="*/ 158888 w 3064158"/>
              <a:gd name="connsiteY0" fmla="*/ 1531 h 5704548"/>
              <a:gd name="connsiteX1" fmla="*/ 3064013 w 3064158"/>
              <a:gd name="connsiteY1" fmla="*/ 1692387 h 5704548"/>
              <a:gd name="connsiteX2" fmla="*/ 292238 w 3064158"/>
              <a:gd name="connsiteY2" fmla="*/ 3088533 h 5704548"/>
              <a:gd name="connsiteX3" fmla="*/ 1462462 w 3064158"/>
              <a:gd name="connsiteY3" fmla="*/ 4263262 h 5704548"/>
              <a:gd name="connsiteX4" fmla="*/ 901838 w 3064158"/>
              <a:gd name="connsiteY4" fmla="*/ 5704548 h 5704548"/>
              <a:gd name="connsiteX0" fmla="*/ 158888 w 3064158"/>
              <a:gd name="connsiteY0" fmla="*/ 1531 h 5704548"/>
              <a:gd name="connsiteX1" fmla="*/ 3064013 w 3064158"/>
              <a:gd name="connsiteY1" fmla="*/ 1692387 h 5704548"/>
              <a:gd name="connsiteX2" fmla="*/ 292238 w 3064158"/>
              <a:gd name="connsiteY2" fmla="*/ 3088533 h 5704548"/>
              <a:gd name="connsiteX3" fmla="*/ 1462462 w 3064158"/>
              <a:gd name="connsiteY3" fmla="*/ 4263262 h 5704548"/>
              <a:gd name="connsiteX4" fmla="*/ 538536 w 3064158"/>
              <a:gd name="connsiteY4" fmla="*/ 4973038 h 5704548"/>
              <a:gd name="connsiteX5" fmla="*/ 901838 w 3064158"/>
              <a:gd name="connsiteY5" fmla="*/ 5704548 h 5704548"/>
              <a:gd name="connsiteX0" fmla="*/ 158888 w 3064158"/>
              <a:gd name="connsiteY0" fmla="*/ 1531 h 5704548"/>
              <a:gd name="connsiteX1" fmla="*/ 3064013 w 3064158"/>
              <a:gd name="connsiteY1" fmla="*/ 1692387 h 5704548"/>
              <a:gd name="connsiteX2" fmla="*/ 292238 w 3064158"/>
              <a:gd name="connsiteY2" fmla="*/ 3088533 h 5704548"/>
              <a:gd name="connsiteX3" fmla="*/ 1462462 w 3064158"/>
              <a:gd name="connsiteY3" fmla="*/ 4263262 h 5704548"/>
              <a:gd name="connsiteX4" fmla="*/ 538536 w 3064158"/>
              <a:gd name="connsiteY4" fmla="*/ 4973038 h 5704548"/>
              <a:gd name="connsiteX5" fmla="*/ 901838 w 3064158"/>
              <a:gd name="connsiteY5" fmla="*/ 5704548 h 5704548"/>
              <a:gd name="connsiteX0" fmla="*/ 160305 w 3017865"/>
              <a:gd name="connsiteY0" fmla="*/ 1635 h 5607864"/>
              <a:gd name="connsiteX1" fmla="*/ 3017805 w 3017865"/>
              <a:gd name="connsiteY1" fmla="*/ 1595703 h 5607864"/>
              <a:gd name="connsiteX2" fmla="*/ 246030 w 3017865"/>
              <a:gd name="connsiteY2" fmla="*/ 2991849 h 5607864"/>
              <a:gd name="connsiteX3" fmla="*/ 1416254 w 3017865"/>
              <a:gd name="connsiteY3" fmla="*/ 4166578 h 5607864"/>
              <a:gd name="connsiteX4" fmla="*/ 492328 w 3017865"/>
              <a:gd name="connsiteY4" fmla="*/ 4876354 h 5607864"/>
              <a:gd name="connsiteX5" fmla="*/ 855630 w 3017865"/>
              <a:gd name="connsiteY5" fmla="*/ 5607864 h 5607864"/>
              <a:gd name="connsiteX0" fmla="*/ 0 w 2857560"/>
              <a:gd name="connsiteY0" fmla="*/ 0 h 5606229"/>
              <a:gd name="connsiteX1" fmla="*/ 2857500 w 2857560"/>
              <a:gd name="connsiteY1" fmla="*/ 1594068 h 5606229"/>
              <a:gd name="connsiteX2" fmla="*/ 85725 w 2857560"/>
              <a:gd name="connsiteY2" fmla="*/ 2990214 h 5606229"/>
              <a:gd name="connsiteX3" fmla="*/ 1255949 w 2857560"/>
              <a:gd name="connsiteY3" fmla="*/ 4164943 h 5606229"/>
              <a:gd name="connsiteX4" fmla="*/ 332023 w 2857560"/>
              <a:gd name="connsiteY4" fmla="*/ 4874719 h 5606229"/>
              <a:gd name="connsiteX5" fmla="*/ 695325 w 2857560"/>
              <a:gd name="connsiteY5" fmla="*/ 5606229 h 5606229"/>
              <a:gd name="connsiteX0" fmla="*/ 0 w 2962570"/>
              <a:gd name="connsiteY0" fmla="*/ 0 h 5681508"/>
              <a:gd name="connsiteX1" fmla="*/ 2962275 w 2962570"/>
              <a:gd name="connsiteY1" fmla="*/ 1669347 h 5681508"/>
              <a:gd name="connsiteX2" fmla="*/ 190500 w 2962570"/>
              <a:gd name="connsiteY2" fmla="*/ 3065493 h 5681508"/>
              <a:gd name="connsiteX3" fmla="*/ 1360724 w 2962570"/>
              <a:gd name="connsiteY3" fmla="*/ 4240222 h 5681508"/>
              <a:gd name="connsiteX4" fmla="*/ 436798 w 2962570"/>
              <a:gd name="connsiteY4" fmla="*/ 4949998 h 5681508"/>
              <a:gd name="connsiteX5" fmla="*/ 800100 w 2962570"/>
              <a:gd name="connsiteY5" fmla="*/ 5681508 h 5681508"/>
              <a:gd name="connsiteX0" fmla="*/ 0 w 2886378"/>
              <a:gd name="connsiteY0" fmla="*/ 0 h 5681508"/>
              <a:gd name="connsiteX1" fmla="*/ 2886075 w 2886378"/>
              <a:gd name="connsiteY1" fmla="*/ 1669347 h 5681508"/>
              <a:gd name="connsiteX2" fmla="*/ 190500 w 2886378"/>
              <a:gd name="connsiteY2" fmla="*/ 3065493 h 5681508"/>
              <a:gd name="connsiteX3" fmla="*/ 1360724 w 2886378"/>
              <a:gd name="connsiteY3" fmla="*/ 4240222 h 5681508"/>
              <a:gd name="connsiteX4" fmla="*/ 436798 w 2886378"/>
              <a:gd name="connsiteY4" fmla="*/ 4949998 h 5681508"/>
              <a:gd name="connsiteX5" fmla="*/ 800100 w 2886378"/>
              <a:gd name="connsiteY5" fmla="*/ 5681508 h 5681508"/>
              <a:gd name="connsiteX0" fmla="*/ 0 w 2886378"/>
              <a:gd name="connsiteY0" fmla="*/ 0 h 5681508"/>
              <a:gd name="connsiteX1" fmla="*/ 2886075 w 2886378"/>
              <a:gd name="connsiteY1" fmla="*/ 1669347 h 5681508"/>
              <a:gd name="connsiteX2" fmla="*/ 190500 w 2886378"/>
              <a:gd name="connsiteY2" fmla="*/ 2936442 h 5681508"/>
              <a:gd name="connsiteX3" fmla="*/ 1360724 w 2886378"/>
              <a:gd name="connsiteY3" fmla="*/ 4240222 h 5681508"/>
              <a:gd name="connsiteX4" fmla="*/ 436798 w 2886378"/>
              <a:gd name="connsiteY4" fmla="*/ 4949998 h 5681508"/>
              <a:gd name="connsiteX5" fmla="*/ 800100 w 2886378"/>
              <a:gd name="connsiteY5" fmla="*/ 5681508 h 5681508"/>
              <a:gd name="connsiteX0" fmla="*/ 0 w 2886374"/>
              <a:gd name="connsiteY0" fmla="*/ 0 h 5681508"/>
              <a:gd name="connsiteX1" fmla="*/ 2886075 w 2886374"/>
              <a:gd name="connsiteY1" fmla="*/ 1669347 h 5681508"/>
              <a:gd name="connsiteX2" fmla="*/ 190500 w 2886374"/>
              <a:gd name="connsiteY2" fmla="*/ 2936442 h 5681508"/>
              <a:gd name="connsiteX3" fmla="*/ 1541699 w 2886374"/>
              <a:gd name="connsiteY3" fmla="*/ 4132681 h 5681508"/>
              <a:gd name="connsiteX4" fmla="*/ 436798 w 2886374"/>
              <a:gd name="connsiteY4" fmla="*/ 4949998 h 5681508"/>
              <a:gd name="connsiteX5" fmla="*/ 800100 w 2886374"/>
              <a:gd name="connsiteY5" fmla="*/ 5681508 h 5681508"/>
              <a:gd name="connsiteX0" fmla="*/ 0 w 2886374"/>
              <a:gd name="connsiteY0" fmla="*/ 0 h 5681508"/>
              <a:gd name="connsiteX1" fmla="*/ 2886075 w 2886374"/>
              <a:gd name="connsiteY1" fmla="*/ 1669347 h 5681508"/>
              <a:gd name="connsiteX2" fmla="*/ 190500 w 2886374"/>
              <a:gd name="connsiteY2" fmla="*/ 2936442 h 5681508"/>
              <a:gd name="connsiteX3" fmla="*/ 1541699 w 2886374"/>
              <a:gd name="connsiteY3" fmla="*/ 4132681 h 5681508"/>
              <a:gd name="connsiteX4" fmla="*/ 512998 w 2886374"/>
              <a:gd name="connsiteY4" fmla="*/ 5025277 h 5681508"/>
              <a:gd name="connsiteX5" fmla="*/ 800100 w 2886374"/>
              <a:gd name="connsiteY5" fmla="*/ 5681508 h 5681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6374" h="5681508">
                <a:moveTo>
                  <a:pt x="0" y="0"/>
                </a:moveTo>
                <a:cubicBezTo>
                  <a:pt x="373856" y="153529"/>
                  <a:pt x="2854325" y="1179940"/>
                  <a:pt x="2886075" y="1669347"/>
                </a:cubicBezTo>
                <a:cubicBezTo>
                  <a:pt x="2917825" y="2158754"/>
                  <a:pt x="414563" y="2525886"/>
                  <a:pt x="190500" y="2936442"/>
                </a:cubicBezTo>
                <a:cubicBezTo>
                  <a:pt x="-33563" y="3346998"/>
                  <a:pt x="1402224" y="3800673"/>
                  <a:pt x="1541699" y="4132681"/>
                </a:cubicBezTo>
                <a:cubicBezTo>
                  <a:pt x="1681174" y="4464689"/>
                  <a:pt x="606435" y="4785063"/>
                  <a:pt x="512998" y="5025277"/>
                </a:cubicBezTo>
                <a:cubicBezTo>
                  <a:pt x="419561" y="5265491"/>
                  <a:pt x="618900" y="5491480"/>
                  <a:pt x="800100" y="5681508"/>
                </a:cubicBezTo>
              </a:path>
            </a:pathLst>
          </a:cu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chemeClr val="accent2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BFF1D17E-E465-40E6-94C8-BF776EE5D333}"/>
              </a:ext>
            </a:extLst>
          </p:cNvPr>
          <p:cNvSpPr txBox="1"/>
          <p:nvPr/>
        </p:nvSpPr>
        <p:spPr>
          <a:xfrm>
            <a:off x="10419926" y="2081655"/>
            <a:ext cx="13789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</a:rPr>
              <a:t>w=100101</a:t>
            </a:r>
            <a:endParaRPr lang="th-TH" sz="1800" dirty="0">
              <a:solidFill>
                <a:schemeClr val="accent4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47C901D-9B68-40ED-B96F-354F9C88CF0B}"/>
              </a:ext>
            </a:extLst>
          </p:cNvPr>
          <p:cNvSpPr txBox="1"/>
          <p:nvPr/>
        </p:nvSpPr>
        <p:spPr>
          <a:xfrm flipH="1">
            <a:off x="8107387" y="3975165"/>
            <a:ext cx="23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346305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  <p:bldP spid="15" grpId="0" animBg="1"/>
      <p:bldP spid="16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50" grpId="0" animBg="1"/>
      <p:bldP spid="51" grpId="0" animBg="1"/>
      <p:bldP spid="68" grpId="0" animBg="1"/>
      <p:bldP spid="78" grpId="0" animBg="1"/>
      <p:bldP spid="87" grpId="0" animBg="1"/>
      <p:bldP spid="96" grpId="0" animBg="1"/>
      <p:bldP spid="106" grpId="0" animBg="1"/>
      <p:bldP spid="115" grpId="0" animBg="1"/>
      <p:bldP spid="124" grpId="0" animBg="1"/>
      <p:bldP spid="134" grpId="0" animBg="1"/>
      <p:bldP spid="147" grpId="0" animBg="1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 animBg="1"/>
      <p:bldP spid="197" grpId="0"/>
      <p:bldP spid="198" grpId="0" animBg="1"/>
      <p:bldP spid="199" grpId="0"/>
      <p:bldP spid="200" grpId="0"/>
    </p:bldLst>
  </p:timing>
</p:sld>
</file>

<file path=ppt/theme/theme1.xml><?xml version="1.0" encoding="utf-8"?>
<a:theme xmlns:a="http://schemas.openxmlformats.org/drawingml/2006/main" name="dae-default">
  <a:themeElements>
    <a:clrScheme name="Custom 3">
      <a:dk1>
        <a:sysClr val="windowText" lastClr="000000"/>
      </a:dk1>
      <a:lt1>
        <a:sysClr val="window" lastClr="FFFFFF"/>
      </a:lt1>
      <a:dk2>
        <a:srgbClr val="212121"/>
      </a:dk2>
      <a:lt2>
        <a:srgbClr val="E7E6E6"/>
      </a:lt2>
      <a:accent1>
        <a:srgbClr val="D4FB79"/>
      </a:accent1>
      <a:accent2>
        <a:srgbClr val="FF7E79"/>
      </a:accent2>
      <a:accent3>
        <a:srgbClr val="76D6FB"/>
      </a:accent3>
      <a:accent4>
        <a:srgbClr val="FFD479"/>
      </a:accent4>
      <a:accent5>
        <a:srgbClr val="D783FF"/>
      </a:accent5>
      <a:accent6>
        <a:srgbClr val="73FA79"/>
      </a:accent6>
      <a:hlink>
        <a:srgbClr val="0096FF"/>
      </a:hlink>
      <a:folHlink>
        <a:srgbClr val="954F72"/>
      </a:folHlink>
    </a:clrScheme>
    <a:fontScheme name="Custom 1">
      <a:majorFont>
        <a:latin typeface="Sarabun ExtraLight"/>
        <a:ea typeface=""/>
        <a:cs typeface="Sarabun ExtraLight"/>
      </a:majorFont>
      <a:minorFont>
        <a:latin typeface="Sarabun ExtraLight"/>
        <a:ea typeface=""/>
        <a:cs typeface="Sarabun ExtraLight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e-default" id="{510114F9-C429-4665-9804-4C0F10FA9A8E}" vid="{3074D711-C638-4782-B543-05305884A1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dae-default</Template>
  <TotalTime>1481</TotalTime>
  <Words>2311</Words>
  <Application>Microsoft Office PowerPoint</Application>
  <PresentationFormat>แบบจอกว้าง</PresentationFormat>
  <Paragraphs>503</Paragraphs>
  <Slides>24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24</vt:i4>
      </vt:variant>
    </vt:vector>
  </HeadingPairs>
  <TitlesOfParts>
    <vt:vector size="31" baseType="lpstr">
      <vt:lpstr>Arial</vt:lpstr>
      <vt:lpstr>Consolas</vt:lpstr>
      <vt:lpstr>Corbel</vt:lpstr>
      <vt:lpstr>Sarabun</vt:lpstr>
      <vt:lpstr>Sarabun ExtraLight</vt:lpstr>
      <vt:lpstr>Sarabun Light</vt:lpstr>
      <vt:lpstr>dae-default</vt:lpstr>
      <vt:lpstr>Binary Tree</vt:lpstr>
      <vt:lpstr>Overview</vt:lpstr>
      <vt:lpstr>Binary Tree &amp; Node</vt:lpstr>
      <vt:lpstr>Node with parent link</vt:lpstr>
      <vt:lpstr>Huffman Coding: Example Application of Tree</vt:lpstr>
      <vt:lpstr>Variable Length Encoding</vt:lpstr>
      <vt:lpstr>Problem Statement</vt:lpstr>
      <vt:lpstr>Tree Encoding</vt:lpstr>
      <vt:lpstr>Huffman Tree</vt:lpstr>
      <vt:lpstr>Huffman Tree Node</vt:lpstr>
      <vt:lpstr>Huffman Code : Node</vt:lpstr>
      <vt:lpstr>Huffman Code : Build Tree</vt:lpstr>
      <vt:lpstr>Recursive Programming</vt:lpstr>
      <vt:lpstr>Recursive </vt:lpstr>
      <vt:lpstr>Why recursion?</vt:lpstr>
      <vt:lpstr>More Example</vt:lpstr>
      <vt:lpstr>Binary Tree Recursive Definition</vt:lpstr>
      <vt:lpstr>Subtree</vt:lpstr>
      <vt:lpstr>Tree Size by Recursion</vt:lpstr>
      <vt:lpstr>Tree Height</vt:lpstr>
      <vt:lpstr>Tree Copy</vt:lpstr>
      <vt:lpstr>Walk over a tree</vt:lpstr>
      <vt:lpstr>Huffman Tree : Encoding</vt:lpstr>
      <vt:lpstr>Huffman Tree : Encoding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Nattee Niparnan</dc:creator>
  <cp:lastModifiedBy>Nattee Niparnan</cp:lastModifiedBy>
  <cp:revision>43</cp:revision>
  <dcterms:created xsi:type="dcterms:W3CDTF">2020-11-04T00:09:46Z</dcterms:created>
  <dcterms:modified xsi:type="dcterms:W3CDTF">2022-10-05T03:23:38Z</dcterms:modified>
</cp:coreProperties>
</file>