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56" r:id="rId5"/>
    <p:sldId id="271" r:id="rId6"/>
    <p:sldId id="272" r:id="rId7"/>
    <p:sldId id="27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84" autoAdjust="0"/>
  </p:normalViewPr>
  <p:slideViewPr>
    <p:cSldViewPr>
      <p:cViewPr varScale="1">
        <p:scale>
          <a:sx n="63" d="100"/>
          <a:sy n="63" d="100"/>
        </p:scale>
        <p:origin x="299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12:27.9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24575,'11'1'0,"0"1"0,0 0 0,-1 0 0,1 1 0,0 0 0,-1 1 0,0 0 0,0 1 0,0 0 0,9 7 0,14 10 0,41 35 0,-54-40 0,-1 1 0,-1 1 0,0 1 0,-2 1 0,0 0 0,-2 1 0,14 27 0,4 19 0,28 83 0,-4-5 0,13 30 0,-44-105 0,4-1 0,2-1 0,52 83 0,-53-110 0,-20-30 0,-1 0 0,-1 1 0,0 0 0,0 1 0,6 18 0,-13-32 0,-1 1 0,1 0 0,-1 0 0,0 0 0,1 0 0,-1 0 0,0 0 0,0 0 0,0 0 0,0 0 0,0 0 0,0 0 0,0-1 0,0 1 0,0 0 0,0 0 0,0 0 0,-1 0 0,1 0 0,0 0 0,-1 0 0,0 1 0,0-1 0,1-1 0,-1 1 0,0-1 0,0 0 0,1 1 0,-1-1 0,0 0 0,0 0 0,0 0 0,0 0 0,1 1 0,-1-1 0,0 0 0,0 0 0,0-1 0,0 1 0,0 0 0,1 0 0,-3-1 0,-40-18 0,7-5 0,-54-47 0,63 47 0,-2 2 0,-55-34 0,66 50 0,15 12 0,22 20 0,48 30 0,2-2 0,2-4 0,84 44 0,-153-93 0,9 7 0,0-2 0,1 0 0,0 0 0,24 7 0,-34-13 0,0 1 0,0-1 0,-1 1 0,1-1 0,0 0 0,0 0 0,0 0 0,0 0 0,0 0 0,0 0 0,0 0 0,0-1 0,0 1 0,-1-1 0,1 1 0,0-1 0,0 0 0,0 0 0,-1 0 0,1 0 0,0 0 0,-1 0 0,1 0 0,-1 0 0,1-1 0,-1 1 0,0-1 0,0 1 0,0-1 0,1 1 0,-1-1 0,-1 0 0,1 1 0,0-1 0,0 0 0,-1 0 0,1 0 0,-1 1 0,1-1 0,-1-3 0,4-22 0,-2 0 0,-1-1 0,-1 1 0,-7-51 0,2 17 0,5 51 0,-1-2 0,0 1 0,0-1 0,-1 1 0,-4-14 0,6 23 0,0 1 0,-1 0 0,1-1 0,0 1 0,-1 0 0,0-1 0,1 1 0,-1 0 0,0-1 0,1 1 0,-1 0 0,0 0 0,0 0 0,0 0 0,0 0 0,0 0 0,0 0 0,-1 0 0,1 1 0,0-1 0,0 0 0,0 0 0,-1 1 0,1-1 0,0 1 0,-1 0 0,1-1 0,-1 1 0,1 0 0,0 0 0,-1 0 0,1 0 0,-1 0 0,1 0 0,-1 0 0,1 0 0,0 0 0,-1 1 0,1-1 0,-1 1 0,1-1 0,-3 2 0,-236 128 0,214-113-174,0 2 1,-23 22-1,35-29-670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9.6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0 963 24575,'7'-7'0,"3"-9"0,14-10 0,24-15 0,33-14 0,45-19 0,46-20 0,42-14 0,29-12 0,2 9-580,-12 7 580,-17 16 0,-37 21 0,-50 31 0,-47 20-7611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40.7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220 968 24575,'25'0'0,"17"1"0,69-9 0,-96 5 0,1 0 0,-1-1 0,0 0 0,0-2 0,-1 1 0,0-2 0,0 0 0,14-10 0,8-9 0,-1-1 0,-2-2 0,-1-2 0,-1-1 0,52-70 0,-53 59 0,-2-1 0,-2-2 0,-2 0 0,34-92 0,-49 112 0,-2 0 0,0-1 0,-2 0 0,-1 0 0,-2 0 0,0 0 0,-4-51 0,2 74 0,-1 1 0,1-1 0,0 1 0,-1 0 0,0-1 0,0 1 0,0 0 0,0 0 0,0-1 0,-1 1 0,0 0 0,1 0 0,-1 1 0,0-1 0,0 0 0,-1 1 0,1-1 0,0 1 0,-1-1 0,1 1 0,-1 0 0,0 0 0,0 1 0,-5-4 0,3 4 0,0 1 0,0-1 0,0 1 0,1-1 0,-1 2 0,0-1 0,0 0 0,0 1 0,0 0 0,1 0 0,-1 0 0,0 1 0,1 0 0,-1 0 0,1 0 0,-8 5 0,-16 12 0,2 0 0,0 2 0,2 1 0,-41 47 0,2-4 0,-105 90 0,83-79 0,-146 167 0,213-219 0,1 1 0,2 0 0,0 1 0,2 1 0,1 0 0,1 1 0,1 0 0,2 1 0,-6 31 0,10-41 0,2 1 0,0 0 0,1 0 0,1 1 0,0-1 0,2 0 0,1 0 0,0 0 0,1-1 0,1 1 0,1-1 0,1 0 0,1 0 0,11 20 0,-8-21 0,0 0 0,2-2 0,0 1 0,0-2 0,1 0 0,1 0 0,1-1 0,0-1 0,1-1 0,20 12 0,-15-13 0,1 0 0,0-2 0,1 0 0,0-2 0,0 0 0,1-2 0,-1-1 0,30 2 0,115 1 0,297-26 0,-363 6 0,182-46 0,91-61 0,-335 106-227,0-2-1,-1-1 1,0-2-1,-2-2 1,70-50-1,-55 23-6598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41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1 268 24575,'1'15'0,"0"1"0,1 0 0,1-1 0,1 1 0,0-1 0,12 28 0,49 87 0,-34-73 0,59 116 0,258 565 0,-259-459 0,-120-402 0,5-2 0,6-1 0,5 0 0,4-249 0,16 300 0,3 0 0,4 1 0,27-92 0,-22 110 0,2 0 0,3 1 0,2 1 0,55-89 0,-71 129-136,1 0-1,0 0 1,1 1-1,1 0 1,0 1-1,1 0 1,0 1-1,1 0 0,16-10 1,5 5-6690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45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25 24575,'0'-1'0,"1"0"0,-1 0 0,0-1 0,1 1 0,-1 0 0,1 0 0,-1 0 0,1 0 0,0 0 0,-1 0 0,1-1 0,0 1 0,0 1 0,0-1 0,-1 0 0,1 0 0,0 0 0,0 0 0,0 1 0,1-1 0,-1 0 0,0 1 0,0-1 0,0 1 0,0-1 0,1 1 0,-1 0 0,0 0 0,0-1 0,1 1 0,-1 0 0,0 0 0,0 0 0,1 0 0,0 1 0,47 4 0,-41-3 0,-1 0 0,0 0 0,-1 1 0,1 0 0,0 0 0,-1 1 0,1 0 0,-1 0 0,0 0 0,-1 1 0,1 0 0,-1 0 0,0 1 0,0-1 0,0 1 0,-1 0 0,0 0 0,0 1 0,-1-1 0,1 1 0,-1-1 0,-1 1 0,1 0 0,-1 1 0,-1-1 0,1 0 0,0 8 0,-1 3 0,-1 0 0,0-1 0,-1 1 0,-1-1 0,-1 1 0,0-1 0,-1 0 0,-1 0 0,-1 0 0,-12 25 0,9-23 0,-46 108 0,51-116 0,1 1 0,-1 0 0,2 0 0,0 0 0,0 0 0,1 0 0,1 0 0,1 24 0,0-31 0,0-1 0,1 1 0,0-1 0,-1 1 0,2-1 0,-1 1 0,0-1 0,1 0 0,0 0 0,0 0 0,6 6 0,11 16 0,-19-25 0,-1-1 0,0 1 0,1 0 0,-1-1 0,0 1 0,0 0 0,0-1 0,0 1 0,0-1 0,0 1 0,0 0 0,0-1 0,0 1 0,0 0 0,0-1 0,0 1 0,0 0 0,0-1 0,0 1 0,-1 0 0,1-1 0,0 1 0,-1-1 0,1 1 0,0-1 0,-1 1 0,1-1 0,-1 1 0,1-1 0,0 1 0,-1-1 0,1 1 0,-1-1 0,0 0 0,0 1 0,-24 13 0,18-11 0,-8 8 0,0 0 0,1 1 0,0 0 0,1 1 0,1 1 0,-18 23 0,-4 5 0,7-10 0,10-12 0,0-1 0,-32 28 0,42-42 0,0 0 0,0 0 0,-1 0 0,1-1 0,-1 0 0,0-1 0,0 0 0,-1 0 0,1-1 0,-1 0 0,-15 2 0,-229-4 37,142-3-1439,50 2-5424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47.0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24575,'16'1'0,"0"0"0,-1 2 0,1 0 0,-1 0 0,0 1 0,0 1 0,22 11 0,101 59 0,-96-50 0,73 46 0,143 117 0,92 109 0,-253-212 0,382 356 0,-378-336 0,-5 3 0,122 180 0,-205-267 0,68 110 0,-74-117 0,-1 0 0,0 0 0,0 1 0,-2-1 0,0 1 0,0 0 0,1 22 0,-4-34 0,-1-1 0,0 1 0,0 0 0,0 0 0,0 0 0,-1-1 0,1 1 0,-1 0 0,0 0 0,0-1 0,0 1 0,0-1 0,0 1 0,0-1 0,-1 1 0,1-1 0,-1 1 0,0-1 0,1 0 0,-1 0 0,0 0 0,0 0 0,-1 0 0,1-1 0,0 1 0,0-1 0,-1 1 0,1-1 0,-1 0 0,0 0 0,1 0 0,-1 0 0,0 0 0,1-1 0,-1 1 0,0-1 0,0 0 0,1 0 0,-5 0 0,-11 0 0,0-1 0,0-1 0,0 0 0,-30-8 0,45 9 0,-210-64 0,57 14 0,-163-24 0,275 71 0,43 4 0,1 0 0,0 0 0,-1 0 0,1 0 0,-1 0 0,1 0 0,0 0 0,-1 0 0,1 0 0,-1 0 0,1 0 0,0 0 0,-1 0 0,1 1 0,0-1 0,-1 0 0,1 0 0,0 0 0,-1 0 0,1 1 0,0-1 0,-1 0 0,1 0 0,0 1 0,0-1 0,-1 0 0,1 1 0,0-1 0,0 0 0,-1 1 0,1-1 0,0 0 0,0 1 0,0-1 0,0 0 0,0 1 0,0-1 0,0 1 0,-1-1 0,1 0 0,0 1 0,0-1 0,0 1 0,1-1 0,-1 0 0,0 1 0,0-1 0,0 1 0,0-1 0,0 0 0,0 1 0,0-1 0,1 0 0,-1 1 0,0-1 0,1 1 0,17 19 0,-16-19 0,73 61 0,99 61 0,-32-25 0,-95-62 0,251 175 0,-228-166 0,3-3 0,98 42 0,-161-79 0,0-1 0,1 0 0,-1-1 0,1 0 0,0-1 0,0 0 0,0-1 0,0 0 0,15-1 0,-22-1 0,0 1 0,0-1 0,0-1 0,-1 1 0,1 0 0,0-1 0,-1 0 0,1 0 0,-1 0 0,0 0 0,0 0 0,0-1 0,0 1 0,0-1 0,0 0 0,-1 0 0,1 0 0,-1 0 0,0-1 0,0 1 0,0-1 0,0 1 0,-1-1 0,1 1 0,-1-1 0,0 0 0,0 0 0,1-5 0,3-32 0,-1 1 0,-2-1 0,-1 0 0,-8-63 0,1 20 0,0-37 0,-36-188 0,41 304 0,0 0 0,0 0 0,0 0 0,-1 0 0,0 0 0,0 0 0,0 1 0,-1-1 0,1 1 0,-1-1 0,0 1 0,-6-6 0,6 8 0,0-1 0,-1 1 0,1 0 0,-1 1 0,1-1 0,-1 1 0,0-1 0,1 1 0,-1 0 0,0 0 0,0 1 0,0-1 0,0 1 0,0 0 0,0 0 0,0 0 0,-5 1 0,-98 13 39,0 5 1,-166 51-1,-195 94-1445,460-161 1329,-132 50-6749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51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1 318 24575,'1'10'0,"1"1"0,0-1 0,0 1 0,1-1 0,1 0 0,-1 0 0,7 11 0,5 14 0,5 18 0,84 241 0,-80-212 0,25 139 0,8 141 0,-54-336 0,-13-55 0,6 16 0,-34-121 0,-36-221 0,63 274 0,-5-15 0,5-1 0,3 0 0,7-113 0,2 204 0,-1 1 0,1 0 0,0 0 0,0 0 0,0-1 0,1 1 0,0 0 0,0 1 0,0-1 0,1 0 0,3-5 0,-4 8 0,-1 1 0,1-1 0,-1 1 0,1 0 0,0-1 0,-1 1 0,1 0 0,0 0 0,0 0 0,0 0 0,0 1 0,0-1 0,0 0 0,0 1 0,0 0 0,0-1 0,0 1 0,0 0 0,1 0 0,-1 0 0,0 0 0,0 0 0,0 1 0,0-1 0,0 1 0,0-1 0,0 1 0,0 0 0,0 0 0,0 0 0,2 1 0,26 15 0,0 2 0,0 2 0,-2 0 0,50 50 0,-8-7 0,638 466 0,-666-500 0,-12-7 0,0-1 0,2-2 0,0-1 0,2-1 0,-1-2 0,38 12 0,-70-28 0,1 1 0,-1-1 0,1 1 0,0-1 0,-1 0 0,1 1 0,0-1 0,0 0 0,-1 0 0,1 0 0,0-1 0,-1 1 0,1 0 0,0-1 0,-1 1 0,1-1 0,0 1 0,1-2 0,-2 1 0,0 1 0,-1-1 0,1 0 0,0 0 0,0 0 0,-1 0 0,1 0 0,-1 0 0,1 0 0,-1 0 0,1-1 0,-1 1 0,1 0 0,-1 0 0,0 0 0,0 0 0,0-1 0,0 1 0,0-2 0,-1-8 0,-1 0 0,0 1 0,-1-1 0,-6-18 0,1 5 0,-4-35 0,-7-116 0,4 23 0,9 107-89,-55-556-1187,60 539-5550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52.1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0 271 24575,'32'0'0,"-11"1"0,0-1 0,-1 0 0,1-2 0,27-6 0,-43 7 0,-1 0 0,1-1 0,0 1 0,-1-1 0,1 0 0,-1-1 0,1 1 0,-1-1 0,0 0 0,0 0 0,0 0 0,0-1 0,-1 1 0,0-1 0,1 0 0,-1 0 0,0 0 0,-1 0 0,1-1 0,-1 1 0,0-1 0,0 1 0,1-6 0,1-3 0,-1 1 0,-1-1 0,0 0 0,-1 0 0,0-16 0,-1 25 0,0 0 0,-1 0 0,1 0 0,-1 0 0,1 0 0,-1 0 0,0 0 0,-1 0 0,1 0 0,-1 1 0,1-1 0,-1 0 0,0 1 0,0 0 0,-1-1 0,1 1 0,-1 0 0,0 0 0,1 0 0,-7-4 0,7 6 0,1 0 0,-1 0 0,1 1 0,-1-1 0,1 0 0,-1 1 0,1-1 0,-1 1 0,0-1 0,1 1 0,-1 0 0,0 0 0,1 0 0,-1 0 0,0 0 0,1 0 0,-1 0 0,0 0 0,1 1 0,-1-1 0,0 1 0,1-1 0,-1 1 0,-2 1 0,1 1 0,0-1 0,0 0 0,1 1 0,-1 0 0,1 0 0,0 0 0,0 0 0,0 0 0,0 0 0,1 0 0,-2 4 0,-3 9 0,1 0 0,1 0 0,0 0 0,-1 19 0,0 3 0,1 1 0,2-1 0,2 1 0,2-1 0,9 57 0,-9-88 0,0-1 0,0 1 0,0-1 0,1 1 0,0-1 0,0 0 0,1 0 0,0 0 0,0-1 0,0 0 0,1 1 0,-1-1 0,1 0 0,1-1 0,-1 0 0,0 1 0,1-2 0,0 1 0,0-1 0,0 0 0,1 0 0,-1 0 0,9 2 0,-2-2 0,1-1 0,-1 0 0,1 0 0,-1-1 0,1-1 0,0-1 0,-1 0 0,1 0 0,-1-1 0,26-8 0,50-19-227,-1-3-1,-1-4 1,-3-5-1,-1-2 1,84-60-1,-120 69-6598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53.0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1 192 24575,'3'1'0,"1"0"0,-1-1 0,0 1 0,0 1 0,0-1 0,0 0 0,1 1 0,4 3 0,17 7 0,-10-7 0,0-1 0,0-1 0,1 0 0,0-1 0,-1-1 0,1 0 0,17-2 0,-29 1 0,1 0 0,-1-1 0,1 0 0,-1 0 0,0 0 0,0 0 0,1-1 0,-1 0 0,0 0 0,0 0 0,-1 0 0,1 0 0,0-1 0,-1 0 0,1 1 0,-1-1 0,0-1 0,0 1 0,0 0 0,-1-1 0,1 0 0,-1 1 0,0-1 0,0 0 0,0 0 0,0 0 0,-1 0 0,1-1 0,0-4 0,0-5 0,0 1 0,-1 0 0,0-1 0,-2-21 0,1 33 0,0-1 0,0 0 0,0 1 0,-1-1 0,1 1 0,-1-1 0,1 0 0,-1 1 0,0-1 0,0 1 0,0-1 0,0 1 0,0 0 0,-1-1 0,1 1 0,-1 0 0,0 0 0,1 0 0,-1 0 0,0 0 0,0 0 0,0 1 0,0-1 0,-1 1 0,1-1 0,0 1 0,-1 0 0,1 0 0,-1 0 0,-2-1 0,2 2 0,0 1 0,0-1 0,0 1 0,1-1 0,-1 1 0,0 0 0,0 0 0,0 0 0,1 0 0,-1 1 0,1-1 0,-1 1 0,1 0 0,-1-1 0,1 1 0,0 0 0,0 1 0,0-1 0,0 0 0,0 0 0,1 1 0,-1-1 0,1 1 0,-1 0 0,1-1 0,0 1 0,-1 4 0,-4 7 0,2-1 0,0 1 0,0 1 0,-2 18 0,1 4 0,2 0 0,1 0 0,2 0 0,1 0 0,13 72 0,-12-103 0,0 0 0,0 0 0,1 0 0,0 0 0,0 0 0,0-1 0,1 0 0,-1 1 0,1-1 0,1-1 0,-1 1 0,1-1 0,0 1 0,0-1 0,0 0 0,0-1 0,1 0 0,-1 1 0,1-2 0,0 1 0,0-1 0,10 3 0,-10-3 0,-1-1 0,1-1 0,-1 1 0,1-1 0,-1 1 0,1-2 0,0 1 0,-1-1 0,1 1 0,-1-2 0,1 1 0,-1-1 0,0 1 0,1-1 0,-1-1 0,0 1 0,0-1 0,-1 0 0,1 0 0,-1 0 0,1-1 0,-1 1 0,0-1 0,0 0 0,0-1 0,3-4 0,-1 0-227,-1-1-1,1 0 1,-2-1-1,1 1 1,3-14-1,2-13-6598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54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224 1665 24575,'-3'-20'0,"-1"0"0,-1 0 0,0 0 0,-2 0 0,0 1 0,-2 0 0,-15-27 0,16 32 0,-1-1 0,0 2 0,-1-1 0,-14-15 0,22 27 0,0 0 0,0 0 0,-1 0 0,1 0 0,-1 0 0,1 1 0,-1-1 0,1 1 0,-1-1 0,0 1 0,0 0 0,0 0 0,-5-1 0,6 2 0,1 1 0,-1-1 0,0 0 0,1 1 0,-1-1 0,0 1 0,1-1 0,-1 1 0,1 0 0,-1-1 0,1 1 0,-1 0 0,1 0 0,-1 0 0,1 1 0,0-1 0,0 0 0,0 0 0,0 1 0,0-1 0,0 1 0,0-1 0,0 0 0,0 1 0,0 0 0,0 2 0,-4 7 0,1 1 0,1-1 0,0 1 0,0 0 0,1 0 0,0 23 0,4 80 0,0-60 0,-2-5 0,-1-32 0,0-1 0,2 0 0,0 0 0,0 1 0,2-1 0,7 27 0,-9-42 0,-1 0 0,1 0 0,0 0 0,0 1 0,0-1 0,0 0 0,0 0 0,0-1 0,1 1 0,-1 0 0,0 0 0,1-1 0,0 1 0,-1 0 0,1-1 0,0 0 0,0 1 0,0-1 0,0 0 0,0 0 0,0 0 0,0 0 0,0 0 0,0-1 0,0 1 0,1-1 0,-1 1 0,0-1 0,0 0 0,1 0 0,-1 0 0,3 0 0,0-2 0,-1 1 0,0-1 0,1 0 0,-1 0 0,0 0 0,0 0 0,0-1 0,-1 0 0,1 0 0,0 0 0,-1 0 0,0 0 0,0-1 0,0 1 0,2-5 0,8-12 0,-1-1 0,-2-1 0,15-40 0,3-8 0,39-86 0,-8-3 0,-6-2 0,-7-3 0,-8-1 0,-7-2 0,-7-1 0,4-310 0,-30 421 0,-5 232 0,10-60 0,5 0 0,5-1 0,31 124 0,108 332 0,-135-511 0,-11-37 0,0 2 0,1 0 0,1-1 0,1 0 0,1 0 0,18 28 0,-25-46 0,0 0 0,1 0 0,0-1 0,0 0 0,0 1 0,1-2 0,-1 1 0,1 0 0,0-1 0,0 0 0,0 0 0,0 0 0,1-1 0,-1 0 0,1 0 0,-1 0 0,1-1 0,0 0 0,0 0 0,0 0 0,0-1 0,-1 0 0,1 0 0,0 0 0,0-1 0,0 1 0,10-4 0,243-65-1365,-179 45-5461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5:5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6:09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220 197 24575,'0'-5'0,"-1"1"0,0 0 0,0 0 0,-1 0 0,1 0 0,-1 0 0,0 1 0,0-1 0,0 0 0,0 1 0,-1-1 0,1 1 0,-1 0 0,0 0 0,0 0 0,0 0 0,0 0 0,-6-3 0,4 2 0,-1 1 0,1-1 0,-1 1 0,0 0 0,0 0 0,0 1 0,0-1 0,-1 1 0,1 1 0,-12-2 0,14 3 0,0 0 0,0 1 0,-1 0 0,1 0 0,0 0 0,0 1 0,0 0 0,0-1 0,1 1 0,-1 0 0,0 1 0,1-1 0,-1 1 0,1-1 0,0 1 0,0 0 0,0 0 0,0 1 0,1-1 0,-1 1 0,1-1 0,0 1 0,0 0 0,0-1 0,0 1 0,1 0 0,-2 8 0,1-7 0,0 0 0,1 0 0,0 1 0,0-1 0,0 1 0,1-1 0,-1 1 0,1-1 0,1 1 0,-1-1 0,1 1 0,0-1 0,0 0 0,0 1 0,1-1 0,0 0 0,0 0 0,0 0 0,1 0 0,-1 0 0,6 5 0,-7-8 0,0-1 0,0 1 0,0-1 0,1 0 0,-1 1 0,1-1 0,-1 0 0,1 0 0,-1 0 0,1 0 0,0 0 0,0 0 0,-1-1 0,1 1 0,0-1 0,0 1 0,0-1 0,0 0 0,-1 1 0,1-1 0,0 0 0,0 0 0,0 0 0,0-1 0,3 1 0,-2-2 0,0 0 0,0 1 0,0-1 0,-1 0 0,1 0 0,0 0 0,-1-1 0,1 1 0,-1-1 0,0 1 0,0-1 0,0 0 0,2-3 0,5-11 0,0-1 0,-1-1 0,10-33 0,-6-18 0,-11 58 0,0 1 0,1-1 0,0 1 0,1 0 0,0 0 0,8-16 0,-11 27 0,0-1 0,0 1 0,0 0 0,0 0 0,0-1 0,1 1 0,-1 0 0,0 0 0,0-1 0,0 1 0,1 0 0,-1 0 0,0-1 0,0 1 0,1 0 0,-1 0 0,0 0 0,1 0 0,-1 0 0,0-1 0,1 1 0,-1 0 0,0 0 0,1 0 0,-1 0 0,0 0 0,0 0 0,1 0 0,-1 0 0,0 0 0,1 0 0,-1 0 0,0 0 0,1 0 0,-1 1 0,0-1 0,1 0 0,-1 0 0,0 0 0,1 1 0,12 13 0,4 21 0,-11-20 0,1 9 0,2 0 0,0 0 0,2-1 0,1-1 0,0 0 0,24 30 0,-35-50-50,0 0-1,1 0 1,-1 0-1,0 0 0,1-1 1,0 1-1,-1 0 1,1-1-1,0 0 1,0 1-1,0-1 0,0 0 1,0 0-1,0 0 1,0 0-1,0 0 1,0-1-1,0 1 0,1 0 1,-1-1-1,0 0 1,0 0-1,1 1 1,-1-1-1,0 0 1,4-1-1,16-12-6775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41 24575,'-5'0'0,"0"-1"0,1 0 0,-1 0 0,0 0 0,1-1 0,-1 0 0,-6-3 0,-20-8 0,12 9 0,1 0 0,-1 1 0,1 1 0,-1 1 0,-22 1 0,37 0 0,1 0 0,-1 0 0,0 1 0,0 0 0,1-1 0,-1 1 0,0 1 0,1-1 0,-1 0 0,1 1 0,0 0 0,-1 0 0,1 0 0,0 0 0,0 0 0,0 1 0,0-1 0,1 1 0,-1 0 0,1 0 0,-1 0 0,1 0 0,0 0 0,0 1 0,1-1 0,-1 0 0,1 1 0,-1 0 0,1-1 0,0 1 0,1 0 0,-2 7 0,2-4 0,-1 1 0,1-1 0,1 1 0,-1 0 0,1-1 0,1 1 0,-1-1 0,1 0 0,1 1 0,-1-1 0,1 0 0,0 0 0,1-1 0,0 1 0,0-1 0,0 1 0,6 5 0,1 0 0,1-1 0,1 0 0,-1-1 0,1 0 0,1-1 0,0 0 0,16 7 0,-18-10 0,0 1 0,-1 0 0,0 1 0,0 0 0,0 1 0,-1 0 0,-1 1 0,1 0 0,7 11 0,-14-17 0,0 1 0,0-1 0,-1 0 0,0 1 0,0-1 0,0 1 0,0 0 0,0-1 0,-1 1 0,0 0 0,0 0 0,-1 0 0,1 0 0,-1 0 0,0 0 0,0 0 0,-1 0 0,1 0 0,-1 0 0,0 0 0,-1 0 0,1 0 0,-1-1 0,0 1 0,0 0 0,0-1 0,-5 7 0,2-5 4,0-1 1,0 0-1,0 0 0,-1-1 0,0 0 0,0 0 1,0 0-1,0 0 0,-1-1 0,1 0 0,-1 0 1,0-1-1,0 0 0,0 0 0,0-1 0,0 0 1,-9 1-1,-18 0-190,-1-1 1,-45-4 0,40 1-700,-3 0-5941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24575,'1135'0'0,"-1124"0"0,-1 0 0,0-1 0,0 0 0,0 0 0,0-1 0,17-5 0,-24 6 0,-1 0 0,0 0 0,0-1 0,0 1 0,0 0 0,0-1 0,0 1 0,0-1 0,0 0 0,-1 1 0,1-1 0,0 0 0,-1 0 0,0 0 0,1 0 0,-1-1 0,0 1 0,0 0 0,0 0 0,-1-1 0,1 1 0,0 0 0,-1-1 0,0 1 0,1-1 0,-1 1 0,0-1 0,0 1 0,0 0 0,-1-1 0,1 1 0,-1-1 0,0-3 0,-12-23 0,11 26 0,0 0 0,1 1 0,-1-1 0,1 0 0,0 0 0,0 0 0,0 1 0,0-1 0,0-1 0,1 1 0,-1 0 0,1 0 0,0 0 0,0 0 0,0-5 0,0 7 0,1 1 0,-1 0 0,0-1 0,1 1 0,-1 0 0,1-1 0,-1 1 0,1 0 0,-1 0 0,0-1 0,1 1 0,-1 0 0,1 0 0,-1 0 0,1-1 0,-1 1 0,1 0 0,-1 0 0,1 0 0,-1 0 0,1 0 0,-1 0 0,1 0 0,-1 0 0,1 0 0,-1 0 0,1 1 0,-1-1 0,1 0 0,-1 0 0,1 0 0,0 1 0,19 9 0,-17-8 0,69 42 0,84 69 0,-151-110 0,0 1 0,-1 0 0,1 0 0,-1 0 0,0 1 0,0 0 0,-1-1 0,1 1 0,-1 1 0,0-1 0,0 0 0,3 10 0,-5-11 0,-1 1 0,1-1 0,-1 0 0,0 1 0,0-1 0,-1 1 0,1-1 0,-1 0 0,0 1 0,0-1 0,0 0 0,-1 0 0,1 0 0,-1 0 0,0 0 0,0 0 0,-1 0 0,-2 3 0,-99 125 0,0 2 0,79-94 0,11-17 0,-1-1 0,-19 23 0,33-44 0,1 0 0,-1 0 0,0 1 0,0-1 0,-1 0 0,1 0 0,0 0 0,0 0 0,0 0 0,-1-1 0,1 1 0,0 0 0,-1-1 0,1 1 0,-1 0 0,1-1 0,-1 0 0,1 1 0,-1-1 0,1 0 0,-2 0 0,2 0 0,0-1 0,0 1 0,0-1 0,0 1 0,0-1 0,0 0 0,0 1 0,0-1 0,1 0 0,-1 0 0,0 0 0,0 0 0,1 0 0,-1 1 0,1-1 0,-1 0 0,1-1 0,-1 1 0,1 0 0,-1 0 0,1-1 0,-3-9 0,1 0 0,1 0 0,-1-1 0,2-11 0,1-341 128,3 118-1621,-4 207-5333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24575,'0'713'0,"-1"-702"0,1 1 0,1 0 0,0-1 0,0 1 0,1-1 0,5 15 0,-6-23 0,1 0 0,-1 0 0,1 0 0,0 0 0,0 0 0,0 0 0,0-1 0,1 1 0,-1-1 0,1 1 0,-1-1 0,1 0 0,0 0 0,0 0 0,0 0 0,0-1 0,0 1 0,0-1 0,1 0 0,-1 0 0,0 0 0,1 0 0,-1-1 0,1 1 0,3-1 0,14 3 0,-1-2 0,0-1 0,1 0 0,-1-1 0,40-8 0,-51 6 0,0 1 0,0-2 0,0 1 0,0-1 0,-1 0 0,0-1 0,0 0 0,0 0 0,0-1 0,-1 0 0,0 0 0,0-1 0,-1 0 0,0 0 0,7-10 0,5-13 0,-1 0 0,-1-2 0,22-64 0,-17 30 0,12-73 0,-16 26-455,-5-1 0,-5-191 0,-8 255-6371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70 24575,'0'-3'0,"0"0"0,0 0 0,-1 0 0,1 0 0,-1 0 0,0 0 0,0 0 0,0 0 0,0 0 0,0 1 0,0-1 0,-1 0 0,0 1 0,1-1 0,-1 1 0,0-1 0,0 1 0,0 0 0,-1 0 0,1 0 0,0 0 0,-1 0 0,1 1 0,-1-1 0,0 1 0,-4-3 0,5 4 0,-1-1 0,1 1 0,0-1 0,0 1 0,-1 0 0,1 0 0,0 0 0,0 0 0,-1 1 0,1-1 0,0 0 0,0 1 0,-1 0 0,1-1 0,0 1 0,0 0 0,0 0 0,0 0 0,0 0 0,0 1 0,0-1 0,1 0 0,-1 1 0,0 0 0,1-1 0,-1 1 0,1 0 0,0-1 0,-1 1 0,1 0 0,0 0 0,0 0 0,0 0 0,0 1 0,1-1 0,-2 2 0,-3 15 0,0-1 0,0 1 0,2 0 0,0 0 0,2 0 0,0 0 0,1 0 0,4 34 0,-2-40 0,0 0 0,0 0 0,2-1 0,-1 1 0,2-1 0,0 0 0,0 0 0,1-1 0,1 1 0,-1-1 0,2 0 0,0-1 0,15 16 0,15 3 0,-24-20 0,-1 1 0,-1 0 0,14 14 0,-24-22 0,0 0 0,0 1 0,0-1 0,0 1 0,-1-1 0,1 1 0,-1-1 0,1 1 0,-1 0 0,0 0 0,0 0 0,0 0 0,-1 0 0,1 0 0,-1 0 0,1 0 0,-1 0 0,0 0 0,0 0 0,0 0 0,-1 0 0,0 3 0,-1-3-59,1 0 0,-1 0-1,0 0 1,-1 0-1,1-1 1,-1 1 0,1-1-1,-1 1 1,0-1 0,1 0-1,-1 0 1,0 0 0,0 0-1,-1-1 1,1 1-1,0-1 1,-1 0 0,1 0-1,0 0 1,-1 0 0,1-1-1,-6 1 1,-23 4-6767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24575,'37'1'0,"-12"0"0,-1 0 0,1-2 0,0-1 0,41-8 0,-62 9 0,0 0 0,1 0 0,-1-1 0,0 1 0,0-1 0,0 0 0,0 0 0,0 0 0,-1-1 0,1 1 0,-1-1 0,1 0 0,-1 0 0,0 0 0,0 0 0,0-1 0,-1 1 0,1-1 0,-1 0 0,0 1 0,0-1 0,0 0 0,0 0 0,-1-1 0,0 1 0,0 0 0,0 0 0,0-1 0,0 1 0,-1-1 0,0 1 0,-1-8 0,0 6 0,0-1 0,0 1 0,-1 0 0,0 0 0,0 1 0,-1-1 0,1 0 0,-1 1 0,0 0 0,-1-1 0,1 1 0,-1 0 0,0 1 0,-1-1 0,1 1 0,-1 0 0,0 0 0,0 0 0,0 1 0,0-1 0,0 1 0,-1 1 0,0-1 0,1 1 0,-10-3 0,11 4 0,0 0 0,-1 0 0,1 0 0,0 0 0,0 1 0,-1-1 0,1 1 0,0 0 0,-1 1 0,1-1 0,0 1 0,-1 0 0,1 0 0,0 0 0,0 0 0,0 1 0,0-1 0,0 1 0,0 0 0,0 1 0,1-1 0,-1 1 0,1-1 0,0 1 0,0 0 0,0 0 0,0 1 0,0-1 0,0 1 0,1-1 0,0 1 0,0 0 0,0 0 0,0-1 0,0 2 0,1-1 0,-1 4 0,-3 13 0,1 0 0,1 0 0,1 0 0,1 0 0,0 1 0,2-1 0,1 0 0,5 29 0,-1-21 0,1 0 0,2 0 0,1 0 0,1-1 0,19 36 0,-24-53 17,1-1 0,0 0 1,0 0-1,1-1 0,0 1 0,15 12 0,-19-19-104,0 1-1,1-1 1,0 0 0,-1 0-1,1-1 1,0 0 0,0 1-1,1-2 1,-1 1-1,0-1 1,1 1 0,-1-1-1,1-1 1,-1 1 0,1-1-1,9-1 1,13-4-6739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306 307 24575,'0'11'0,"1"1"0,-1 1 0,-1 0 0,0 0 0,-1-1 0,-5 23 0,6-32 0,-1 1 0,1-1 0,-1 0 0,0 0 0,0 0 0,0 0 0,0 0 0,-1 0 0,1-1 0,-1 1 0,1-1 0,-1 1 0,0-1 0,0 0 0,0 0 0,0 0 0,-1-1 0,1 1 0,0-1 0,-1 0 0,1 0 0,-1 0 0,1 0 0,-1 0 0,-4-1 0,1 1 0,-1 0 0,0-1 0,0 1 0,0-2 0,0 1 0,1-1 0,-1-1 0,0 1 0,1-1 0,-1-1 0,1 1 0,-1-1 0,1-1 0,0 1 0,0-1 0,1 0 0,-1-1 0,1 1 0,-9-10 0,8 7 0,1-1 0,-1 0 0,1-1 0,1 1 0,0-1 0,0 0 0,1-1 0,0 1 0,0-1 0,1 0 0,1 0 0,0 0 0,0 0 0,-1-15 0,3 13 0,-1 0 0,1 0 0,1 0 0,0 0 0,1 0 0,0 0 0,1 0 0,0 0 0,1 1 0,0 0 0,11-21 0,-10 25 0,0 0 0,0 0 0,1 0 0,0 1 0,0-1 0,1 2 0,-1-1 0,1 1 0,1 0 0,-1 0 0,1 1 0,0 0 0,0 0 0,0 1 0,0 0 0,1 1 0,9-3 0,5 0 0,0 1 0,0 1 0,0 1 0,0 1 0,0 1 0,0 1 0,34 6 0,-43-4 0,0 1 0,1 0 0,-1 1 0,-1 1 0,1 0 0,-1 0 0,0 2 0,-1 0 0,0 0 0,0 1 0,0 0 0,17 20 0,-21-21 0,-1 1 0,0 0 0,-1 0 0,0 1 0,0-1 0,-1 1 0,0 1 0,-1-1 0,4 14 0,-3-4 0,-2-1 0,-1 1 0,0 0 0,-1 28 0,-1-29-119,0-11 36,1 0 0,-1 0 0,0 0 0,-1 0 0,1 0 0,-2 0 0,1 0-1,-1 0 1,0-1 0,-1 1 0,0-1 0,0 1 0,0-1 0,-7 10 0,-10 1-6743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24575,'1'0'0,"0"0"0,0 0 0,0 1 0,0-1 0,0 0 0,0 1 0,0-1 0,0 0 0,0 1 0,0 0 0,0-1 0,0 1 0,0-1 0,0 1 0,0 0 0,0 0 0,-1-1 0,1 1 0,0 0 0,-1 0 0,1 0 0,0 0 0,-1 0 0,1 0 0,0 1 0,8 32 0,-7-25 0,101 578 0,-43 5 0,-54-473 0,-5-70 0,2 0 0,12 61 0,-6-86 0,-8-24 0,-1 0 0,0 1 0,0-1 0,0 0 0,1 0 0,-1 0 0,0 0 0,0 0 0,1 0 0,-1 0 0,0 0 0,0 0 0,1 0 0,-1 0 0,0 0 0,0 0 0,1 0 0,-1 0 0,0 0 0,0 0 0,1 0 0,-1 0 0,0-1 0,0 1 0,1 0 0,-1 0 0,0 0 0,0 0 0,0 0 0,0-1 0,1 1 0,-1 0 0,0 0 0,0 0 0,0-1 0,0 1 0,1 0 0,-1 0 0,0-1 0,0 1 0,0 0 0,0 0 0,0-1 0,11-42 0,-8-142 0,-1 11 0,-2 170 0,0 0 0,1 0 0,-1 1 0,1-1 0,0 0 0,0 0 0,1 1 0,-1-1 0,1 1 0,0-1 0,-1 1 0,2 0 0,-1 0 0,0-1 0,1 1 0,-1 1 0,1-1 0,0 0 0,0 1 0,0 0 0,0-1 0,0 1 0,1 0 0,-1 1 0,1-1 0,-1 0 0,1 1 0,-1 0 0,1 0 0,0 0 0,5 0 0,-1 0 0,1 1 0,-1 0 0,1 0 0,-1 1 0,0 0 0,1 0 0,-1 1 0,0 0 0,0 0 0,0 1 0,0 0 0,0 1 0,10 6 0,-8-4 0,0 1 0,0 0 0,0 1 0,-1 0 0,0 0 0,-1 1 0,0 0 0,0 0 0,-1 1 0,0 0 0,-1 0 0,0 1 0,-1 0 0,0 0 0,0 0 0,-1 1 0,-1-1 0,0 1 0,0 0 0,-2 0 0,1 0 0,-1 0 0,-1 0 0,-1 18 0,0-26 4,0 1 1,0-1-1,-1 1 0,1-1 0,-1 0 0,0 0 0,0 0 0,0 1 0,-1-2 1,0 1-1,1 0 0,-1-1 0,0 1 0,-1-1 0,1 0 0,-1 0 0,1 0 1,-1 0-1,0-1 0,0 1 0,0-1 0,0 0 0,0 0 0,-1-1 0,1 1 1,-1-1-1,1 0 0,-10 1 0,0 0-190,-1 0 1,0-1-1,0-1 0,0 0 1,0-1-1,0 0 1,-26-7-1,8-3-6640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0 24575,'20'254'0,"-1"-54"0,-15 556 0,-15-600 0,8-134 0,-2 0 0,0-1 0,-1 1 0,-15 36 0,19-54 0,1 0 0,-1 0 0,0 0 0,0-1 0,-1 1 0,1-1 0,-1 1 0,1-1 0,-1 0 0,0 0 0,0 0 0,0-1 0,-1 1 0,1-1 0,-1 1 0,1-1 0,-1 0 0,0-1 0,0 1 0,0-1 0,0 1 0,0-1 0,0 0 0,0-1 0,0 1 0,0-1 0,-1 0 0,1 0 0,0 0 0,0 0 0,0-1 0,0 0 0,-1 1 0,1-2 0,0 1 0,0 0 0,-4-3 0,-7-3 0,1-1 0,-1 0 0,2-1 0,-1 0 0,1-1 0,1-1 0,0 0 0,-15-18 0,-40-48-682,-106-162-1,131 165-6143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24575,'7'0'0,"10"14"0,2 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2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965 0 24575,'1'38'0,"-3"0"0,-1 0 0,-2 0 0,-1 0 0,-2-1 0,-2 0 0,-2 0 0,-27 60 0,6-37 0,-3-2 0,-2-2 0,-73 84 0,-7 9 0,-14 9 0,130-156 0,-7 10 0,-1 1 0,2 0 0,0 1 0,1 0 0,0 0 0,-6 20 0,6-17 0,0 0 0,-1 0 0,0-1 0,-13 18 0,7-14 0,1 2 0,1 0 0,-13 32 0,16-32 0,-1 0 0,-1-1 0,-23 32 0,32-50 0,0 0 0,-1-1 0,1 1 0,-1 0 0,0-1 0,0 1 0,0-1 0,0 0 0,0 0 0,0 0 0,-1-1 0,-4 3 0,7-4 0,-1 0 0,0 0 0,1 0 0,-1 0 0,1 0 0,-1 0 0,1 0 0,-1 0 0,0-1 0,1 1 0,-1-1 0,1 1 0,0-1 0,-1 1 0,1-1 0,-1 0 0,1 0 0,0 0 0,-1 0 0,1 0 0,0 0 0,0 0 0,0 0 0,0 0 0,0 0 0,0-1 0,0 1 0,1 0 0,-1-1 0,0 1 0,1-1 0,-2-1 0,-6-19 0,0 0 0,2 0 0,0-1 0,-2-22 0,-15-52 0,12 75 0,11 21 0,0 1 0,0 0 0,0 0 0,0 0 0,-1-1 0,1 1 0,0 0 0,0 0 0,0 0 0,-1 0 0,1-1 0,0 1 0,0 0 0,-1 0 0,1 0 0,0 0 0,0 0 0,-1 0 0,1 0 0,0 0 0,0 0 0,-1 0 0,1 0 0,0 0 0,0 0 0,-1 0 0,1 0 0,0 0 0,0 0 0,-1 0 0,1 0 0,0 0 0,0 0 0,-1 0 0,1 0 0,0 0 0,0 0 0,-1 1 0,0 1 0,0 0 0,1 0 0,-1 0 0,0 0 0,1 0 0,-1 0 0,1 0 0,-1 0 0,1 0 0,0 0 0,0 0 0,0 0 0,0 1 0,0-1 0,2 3 0,-2 2 0,1-1 0,1 1 0,-1-1 0,1 1 0,0-1 0,0 0 0,1 0 0,0 0 0,0 0 0,0-1 0,1 1 0,0-1 0,0 0 0,10 9 0,-10-10 0,1-1 0,0 0 0,0 0 0,1 0 0,-1-1 0,1 0 0,-1 0 0,1 0 0,0-1 0,0 0 0,-1 0 0,1 0 0,0-1 0,0 1 0,0-1 0,0-1 0,6 0 0,20-5 27,0-2 1,-1 0-1,39-17 0,22-6-1501,-27 14-5352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24575,'63'2'0,"54"-1"0,-107-2 0,0 0 0,0 0 0,0-1 0,0 0 0,0-1 0,-1 0 0,0-1 0,17-8 0,-24 11 0,1-1 0,0 1 0,-1-1 0,1 0 0,-1 0 0,0 0 0,1 0 0,-1-1 0,0 1 0,0 0 0,-1-1 0,1 0 0,0 1 0,-1-1 0,0 0 0,2-5 0,-2 6 0,-1-1 0,0 1 0,0 0 0,0 0 0,0-1 0,-1 1 0,1 0 0,0 0 0,-1-1 0,0 1 0,1 0 0,-1 0 0,0 0 0,0 0 0,-1 0 0,1 0 0,0 0 0,-2-1 0,-2-3 0,0 1 0,-1 0 0,0 0 0,0 1 0,0-1 0,0 1 0,0 1 0,-1-1 0,0 1 0,0 0 0,0 1 0,-13-3 0,15 3 0,1 1 0,-1 1 0,0-1 0,0 1 0,0 0 0,0 0 0,0 0 0,0 1 0,0-1 0,0 1 0,1 0 0,-1 1 0,-7 2 0,9-2 0,-1 0 0,1 1 0,0-1 0,0 1 0,0 0 0,0 0 0,0 0 0,1 0 0,-1 1 0,1-1 0,0 0 0,0 1 0,0 0 0,0-1 0,1 1 0,-3 8 0,-4 23 0,1 1 0,-3 38 0,1-4 0,7-59 0,1 0 0,0 1 0,0-1 0,1 0 0,3 23 0,-2-30 0,0 0 0,0 0 0,0 0 0,1 0 0,0-1 0,-1 1 0,2 0 0,-1-1 0,0 1 0,1-1 0,-1 0 0,1 1 0,0-1 0,0-1 0,0 1 0,0 0 0,1-1 0,-1 1 0,7 2 0,6 1-80,1 0 0,0-1-1,0 0 1,0-2 0,0 0-1,1-1 1,-1-1 0,1 0-1,-1-1 1,1-1 0,-1-1 0,1-1-1,-1 0 1,0-1 0,0-1-1,18-7 1,6-8-6746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261 104 24575,'0'-5'0,"-1"0"0,0 0 0,0 1 0,0-1 0,-1 0 0,1 1 0,-1-1 0,0 1 0,0 0 0,-1-1 0,1 1 0,-1 0 0,0 0 0,0 1 0,0-1 0,-1 1 0,1 0 0,-1-1 0,0 1 0,-5-3 0,6 4 0,0 1 0,0-1 0,0 0 0,0 1 0,0 0 0,0-1 0,0 1 0,0 1 0,-1-1 0,1 0 0,0 1 0,0 0 0,-1-1 0,1 1 0,-1 0 0,1 1 0,0-1 0,0 1 0,-1-1 0,1 1 0,0 0 0,0 0 0,0 1 0,0-1 0,0 1 0,0-1 0,0 1 0,0 0 0,-4 4 0,-4 6 0,1-1 0,1 2 0,0 0 0,0 0 0,1 0 0,1 1 0,0 0 0,1 1 0,1-1 0,0 1 0,-2 16 0,1-3 0,2 1 0,1-1 0,1 1 0,1-1 0,4 36 0,-1-54 0,0 1 0,0-1 0,1 0 0,1 0 0,-1 0 0,2 0 0,-1 0 0,1-1 0,1 0 0,0 0 0,0 0 0,0-1 0,1 0 0,1 0 0,11 9 0,-14-12 0,1-1 0,-1 0 0,1 0 0,0 0 0,0-1 0,1 0 0,-1 0 0,1 0 0,-1-1 0,1 0 0,0 0 0,0-1 0,0 0 0,0 0 0,0-1 0,0 0 0,0 0 0,0 0 0,0-1 0,0 0 0,0-1 0,0 1 0,-1-1 0,11-4 0,-12 2-72,1 0 1,0 0-1,-1 0 0,0 0 0,0-1 0,-1 0 0,1 0 0,-1 0 1,0-1-1,0 1 0,0-1 0,-1 0 0,0 0 0,0 0 0,-1 0 1,0-1-1,0 1 0,2-12 0,5-28-6754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0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24575,'0'7'0,"0"10"0,7 16 0,3 24 0,-1 31 0,6 23 0,-1 13 0,6 15 0,-1-1 0,2-4 0,-1-3 0,-4-15 0,-5-36 0,-5-38 0,-3-27-8191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24575,'8'0'0,"9"0"0,9 0 0,7 0 0,20 0 0,15 0 0,4 0 0,17 0 0,9 0 0,-5 0 0,-12 0 0,-19-7 0,-20-3-8191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1453 24575,'2'-171'0,"1"18"0,-33-298 0,6 309 0,-55-184 0,72 305 0,1 6 0,2 0 0,0 0 0,0 0 0,1 0 0,-1-25 0,4 37 0,0 0 0,0 0 0,1 0 0,-1 0 0,1 0 0,0 0 0,-1 1 0,1-1 0,0 0 0,1 0 0,-1 1 0,0-1 0,1 1 0,0-1 0,0 1 0,-1-1 0,1 1 0,0 0 0,1 0 0,-1 0 0,0 0 0,1 1 0,-1-1 0,1 0 0,-1 1 0,1 0 0,0 0 0,-1 0 0,1 0 0,0 0 0,0 0 0,0 1 0,0-1 0,0 1 0,3 0 0,39-3 0,0 2 0,63 7 0,-13 0 0,-80-6 15,1 1 0,-1 1 0,0 0 0,1 2 0,-1-1 0,-1 2 0,20 8 0,-25-9-129,-1 0 0,1 1-1,-1 1 1,0-1 0,-1 1 0,1 1-1,-1 0 1,0 0 0,-1 0 0,0 0-1,0 1 1,7 13 0,5 14-6712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24575,'7'0'0,"10"0"0,9 0 0,14 0 0,16 0 0,4 0 0,7 0 0,7 0 0,4 0 0,-2 0 0,-9 0 0,-7 0 0,-7 0 0,-13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24575,'-1'75'0,"-1"-45"0,1 0 0,1 0 0,2 0 0,1 0 0,1-1 0,16 57 0,-8-53 0,2 0 0,30 51 0,-40-76 0,0-1 0,1 0 0,0 0 0,1 0 0,0 0 0,0-1 0,0 0 0,1 0 0,0-1 0,0 1 0,0-2 0,0 1 0,1-1 0,0 0 0,0 0 0,15 3 0,-20-6 0,0-1 0,1 1 0,-1-1 0,0 0 0,1 0 0,-1 0 0,0-1 0,1 1 0,-1-1 0,0 0 0,0 0 0,1 0 0,-1 0 0,0-1 0,0 1 0,0-1 0,0 0 0,-1 0 0,1 0 0,0 0 0,-1 0 0,0 0 0,1-1 0,-1 1 0,0-1 0,0 0 0,0 0 0,0 0 0,1-4 0,3-7 0,0 0 0,-1 0 0,-1 0 0,0-1 0,2-17 0,62-279-1365,-56 249-5461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24575,'2'0'0,"-1"1"0,1-1 0,-1 1 0,1-1 0,-1 1 0,0 0 0,1 0 0,-1 0 0,0 0 0,1 0 0,-1 0 0,0 0 0,0 0 0,0 0 0,0 1 0,0-1 0,0 0 0,0 1 0,0-1 0,-1 0 0,1 1 0,-1-1 0,1 1 0,-1-1 0,1 1 0,-1 0 0,1 2 0,6 53 0,-6-48 0,4 256 0,-3-275 0,1 0 0,0 0 0,1 0 0,0 1 0,5-11 0,-6 14 0,0 1 0,-1 0 0,2 0 0,-1 0 0,0 0 0,1 0 0,0 1 0,0-1 0,1 1 0,-1 0 0,1 1 0,0-1 0,0 1 0,8-5 0,-8 7 0,0-1 0,0 1 0,0 0 0,0 0 0,0 1 0,0-1 0,0 1 0,0 0 0,0 1 0,1-1 0,-1 1 0,0 0 0,-1 0 0,1 1 0,0-1 0,0 1 0,8 4 0,-7-1 0,0-1 0,0 1 0,0 0 0,-1 0 0,0 1 0,0-1 0,0 1 0,-1 0 0,1 1 0,-2-1 0,4 8 0,1 2 0,-2 0 0,0 1 0,-1 0 0,-1 0 0,0 0 0,-1 0 0,-1 1 0,-1-1 0,-2 31 0,-7 54-1365,9-64-5461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386 252 24575,'-1'-10'0,"0"-1"0,-1 0 0,0 0 0,-1 1 0,0-1 0,-1 1 0,0 0 0,-1 0 0,0 1 0,0-1 0,-1 1 0,0 0 0,-1 0 0,-15-15 0,14 16 0,0-1 0,-1 2 0,0-1 0,-1 1 0,1 0 0,-2 1 0,1 0 0,0 1 0,-1 0 0,0 1 0,0 0 0,-1 0 0,-16-2 0,24 5 0,-1 1 0,0 0 0,0 0 0,0 0 0,1 1 0,-1-1 0,0 1 0,0 0 0,1 1 0,-1-1 0,1 1 0,-1 0 0,1 0 0,0 0 0,0 1 0,0-1 0,-5 5 0,3-2 0,1 1 0,0-1 0,1 1 0,-1 0 0,1 1 0,0-1 0,0 1 0,1 0 0,0-1 0,-3 10 0,2 0 0,0 1 0,0-1 0,2 1 0,0 0 0,1 0 0,0 0 0,1 0 0,2 0 0,3 20 0,-4-28 0,1-1 0,1 0 0,0 0 0,0 0 0,0 0 0,1-1 0,1 1 0,-1-1 0,1 0 0,0 0 0,0-1 0,1 1 0,0-1 0,12 9 0,-8-8 0,1 0 0,-1-1 0,1-1 0,1 0 0,-1 0 0,1-1 0,-1 0 0,1-1 0,22 3 0,8-2-1365,-4-2-5461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24575,'3'65'0,"14"82"0,2 21 0,-13 360 0,-7-372 0,1-132 0,-1 38 0,1-58 0,0 0 0,-1 0 0,1 0 0,-1 0 0,0-1 0,-1 1 0,1 0 0,-1-1 0,1 1 0,-1-1 0,0 1 0,-3 2 0,5-5-34,-1-1 0,0 1 0,0-1 0,0 1 0,0-1-1,0 0 1,0 0 0,1 0 0,-1 1 0,0-1 0,0 0 0,0 0 0,0 0-1,0 0 1,0-1 0,0 1 0,0 0 0,0 0 0,0 0 0,1-1-1,-1 1 1,0 0 0,0-1 0,0 1 0,0-1 0,1 1 0,-1-1 0,0 1-1,0-1 1,1 0 0,-1 1 0,1-1 0,-1 0 0,0 0 0,1 1 0,-1-1-1,1 0 1,0 0 0,-1-1 0,-14-20-6792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4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1625 0 24575,'0'59'0,"-2"0"0,-12 71 0,-32 93 0,35-182 0,-2-1 0,-2-1 0,-27 53 0,24-59 0,1 1 0,2 0 0,1 1 0,2 1 0,1 0 0,2 1 0,-6 54 0,14-87 0,1 4 0,-1-1 0,0 1 0,0 0 0,-5 14 0,6-22 0,0 1 0,0-1 0,-1 1 0,1-1 0,0 1 0,-1 0 0,1-1 0,0 0 0,-1 1 0,1-1 0,0 1 0,-1-1 0,1 1 0,-1-1 0,1 0 0,-1 1 0,1-1 0,-1 0 0,1 1 0,-1-1 0,1 0 0,-1 0 0,0 0 0,1 1 0,-1-1 0,1 0 0,-2 0 0,0-1 0,1 1 0,-1-1 0,1 0 0,-1 0 0,1 1 0,-1-1 0,1 0 0,-1 0 0,1-1 0,0 1 0,0 0 0,-1 0 0,1-1 0,0 1 0,-1-2 0,-22-31 0,-31-59 0,13 19 0,30 56 0,6 9 0,0 0 0,0 0 0,1 0 0,0-1 0,1 0 0,0 0 0,0 0 0,-2-13 0,43 60 0,-4 5 0,52 89 0,-77-117 0,0 1 0,2-2 0,0 0 0,0 0 0,22 20 0,-28-29 0,0-1 0,0 1 0,1-1 0,-1 0 0,1 0 0,-1 0 0,1-1 0,0 0 0,0 1 0,0-2 0,1 1 0,-1-1 0,0 0 0,1 0 0,-1 0 0,1-1 0,-1 0 0,0 0 0,1 0 0,-1 0 0,7-3 0,28-10 0,-1-2 0,37-21 0,38-15 0,-63 35 0,37-15 0,-81 28 0,0 0 0,0-1 0,0 1 0,-1-2 0,1 1 0,-1-1 0,0 0 0,9-10 0,-14 14 0,-1 1 0,1-1 0,-1 1 0,1-1 0,-1 1 0,1-1 0,-1 0 0,0 1 0,1-1 0,-1 0 0,0 1 0,1-1 0,-1 0 0,0 1 0,0-1 0,0 0 0,0 1 0,0-1 0,0 0 0,0 0 0,0 1 0,0-1 0,0 0 0,0 0 0,0 1 0,0-1 0,0 0 0,-1 1 0,1-1 0,0 0 0,-1 0 0,-1-1 0,1 1 0,-1 0 0,0 0 0,1-1 0,-1 1 0,0 1 0,0-1 0,1 0 0,-1 0 0,0 1 0,-4-2 0,-7 0 0,-1 0 0,1 1 0,-18 0 0,-561 49 0,419-30 0,168-17 0,-942 119-663,843-97-591,47-3-5020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24575,'7'0'0,"10"0"0,9 0 0,14 0 0,8 0 0,18 0 0,4 0 0,4 0 0,-2-7 0,-7-3 0,-7 1 0,-6 1 0,-5 3 0,-3 2 0,-2 1 0,7 1 0,-6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24575,'0'7'0,"0"10"0,0 9 0,0 7 0,0 5 0,0 4 0,0 9 0,7 3 0,2-1 0,0-2 0,-2-2 0,-2-3 0,-8-16 0,-5-20 0,0-19 0,1-23 0,2-13 0,1 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8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24575,'7'7'0,"3"10"0,0 9 0,-3 7 0,6-2 0,0 1 0,-2-5-8191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1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562 463 24575,'-4'2'0,"1"0"0,-1-1 0,1 1 0,0 0 0,0 1 0,0-1 0,0 1 0,0-1 0,1 1 0,-1 0 0,1 0 0,-1 0 0,1 0 0,-2 5 0,-15 16 0,-2-6 0,0-1 0,-1-1 0,-1 0 0,-1-2 0,0-1 0,-27 11 0,32-17 0,1 0 0,-1-2 0,0 0 0,0-2 0,0 0 0,-1-1 0,1 0 0,-1-2 0,-25-3 0,41 3 0,0 0 0,1-1 0,-1 0 0,0 0 0,1 0 0,-1-1 0,1 1 0,-1-1 0,1 0 0,0 0 0,-1 0 0,1 0 0,0 0 0,0-1 0,1 1 0,-5-6 0,3 2 0,0 1 0,1-1 0,0 0 0,0 0 0,1 0 0,0 0 0,0 0 0,0 0 0,-1-8 0,0-12 0,2 0 0,0-1 0,5-48 0,-3 70 0,1-17 0,0 1 0,2-1 0,1 1 0,0 0 0,2 0 0,0 0 0,2 1 0,0 1 0,1-1 0,1 1 0,0 1 0,2 0 0,0 1 0,1 0 0,1 1 0,0 0 0,1 2 0,1-1 0,0 2 0,19-11 0,-31 20 0,0 2 0,0-1 0,0 0 0,0 1 0,0 0 0,0 0 0,1 1 0,-1-1 0,1 1 0,-1 0 0,1 0 0,-1 1 0,1 0 0,-1 0 0,1 0 0,0 1 0,-1 0 0,7 1 0,-5 1 0,0 0 0,0 1 0,0 0 0,-1 0 0,1 0 0,-1 1 0,0 0 0,-1 0 0,1 1 0,-1 0 0,0 0 0,7 10 0,5 8 0,-2 2 0,0 0 0,-1 1 0,-2 1 0,-1 0 0,-1 0 0,11 52 0,-14-41 0,-2-1 0,-1 1 0,-3 0 0,0 0 0,-9 61 0,1-67-1365,-4-7-5461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2:26:2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24575,'3'0'0,"1"0"0,-1 0 0,0 1 0,1 0 0,-1-1 0,0 1 0,1 0 0,-1 1 0,0-1 0,0 0 0,0 1 0,0 0 0,0 0 0,-1-1 0,1 2 0,3 2 0,-1 0 0,-1 0 0,0 1 0,0 0 0,0-1 0,-1 1 0,0 0 0,4 11 0,1 9 0,-1-1 0,-1 1 0,2 33 0,-7-52 0,13 133 0,-13-121 0,-1 0 0,-1 0 0,0 0 0,-2 1 0,-5 20 0,8-39 0,0 1 0,0-1 0,-1 0 0,1 1 0,0-1 0,-1 0 0,0 1 0,1-1 0,-1 0 0,0 0 0,1 0 0,-1 0 0,0 1 0,0-1 0,0 0 0,-2 1 0,3-2 0,-1 0 0,1 0 0,-1 0 0,1 0 0,-1-1 0,1 1 0,-1 0 0,1 0 0,-1-1 0,1 1 0,-1 0 0,1-1 0,0 1 0,-1 0 0,1-1 0,0 1 0,-1 0 0,1-1 0,0 1 0,-1-1 0,1 1 0,0-1 0,0 1 0,0-1 0,-1 1 0,1-1 0,0 1 0,0-1 0,-11-50 0,7 25 0,2-1 0,1 1 0,1-1 0,7-48 0,-7 69 0,1 1 0,0 0 0,1-1 0,-1 1 0,1 0 0,0 0 0,0 0 0,1 0 0,0 0 0,-1 0 0,2 1 0,-1-1 0,0 1 0,1 0 0,0 0 0,0 0 0,0 1 0,0-1 0,1 1 0,0 0 0,-1 0 0,1 1 0,0-1 0,0 1 0,0 0 0,0 1 0,1-1 0,-1 1 0,1 0 0,5-1 0,-7 2 0,-1 0 0,0 0 0,0 0 0,1 0 0,-1 0 0,0 1 0,0-1 0,0 1 0,0 0 0,0 0 0,0 0 0,0 0 0,0 1 0,0-1 0,0 1 0,0 0 0,-1-1 0,1 1 0,-1 1 0,0-1 0,1 0 0,-1 0 0,0 1 0,0-1 0,0 1 0,-1 0 0,1 0 0,1 4 0,3 7 0,-2 0 0,0 0 0,0 0 0,2 30 0,-2-17 0,11 113 0,2 13 0,-13-132 0,1 0 0,1-1 0,0 0 0,2 0 0,11 22 0,-14-33 0,2-1 0,-1 1 0,1-1 0,0 0 0,1-1 0,0 0 0,0 0 0,0-1 0,1 1 0,0-2 0,0 0 0,1 0 0,-1 0 0,1-1 0,0-1 0,21 5 0,-26-6 0,1-1 0,-1 0 0,1 0 0,-1 0 0,1-1 0,-1 0 0,1 0 0,-1 0 0,1-1 0,-1 0 0,1 0 0,-1 0 0,1-1 0,-1 0 0,0 0 0,0 0 0,0-1 0,0 1 0,0-1 0,0 0 0,-1-1 0,0 1 0,1-1 0,-1 0 0,-1 0 0,1 0 0,0 0 0,-1-1 0,0 0 0,0 1 0,-1-1 0,1 0 0,1-6 0,6-27-1365,-4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6.4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548 310 24575,'0'-26'0,"-2"-1"0,0 1 0,-11-45 0,10 58 0,-1 0 0,0 1 0,-1 0 0,-1 0 0,0 0 0,0 0 0,-1 1 0,-1 0 0,-9-11 0,15 19 0,-1 1 0,1-1 0,0 1 0,-1 0 0,1 0 0,-1 0 0,0 0 0,0 1 0,0-1 0,0 1 0,0-1 0,0 1 0,0 0 0,0 0 0,0 1 0,-1-1 0,1 1 0,0-1 0,0 1 0,-1 0 0,1 0 0,0 0 0,-1 1 0,1-1 0,0 1 0,0 0 0,0 0 0,-1 0 0,1 0 0,0 0 0,0 1 0,1 0 0,-1-1 0,0 1 0,0 0 0,1 0 0,-5 5 0,-4 3 0,0 1 0,0 1 0,1 0 0,1 1 0,0 0 0,-12 22 0,3 3 0,1 0 0,1 2 0,3-1 0,1 2 0,2 0 0,1 0 0,-4 74 0,12-89 0,1 0 0,2 0 0,0 0 0,2-1 0,13 49 0,-12-57 0,2-1 0,-1 0 0,2 0 0,0-1 0,1 1 0,1-2 0,0 1 0,1-2 0,18 19 0,-24-27 0,0 0 0,1-1 0,-1 0 0,1 0 0,0 0 0,0-1 0,0 1 0,1-2 0,-1 1 0,1-1 0,-1 0 0,14 3 0,-16-5 0,-1 0 0,1 0 0,0 0 0,0 0 0,-1-1 0,1 1 0,0-1 0,-1 0 0,1 0 0,-1 0 0,1-1 0,-1 1 0,0-1 0,0 0 0,1 0 0,-1 0 0,0 0 0,-1-1 0,1 1 0,0-1 0,-1 1 0,1-1 0,-1 0 0,0 0 0,3-6 0,3-7 0,-1 1 0,-1-2 0,0 1 0,-1-1 0,-1 0 0,-1 0 0,0 0 0,-2 0 0,1-1 0,-2 1 0,0 0 0,-2-1 0,0 1 0,0 0 0,-2 0 0,-8-26 0,-2 13 0,9 20 0,1 0 0,-1 0 0,1-1 0,1 0 0,-3-14 0,19 47 0,-1 0 0,-1 1 0,10 31 0,50 280 0,-45-189 0,-13-82 0,31 160 0,18 279 0,-60-476 0,-2 1 0,-1-1 0,-1 0 0,-2 0 0,0 0 0,-13 42 0,11-53 0,1-1 0,-2 1 0,1-1 0,-2-1 0,0 1 0,-1-1 0,0-1 0,-1 0 0,0 0 0,-1-1 0,0 0 0,-21 15 0,25-22 0,0 0 0,0-1 0,-1 0 0,1 0 0,-1 0 0,0-1 0,0 0 0,0-1 0,0 0 0,0 0 0,0-1 0,0 0 0,-1 0 0,1-1 0,0 0 0,0 0 0,-12-4 0,-12-4 0,0-2 0,-54-26 0,74 32 0,-184-95-1365,149 76-5461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7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33 391 24575,'6'-1'0,"0"0"0,0 0 0,0 0 0,1-1 0,-2 0 0,10-4 0,18-6 0,230-26 0,-94 18 0,-141 16 0,11-2 0,51-14 0,-80 18 0,-1-1 0,0-1 0,0 1 0,-1-1 0,1-1 0,-1 0 0,0 0 0,0 0 0,0-1 0,-1 0 0,7-8 0,-12 12 0,0 0 0,0-1 0,-1 1 0,1-1 0,-1 0 0,1 1 0,-1-1 0,0 0 0,0 0 0,0 0 0,-1 0 0,1 0 0,-1 1 0,1-1 0,-1 0 0,0 0 0,0 0 0,-1-4 0,0 1 0,-1 1 0,1 0 0,-1 0 0,0-1 0,-1 1 0,1 1 0,-1-1 0,0 0 0,-5-6 0,0 2 0,0 0 0,0 1 0,0 0 0,-1 1 0,-1 0 0,1 0 0,-1 1 0,0 0 0,-12-5 0,5 5 0,-1 2 0,1-1 0,-1 2 0,0 0 0,0 2 0,0 0 0,0 0 0,1 2 0,-1 0 0,0 1 0,0 1 0,0 1 0,1 0 0,0 2 0,-23 9 0,-5 5 0,1 3 0,0 1 0,2 2 0,-49 40 0,80-57 0,0 0 0,1 0 0,0 1 0,1 0 0,0 1 0,1 0 0,0 0 0,0 1 0,1 0 0,1 0 0,0 1 0,1 0 0,0 0 0,1 0 0,1 0 0,0 1 0,0 0 0,0 22 0,3-13 0,1-1 0,1 1 0,1-1 0,1 0 0,1 0 0,1 0 0,0-1 0,2 0 0,1 0 0,19 33 0,-9-22 0,2-1 0,1-1 0,1 0 0,2-2 0,1-1 0,1-1 0,37 28 0,-38-35 0,0-1 0,1-1 0,1-1 0,1-2 0,0-1 0,1-1 0,0-2 0,58 13 0,-82-22 8,1 0 0,-1 0 0,0-1 0,1 0 0,-1 0 0,0-1 0,0 1 0,1-1 0,-1-1 0,0 1 0,0-1 0,0 0 0,0-1 0,8-4 0,-11 5-67,1 0-1,-1-1 1,-1 1-1,1-1 1,0 0 0,0 0-1,-1 0 1,0 0-1,0-1 1,0 1 0,0 0-1,0-1 1,-1 0-1,1 1 1,-1-1 0,0 0-1,0 0 1,0 1-1,-1-1 1,1 0 0,-1 0-1,0 0 1,0 0-1,-1-5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8.2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24575,'2'35'0,"2"-1"0,2 0 0,1 0 0,1 0 0,20 51 0,3 12 0,234 947-405,-41 10-243,-99-455 495,-20-150 153,-112-473-180,-19-45 0,-1 6-6445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8.6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0 538 24575,'8'-7'0,"9"-2"0,24 0 0,18-12 0,15-11 0,15-13 0,30-14 0,15-5 0,6 3 0,2-4 0,-9 2 0,-28 6 0,-31 11-8191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1:54:39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24575,'2'57'0,"3"1"0,2-1 0,22 82 0,62 166 0,-54-187 0,43 134-37,135 456-285,-39 12 96,-122-285 226,-54-430 29,1 28 251,-1-33-317,0 1 0,0-1 1,0 1-1,0 0 0,-1-1 1,1 1-1,0-1 0,0 1 1,0-1-1,0 1 0,-1 0 1,1-1-1,0 1 1,0-1-1,-1 1 0,1-1 1,-1 0-1,1 1 0,0-1 1,-1 1-1,1-1 0,-1 0 1,1 1-1,-1-1 0,1 0 1,-1 1-1,1-1 0,-1 0 1,1 0-1,-1 1 0,1-1 1,-1 0-1,1 0 0,-1 0 1,0 0-1,1 0 0,-1 0 1,1 0-1,-1 0 0,0 0 1,1 0-1,-2-1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B37CC-54C1-497A-9888-C62A2DE249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C55A-F5CC-48BC-8732-E534C039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BEB1-F86E-42AC-A88F-78C58127D93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2166-851C-42CA-BAF7-2A15AC6E5145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D5FD-2FE0-4FF9-B007-EA304CE052F3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BA14-6588-4DDF-AD03-96C5C5F12862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9B-B9FE-4A2B-85FC-53147B4444B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E46F-EF09-4A3B-B1A6-EAC4004A1A17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AA26-C878-438D-8788-81A7D532F9E3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D00A-AEE3-40A3-8E95-47D137137658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810C-DFCA-4985-A0E0-96F648C2FB63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2890-2F79-4394-AC05-E06B93FFA634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2382-5929-4324-B923-E0D2D20C2636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80B6-1D2B-4079-9179-06310E686098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63.png"/><Relationship Id="rId50" Type="http://schemas.openxmlformats.org/officeDocument/2006/relationships/customXml" Target="../ink/ink42.xml"/><Relationship Id="rId55" Type="http://schemas.openxmlformats.org/officeDocument/2006/relationships/image" Target="../media/image67.png"/><Relationship Id="rId7" Type="http://schemas.openxmlformats.org/officeDocument/2006/relationships/image" Target="../media/image43.png"/><Relationship Id="rId2" Type="http://schemas.openxmlformats.org/officeDocument/2006/relationships/image" Target="../media/image40.jpeg"/><Relationship Id="rId16" Type="http://schemas.openxmlformats.org/officeDocument/2006/relationships/customXml" Target="../ink/ink25.xml"/><Relationship Id="rId29" Type="http://schemas.openxmlformats.org/officeDocument/2006/relationships/image" Target="../media/image54.png"/><Relationship Id="rId11" Type="http://schemas.openxmlformats.org/officeDocument/2006/relationships/image" Target="../media/image45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58.png"/><Relationship Id="rId40" Type="http://schemas.openxmlformats.org/officeDocument/2006/relationships/customXml" Target="../ink/ink37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" Type="http://schemas.openxmlformats.org/officeDocument/2006/relationships/image" Target="../media/image42.png"/><Relationship Id="rId10" Type="http://schemas.openxmlformats.org/officeDocument/2006/relationships/customXml" Target="../ink/ink22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4" Type="http://schemas.openxmlformats.org/officeDocument/2006/relationships/customXml" Target="../ink/ink19.xml"/><Relationship Id="rId9" Type="http://schemas.openxmlformats.org/officeDocument/2006/relationships/image" Target="../media/image44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53.png"/><Relationship Id="rId30" Type="http://schemas.openxmlformats.org/officeDocument/2006/relationships/customXml" Target="../ink/ink32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41.xml"/><Relationship Id="rId8" Type="http://schemas.openxmlformats.org/officeDocument/2006/relationships/customXml" Target="../ink/ink21.xml"/><Relationship Id="rId51" Type="http://schemas.openxmlformats.org/officeDocument/2006/relationships/image" Target="../media/image65.png"/><Relationship Id="rId3" Type="http://schemas.openxmlformats.org/officeDocument/2006/relationships/image" Target="../media/image41.jpeg"/><Relationship Id="rId12" Type="http://schemas.openxmlformats.org/officeDocument/2006/relationships/customXml" Target="../ink/ink23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0" Type="http://schemas.openxmlformats.org/officeDocument/2006/relationships/customXml" Target="../ink/ink27.xml"/><Relationship Id="rId41" Type="http://schemas.openxmlformats.org/officeDocument/2006/relationships/image" Target="../media/image60.png"/><Relationship Id="rId54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34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5.xml"/><Relationship Id="rId30" Type="http://schemas.openxmlformats.org/officeDocument/2006/relationships/image" Target="../media/image24.png"/><Relationship Id="rId8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Hunter_67 Nov. 25 01.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3" y="457200"/>
            <a:ext cx="9592937" cy="6096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1734D-FA8C-A0BF-4849-4B236C1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,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th-TH" dirty="0"/>
              <a:t>จะได้ </a:t>
            </a:r>
            <a:r>
              <a:rPr lang="en-US" dirty="0"/>
              <a:t>print object </a:t>
            </a:r>
            <a:r>
              <a:rPr lang="th-TH" dirty="0"/>
              <a:t>ได้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jarntoe\Desktop\ScreenHunter_74 Nov. 27 02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641383" cy="5486400"/>
          </a:xfrm>
          <a:prstGeom prst="rect">
            <a:avLst/>
          </a:prstGeom>
          <a:noFill/>
        </p:spPr>
      </p:pic>
      <p:pic>
        <p:nvPicPr>
          <p:cNvPr id="4099" name="Picture 3" descr="C:\Users\ajarntoe\Desktop\ScreenHunter_75 Nov. 27 02.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524000"/>
            <a:ext cx="4800600" cy="2667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152400" y="41910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" y="54102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8E68-BAFD-B327-67E6-63A56410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1112838"/>
          </a:xfrm>
        </p:spPr>
        <p:txBody>
          <a:bodyPr>
            <a:normAutofit fontScale="90000"/>
          </a:bodyPr>
          <a:lstStyle/>
          <a:p>
            <a:r>
              <a:rPr lang="th-TH" dirty="0"/>
              <a:t>การใช้ </a:t>
            </a:r>
            <a:r>
              <a:rPr lang="en-US" dirty="0"/>
              <a:t>friend </a:t>
            </a:r>
            <a:r>
              <a:rPr lang="th-TH" dirty="0"/>
              <a:t>ทำให้เห็น </a:t>
            </a:r>
            <a:r>
              <a:rPr lang="en-US" dirty="0"/>
              <a:t>field </a:t>
            </a:r>
            <a:r>
              <a:rPr lang="th-TH" dirty="0"/>
              <a:t>ทั้งหมด </a:t>
            </a:r>
            <a:r>
              <a:rPr lang="en-US" dirty="0"/>
              <a:t>private </a:t>
            </a:r>
            <a:r>
              <a:rPr lang="th-TH" dirty="0"/>
              <a:t>ก็เห็น</a:t>
            </a:r>
            <a:endParaRPr lang="en-US" dirty="0"/>
          </a:p>
        </p:txBody>
      </p:sp>
      <p:pic>
        <p:nvPicPr>
          <p:cNvPr id="5122" name="Picture 2" descr="C:\Users\ajarntoe\Desktop\ScreenHunter_76 Nov. 27 02.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02794" cy="2209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123" name="Picture 3" descr="C:\Users\ajarntoe\Desktop\ScreenHunter_77 Nov. 27 02.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8560742" cy="2133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6C2AF-739A-4911-A8AD-AC0ED9D6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ajarntoe\Desktop\ScreenHunter_78 Nov. 27 02.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3140681"/>
            <a:ext cx="6324600" cy="96986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818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เลื่อนรูปดูเอานะ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781" y="-267570"/>
            <a:ext cx="6735679" cy="1117651"/>
          </a:xfrm>
        </p:spPr>
        <p:txBody>
          <a:bodyPr>
            <a:normAutofit/>
          </a:bodyPr>
          <a:lstStyle/>
          <a:p>
            <a:r>
              <a:rPr lang="th-TH" dirty="0"/>
              <a:t> </a:t>
            </a:r>
            <a:r>
              <a:rPr lang="en-US" dirty="0"/>
              <a:t> </a:t>
            </a:r>
            <a:r>
              <a:rPr lang="en-US" sz="3100" dirty="0"/>
              <a:t>overload ++ </a:t>
            </a:r>
            <a:r>
              <a:rPr lang="th-TH" sz="3100" dirty="0"/>
              <a:t>ทั้งแบบ </a:t>
            </a:r>
            <a:r>
              <a:rPr lang="en-US" sz="3100" dirty="0"/>
              <a:t>prefix </a:t>
            </a:r>
            <a:r>
              <a:rPr lang="th-TH" sz="3100" dirty="0"/>
              <a:t>และ </a:t>
            </a:r>
            <a:r>
              <a:rPr lang="en-US" sz="3100" dirty="0"/>
              <a:t>postfix</a:t>
            </a:r>
            <a:endParaRPr lang="en-US" dirty="0"/>
          </a:p>
        </p:txBody>
      </p:sp>
      <p:sp>
        <p:nvSpPr>
          <p:cNvPr id="4" name="สี่เหลี่ยมผืนผ้า: มุมมน 3"/>
          <p:cNvSpPr/>
          <p:nvPr/>
        </p:nvSpPr>
        <p:spPr>
          <a:xfrm>
            <a:off x="6324600" y="2209800"/>
            <a:ext cx="2514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ตามปกติ </a:t>
            </a:r>
            <a:r>
              <a:rPr lang="th-TH" sz="3200" dirty="0" err="1"/>
              <a:t>ฟั</a:t>
            </a:r>
            <a:r>
              <a:rPr lang="th-TH" sz="3200" dirty="0"/>
              <a:t>งก</a:t>
            </a:r>
            <a:r>
              <a:rPr lang="th-TH" sz="3200" dirty="0" err="1"/>
              <a:t>์ชั่น</a:t>
            </a:r>
            <a:r>
              <a:rPr lang="th-TH" sz="3200" dirty="0"/>
              <a:t>พวกนี้ต้องรีเทิร์นดาต้า จะได้เอา </a:t>
            </a:r>
            <a:r>
              <a:rPr lang="en-US" sz="3200" dirty="0"/>
              <a:t>time1 = time2++ ; </a:t>
            </a:r>
            <a:r>
              <a:rPr lang="th-TH" sz="3200" dirty="0"/>
              <a:t>ได้</a:t>
            </a:r>
            <a:endParaRPr lang="en-US" sz="3200" dirty="0"/>
          </a:p>
        </p:txBody>
      </p:sp>
      <p:sp>
        <p:nvSpPr>
          <p:cNvPr id="6" name="ลูกศร: ลง 5"/>
          <p:cNvSpPr/>
          <p:nvPr/>
        </p:nvSpPr>
        <p:spPr>
          <a:xfrm rot="5685910">
            <a:off x="3467100" y="3461892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3970421" y="3519628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บอกคอมไพเลอร์ ว่าเป็น </a:t>
            </a:r>
            <a:r>
              <a:rPr lang="en-US" sz="2400" b="1" dirty="0"/>
              <a:t>postfix </a:t>
            </a:r>
            <a:r>
              <a:rPr lang="th-TH" sz="2400" b="1" dirty="0"/>
              <a:t>เท่านั้นเอง ไม่ได้เป็น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th-TH" sz="2400" b="1" dirty="0"/>
              <a:t>อะไรเลย</a:t>
            </a:r>
            <a:endParaRPr lang="en-US" sz="2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4942F4-D93E-2CF9-7079-9805D366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assignment (=)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jarntoe\Desktop\ScreenHunter_79 Nov. 27 02.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25659"/>
            <a:ext cx="6629400" cy="524605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C0F6-C77E-0A09-3471-0E0211A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ajarntoe\Desktop\ScreenHunter_80 Nov. 27 02.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5838825" cy="5981701"/>
          </a:xfrm>
          <a:prstGeom prst="rect">
            <a:avLst/>
          </a:prstGeom>
          <a:noFill/>
        </p:spPr>
      </p:pic>
      <p:pic>
        <p:nvPicPr>
          <p:cNvPr id="8195" name="Picture 3" descr="C:\Users\ajarntoe\Desktop\ScreenHunter_81 Nov. 27 02.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524000"/>
            <a:ext cx="4467225" cy="2314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68B5-27FA-2575-054E-30606277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FC2862-FACE-AE9A-28C4-FB2BFD17AA30}"/>
                  </a:ext>
                </a:extLst>
              </p14:cNvPr>
              <p14:cNvContentPartPr/>
              <p14:nvPr/>
            </p14:nvContentPartPr>
            <p14:xfrm>
              <a:off x="-3429120" y="1554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FC2862-FACE-AE9A-28C4-FB2BFD17A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437760" y="15458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179D4-A2EC-46C1-D717-57C34DFFB817}"/>
              </a:ext>
            </a:extLst>
          </p:cNvPr>
          <p:cNvGrpSpPr/>
          <p:nvPr/>
        </p:nvGrpSpPr>
        <p:grpSpPr>
          <a:xfrm>
            <a:off x="7769760" y="4389480"/>
            <a:ext cx="308880" cy="217080"/>
            <a:chOff x="7769760" y="4389480"/>
            <a:chExt cx="30888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C70934-57D3-8990-4963-D4C0A2EF0B1E}"/>
                    </a:ext>
                  </a:extLst>
                </p14:cNvPr>
                <p14:cNvContentPartPr/>
                <p14:nvPr/>
              </p14:nvContentPartPr>
              <p14:xfrm>
                <a:off x="7769760" y="4439880"/>
                <a:ext cx="147240" cy="11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C70934-57D3-8990-4963-D4C0A2EF0B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60760" y="4430880"/>
                  <a:ext cx="164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E5E115-DC09-2C96-86D9-17A7D2552625}"/>
                    </a:ext>
                  </a:extLst>
                </p14:cNvPr>
                <p14:cNvContentPartPr/>
                <p14:nvPr/>
              </p14:nvContentPartPr>
              <p14:xfrm>
                <a:off x="7943640" y="4389480"/>
                <a:ext cx="135000" cy="21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E5E115-DC09-2C96-86D9-17A7D2552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5000" y="4380840"/>
                  <a:ext cx="1526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4DC4C0-5DDB-DFE8-2259-D80E84291F8A}"/>
              </a:ext>
            </a:extLst>
          </p:cNvPr>
          <p:cNvGrpSpPr/>
          <p:nvPr/>
        </p:nvGrpSpPr>
        <p:grpSpPr>
          <a:xfrm>
            <a:off x="4511040" y="4023360"/>
            <a:ext cx="2934000" cy="1311840"/>
            <a:chOff x="4511040" y="4023360"/>
            <a:chExt cx="2934000" cy="13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CE1F8F-CDCA-F3DC-92E7-74ED913ED06C}"/>
                    </a:ext>
                  </a:extLst>
                </p14:cNvPr>
                <p14:cNvContentPartPr/>
                <p14:nvPr/>
              </p14:nvContentPartPr>
              <p14:xfrm>
                <a:off x="4511040" y="4404240"/>
                <a:ext cx="559080" cy="26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CE1F8F-CDCA-F3DC-92E7-74ED913ED0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2400" y="4395240"/>
                  <a:ext cx="576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11E2DF-1228-8ACC-0082-D76C17A72DAA}"/>
                    </a:ext>
                  </a:extLst>
                </p14:cNvPr>
                <p14:cNvContentPartPr/>
                <p14:nvPr/>
              </p14:nvContentPartPr>
              <p14:xfrm>
                <a:off x="5363880" y="4114080"/>
                <a:ext cx="200880" cy="38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11E2DF-1228-8ACC-0082-D76C17A72D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4880" y="4105080"/>
                  <a:ext cx="218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F9872D-AFC5-1207-347D-8E1E0EAC2738}"/>
                    </a:ext>
                  </a:extLst>
                </p14:cNvPr>
                <p14:cNvContentPartPr/>
                <p14:nvPr/>
              </p14:nvContentPartPr>
              <p14:xfrm>
                <a:off x="5635320" y="4287600"/>
                <a:ext cx="77760" cy="22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F9872D-AFC5-1207-347D-8E1E0EAC2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6680" y="4278600"/>
                  <a:ext cx="95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C435DC-CCCC-2B8C-D7BE-AD3E42C91A22}"/>
                    </a:ext>
                  </a:extLst>
                </p14:cNvPr>
                <p14:cNvContentPartPr/>
                <p14:nvPr/>
              </p14:nvContentPartPr>
              <p14:xfrm>
                <a:off x="5699040" y="4299480"/>
                <a:ext cx="110160" cy="22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C435DC-CCCC-2B8C-D7BE-AD3E42C91A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0400" y="4290480"/>
                  <a:ext cx="127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5DACFF-6732-7837-9C3B-95FE963D8EEE}"/>
                    </a:ext>
                  </a:extLst>
                </p14:cNvPr>
                <p14:cNvContentPartPr/>
                <p14:nvPr/>
              </p14:nvContentPartPr>
              <p14:xfrm>
                <a:off x="6092880" y="4339800"/>
                <a:ext cx="234720" cy="18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5DACFF-6732-7837-9C3B-95FE963D8E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3880" y="4330800"/>
                  <a:ext cx="252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270215-3B93-9016-2890-FA9580CD34DB}"/>
                    </a:ext>
                  </a:extLst>
                </p14:cNvPr>
                <p14:cNvContentPartPr/>
                <p14:nvPr/>
              </p14:nvContentPartPr>
              <p14:xfrm>
                <a:off x="6385200" y="4023360"/>
                <a:ext cx="216720" cy="57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270215-3B93-9016-2890-FA9580CD34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76560" y="4014360"/>
                  <a:ext cx="2343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0DED83-817F-2F8B-7693-BA9C35D4B852}"/>
                    </a:ext>
                  </a:extLst>
                </p14:cNvPr>
                <p14:cNvContentPartPr/>
                <p14:nvPr/>
              </p14:nvContentPartPr>
              <p14:xfrm>
                <a:off x="6610560" y="4388760"/>
                <a:ext cx="217440" cy="56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0DED83-817F-2F8B-7693-BA9C35D4B8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01560" y="4379760"/>
                  <a:ext cx="2350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595542-DE1D-B1A0-BB60-6D3BE5A5085E}"/>
                    </a:ext>
                  </a:extLst>
                </p14:cNvPr>
                <p14:cNvContentPartPr/>
                <p14:nvPr/>
              </p14:nvContentPartPr>
              <p14:xfrm>
                <a:off x="6796320" y="4252320"/>
                <a:ext cx="16200" cy="1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595542-DE1D-B1A0-BB60-6D3BE5A508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87680" y="4243320"/>
                  <a:ext cx="33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0203AA-A684-AE8A-8DE7-5085E6FD7766}"/>
                    </a:ext>
                  </a:extLst>
                </p14:cNvPr>
                <p14:cNvContentPartPr/>
                <p14:nvPr/>
              </p14:nvContentPartPr>
              <p14:xfrm>
                <a:off x="6979560" y="4434840"/>
                <a:ext cx="166680" cy="17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0203AA-A684-AE8A-8DE7-5085E6FD7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0920" y="4426200"/>
                  <a:ext cx="184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459958-466E-F503-13F2-13C286C559C2}"/>
                    </a:ext>
                  </a:extLst>
                </p14:cNvPr>
                <p14:cNvContentPartPr/>
                <p14:nvPr/>
              </p14:nvContentPartPr>
              <p14:xfrm>
                <a:off x="7160640" y="4473360"/>
                <a:ext cx="126360" cy="21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459958-466E-F503-13F2-13C286C559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1640" y="4464360"/>
                  <a:ext cx="14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F2DCE3-CF08-B43C-67F6-988394D90229}"/>
                    </a:ext>
                  </a:extLst>
                </p14:cNvPr>
                <p14:cNvContentPartPr/>
                <p14:nvPr/>
              </p14:nvContentPartPr>
              <p14:xfrm>
                <a:off x="7284480" y="4114800"/>
                <a:ext cx="61920" cy="44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F2DCE3-CF08-B43C-67F6-988394D902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75840" y="4105800"/>
                  <a:ext cx="795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DC35FE-DD95-D4C8-D6B7-274FAF9D0015}"/>
                    </a:ext>
                  </a:extLst>
                </p14:cNvPr>
                <p14:cNvContentPartPr/>
                <p14:nvPr/>
              </p14:nvContentPartPr>
              <p14:xfrm>
                <a:off x="7177560" y="4306320"/>
                <a:ext cx="267480" cy="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DC35FE-DD95-D4C8-D6B7-274FAF9D00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8560" y="4297680"/>
                  <a:ext cx="28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C2A716-7044-682C-BB1C-A2FB364955F7}"/>
                    </a:ext>
                  </a:extLst>
                </p14:cNvPr>
                <p14:cNvContentPartPr/>
                <p14:nvPr/>
              </p14:nvContentPartPr>
              <p14:xfrm>
                <a:off x="5337600" y="4719240"/>
                <a:ext cx="224280" cy="52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C2A716-7044-682C-BB1C-A2FB364955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8600" y="4710240"/>
                  <a:ext cx="2419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9A23DB-78E3-5297-EE8E-EDD7DB352F50}"/>
                    </a:ext>
                  </a:extLst>
                </p14:cNvPr>
                <p14:cNvContentPartPr/>
                <p14:nvPr/>
              </p14:nvContentPartPr>
              <p14:xfrm>
                <a:off x="5166240" y="4968360"/>
                <a:ext cx="2599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9A23DB-78E3-5297-EE8E-EDD7DB352F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7240" y="4959720"/>
                  <a:ext cx="27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A1D8D5-925F-CE06-13C9-79725E01C1BC}"/>
                    </a:ext>
                  </a:extLst>
                </p14:cNvPr>
                <p14:cNvContentPartPr/>
                <p14:nvPr/>
              </p14:nvContentPartPr>
              <p14:xfrm>
                <a:off x="5499600" y="5044320"/>
                <a:ext cx="151560" cy="21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A1D8D5-925F-CE06-13C9-79725E01C1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90960" y="5035680"/>
                  <a:ext cx="16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A40234-E08F-0435-8F2E-C1DFCD6F61F1}"/>
                    </a:ext>
                  </a:extLst>
                </p14:cNvPr>
                <p14:cNvContentPartPr/>
                <p14:nvPr/>
              </p14:nvContentPartPr>
              <p14:xfrm>
                <a:off x="5684640" y="5044320"/>
                <a:ext cx="12060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A40234-E08F-0435-8F2E-C1DFCD6F61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75640" y="5035680"/>
                  <a:ext cx="138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81F752-91EC-59E5-3E78-722E95E3CE7E}"/>
                    </a:ext>
                  </a:extLst>
                </p14:cNvPr>
                <p14:cNvContentPartPr/>
                <p14:nvPr/>
              </p14:nvContentPartPr>
              <p14:xfrm>
                <a:off x="5865360" y="5091120"/>
                <a:ext cx="139320" cy="168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81F752-91EC-59E5-3E78-722E95E3CE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6360" y="5082480"/>
                  <a:ext cx="156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FAB6C1-6252-CB41-4F38-8A0E9F2BFA89}"/>
                    </a:ext>
                  </a:extLst>
                </p14:cNvPr>
                <p14:cNvContentPartPr/>
                <p14:nvPr/>
              </p14:nvContentPartPr>
              <p14:xfrm>
                <a:off x="6072720" y="4723920"/>
                <a:ext cx="24120" cy="433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FAB6C1-6252-CB41-4F38-8A0E9F2BFA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3720" y="4714920"/>
                  <a:ext cx="41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AC2F7C-EEED-40F4-C189-B6192042675E}"/>
                    </a:ext>
                  </a:extLst>
                </p14:cNvPr>
                <p14:cNvContentPartPr/>
                <p14:nvPr/>
              </p14:nvContentPartPr>
              <p14:xfrm>
                <a:off x="5928000" y="4890960"/>
                <a:ext cx="295560" cy="1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AC2F7C-EEED-40F4-C189-B619204267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19360" y="4881960"/>
                  <a:ext cx="313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3F561B-042B-5BC7-4C47-3CC0AD36EF86}"/>
                    </a:ext>
                  </a:extLst>
                </p14:cNvPr>
                <p14:cNvContentPartPr/>
                <p14:nvPr/>
              </p14:nvContentPartPr>
              <p14:xfrm>
                <a:off x="6279000" y="5028840"/>
                <a:ext cx="13680" cy="18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3F561B-042B-5BC7-4C47-3CC0AD36EF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70000" y="5020200"/>
                  <a:ext cx="31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9B529E-D67A-5C4E-705F-7F9CC45974EA}"/>
                    </a:ext>
                  </a:extLst>
                </p14:cNvPr>
                <p14:cNvContentPartPr/>
                <p14:nvPr/>
              </p14:nvContentPartPr>
              <p14:xfrm>
                <a:off x="6293760" y="4876920"/>
                <a:ext cx="25920" cy="6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9B529E-D67A-5C4E-705F-7F9CC45974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84760" y="4867920"/>
                  <a:ext cx="43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F8FCA2-C058-FDE8-8C08-893BB39106E9}"/>
                    </a:ext>
                  </a:extLst>
                </p14:cNvPr>
                <p14:cNvContentPartPr/>
                <p14:nvPr/>
              </p14:nvContentPartPr>
              <p14:xfrm>
                <a:off x="6442440" y="4969440"/>
                <a:ext cx="205560" cy="25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F8FCA2-C058-FDE8-8C08-893BB39106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33800" y="4960800"/>
                  <a:ext cx="223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1E52E2-5B47-D092-0DD1-8E2E7D91C012}"/>
                    </a:ext>
                  </a:extLst>
                </p14:cNvPr>
                <p14:cNvContentPartPr/>
                <p14:nvPr/>
              </p14:nvContentPartPr>
              <p14:xfrm>
                <a:off x="6766080" y="5014080"/>
                <a:ext cx="262080" cy="32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1E52E2-5B47-D092-0DD1-8E2E7D91C0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7440" y="5005440"/>
                  <a:ext cx="279720" cy="338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ajarntoe\Desktop\ScreenHunter_82 Nov. 27 02.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991100" cy="4114800"/>
          </a:xfrm>
          <a:prstGeom prst="rect">
            <a:avLst/>
          </a:prstGeom>
          <a:noFill/>
        </p:spPr>
      </p:pic>
      <p:pic>
        <p:nvPicPr>
          <p:cNvPr id="9219" name="Picture 3" descr="C:\Users\ajarntoe\Desktop\ScreenHunter_83 Nov. 27 02.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752600"/>
            <a:ext cx="5257800" cy="201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74CF1-9D3A-4D17-A05F-FE10FED9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operator ()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th-TH" dirty="0"/>
              <a:t>คือการ </a:t>
            </a:r>
            <a:r>
              <a:rPr lang="en-US" dirty="0"/>
              <a:t>define compare object </a:t>
            </a:r>
            <a:r>
              <a:rPr lang="th-TH" dirty="0"/>
              <a:t>นั่นเอง 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162800" cy="3219450"/>
          </a:xfrm>
          <a:prstGeom prst="rect">
            <a:avLst/>
          </a:prstGeom>
        </p:spPr>
      </p:pic>
      <p:sp>
        <p:nvSpPr>
          <p:cNvPr id="5" name="การกระจาย: 14 จุด 4"/>
          <p:cNvSpPr/>
          <p:nvPr/>
        </p:nvSpPr>
        <p:spPr>
          <a:xfrm>
            <a:off x="5562600" y="1409617"/>
            <a:ext cx="3276600" cy="18057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Define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5307012"/>
            <a:ext cx="7359316" cy="1148428"/>
          </a:xfrm>
          <a:prstGeom prst="rect">
            <a:avLst/>
          </a:prstGeom>
        </p:spPr>
      </p:pic>
      <p:sp>
        <p:nvSpPr>
          <p:cNvPr id="7" name="การกระจาย: 14 จุด 6"/>
          <p:cNvSpPr/>
          <p:nvPr/>
        </p:nvSpPr>
        <p:spPr>
          <a:xfrm>
            <a:off x="4800600" y="4183063"/>
            <a:ext cx="3276600" cy="18057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Use</a:t>
            </a:r>
          </a:p>
        </p:txBody>
      </p:sp>
      <p:sp>
        <p:nvSpPr>
          <p:cNvPr id="8" name="ลูกศร: ลง 7"/>
          <p:cNvSpPr/>
          <p:nvPr/>
        </p:nvSpPr>
        <p:spPr>
          <a:xfrm>
            <a:off x="2568742" y="4972050"/>
            <a:ext cx="609600" cy="5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ลูกศร: ลง 8"/>
          <p:cNvSpPr/>
          <p:nvPr/>
        </p:nvSpPr>
        <p:spPr>
          <a:xfrm>
            <a:off x="6509084" y="5645861"/>
            <a:ext cx="495300" cy="42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C1F379-DA9E-2515-E276-293B73EB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jarntoe\Desktop\ScreenHunter_68 Nov. 27 01.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5621153" cy="5562600"/>
          </a:xfrm>
          <a:prstGeom prst="rect">
            <a:avLst/>
          </a:prstGeom>
          <a:noFill/>
        </p:spPr>
      </p:pic>
      <p:pic>
        <p:nvPicPr>
          <p:cNvPr id="1027" name="Picture 3" descr="C:\Users\ajarntoe\Desktop\ScreenHunter_69 Nov. 27 01.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8800"/>
            <a:ext cx="4385328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5105400"/>
            <a:ext cx="47244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B539-22E1-435C-207F-EDD4FF8B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CF94E-919B-4B0B-B897-0A851807B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61" y="4737169"/>
            <a:ext cx="3218047" cy="100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92D389-0EA8-4AB9-30A3-0392640A0656}"/>
                  </a:ext>
                </a:extLst>
              </p14:cNvPr>
              <p14:cNvContentPartPr/>
              <p14:nvPr/>
            </p14:nvContentPartPr>
            <p14:xfrm>
              <a:off x="6385200" y="4038840"/>
              <a:ext cx="373320" cy="533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92D389-0EA8-4AB9-30A3-0392640A06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9560" y="4002840"/>
                <a:ext cx="444960" cy="60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</a:t>
            </a:r>
          </a:p>
        </p:txBody>
      </p:sp>
      <p:pic>
        <p:nvPicPr>
          <p:cNvPr id="4" name="Picture 3" descr="ScreenHunter_66 Nov. 25 01.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4909434" cy="5638800"/>
          </a:xfrm>
          <a:prstGeom prst="rect">
            <a:avLst/>
          </a:prstGeom>
        </p:spPr>
      </p:pic>
      <p:pic>
        <p:nvPicPr>
          <p:cNvPr id="2050" name="Picture 2" descr="C:\Users\ajarntoe\Desktop\ScreenHunter_70 Nov. 27 01.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276600"/>
            <a:ext cx="4980214" cy="80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F9389-F304-5600-3583-B1305B5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Hunter_65 Nov. 25 01.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0"/>
            <a:ext cx="6858000" cy="67064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334000" y="2362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0300" y="303907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หมายถึง ห้าม </a:t>
            </a:r>
            <a:r>
              <a:rPr lang="en-US" dirty="0"/>
              <a:t>current object </a:t>
            </a:r>
            <a:r>
              <a:rPr lang="th-TH" dirty="0"/>
              <a:t>เปลี่ยน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962400"/>
            <a:ext cx="8610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 flipH="1">
            <a:off x="3810000" y="1143000"/>
            <a:ext cx="381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/>
          <p:nvPr/>
        </p:nvSpPr>
        <p:spPr>
          <a:xfrm>
            <a:off x="4203032" y="8198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ห้ามส่วนประกอบของ </a:t>
            </a:r>
            <a:r>
              <a:rPr lang="en-US" dirty="0"/>
              <a:t>object </a:t>
            </a:r>
            <a:r>
              <a:rPr lang="th-TH" dirty="0"/>
              <a:t>ที่เป็นพารามิเตอร์นี้เปลี่ยน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9D7C-4128-22C9-4375-80641B07B5CB}"/>
              </a:ext>
            </a:extLst>
          </p:cNvPr>
          <p:cNvSpPr txBox="1"/>
          <p:nvPr/>
        </p:nvSpPr>
        <p:spPr>
          <a:xfrm>
            <a:off x="3261360" y="546848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Can’t print </a:t>
            </a:r>
            <a:r>
              <a:rPr lang="en-US" dirty="0" err="1">
                <a:solidFill>
                  <a:srgbClr val="FF0000"/>
                </a:solidFill>
              </a:rPr>
              <a:t>z.real</a:t>
            </a:r>
            <a:r>
              <a:rPr lang="en-US" dirty="0">
                <a:solidFill>
                  <a:srgbClr val="FF0000"/>
                </a:solidFill>
              </a:rPr>
              <a:t>  and </a:t>
            </a:r>
            <a:r>
              <a:rPr lang="en-US" dirty="0" err="1">
                <a:solidFill>
                  <a:srgbClr val="FF0000"/>
                </a:solidFill>
              </a:rPr>
              <a:t>z.imag</a:t>
            </a:r>
            <a:r>
              <a:rPr lang="en-US" dirty="0">
                <a:solidFill>
                  <a:srgbClr val="FF0000"/>
                </a:solidFill>
              </a:rPr>
              <a:t>  because they are private.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FA794A-79A8-FB77-D427-9B44308C6455}"/>
                  </a:ext>
                </a:extLst>
              </p14:cNvPr>
              <p14:cNvContentPartPr/>
              <p14:nvPr/>
            </p14:nvContentPartPr>
            <p14:xfrm>
              <a:off x="10866120" y="3871080"/>
              <a:ext cx="360" cy="2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FA794A-79A8-FB77-D427-9B44308C64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0120" y="3835440"/>
                <a:ext cx="72000" cy="74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94E1A3-A5DF-C176-7531-994B2F5C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61EB-D46D-BB77-48FA-3ED7DC2C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0A5B-5021-201B-0EDD-22488553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6E8CE-C74E-9BA6-D9C5-266A9AD2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01357"/>
            <a:ext cx="4800600" cy="6075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B65171-25F2-9403-4C50-64C2B9249B67}"/>
                  </a:ext>
                </a:extLst>
              </p14:cNvPr>
              <p14:cNvContentPartPr/>
              <p14:nvPr/>
            </p14:nvContentPartPr>
            <p14:xfrm>
              <a:off x="3584040" y="5639040"/>
              <a:ext cx="347760" cy="54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B65171-25F2-9403-4C50-64C2B9249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8400" y="5603040"/>
                <a:ext cx="419400" cy="61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9484927-F533-EEFF-818A-452E0E21D0EF}"/>
              </a:ext>
            </a:extLst>
          </p:cNvPr>
          <p:cNvGrpSpPr/>
          <p:nvPr/>
        </p:nvGrpSpPr>
        <p:grpSpPr>
          <a:xfrm>
            <a:off x="4535520" y="4190760"/>
            <a:ext cx="3070080" cy="1965600"/>
            <a:chOff x="4535520" y="4190760"/>
            <a:chExt cx="3070080" cy="19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048C1-BC66-AB84-4413-E95A3E978EBD}"/>
                    </a:ext>
                  </a:extLst>
                </p14:cNvPr>
                <p14:cNvContentPartPr/>
                <p14:nvPr/>
              </p14:nvContentPartPr>
              <p14:xfrm>
                <a:off x="4535520" y="5760720"/>
                <a:ext cx="712080" cy="39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3048C1-BC66-AB84-4413-E95A3E978E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99880" y="5724720"/>
                  <a:ext cx="7837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9E9F2D-A5B7-135F-612D-DF349F2F4831}"/>
                    </a:ext>
                  </a:extLst>
                </p14:cNvPr>
                <p14:cNvContentPartPr/>
                <p14:nvPr/>
              </p14:nvContentPartPr>
              <p14:xfrm>
                <a:off x="5106480" y="5024520"/>
                <a:ext cx="258840" cy="82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9E9F2D-A5B7-135F-612D-DF349F2F48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70840" y="4988880"/>
                  <a:ext cx="33048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913F3A-C89B-B4ED-6E9D-B9EAE639B300}"/>
                    </a:ext>
                  </a:extLst>
                </p14:cNvPr>
                <p14:cNvContentPartPr/>
                <p14:nvPr/>
              </p14:nvContentPartPr>
              <p14:xfrm>
                <a:off x="5352360" y="4979880"/>
                <a:ext cx="299160" cy="402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913F3A-C89B-B4ED-6E9D-B9EAE639B3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6720" y="4943880"/>
                  <a:ext cx="370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16DB12-A930-EC5A-1EB9-4B03DA5A583F}"/>
                    </a:ext>
                  </a:extLst>
                </p14:cNvPr>
                <p14:cNvContentPartPr/>
                <p14:nvPr/>
              </p14:nvContentPartPr>
              <p14:xfrm>
                <a:off x="5714880" y="4328280"/>
                <a:ext cx="289800" cy="126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16DB12-A930-EC5A-1EB9-4B03DA5A58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8880" y="4292280"/>
                  <a:ext cx="361440" cy="13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8A768A-7DBC-FBBA-4113-25B65F56E9D1}"/>
                    </a:ext>
                  </a:extLst>
                </p14:cNvPr>
                <p14:cNvContentPartPr/>
                <p14:nvPr/>
              </p14:nvContentPartPr>
              <p14:xfrm>
                <a:off x="5531640" y="4652280"/>
                <a:ext cx="408960" cy="19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8A768A-7DBC-FBBA-4113-25B65F56E9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95640" y="4616280"/>
                  <a:ext cx="480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BE20B8-F9CF-CAEB-05A8-87044082F8A2}"/>
                    </a:ext>
                  </a:extLst>
                </p14:cNvPr>
                <p14:cNvContentPartPr/>
                <p14:nvPr/>
              </p14:nvContentPartPr>
              <p14:xfrm>
                <a:off x="6004320" y="4190760"/>
                <a:ext cx="251280" cy="104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BE20B8-F9CF-CAEB-05A8-87044082F8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68320" y="4155120"/>
                  <a:ext cx="32292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A77285-E57D-605C-C019-51742517648C}"/>
                    </a:ext>
                  </a:extLst>
                </p14:cNvPr>
                <p14:cNvContentPartPr/>
                <p14:nvPr/>
              </p14:nvContentPartPr>
              <p14:xfrm>
                <a:off x="5974080" y="4301280"/>
                <a:ext cx="723600" cy="34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A77285-E57D-605C-C019-5174251764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38080" y="4265280"/>
                  <a:ext cx="795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296EE9-6C2B-497A-4D17-AFEDB8174710}"/>
                    </a:ext>
                  </a:extLst>
                </p14:cNvPr>
                <p14:cNvContentPartPr/>
                <p14:nvPr/>
              </p14:nvContentPartPr>
              <p14:xfrm>
                <a:off x="6535320" y="4543200"/>
                <a:ext cx="805320" cy="56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296EE9-6C2B-497A-4D17-AFEDB81747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99680" y="4507200"/>
                  <a:ext cx="87696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54B7C6-E137-4571-6973-E193E3AA72FC}"/>
                    </a:ext>
                  </a:extLst>
                </p14:cNvPr>
                <p14:cNvContentPartPr/>
                <p14:nvPr/>
              </p14:nvContentPartPr>
              <p14:xfrm>
                <a:off x="7269000" y="4353840"/>
                <a:ext cx="336600" cy="64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54B7C6-E137-4571-6973-E193E3AA72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33360" y="4318200"/>
                  <a:ext cx="408240" cy="71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1C5C9-9146-B88D-1E3F-FB1B6ADB07D7}"/>
              </a:ext>
            </a:extLst>
          </p:cNvPr>
          <p:cNvGrpSpPr/>
          <p:nvPr/>
        </p:nvGrpSpPr>
        <p:grpSpPr>
          <a:xfrm>
            <a:off x="4157520" y="2230920"/>
            <a:ext cx="1399320" cy="1323360"/>
            <a:chOff x="4157520" y="2230920"/>
            <a:chExt cx="1399320" cy="13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4E64AD-E21C-F342-127C-449C9B58C423}"/>
                    </a:ext>
                  </a:extLst>
                </p14:cNvPr>
                <p14:cNvContentPartPr/>
                <p14:nvPr/>
              </p14:nvContentPartPr>
              <p14:xfrm>
                <a:off x="4157520" y="2230920"/>
                <a:ext cx="324720" cy="39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4E64AD-E21C-F342-127C-449C9B58C4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1520" y="2194920"/>
                  <a:ext cx="396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C9C1EF-CEA7-E12D-E47C-D8771F07F45A}"/>
                    </a:ext>
                  </a:extLst>
                </p14:cNvPr>
                <p14:cNvContentPartPr/>
                <p14:nvPr/>
              </p14:nvContentPartPr>
              <p14:xfrm>
                <a:off x="4647840" y="2606040"/>
                <a:ext cx="909000" cy="9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C9C1EF-CEA7-E12D-E47C-D8771F07F4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11840" y="2570400"/>
                  <a:ext cx="980640" cy="10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7D3E7E-691D-CA5B-30BA-0BD4DBA00299}"/>
              </a:ext>
            </a:extLst>
          </p:cNvPr>
          <p:cNvGrpSpPr/>
          <p:nvPr/>
        </p:nvGrpSpPr>
        <p:grpSpPr>
          <a:xfrm>
            <a:off x="6187200" y="2981520"/>
            <a:ext cx="1859760" cy="897480"/>
            <a:chOff x="6187200" y="2981520"/>
            <a:chExt cx="1859760" cy="89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C29222-4E4E-39BC-1761-9EE05419623B}"/>
                    </a:ext>
                  </a:extLst>
                </p14:cNvPr>
                <p14:cNvContentPartPr/>
                <p14:nvPr/>
              </p14:nvContentPartPr>
              <p14:xfrm>
                <a:off x="6187200" y="3344760"/>
                <a:ext cx="551880" cy="53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C29222-4E4E-39BC-1761-9EE0541962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51560" y="3309120"/>
                  <a:ext cx="6235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F3B144-0CC5-86B7-ED9F-1539FED4E14B}"/>
                    </a:ext>
                  </a:extLst>
                </p14:cNvPr>
                <p14:cNvContentPartPr/>
                <p14:nvPr/>
              </p14:nvContentPartPr>
              <p14:xfrm>
                <a:off x="6857880" y="3606120"/>
                <a:ext cx="384120" cy="20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F3B144-0CC5-86B7-ED9F-1539FED4E1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21880" y="3570480"/>
                  <a:ext cx="45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D31930-DFBD-E3C1-AFA1-28BCAC29D32B}"/>
                    </a:ext>
                  </a:extLst>
                </p14:cNvPr>
                <p14:cNvContentPartPr/>
                <p14:nvPr/>
              </p14:nvContentPartPr>
              <p14:xfrm>
                <a:off x="7284480" y="3511800"/>
                <a:ext cx="167760" cy="19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D31930-DFBD-E3C1-AFA1-28BCAC29D3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48840" y="3475800"/>
                  <a:ext cx="239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0C9C48-B185-0D19-C39F-A77BFC895536}"/>
                    </a:ext>
                  </a:extLst>
                </p14:cNvPr>
                <p14:cNvContentPartPr/>
                <p14:nvPr/>
              </p14:nvContentPartPr>
              <p14:xfrm>
                <a:off x="7554840" y="2981520"/>
                <a:ext cx="492120" cy="690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0C9C48-B185-0D19-C39F-A77BFC89553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9200" y="2945520"/>
                  <a:ext cx="563760" cy="76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5C6500B-23F7-C1DA-B2C4-2A72FCA5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0C87-CCB7-9C0B-8856-5CFE416B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65"/>
            <a:ext cx="8229600" cy="1143000"/>
          </a:xfrm>
        </p:spPr>
        <p:txBody>
          <a:bodyPr/>
          <a:lstStyle/>
          <a:p>
            <a:r>
              <a:rPr lang="en-US" dirty="0"/>
              <a:t>Alternative - friend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C9551-4BA0-37D2-AEC3-BD062B4C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1004835"/>
            <a:ext cx="5471160" cy="58226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613B7E-E630-B524-A4A0-A15A838E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0" y="1524000"/>
            <a:ext cx="8498959" cy="2514600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4400"/>
            <a:ext cx="5468112" cy="990600"/>
          </a:xfrm>
          <a:prstGeom prst="rect">
            <a:avLst/>
          </a:prstGeom>
        </p:spPr>
      </p:pic>
      <p:sp>
        <p:nvSpPr>
          <p:cNvPr id="6" name="ลูกศร: ลง 5"/>
          <p:cNvSpPr/>
          <p:nvPr/>
        </p:nvSpPr>
        <p:spPr>
          <a:xfrm>
            <a:off x="3962400" y="4191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: มุมมน 6"/>
          <p:cNvSpPr/>
          <p:nvPr/>
        </p:nvSpPr>
        <p:spPr>
          <a:xfrm>
            <a:off x="4287579" y="3657600"/>
            <a:ext cx="4533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มีสิทธิใช้กับ </a:t>
            </a:r>
            <a:r>
              <a:rPr lang="en-US" sz="3600" dirty="0"/>
              <a:t>data </a:t>
            </a:r>
            <a:r>
              <a:rPr lang="th-TH" sz="3600" dirty="0"/>
              <a:t>อื่นที่สามารถ </a:t>
            </a:r>
            <a:r>
              <a:rPr lang="en-US" sz="3600" dirty="0"/>
              <a:t>convert </a:t>
            </a:r>
            <a:r>
              <a:rPr lang="th-TH" sz="3600" dirty="0"/>
              <a:t>เป็น </a:t>
            </a:r>
            <a:r>
              <a:rPr lang="en-US" sz="3600" dirty="0"/>
              <a:t>Complex </a:t>
            </a:r>
            <a:r>
              <a:rPr lang="th-TH" sz="3600" dirty="0"/>
              <a:t>ได้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4D6086C-C20A-C72E-1CC3-875B573B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39518-36CB-0FEF-C81F-FFDF03FA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</a:p>
        </p:txBody>
      </p:sp>
      <p:pic>
        <p:nvPicPr>
          <p:cNvPr id="3074" name="Picture 2" descr="C:\Users\ajarntoe\Desktop\ScreenHunter_71 Nov. 27 01.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646101" cy="3505200"/>
          </a:xfrm>
          <a:prstGeom prst="rect">
            <a:avLst/>
          </a:prstGeom>
          <a:noFill/>
        </p:spPr>
      </p:pic>
      <p:pic>
        <p:nvPicPr>
          <p:cNvPr id="3075" name="Picture 3" descr="C:\Users\ajarntoe\Desktop\ScreenHunter_73 Nov. 27 01.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953000"/>
            <a:ext cx="5244353" cy="381000"/>
          </a:xfrm>
          <a:prstGeom prst="rect">
            <a:avLst/>
          </a:prstGeom>
          <a:noFill/>
        </p:spPr>
      </p:pic>
      <p:pic>
        <p:nvPicPr>
          <p:cNvPr id="3076" name="Picture 4" descr="C:\Users\ajarntoe\Desktop\ScreenHunter_72 Nov. 27 01.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9" y="5486400"/>
            <a:ext cx="7479323" cy="838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47800" y="6172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 </a:t>
            </a:r>
            <a:r>
              <a:rPr lang="en-US" dirty="0"/>
              <a:t>sort </a:t>
            </a:r>
            <a:r>
              <a:rPr lang="th-TH" dirty="0"/>
              <a:t>ถ้าไม่กำหนด </a:t>
            </a:r>
            <a:r>
              <a:rPr lang="en-US" dirty="0"/>
              <a:t>comparator </a:t>
            </a:r>
            <a:r>
              <a:rPr lang="th-TH" dirty="0"/>
              <a:t>จะ </a:t>
            </a:r>
            <a:r>
              <a:rPr lang="en-US" dirty="0"/>
              <a:t>sort </a:t>
            </a:r>
            <a:r>
              <a:rPr lang="th-TH" dirty="0"/>
              <a:t>ตามเครื่องหมาย </a:t>
            </a:r>
            <a:r>
              <a:rPr lang="en-US" dirty="0"/>
              <a:t>&lt;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4876800"/>
            <a:ext cx="7620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5334000"/>
            <a:ext cx="45719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648200" y="5486400"/>
            <a:ext cx="45719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648200" y="5638800"/>
            <a:ext cx="45719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313A0-5749-2F88-8146-FD1D8EC5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operator</a:t>
            </a:r>
            <a:r>
              <a:rPr lang="th-TH" dirty="0"/>
              <a:t> นิยามแบบพารามิเตอร์สองตัว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8" y="1676400"/>
            <a:ext cx="8242852" cy="4267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6861-84AA-6C21-7946-080770D0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165</Words>
  <Application>Microsoft Office PowerPoint</Application>
  <PresentationFormat>On-screen Show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PowerPoint Presentation</vt:lpstr>
      <vt:lpstr>Unary operator</vt:lpstr>
      <vt:lpstr>Binary operator</vt:lpstr>
      <vt:lpstr>PowerPoint Presentation</vt:lpstr>
      <vt:lpstr>PowerPoint Presentation</vt:lpstr>
      <vt:lpstr>Alternative - friend function</vt:lpstr>
      <vt:lpstr>PowerPoint Presentation</vt:lpstr>
      <vt:lpstr>Relational operator</vt:lpstr>
      <vt:lpstr>Relational operator นิยามแบบพารามิเตอร์สองตัว</vt:lpstr>
      <vt:lpstr>cin , cout จะได้ print object ได้</vt:lpstr>
      <vt:lpstr>การใช้ friend ทำให้เห็น field ทั้งหมด private ก็เห็น</vt:lpstr>
      <vt:lpstr>  overload ++ ทั้งแบบ prefix และ postfix</vt:lpstr>
      <vt:lpstr>Overloading assignment (=)</vt:lpstr>
      <vt:lpstr>Overloading function call</vt:lpstr>
      <vt:lpstr>Overloading []</vt:lpstr>
      <vt:lpstr>Defining your operator 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ajarntoe</dc:creator>
  <cp:lastModifiedBy>Vishnu Kotrajaras</cp:lastModifiedBy>
  <cp:revision>31</cp:revision>
  <dcterms:created xsi:type="dcterms:W3CDTF">2006-08-16T00:00:00Z</dcterms:created>
  <dcterms:modified xsi:type="dcterms:W3CDTF">2025-09-01T02:26:41Z</dcterms:modified>
</cp:coreProperties>
</file>