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40"/>
  </p:notesMasterIdLst>
  <p:sldIdLst>
    <p:sldId id="256" r:id="rId2"/>
    <p:sldId id="261" r:id="rId3"/>
    <p:sldId id="440" r:id="rId4"/>
    <p:sldId id="441" r:id="rId5"/>
    <p:sldId id="442" r:id="rId6"/>
    <p:sldId id="443" r:id="rId7"/>
    <p:sldId id="444" r:id="rId8"/>
    <p:sldId id="445" r:id="rId9"/>
    <p:sldId id="421" r:id="rId10"/>
    <p:sldId id="422" r:id="rId11"/>
    <p:sldId id="423" r:id="rId12"/>
    <p:sldId id="425" r:id="rId13"/>
    <p:sldId id="426" r:id="rId14"/>
    <p:sldId id="428" r:id="rId15"/>
    <p:sldId id="433" r:id="rId16"/>
    <p:sldId id="427" r:id="rId17"/>
    <p:sldId id="430" r:id="rId18"/>
    <p:sldId id="429" r:id="rId19"/>
    <p:sldId id="431" r:id="rId20"/>
    <p:sldId id="434" r:id="rId21"/>
    <p:sldId id="446" r:id="rId22"/>
    <p:sldId id="432" r:id="rId23"/>
    <p:sldId id="447" r:id="rId24"/>
    <p:sldId id="448" r:id="rId25"/>
    <p:sldId id="436" r:id="rId26"/>
    <p:sldId id="435" r:id="rId27"/>
    <p:sldId id="437" r:id="rId28"/>
    <p:sldId id="438" r:id="rId29"/>
    <p:sldId id="449" r:id="rId30"/>
    <p:sldId id="43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574F"/>
    <a:srgbClr val="D4FB79"/>
    <a:srgbClr val="E7E6E6"/>
    <a:srgbClr val="E5F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80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32ADB-21AB-864C-AA5F-62FAC9F9D2E2}" type="datetimeFigureOut">
              <a:rPr lang="en-TH" smtClean="0"/>
              <a:t>10/15/2025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32546-DFE8-8C48-A6FC-0AE8919145D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4329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15/10/68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068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15/10/68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297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15/10/68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111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2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15/10/68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119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15/10/68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6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15/10/68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31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15/10/68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762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15/10/68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183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15/10/68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26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15/10/68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587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15/10/68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779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50AF8-5E19-40BC-9427-ED8232607B09}" type="datetimeFigureOut">
              <a:rPr lang="th-TH" smtClean="0"/>
              <a:t>15/10/68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903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460B-557D-408F-9365-78E5B1B03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5370A-76FA-4189-8E34-521F81D7E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Featuring Binary Heap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61A11-7A59-4E04-9F76-7957EFC0ACDD}"/>
              </a:ext>
            </a:extLst>
          </p:cNvPr>
          <p:cNvSpPr txBox="1"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Nattee Niparnan</a:t>
            </a:r>
            <a:endParaRPr lang="th-T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3155A4-7507-427F-BC83-3CECFDE7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02D204-926F-42DF-BF98-7C51EC7C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Math Graph</a:t>
            </a:r>
          </a:p>
          <a:p>
            <a:r>
              <a:rPr lang="en-US" dirty="0"/>
              <a:t>A math model that describe entities and connectivity between them</a:t>
            </a:r>
          </a:p>
          <a:p>
            <a:endParaRPr lang="th-T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E132EF-DECB-4730-8240-B9BEF116C592}"/>
              </a:ext>
            </a:extLst>
          </p:cNvPr>
          <p:cNvSpPr/>
          <p:nvPr/>
        </p:nvSpPr>
        <p:spPr>
          <a:xfrm>
            <a:off x="2622430" y="5147425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0C024C-7F84-4B18-A299-2FB36C362BFB}"/>
              </a:ext>
            </a:extLst>
          </p:cNvPr>
          <p:cNvSpPr/>
          <p:nvPr/>
        </p:nvSpPr>
        <p:spPr>
          <a:xfrm>
            <a:off x="4468481" y="4524354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CE7D49-FBF3-461E-9E6F-8F55543CB8F3}"/>
              </a:ext>
            </a:extLst>
          </p:cNvPr>
          <p:cNvSpPr/>
          <p:nvPr/>
        </p:nvSpPr>
        <p:spPr>
          <a:xfrm>
            <a:off x="2338477" y="6041580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B593BC-46B8-41FA-A05B-B4722533D33C}"/>
              </a:ext>
            </a:extLst>
          </p:cNvPr>
          <p:cNvSpPr/>
          <p:nvPr/>
        </p:nvSpPr>
        <p:spPr>
          <a:xfrm>
            <a:off x="5098210" y="5147425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F777B4-5408-41AD-A0AE-7464CBB92CE4}"/>
              </a:ext>
            </a:extLst>
          </p:cNvPr>
          <p:cNvSpPr/>
          <p:nvPr/>
        </p:nvSpPr>
        <p:spPr>
          <a:xfrm>
            <a:off x="4468481" y="2961950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4457874-2759-4C5B-93D9-603E7E9E1FC1}"/>
              </a:ext>
            </a:extLst>
          </p:cNvPr>
          <p:cNvCxnSpPr>
            <a:stCxn id="8" idx="0"/>
            <a:endCxn id="6" idx="2"/>
          </p:cNvCxnSpPr>
          <p:nvPr/>
        </p:nvCxnSpPr>
        <p:spPr>
          <a:xfrm rot="5400000" flipH="1" flipV="1">
            <a:off x="2175353" y="5594503"/>
            <a:ext cx="752178" cy="141976"/>
          </a:xfrm>
          <a:prstGeom prst="curvedConnector2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318A1C7-74A3-4081-96B5-252523FF754B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rot="5400000" flipH="1" flipV="1">
            <a:off x="2594695" y="3273639"/>
            <a:ext cx="2043498" cy="1704074"/>
          </a:xfrm>
          <a:prstGeom prst="curvedConnector2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F43B896-3F2E-4ED5-9B2A-ED5086669764}"/>
              </a:ext>
            </a:extLst>
          </p:cNvPr>
          <p:cNvCxnSpPr>
            <a:cxnSpLocks/>
            <a:stCxn id="9" idx="0"/>
            <a:endCxn id="7" idx="6"/>
          </p:cNvCxnSpPr>
          <p:nvPr/>
        </p:nvCxnSpPr>
        <p:spPr>
          <a:xfrm rot="16200000" flipV="1">
            <a:off x="4755764" y="4663001"/>
            <a:ext cx="481094" cy="487753"/>
          </a:xfrm>
          <a:prstGeom prst="curvedConnector2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D0FAA5-BB74-46EC-9D92-9CA8942AF0DA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2906383" y="5289402"/>
            <a:ext cx="2191827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6603FB6-01EC-40A5-BEB4-FC9E9CC4A894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3555220" y="4498589"/>
            <a:ext cx="752179" cy="2617757"/>
          </a:xfrm>
          <a:prstGeom prst="curvedConnector2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120D6B-E9CD-4A21-9EE2-DAA57DC05458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610458" y="3245903"/>
            <a:ext cx="0" cy="127845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5700DE5-23EA-4811-B573-271CD4CC02FB}"/>
              </a:ext>
            </a:extLst>
          </p:cNvPr>
          <p:cNvCxnSpPr>
            <a:cxnSpLocks/>
            <a:stCxn id="42" idx="0"/>
            <a:endCxn id="10" idx="6"/>
          </p:cNvCxnSpPr>
          <p:nvPr/>
        </p:nvCxnSpPr>
        <p:spPr>
          <a:xfrm rot="16200000" flipV="1">
            <a:off x="4572028" y="3284334"/>
            <a:ext cx="1420427" cy="1059614"/>
          </a:xfrm>
          <a:prstGeom prst="curvedConnector2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EBA3896-DA69-4D0F-BA57-CD404027AF81}"/>
              </a:ext>
            </a:extLst>
          </p:cNvPr>
          <p:cNvSpPr/>
          <p:nvPr/>
        </p:nvSpPr>
        <p:spPr>
          <a:xfrm>
            <a:off x="5670071" y="4524354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672A4652-5CF5-4204-BC0F-FB4FAEE2E6A9}"/>
              </a:ext>
            </a:extLst>
          </p:cNvPr>
          <p:cNvCxnSpPr>
            <a:cxnSpLocks/>
            <a:stCxn id="9" idx="6"/>
            <a:endCxn id="42" idx="4"/>
          </p:cNvCxnSpPr>
          <p:nvPr/>
        </p:nvCxnSpPr>
        <p:spPr>
          <a:xfrm flipV="1">
            <a:off x="5382163" y="4808307"/>
            <a:ext cx="429885" cy="481095"/>
          </a:xfrm>
          <a:prstGeom prst="curvedConnector2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9FE3879-D7F4-4535-93FA-9177124EA014}"/>
              </a:ext>
            </a:extLst>
          </p:cNvPr>
          <p:cNvSpPr/>
          <p:nvPr/>
        </p:nvSpPr>
        <p:spPr>
          <a:xfrm>
            <a:off x="838199" y="6038284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0C906CE-D780-4CF3-B290-EED56F563C43}"/>
              </a:ext>
            </a:extLst>
          </p:cNvPr>
          <p:cNvCxnSpPr>
            <a:cxnSpLocks/>
            <a:stCxn id="47" idx="6"/>
            <a:endCxn id="8" idx="2"/>
          </p:cNvCxnSpPr>
          <p:nvPr/>
        </p:nvCxnSpPr>
        <p:spPr>
          <a:xfrm>
            <a:off x="1122152" y="6180261"/>
            <a:ext cx="1216325" cy="329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502D39B-AEEE-4B99-A82A-AC7129E68BC6}"/>
              </a:ext>
            </a:extLst>
          </p:cNvPr>
          <p:cNvSpPr/>
          <p:nvPr/>
        </p:nvSpPr>
        <p:spPr>
          <a:xfrm>
            <a:off x="6459746" y="615015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A95D47CC-1139-497D-BD8C-20A6632F3CAC}"/>
              </a:ext>
            </a:extLst>
          </p:cNvPr>
          <p:cNvCxnSpPr>
            <a:cxnSpLocks/>
            <a:stCxn id="51" idx="0"/>
            <a:endCxn id="42" idx="6"/>
          </p:cNvCxnSpPr>
          <p:nvPr/>
        </p:nvCxnSpPr>
        <p:spPr>
          <a:xfrm rot="16200000" flipV="1">
            <a:off x="5535961" y="5084395"/>
            <a:ext cx="1483827" cy="647699"/>
          </a:xfrm>
          <a:prstGeom prst="curvedConnector2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E1E178F-CD99-4710-AB3F-2B3991A1AFC6}"/>
              </a:ext>
            </a:extLst>
          </p:cNvPr>
          <p:cNvCxnSpPr>
            <a:cxnSpLocks/>
            <a:stCxn id="7" idx="6"/>
            <a:endCxn id="42" idx="2"/>
          </p:cNvCxnSpPr>
          <p:nvPr/>
        </p:nvCxnSpPr>
        <p:spPr>
          <a:xfrm>
            <a:off x="4752434" y="4666331"/>
            <a:ext cx="917637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012652F-8D50-4B67-B4CD-15A29783FBC5}"/>
              </a:ext>
            </a:extLst>
          </p:cNvPr>
          <p:cNvSpPr txBox="1"/>
          <p:nvPr/>
        </p:nvSpPr>
        <p:spPr>
          <a:xfrm>
            <a:off x="1865463" y="5068138"/>
            <a:ext cx="86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Tha</a:t>
            </a:r>
            <a:r>
              <a:rPr lang="en-US" sz="1600" dirty="0"/>
              <a:t> </a:t>
            </a:r>
            <a:r>
              <a:rPr lang="en-US" sz="1600" dirty="0" err="1"/>
              <a:t>Phra</a:t>
            </a:r>
            <a:endParaRPr lang="th-TH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34C905-ACC8-44CD-8C2D-E46C7D47525C}"/>
              </a:ext>
            </a:extLst>
          </p:cNvPr>
          <p:cNvSpPr txBox="1"/>
          <p:nvPr/>
        </p:nvSpPr>
        <p:spPr>
          <a:xfrm>
            <a:off x="620744" y="5734074"/>
            <a:ext cx="86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Lak Song</a:t>
            </a:r>
            <a:endParaRPr lang="th-TH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D4CD5B-04C3-49A6-91EA-29C5D163E5BF}"/>
              </a:ext>
            </a:extLst>
          </p:cNvPr>
          <p:cNvSpPr txBox="1"/>
          <p:nvPr/>
        </p:nvSpPr>
        <p:spPr>
          <a:xfrm>
            <a:off x="2516038" y="5837959"/>
            <a:ext cx="86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Bang </a:t>
            </a:r>
            <a:r>
              <a:rPr lang="en-US" sz="1600" dirty="0" err="1"/>
              <a:t>Wa</a:t>
            </a:r>
            <a:endParaRPr lang="th-TH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58D432-3AC2-49A4-B6C1-BA1E44296C02}"/>
              </a:ext>
            </a:extLst>
          </p:cNvPr>
          <p:cNvSpPr txBox="1"/>
          <p:nvPr/>
        </p:nvSpPr>
        <p:spPr>
          <a:xfrm>
            <a:off x="4351666" y="5350940"/>
            <a:ext cx="86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Sala </a:t>
            </a:r>
            <a:r>
              <a:rPr lang="en-US" sz="1600" dirty="0" err="1"/>
              <a:t>Daeng</a:t>
            </a:r>
            <a:endParaRPr lang="th-TH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00324A-B196-4428-A128-2DFB07B1A545}"/>
              </a:ext>
            </a:extLst>
          </p:cNvPr>
          <p:cNvSpPr txBox="1"/>
          <p:nvPr/>
        </p:nvSpPr>
        <p:spPr>
          <a:xfrm>
            <a:off x="3963836" y="4518666"/>
            <a:ext cx="86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Siam</a:t>
            </a:r>
            <a:endParaRPr lang="th-TH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9F21AB-AF52-4D0D-A8C7-B4FA60643A9A}"/>
              </a:ext>
            </a:extLst>
          </p:cNvPr>
          <p:cNvSpPr txBox="1"/>
          <p:nvPr/>
        </p:nvSpPr>
        <p:spPr>
          <a:xfrm>
            <a:off x="5916640" y="4333206"/>
            <a:ext cx="86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Asok</a:t>
            </a:r>
            <a:endParaRPr lang="th-TH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AA93FC-42E3-4578-ADFA-18181A2DD8B9}"/>
              </a:ext>
            </a:extLst>
          </p:cNvPr>
          <p:cNvSpPr txBox="1"/>
          <p:nvPr/>
        </p:nvSpPr>
        <p:spPr>
          <a:xfrm>
            <a:off x="4587997" y="3201532"/>
            <a:ext cx="86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 Chit</a:t>
            </a:r>
            <a:endParaRPr lang="th-TH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63EB46-B234-482A-BE54-7DC03B23BEF7}"/>
              </a:ext>
            </a:extLst>
          </p:cNvPr>
          <p:cNvSpPr txBox="1"/>
          <p:nvPr/>
        </p:nvSpPr>
        <p:spPr>
          <a:xfrm>
            <a:off x="6741906" y="6095557"/>
            <a:ext cx="86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Kheha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259122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A954-5FD8-4619-BBEF-8406141E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Model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A9C1-41A4-4244-A7EA-D63ABFD37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consists of two things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Nodes</a:t>
            </a:r>
            <a:r>
              <a:rPr lang="en-US" dirty="0"/>
              <a:t> (</a:t>
            </a:r>
            <a:r>
              <a:rPr lang="en-US" dirty="0">
                <a:solidFill>
                  <a:schemeClr val="accent3"/>
                </a:solidFill>
              </a:rPr>
              <a:t>vertex, vertices</a:t>
            </a:r>
            <a:r>
              <a:rPr lang="en-US" dirty="0"/>
              <a:t>) are </a:t>
            </a:r>
            <a:r>
              <a:rPr lang="en-US" dirty="0">
                <a:solidFill>
                  <a:schemeClr val="accent3"/>
                </a:solidFill>
              </a:rPr>
              <a:t>things</a:t>
            </a:r>
            <a:r>
              <a:rPr lang="en-US" dirty="0"/>
              <a:t> we want to connect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Edges</a:t>
            </a:r>
            <a:r>
              <a:rPr lang="en-US" dirty="0"/>
              <a:t> are pairs, each pair is a </a:t>
            </a:r>
            <a:r>
              <a:rPr lang="en-US" dirty="0">
                <a:solidFill>
                  <a:schemeClr val="accent5"/>
                </a:solidFill>
              </a:rPr>
              <a:t>connectivity</a:t>
            </a:r>
            <a:r>
              <a:rPr lang="en-US" dirty="0"/>
              <a:t> between two node</a:t>
            </a:r>
          </a:p>
          <a:p>
            <a:r>
              <a:rPr lang="en-US" dirty="0"/>
              <a:t>Graph G = (V,E) where V is a set of nodes and E is a set of edges</a:t>
            </a:r>
            <a:endParaRPr lang="th-TH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81AD73-24E2-4194-8F06-0FD4E7DD5F18}"/>
              </a:ext>
            </a:extLst>
          </p:cNvPr>
          <p:cNvGrpSpPr/>
          <p:nvPr/>
        </p:nvGrpSpPr>
        <p:grpSpPr>
          <a:xfrm>
            <a:off x="79059" y="3971401"/>
            <a:ext cx="4970501" cy="2512038"/>
            <a:chOff x="228058" y="2708127"/>
            <a:chExt cx="7453042" cy="37666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7884360-EFB1-4577-9A89-6E3196212923}"/>
                </a:ext>
              </a:extLst>
            </p:cNvPr>
            <p:cNvSpPr/>
            <p:nvPr/>
          </p:nvSpPr>
          <p:spPr>
            <a:xfrm>
              <a:off x="2622430" y="5147425"/>
              <a:ext cx="283953" cy="283953"/>
            </a:xfrm>
            <a:prstGeom prst="ellips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32767C-E8EA-4061-896D-0F1EA7917897}"/>
                </a:ext>
              </a:extLst>
            </p:cNvPr>
            <p:cNvSpPr/>
            <p:nvPr/>
          </p:nvSpPr>
          <p:spPr>
            <a:xfrm>
              <a:off x="4468481" y="4524354"/>
              <a:ext cx="283953" cy="283953"/>
            </a:xfrm>
            <a:prstGeom prst="ellips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4D3CC8-78A8-4653-B9FD-BBD672545B1B}"/>
                </a:ext>
              </a:extLst>
            </p:cNvPr>
            <p:cNvSpPr/>
            <p:nvPr/>
          </p:nvSpPr>
          <p:spPr>
            <a:xfrm>
              <a:off x="2338477" y="6041580"/>
              <a:ext cx="283953" cy="283953"/>
            </a:xfrm>
            <a:prstGeom prst="ellips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514B300-DCBA-406D-BAF2-8E6673301DDA}"/>
                </a:ext>
              </a:extLst>
            </p:cNvPr>
            <p:cNvSpPr/>
            <p:nvPr/>
          </p:nvSpPr>
          <p:spPr>
            <a:xfrm>
              <a:off x="5098210" y="5147425"/>
              <a:ext cx="283953" cy="283953"/>
            </a:xfrm>
            <a:prstGeom prst="ellips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CB076C-BA01-4DC2-B7AD-1034855657AB}"/>
                </a:ext>
              </a:extLst>
            </p:cNvPr>
            <p:cNvSpPr/>
            <p:nvPr/>
          </p:nvSpPr>
          <p:spPr>
            <a:xfrm>
              <a:off x="4468481" y="2961950"/>
              <a:ext cx="283953" cy="283953"/>
            </a:xfrm>
            <a:prstGeom prst="ellips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5BB3454B-4394-4C33-A121-FE157DA11F2B}"/>
                </a:ext>
              </a:extLst>
            </p:cNvPr>
            <p:cNvCxnSpPr>
              <a:stCxn id="6" idx="0"/>
              <a:endCxn id="4" idx="2"/>
            </p:cNvCxnSpPr>
            <p:nvPr/>
          </p:nvCxnSpPr>
          <p:spPr>
            <a:xfrm rot="5400000" flipH="1" flipV="1">
              <a:off x="2175353" y="5594503"/>
              <a:ext cx="752178" cy="141976"/>
            </a:xfrm>
            <a:prstGeom prst="curved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4ECE99DB-9ECB-4A07-92B2-5DCFB2111FE9}"/>
                </a:ext>
              </a:extLst>
            </p:cNvPr>
            <p:cNvCxnSpPr>
              <a:cxnSpLocks/>
              <a:stCxn id="4" idx="0"/>
              <a:endCxn id="8" idx="2"/>
            </p:cNvCxnSpPr>
            <p:nvPr/>
          </p:nvCxnSpPr>
          <p:spPr>
            <a:xfrm rot="5400000" flipH="1" flipV="1">
              <a:off x="2594695" y="3273639"/>
              <a:ext cx="2043498" cy="1704074"/>
            </a:xfrm>
            <a:prstGeom prst="curved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DB79443A-250C-487F-9DD5-FC6676069F54}"/>
                </a:ext>
              </a:extLst>
            </p:cNvPr>
            <p:cNvCxnSpPr>
              <a:cxnSpLocks/>
              <a:stCxn id="7" idx="0"/>
              <a:endCxn id="5" idx="6"/>
            </p:cNvCxnSpPr>
            <p:nvPr/>
          </p:nvCxnSpPr>
          <p:spPr>
            <a:xfrm rot="16200000" flipV="1">
              <a:off x="4755764" y="4663001"/>
              <a:ext cx="481094" cy="487753"/>
            </a:xfrm>
            <a:prstGeom prst="curved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2A440A2-897E-4F38-B342-7900FB6CFDFE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2906383" y="5289402"/>
              <a:ext cx="2191827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9901163F-FA5C-4E01-9479-9AA2476D8591}"/>
                </a:ext>
              </a:extLst>
            </p:cNvPr>
            <p:cNvCxnSpPr>
              <a:cxnSpLocks/>
              <a:stCxn id="7" idx="4"/>
              <a:endCxn id="6" idx="6"/>
            </p:cNvCxnSpPr>
            <p:nvPr/>
          </p:nvCxnSpPr>
          <p:spPr>
            <a:xfrm rot="5400000">
              <a:off x="3555220" y="4498589"/>
              <a:ext cx="752179" cy="2617757"/>
            </a:xfrm>
            <a:prstGeom prst="curved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D0F51C1-8E38-41B6-9BCE-95E386A3CBA9}"/>
                </a:ext>
              </a:extLst>
            </p:cNvPr>
            <p:cNvCxnSpPr>
              <a:cxnSpLocks/>
              <a:stCxn id="5" idx="0"/>
              <a:endCxn id="8" idx="4"/>
            </p:cNvCxnSpPr>
            <p:nvPr/>
          </p:nvCxnSpPr>
          <p:spPr>
            <a:xfrm flipV="1">
              <a:off x="4610458" y="3245903"/>
              <a:ext cx="0" cy="127845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017B5031-09F2-448C-809F-26D56856427D}"/>
                </a:ext>
              </a:extLst>
            </p:cNvPr>
            <p:cNvCxnSpPr>
              <a:cxnSpLocks/>
              <a:stCxn id="16" idx="0"/>
              <a:endCxn id="8" idx="6"/>
            </p:cNvCxnSpPr>
            <p:nvPr/>
          </p:nvCxnSpPr>
          <p:spPr>
            <a:xfrm rot="16200000" flipV="1">
              <a:off x="4572028" y="3284334"/>
              <a:ext cx="1420427" cy="1059614"/>
            </a:xfrm>
            <a:prstGeom prst="curved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BEB930-F9A1-4F76-8C3D-CC795209E352}"/>
                </a:ext>
              </a:extLst>
            </p:cNvPr>
            <p:cNvSpPr/>
            <p:nvPr/>
          </p:nvSpPr>
          <p:spPr>
            <a:xfrm>
              <a:off x="5670071" y="4524354"/>
              <a:ext cx="283953" cy="283953"/>
            </a:xfrm>
            <a:prstGeom prst="ellips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8265C71E-3F05-4D69-B1C8-0E7B7FCE72E6}"/>
                </a:ext>
              </a:extLst>
            </p:cNvPr>
            <p:cNvCxnSpPr>
              <a:cxnSpLocks/>
              <a:stCxn id="7" idx="6"/>
              <a:endCxn id="16" idx="4"/>
            </p:cNvCxnSpPr>
            <p:nvPr/>
          </p:nvCxnSpPr>
          <p:spPr>
            <a:xfrm flipV="1">
              <a:off x="5382163" y="4808307"/>
              <a:ext cx="429885" cy="481095"/>
            </a:xfrm>
            <a:prstGeom prst="curved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F040F7D-2ECE-4FF5-AEBB-29845885DA02}"/>
                </a:ext>
              </a:extLst>
            </p:cNvPr>
            <p:cNvSpPr/>
            <p:nvPr/>
          </p:nvSpPr>
          <p:spPr>
            <a:xfrm>
              <a:off x="838199" y="6038284"/>
              <a:ext cx="283953" cy="283953"/>
            </a:xfrm>
            <a:prstGeom prst="ellips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8EEFF60-7BCD-4C7B-B6B0-EFBB20C4CF7C}"/>
                </a:ext>
              </a:extLst>
            </p:cNvPr>
            <p:cNvCxnSpPr>
              <a:cxnSpLocks/>
              <a:stCxn id="18" idx="6"/>
              <a:endCxn id="6" idx="2"/>
            </p:cNvCxnSpPr>
            <p:nvPr/>
          </p:nvCxnSpPr>
          <p:spPr>
            <a:xfrm>
              <a:off x="1122152" y="6180261"/>
              <a:ext cx="1216325" cy="3296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B41D00-DCAD-4109-AB0E-17DC71661CAA}"/>
                </a:ext>
              </a:extLst>
            </p:cNvPr>
            <p:cNvSpPr/>
            <p:nvPr/>
          </p:nvSpPr>
          <p:spPr>
            <a:xfrm>
              <a:off x="6459746" y="6150158"/>
              <a:ext cx="283953" cy="283953"/>
            </a:xfrm>
            <a:prstGeom prst="ellips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CBD33BF8-1D9E-4E3F-9875-1F513369FAE7}"/>
                </a:ext>
              </a:extLst>
            </p:cNvPr>
            <p:cNvCxnSpPr>
              <a:cxnSpLocks/>
              <a:stCxn id="20" idx="0"/>
              <a:endCxn id="16" idx="6"/>
            </p:cNvCxnSpPr>
            <p:nvPr/>
          </p:nvCxnSpPr>
          <p:spPr>
            <a:xfrm rot="16200000" flipV="1">
              <a:off x="5535961" y="5084395"/>
              <a:ext cx="1483827" cy="647699"/>
            </a:xfrm>
            <a:prstGeom prst="curvedConnector2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DD21D15-D4E9-4285-B476-AAD26FC9C296}"/>
                </a:ext>
              </a:extLst>
            </p:cNvPr>
            <p:cNvCxnSpPr>
              <a:cxnSpLocks/>
              <a:stCxn id="5" idx="6"/>
              <a:endCxn id="16" idx="2"/>
            </p:cNvCxnSpPr>
            <p:nvPr/>
          </p:nvCxnSpPr>
          <p:spPr>
            <a:xfrm>
              <a:off x="4752434" y="4666331"/>
              <a:ext cx="917637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DA5117-BB3A-4E90-A33E-998E440C0A45}"/>
                </a:ext>
              </a:extLst>
            </p:cNvPr>
            <p:cNvSpPr txBox="1"/>
            <p:nvPr/>
          </p:nvSpPr>
          <p:spPr>
            <a:xfrm>
              <a:off x="1538645" y="4949450"/>
              <a:ext cx="1307799" cy="507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Tha</a:t>
              </a:r>
              <a:r>
                <a:rPr lang="en-US" sz="1600" dirty="0"/>
                <a:t> </a:t>
              </a:r>
              <a:r>
                <a:rPr lang="en-US" sz="1600" dirty="0" err="1"/>
                <a:t>Phra</a:t>
              </a:r>
              <a:endParaRPr lang="th-TH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6D59EF-6728-4729-888A-0C59BC46000F}"/>
                </a:ext>
              </a:extLst>
            </p:cNvPr>
            <p:cNvSpPr txBox="1"/>
            <p:nvPr/>
          </p:nvSpPr>
          <p:spPr>
            <a:xfrm>
              <a:off x="228058" y="5628613"/>
              <a:ext cx="1216325" cy="507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Lak Song</a:t>
              </a:r>
              <a:endParaRPr lang="th-TH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302E16-A360-484E-8E14-DA598F707DED}"/>
                </a:ext>
              </a:extLst>
            </p:cNvPr>
            <p:cNvSpPr txBox="1"/>
            <p:nvPr/>
          </p:nvSpPr>
          <p:spPr>
            <a:xfrm>
              <a:off x="2506014" y="5755184"/>
              <a:ext cx="1499828" cy="507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Bang </a:t>
              </a:r>
              <a:r>
                <a:rPr lang="en-US" sz="1600" dirty="0" err="1"/>
                <a:t>Wa</a:t>
              </a:r>
              <a:endParaRPr lang="th-TH" sz="1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31C5AF-43CE-472C-9E2A-EAA6D1F14E8C}"/>
                </a:ext>
              </a:extLst>
            </p:cNvPr>
            <p:cNvSpPr txBox="1"/>
            <p:nvPr/>
          </p:nvSpPr>
          <p:spPr>
            <a:xfrm>
              <a:off x="3917596" y="5248542"/>
              <a:ext cx="1385720" cy="507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Sala </a:t>
              </a:r>
              <a:r>
                <a:rPr lang="en-US" sz="1600" dirty="0" err="1"/>
                <a:t>Daeng</a:t>
              </a:r>
              <a:endParaRPr lang="th-TH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25F1CB-0DD3-403A-8D5B-38A5934132BF}"/>
                </a:ext>
              </a:extLst>
            </p:cNvPr>
            <p:cNvSpPr txBox="1"/>
            <p:nvPr/>
          </p:nvSpPr>
          <p:spPr>
            <a:xfrm>
              <a:off x="3829306" y="4388126"/>
              <a:ext cx="863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Siam</a:t>
              </a:r>
              <a:endParaRPr lang="th-TH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A6924D-3A26-4330-8C87-056936FE4CD0}"/>
                </a:ext>
              </a:extLst>
            </p:cNvPr>
            <p:cNvSpPr txBox="1"/>
            <p:nvPr/>
          </p:nvSpPr>
          <p:spPr>
            <a:xfrm>
              <a:off x="5963008" y="4300971"/>
              <a:ext cx="863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Asok</a:t>
              </a:r>
              <a:endParaRPr lang="th-TH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086E70-ABFE-4306-AB64-95BC2E7C4AD7}"/>
                </a:ext>
              </a:extLst>
            </p:cNvPr>
            <p:cNvSpPr txBox="1"/>
            <p:nvPr/>
          </p:nvSpPr>
          <p:spPr>
            <a:xfrm>
              <a:off x="4670216" y="2708127"/>
              <a:ext cx="1082073" cy="507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 Chit</a:t>
              </a:r>
              <a:endParaRPr lang="th-TH" sz="1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67E095-5F17-4BB5-B517-08572A6B3962}"/>
                </a:ext>
              </a:extLst>
            </p:cNvPr>
            <p:cNvSpPr txBox="1"/>
            <p:nvPr/>
          </p:nvSpPr>
          <p:spPr>
            <a:xfrm>
              <a:off x="6817740" y="6136260"/>
              <a:ext cx="863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Kheha</a:t>
              </a:r>
              <a:endParaRPr lang="th-TH" sz="16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509F5D1-57BF-4DF4-AF2B-3E1584D4B752}"/>
              </a:ext>
            </a:extLst>
          </p:cNvPr>
          <p:cNvSpPr txBox="1"/>
          <p:nvPr/>
        </p:nvSpPr>
        <p:spPr>
          <a:xfrm>
            <a:off x="4869550" y="4026438"/>
            <a:ext cx="5607170" cy="83099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400" dirty="0"/>
              <a:t>V = { “Mo Chit”, “Siam”, “</a:t>
            </a:r>
            <a:r>
              <a:rPr lang="en-US" sz="2400" dirty="0" err="1"/>
              <a:t>Asok</a:t>
            </a:r>
            <a:r>
              <a:rPr lang="en-US" sz="2400" dirty="0"/>
              <a:t>”, “Sala </a:t>
            </a:r>
            <a:r>
              <a:rPr lang="en-US" sz="2400" dirty="0" err="1"/>
              <a:t>Daeng</a:t>
            </a:r>
            <a:r>
              <a:rPr lang="en-US" sz="2400" dirty="0"/>
              <a:t>”, “</a:t>
            </a:r>
            <a:r>
              <a:rPr lang="en-US" sz="2400" dirty="0" err="1"/>
              <a:t>Tha</a:t>
            </a:r>
            <a:r>
              <a:rPr lang="en-US" sz="2400" dirty="0"/>
              <a:t> </a:t>
            </a:r>
            <a:r>
              <a:rPr lang="en-US" sz="2400" dirty="0" err="1"/>
              <a:t>Phra</a:t>
            </a:r>
            <a:r>
              <a:rPr lang="en-US" sz="2400" dirty="0"/>
              <a:t>”, “Lak Song”, “Bang </a:t>
            </a:r>
            <a:r>
              <a:rPr lang="en-US" sz="2400" dirty="0" err="1"/>
              <a:t>Wa</a:t>
            </a:r>
            <a:r>
              <a:rPr lang="en-US" sz="2400" dirty="0"/>
              <a:t>”, “</a:t>
            </a:r>
            <a:r>
              <a:rPr lang="en-US" sz="2400" dirty="0" err="1"/>
              <a:t>Kheha</a:t>
            </a:r>
            <a:r>
              <a:rPr lang="en-US" sz="2400" dirty="0"/>
              <a:t>” }</a:t>
            </a:r>
            <a:endParaRPr lang="th-TH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7A7E16-B127-45C0-A69E-ADEDF9CB8827}"/>
              </a:ext>
            </a:extLst>
          </p:cNvPr>
          <p:cNvSpPr txBox="1"/>
          <p:nvPr/>
        </p:nvSpPr>
        <p:spPr>
          <a:xfrm>
            <a:off x="4869550" y="4902094"/>
            <a:ext cx="5607170" cy="12003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2400" dirty="0"/>
              <a:t>E = { (“Mo Chit”, “</a:t>
            </a:r>
            <a:r>
              <a:rPr lang="en-US" sz="2400" dirty="0" err="1"/>
              <a:t>Asok</a:t>
            </a:r>
            <a:r>
              <a:rPr lang="en-US" sz="2400" dirty="0"/>
              <a:t>”), (“Mo Chit”, “Siam”), (“</a:t>
            </a:r>
            <a:r>
              <a:rPr lang="en-US" sz="2400" dirty="0" err="1"/>
              <a:t>Tha</a:t>
            </a:r>
            <a:r>
              <a:rPr lang="en-US" sz="2400" dirty="0"/>
              <a:t> </a:t>
            </a:r>
            <a:r>
              <a:rPr lang="en-US" sz="2400" dirty="0" err="1"/>
              <a:t>Phra</a:t>
            </a:r>
            <a:r>
              <a:rPr lang="en-US" sz="2400" dirty="0"/>
              <a:t>”, “Mo Chit”), (“Sala </a:t>
            </a:r>
            <a:r>
              <a:rPr lang="en-US" sz="2400" dirty="0" err="1"/>
              <a:t>Daeng</a:t>
            </a:r>
            <a:r>
              <a:rPr lang="en-US" sz="2400" dirty="0"/>
              <a:t>”, “</a:t>
            </a:r>
            <a:r>
              <a:rPr lang="en-US" sz="2400" dirty="0" err="1"/>
              <a:t>Tha</a:t>
            </a:r>
            <a:r>
              <a:rPr lang="en-US" sz="2400" dirty="0"/>
              <a:t> </a:t>
            </a:r>
            <a:r>
              <a:rPr lang="en-US" sz="2400" dirty="0" err="1"/>
              <a:t>Phra</a:t>
            </a:r>
            <a:r>
              <a:rPr lang="en-US" sz="2400" dirty="0"/>
              <a:t>”) </a:t>
            </a:r>
          </a:p>
          <a:p>
            <a:pPr marL="534988" indent="-534988"/>
            <a:r>
              <a:rPr lang="en-US" sz="2400" dirty="0"/>
              <a:t>        … }</a:t>
            </a:r>
            <a:endParaRPr lang="th-TH" sz="24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88BABC0-2E49-4FFA-8225-441CCCD48693}"/>
              </a:ext>
            </a:extLst>
          </p:cNvPr>
          <p:cNvSpPr/>
          <p:nvPr/>
        </p:nvSpPr>
        <p:spPr>
          <a:xfrm>
            <a:off x="1205896" y="4804510"/>
            <a:ext cx="1396037" cy="239955"/>
          </a:xfrm>
          <a:prstGeom prst="roundRect">
            <a:avLst/>
          </a:prstGeom>
          <a:solidFill>
            <a:srgbClr val="D4FB7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(“</a:t>
            </a:r>
            <a:r>
              <a:rPr lang="en-US" sz="1400" dirty="0" err="1"/>
              <a:t>Tha</a:t>
            </a:r>
            <a:r>
              <a:rPr lang="en-US" sz="1400" dirty="0"/>
              <a:t> </a:t>
            </a:r>
            <a:r>
              <a:rPr lang="en-US" sz="1400" dirty="0" err="1"/>
              <a:t>Phra</a:t>
            </a:r>
            <a:r>
              <a:rPr lang="en-US" sz="1400" dirty="0"/>
              <a:t>”, “Mo Chit”)</a:t>
            </a:r>
            <a:endParaRPr lang="th-TH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94DF8BF-45A1-446B-BF7E-AECFC17D5F19}"/>
              </a:ext>
            </a:extLst>
          </p:cNvPr>
          <p:cNvSpPr/>
          <p:nvPr/>
        </p:nvSpPr>
        <p:spPr>
          <a:xfrm>
            <a:off x="3260759" y="4483574"/>
            <a:ext cx="1087760" cy="239955"/>
          </a:xfrm>
          <a:prstGeom prst="roundRect">
            <a:avLst/>
          </a:prstGeom>
          <a:solidFill>
            <a:srgbClr val="D4FB7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(“Mo Chit”, “</a:t>
            </a:r>
            <a:r>
              <a:rPr lang="en-US" sz="1400" dirty="0" err="1"/>
              <a:t>Asok</a:t>
            </a:r>
            <a:r>
              <a:rPr lang="en-US" sz="1400" dirty="0"/>
              <a:t>”)</a:t>
            </a:r>
            <a:endParaRPr lang="th-TH" sz="14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0564D35-0B78-4768-957B-6D7FE86ED144}"/>
              </a:ext>
            </a:extLst>
          </p:cNvPr>
          <p:cNvSpPr/>
          <p:nvPr/>
        </p:nvSpPr>
        <p:spPr>
          <a:xfrm>
            <a:off x="3785551" y="5937231"/>
            <a:ext cx="1083999" cy="239955"/>
          </a:xfrm>
          <a:prstGeom prst="roundRect">
            <a:avLst/>
          </a:prstGeom>
          <a:solidFill>
            <a:srgbClr val="D4FB7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(“</a:t>
            </a:r>
            <a:r>
              <a:rPr lang="en-US" sz="1400" dirty="0" err="1"/>
              <a:t>Asok</a:t>
            </a:r>
            <a:r>
              <a:rPr lang="en-US" sz="1400" dirty="0"/>
              <a:t>”, “</a:t>
            </a:r>
            <a:r>
              <a:rPr lang="en-US" sz="1400" dirty="0" err="1"/>
              <a:t>Kheha</a:t>
            </a:r>
            <a:r>
              <a:rPr lang="en-US" sz="1400" dirty="0"/>
              <a:t>”)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16854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5D1F80E6-15D1-447A-885D-3138AF44DF61}"/>
              </a:ext>
            </a:extLst>
          </p:cNvPr>
          <p:cNvSpPr/>
          <p:nvPr/>
        </p:nvSpPr>
        <p:spPr>
          <a:xfrm>
            <a:off x="8024523" y="4114800"/>
            <a:ext cx="1718191" cy="169771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AADAF5-B854-4BCD-87EE-0A440BF4DC1D}"/>
              </a:ext>
            </a:extLst>
          </p:cNvPr>
          <p:cNvSpPr/>
          <p:nvPr/>
        </p:nvSpPr>
        <p:spPr>
          <a:xfrm>
            <a:off x="3188409" y="4114800"/>
            <a:ext cx="2002510" cy="169771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B198505-79F3-4E74-9CC3-8510FCF0E100}"/>
              </a:ext>
            </a:extLst>
          </p:cNvPr>
          <p:cNvSpPr/>
          <p:nvPr/>
        </p:nvSpPr>
        <p:spPr>
          <a:xfrm>
            <a:off x="5921619" y="4114800"/>
            <a:ext cx="1622112" cy="169771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69FDC1-0144-4FE0-8165-201F8B0497D8}"/>
              </a:ext>
            </a:extLst>
          </p:cNvPr>
          <p:cNvSpPr/>
          <p:nvPr/>
        </p:nvSpPr>
        <p:spPr>
          <a:xfrm>
            <a:off x="685200" y="4114800"/>
            <a:ext cx="2002510" cy="169771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5F00D-1E4B-4165-8A53-8ED2B7CF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8FDA-03AF-4689-8705-EA54D547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special kind of graph</a:t>
            </a:r>
          </a:p>
          <a:p>
            <a:pPr lvl="1"/>
            <a:r>
              <a:rPr lang="en-US" dirty="0"/>
              <a:t>Has N nodes and N-1 Edges</a:t>
            </a:r>
          </a:p>
          <a:p>
            <a:pPr lvl="1"/>
            <a:r>
              <a:rPr lang="en-US" dirty="0"/>
              <a:t>Every nodes must be connected (we can start from any node and can walk through edge to reach any node)</a:t>
            </a:r>
          </a:p>
          <a:p>
            <a:pPr lvl="1"/>
            <a:endParaRPr lang="en-US" dirty="0"/>
          </a:p>
          <a:p>
            <a:endParaRPr lang="th-T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8A699C-8501-47F6-A08F-1BBAE60C3ECC}"/>
              </a:ext>
            </a:extLst>
          </p:cNvPr>
          <p:cNvSpPr/>
          <p:nvPr/>
        </p:nvSpPr>
        <p:spPr>
          <a:xfrm>
            <a:off x="1431366" y="4333550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9FC0E8-BC37-4092-A3F6-9EE08F46CAA0}"/>
              </a:ext>
            </a:extLst>
          </p:cNvPr>
          <p:cNvSpPr/>
          <p:nvPr/>
        </p:nvSpPr>
        <p:spPr>
          <a:xfrm>
            <a:off x="756452" y="5303413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CEE716-E303-4AA1-85A0-18DC6FBEC001}"/>
              </a:ext>
            </a:extLst>
          </p:cNvPr>
          <p:cNvSpPr/>
          <p:nvPr/>
        </p:nvSpPr>
        <p:spPr>
          <a:xfrm>
            <a:off x="2291337" y="4475526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3ABECE-FF7E-4EA7-AABD-5F184F59A47E}"/>
              </a:ext>
            </a:extLst>
          </p:cNvPr>
          <p:cNvSpPr/>
          <p:nvPr/>
        </p:nvSpPr>
        <p:spPr>
          <a:xfrm>
            <a:off x="1715319" y="5303413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2976FB-8849-4970-B51A-2714B389BB5A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998821" y="4575919"/>
            <a:ext cx="474129" cy="76907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178C4C-AF15-41B4-857F-A891E9D60C7C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 flipV="1">
            <a:off x="1715319" y="4475527"/>
            <a:ext cx="576018" cy="1419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3611E-7606-42B6-85D4-3CA30754F950}"/>
              </a:ext>
            </a:extLst>
          </p:cNvPr>
          <p:cNvCxnSpPr>
            <a:cxnSpLocks/>
            <a:stCxn id="7" idx="7"/>
            <a:endCxn id="6" idx="4"/>
          </p:cNvCxnSpPr>
          <p:nvPr/>
        </p:nvCxnSpPr>
        <p:spPr>
          <a:xfrm flipV="1">
            <a:off x="1957688" y="4759479"/>
            <a:ext cx="475626" cy="5855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6C3A48F-ED37-4DB0-844F-4CA32512411F}"/>
              </a:ext>
            </a:extLst>
          </p:cNvPr>
          <p:cNvSpPr/>
          <p:nvPr/>
        </p:nvSpPr>
        <p:spPr>
          <a:xfrm>
            <a:off x="3948279" y="4291966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CB902D-D75C-4115-A7FF-E589CC72C7B5}"/>
              </a:ext>
            </a:extLst>
          </p:cNvPr>
          <p:cNvSpPr/>
          <p:nvPr/>
        </p:nvSpPr>
        <p:spPr>
          <a:xfrm>
            <a:off x="3273365" y="5261829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2C355F-058F-466D-B83C-0B302DA1C69D}"/>
              </a:ext>
            </a:extLst>
          </p:cNvPr>
          <p:cNvSpPr/>
          <p:nvPr/>
        </p:nvSpPr>
        <p:spPr>
          <a:xfrm>
            <a:off x="4808250" y="4433942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627B4B-7F70-4D7A-807D-AF548F0978DA}"/>
              </a:ext>
            </a:extLst>
          </p:cNvPr>
          <p:cNvSpPr/>
          <p:nvPr/>
        </p:nvSpPr>
        <p:spPr>
          <a:xfrm>
            <a:off x="4232232" y="5261829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B35670-B701-4775-9E3C-D4EEA3CCA824}"/>
              </a:ext>
            </a:extLst>
          </p:cNvPr>
          <p:cNvCxnSpPr>
            <a:cxnSpLocks/>
            <a:stCxn id="19" idx="7"/>
            <a:endCxn id="18" idx="3"/>
          </p:cNvCxnSpPr>
          <p:nvPr/>
        </p:nvCxnSpPr>
        <p:spPr>
          <a:xfrm flipV="1">
            <a:off x="3515734" y="4534335"/>
            <a:ext cx="474129" cy="76907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0983DA-4FB8-45B1-BCA9-5927DB11B7D9}"/>
              </a:ext>
            </a:extLst>
          </p:cNvPr>
          <p:cNvCxnSpPr>
            <a:cxnSpLocks/>
            <a:stCxn id="20" idx="2"/>
            <a:endCxn id="18" idx="6"/>
          </p:cNvCxnSpPr>
          <p:nvPr/>
        </p:nvCxnSpPr>
        <p:spPr>
          <a:xfrm flipH="1" flipV="1">
            <a:off x="4232232" y="4433943"/>
            <a:ext cx="576018" cy="1419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A92041-A5BA-46BC-BFD1-7B1D4EBBF569}"/>
              </a:ext>
            </a:extLst>
          </p:cNvPr>
          <p:cNvCxnSpPr>
            <a:cxnSpLocks/>
            <a:stCxn id="21" idx="7"/>
            <a:endCxn id="20" idx="4"/>
          </p:cNvCxnSpPr>
          <p:nvPr/>
        </p:nvCxnSpPr>
        <p:spPr>
          <a:xfrm flipV="1">
            <a:off x="4474601" y="4717895"/>
            <a:ext cx="475626" cy="5855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B32972-D468-439D-9239-15F8C8CB8D22}"/>
              </a:ext>
            </a:extLst>
          </p:cNvPr>
          <p:cNvCxnSpPr>
            <a:cxnSpLocks/>
            <a:stCxn id="21" idx="1"/>
            <a:endCxn id="18" idx="4"/>
          </p:cNvCxnSpPr>
          <p:nvPr/>
        </p:nvCxnSpPr>
        <p:spPr>
          <a:xfrm flipH="1" flipV="1">
            <a:off x="4090256" y="4575919"/>
            <a:ext cx="183560" cy="72749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7614F42-FD92-4F76-A953-15DF679C9F1E}"/>
              </a:ext>
            </a:extLst>
          </p:cNvPr>
          <p:cNvSpPr/>
          <p:nvPr/>
        </p:nvSpPr>
        <p:spPr>
          <a:xfrm>
            <a:off x="6239828" y="4392359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68C9A9-8CDC-4324-9702-57217B94800E}"/>
              </a:ext>
            </a:extLst>
          </p:cNvPr>
          <p:cNvSpPr/>
          <p:nvPr/>
        </p:nvSpPr>
        <p:spPr>
          <a:xfrm>
            <a:off x="6092767" y="498467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1D0587-7310-474A-9B23-9F5262709633}"/>
              </a:ext>
            </a:extLst>
          </p:cNvPr>
          <p:cNvSpPr/>
          <p:nvPr/>
        </p:nvSpPr>
        <p:spPr>
          <a:xfrm>
            <a:off x="7099799" y="4534335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7D0C21-ADC2-4FD5-91FC-A8B85C7A898F}"/>
              </a:ext>
            </a:extLst>
          </p:cNvPr>
          <p:cNvSpPr/>
          <p:nvPr/>
        </p:nvSpPr>
        <p:spPr>
          <a:xfrm>
            <a:off x="6740229" y="5445390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D040F2-4885-4D5F-810D-38BFB7030F35}"/>
              </a:ext>
            </a:extLst>
          </p:cNvPr>
          <p:cNvCxnSpPr>
            <a:cxnSpLocks/>
            <a:stCxn id="30" idx="2"/>
            <a:endCxn id="28" idx="6"/>
          </p:cNvCxnSpPr>
          <p:nvPr/>
        </p:nvCxnSpPr>
        <p:spPr>
          <a:xfrm flipH="1" flipV="1">
            <a:off x="6523781" y="4534336"/>
            <a:ext cx="576018" cy="1419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45C7661-695A-4A26-9959-F806B29B3726}"/>
              </a:ext>
            </a:extLst>
          </p:cNvPr>
          <p:cNvSpPr/>
          <p:nvPr/>
        </p:nvSpPr>
        <p:spPr>
          <a:xfrm>
            <a:off x="8360367" y="4475527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36FBF72-FD50-44CE-AAC1-9E6BEDDD0BF3}"/>
              </a:ext>
            </a:extLst>
          </p:cNvPr>
          <p:cNvSpPr/>
          <p:nvPr/>
        </p:nvSpPr>
        <p:spPr>
          <a:xfrm>
            <a:off x="8213306" y="5067846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518794D-9674-412F-904A-89657351ADA7}"/>
              </a:ext>
            </a:extLst>
          </p:cNvPr>
          <p:cNvSpPr/>
          <p:nvPr/>
        </p:nvSpPr>
        <p:spPr>
          <a:xfrm>
            <a:off x="9220338" y="4617503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52CD6C0-5A06-48D7-A009-F920F4AAA204}"/>
              </a:ext>
            </a:extLst>
          </p:cNvPr>
          <p:cNvSpPr/>
          <p:nvPr/>
        </p:nvSpPr>
        <p:spPr>
          <a:xfrm>
            <a:off x="8999999" y="5344756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53C04B-3F8A-4EB0-93CD-2BB81631F4E0}"/>
              </a:ext>
            </a:extLst>
          </p:cNvPr>
          <p:cNvCxnSpPr>
            <a:cxnSpLocks/>
            <a:stCxn id="38" idx="2"/>
            <a:endCxn id="36" idx="6"/>
          </p:cNvCxnSpPr>
          <p:nvPr/>
        </p:nvCxnSpPr>
        <p:spPr>
          <a:xfrm flipH="1" flipV="1">
            <a:off x="8644320" y="4617504"/>
            <a:ext cx="576018" cy="1419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0431D9-215A-4097-BF68-3F2CE3D59588}"/>
              </a:ext>
            </a:extLst>
          </p:cNvPr>
          <p:cNvCxnSpPr>
            <a:cxnSpLocks/>
            <a:stCxn id="37" idx="0"/>
            <a:endCxn id="36" idx="3"/>
          </p:cNvCxnSpPr>
          <p:nvPr/>
        </p:nvCxnSpPr>
        <p:spPr>
          <a:xfrm flipV="1">
            <a:off x="8355283" y="4717896"/>
            <a:ext cx="46668" cy="3499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04F8C5-B8EC-4C78-B75A-893257DA84F6}"/>
              </a:ext>
            </a:extLst>
          </p:cNvPr>
          <p:cNvCxnSpPr>
            <a:cxnSpLocks/>
            <a:stCxn id="38" idx="3"/>
            <a:endCxn id="37" idx="6"/>
          </p:cNvCxnSpPr>
          <p:nvPr/>
        </p:nvCxnSpPr>
        <p:spPr>
          <a:xfrm flipH="1">
            <a:off x="8497259" y="4859872"/>
            <a:ext cx="764663" cy="34995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7709788-7A8F-4491-BCD0-97E0948878D6}"/>
              </a:ext>
            </a:extLst>
          </p:cNvPr>
          <p:cNvSpPr txBox="1"/>
          <p:nvPr/>
        </p:nvSpPr>
        <p:spPr>
          <a:xfrm>
            <a:off x="1040405" y="5905371"/>
            <a:ext cx="137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 tree</a:t>
            </a:r>
            <a:endParaRPr lang="th-TH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688CEC-123E-42D7-AC6E-1BB7ED81877A}"/>
              </a:ext>
            </a:extLst>
          </p:cNvPr>
          <p:cNvSpPr txBox="1"/>
          <p:nvPr/>
        </p:nvSpPr>
        <p:spPr>
          <a:xfrm>
            <a:off x="3188409" y="5796511"/>
            <a:ext cx="200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Tree</a:t>
            </a:r>
          </a:p>
          <a:p>
            <a:pPr algn="ctr"/>
            <a:r>
              <a:rPr lang="en-US" sz="2400" dirty="0"/>
              <a:t>(too many edges)</a:t>
            </a:r>
            <a:endParaRPr lang="th-TH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294CA3-7A49-434E-BCEA-D992811FA13F}"/>
              </a:ext>
            </a:extLst>
          </p:cNvPr>
          <p:cNvSpPr txBox="1"/>
          <p:nvPr/>
        </p:nvSpPr>
        <p:spPr>
          <a:xfrm>
            <a:off x="5738974" y="5796511"/>
            <a:ext cx="200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Tree</a:t>
            </a:r>
          </a:p>
          <a:p>
            <a:pPr algn="ctr"/>
            <a:r>
              <a:rPr lang="en-US" sz="2400" dirty="0"/>
              <a:t>(too many nodes)</a:t>
            </a:r>
            <a:endParaRPr lang="th-TH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2EDD70-288D-40A4-BAFB-1C5579129443}"/>
              </a:ext>
            </a:extLst>
          </p:cNvPr>
          <p:cNvSpPr txBox="1"/>
          <p:nvPr/>
        </p:nvSpPr>
        <p:spPr>
          <a:xfrm>
            <a:off x="8024523" y="5796511"/>
            <a:ext cx="1718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Tree</a:t>
            </a:r>
          </a:p>
          <a:p>
            <a:pPr algn="ctr"/>
            <a:r>
              <a:rPr lang="en-US" sz="2400" dirty="0"/>
              <a:t>(not connected)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358596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1" grpId="0" animBg="1"/>
      <p:bldP spid="52" grpId="0" animBg="1"/>
      <p:bldP spid="48" grpId="0" animBg="1"/>
      <p:bldP spid="49" grpId="0"/>
      <p:bldP spid="54" grpId="0"/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72E6-D6E8-4160-8CD3-916C13B5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6D19-EE3B-4FE3-8230-E500DD50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825625"/>
            <a:ext cx="6427521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Tree where one node is defined as a </a:t>
            </a:r>
            <a:r>
              <a:rPr lang="en-US" dirty="0">
                <a:solidFill>
                  <a:schemeClr val="accent5"/>
                </a:solidFill>
              </a:rPr>
              <a:t>root</a:t>
            </a:r>
          </a:p>
          <a:p>
            <a:r>
              <a:rPr lang="en-US" dirty="0"/>
              <a:t>For an edge in a rooted tree, a node that is closer to the root is called </a:t>
            </a:r>
            <a:r>
              <a:rPr lang="en-US" dirty="0">
                <a:solidFill>
                  <a:schemeClr val="accent6"/>
                </a:solidFill>
              </a:rPr>
              <a:t>parent</a:t>
            </a:r>
            <a:r>
              <a:rPr lang="en-US" dirty="0"/>
              <a:t> while the other node is called </a:t>
            </a:r>
            <a:r>
              <a:rPr lang="en-US" dirty="0">
                <a:solidFill>
                  <a:schemeClr val="accent3"/>
                </a:solidFill>
              </a:rPr>
              <a:t>child</a:t>
            </a:r>
          </a:p>
          <a:p>
            <a:r>
              <a:rPr lang="en-US" dirty="0">
                <a:solidFill>
                  <a:schemeClr val="accent6"/>
                </a:solidFill>
              </a:rPr>
              <a:t>Ancestor</a:t>
            </a:r>
            <a:r>
              <a:rPr lang="en-US" dirty="0"/>
              <a:t> of node A = parent of parent .... of A</a:t>
            </a:r>
          </a:p>
          <a:p>
            <a:r>
              <a:rPr lang="en-US" dirty="0">
                <a:solidFill>
                  <a:schemeClr val="accent3"/>
                </a:solidFill>
              </a:rPr>
              <a:t>Descendant</a:t>
            </a:r>
            <a:r>
              <a:rPr lang="en-US" dirty="0"/>
              <a:t> of node A = child of child .... of A</a:t>
            </a:r>
          </a:p>
          <a:p>
            <a:r>
              <a:rPr lang="en-US" dirty="0"/>
              <a:t>Root is usually drawn at the top and is consider as the </a:t>
            </a:r>
            <a:r>
              <a:rPr lang="en-US" dirty="0">
                <a:solidFill>
                  <a:schemeClr val="accent4"/>
                </a:solidFill>
              </a:rPr>
              <a:t>starting point</a:t>
            </a:r>
          </a:p>
          <a:p>
            <a:pPr lvl="1"/>
            <a:r>
              <a:rPr lang="en-US" dirty="0"/>
              <a:t>Root is at level 0 (depth 0)</a:t>
            </a:r>
          </a:p>
          <a:p>
            <a:pPr lvl="1"/>
            <a:r>
              <a:rPr lang="en-US" dirty="0"/>
              <a:t>Children of root are drawn at the same level at </a:t>
            </a:r>
            <a:r>
              <a:rPr lang="en-US" dirty="0">
                <a:solidFill>
                  <a:schemeClr val="accent5"/>
                </a:solidFill>
              </a:rPr>
              <a:t>level 1</a:t>
            </a:r>
            <a:r>
              <a:rPr lang="en-US" dirty="0"/>
              <a:t> (depth 1)</a:t>
            </a:r>
          </a:p>
          <a:p>
            <a:pPr lvl="1"/>
            <a:r>
              <a:rPr lang="en-US" dirty="0"/>
              <a:t>Children of children of root are at </a:t>
            </a:r>
            <a:r>
              <a:rPr lang="en-US" dirty="0">
                <a:solidFill>
                  <a:schemeClr val="accent5"/>
                </a:solidFill>
              </a:rPr>
              <a:t>level 2 </a:t>
            </a:r>
            <a:r>
              <a:rPr lang="en-US" dirty="0"/>
              <a:t>(depth 2)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0FC6DE-4A3C-4588-8B76-DBC6EC6BF64C}"/>
              </a:ext>
            </a:extLst>
          </p:cNvPr>
          <p:cNvSpPr/>
          <p:nvPr/>
        </p:nvSpPr>
        <p:spPr>
          <a:xfrm>
            <a:off x="9230981" y="334865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729071-A71C-4730-AB17-ED12D3429272}"/>
              </a:ext>
            </a:extLst>
          </p:cNvPr>
          <p:cNvSpPr/>
          <p:nvPr/>
        </p:nvSpPr>
        <p:spPr>
          <a:xfrm>
            <a:off x="8254397" y="1027910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291033-CEF5-4B6D-8707-A099A1894861}"/>
              </a:ext>
            </a:extLst>
          </p:cNvPr>
          <p:cNvSpPr/>
          <p:nvPr/>
        </p:nvSpPr>
        <p:spPr>
          <a:xfrm>
            <a:off x="10207563" y="1027910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7E51B7-BC13-4BC3-AD96-4A3D5B55312A}"/>
              </a:ext>
            </a:extLst>
          </p:cNvPr>
          <p:cNvSpPr/>
          <p:nvPr/>
        </p:nvSpPr>
        <p:spPr>
          <a:xfrm>
            <a:off x="7726298" y="170793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2D1FD1-2CBE-4BCE-8C3C-9DE6CFA21AE0}"/>
              </a:ext>
            </a:extLst>
          </p:cNvPr>
          <p:cNvSpPr/>
          <p:nvPr/>
        </p:nvSpPr>
        <p:spPr>
          <a:xfrm>
            <a:off x="8782496" y="170793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9D679D-445C-4533-934A-92321060CCCA}"/>
              </a:ext>
            </a:extLst>
          </p:cNvPr>
          <p:cNvSpPr/>
          <p:nvPr/>
        </p:nvSpPr>
        <p:spPr>
          <a:xfrm>
            <a:off x="9659873" y="170793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993D1E-295A-4EAF-9F04-1D56CF728275}"/>
              </a:ext>
            </a:extLst>
          </p:cNvPr>
          <p:cNvSpPr/>
          <p:nvPr/>
        </p:nvSpPr>
        <p:spPr>
          <a:xfrm>
            <a:off x="10716071" y="170793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44C312-4D5C-47CB-8F23-82F04CE827C0}"/>
              </a:ext>
            </a:extLst>
          </p:cNvPr>
          <p:cNvSpPr/>
          <p:nvPr/>
        </p:nvSpPr>
        <p:spPr>
          <a:xfrm>
            <a:off x="7352707" y="2411625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F74F80-82A3-456E-8A54-729966AC66A2}"/>
              </a:ext>
            </a:extLst>
          </p:cNvPr>
          <p:cNvSpPr/>
          <p:nvPr/>
        </p:nvSpPr>
        <p:spPr>
          <a:xfrm>
            <a:off x="7724182" y="2411625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019E4A-DB3F-4A09-A32F-1622C293FA5F}"/>
              </a:ext>
            </a:extLst>
          </p:cNvPr>
          <p:cNvSpPr/>
          <p:nvPr/>
        </p:nvSpPr>
        <p:spPr>
          <a:xfrm>
            <a:off x="8147009" y="2411624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6667D3-8508-43B2-8B18-48B73E9FCFE0}"/>
              </a:ext>
            </a:extLst>
          </p:cNvPr>
          <p:cNvSpPr/>
          <p:nvPr/>
        </p:nvSpPr>
        <p:spPr>
          <a:xfrm>
            <a:off x="10712833" y="2411624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F848D6-A305-47FF-A99B-2B950A882CAE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8396374" y="577234"/>
            <a:ext cx="876191" cy="4506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007ECC-E209-4D36-ACD3-FEC3C8FF2E4B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7868275" y="1270279"/>
            <a:ext cx="427706" cy="43765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32CF69-4C06-4FB0-8999-A3751363F3BD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9473350" y="577234"/>
            <a:ext cx="876190" cy="4506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FE6CE3-EEE0-496E-A069-54C7AEF107B5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8496766" y="1270279"/>
            <a:ext cx="427707" cy="43765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86832B-42CD-4E8A-B7AB-194A8D328918}"/>
              </a:ext>
            </a:extLst>
          </p:cNvPr>
          <p:cNvCxnSpPr>
            <a:cxnSpLocks/>
            <a:stCxn id="12" idx="0"/>
            <a:endCxn id="7" idx="4"/>
          </p:cNvCxnSpPr>
          <p:nvPr/>
        </p:nvCxnSpPr>
        <p:spPr>
          <a:xfrm flipV="1">
            <a:off x="7866159" y="1991891"/>
            <a:ext cx="2116" cy="4197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601818-5407-4EBC-BB7F-BB7B2EC038A2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flipV="1">
            <a:off x="7494684" y="1950307"/>
            <a:ext cx="273198" cy="4613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E2AE17-CD79-4FB0-820E-2479C2DA9832}"/>
              </a:ext>
            </a:extLst>
          </p:cNvPr>
          <p:cNvCxnSpPr>
            <a:cxnSpLocks/>
            <a:stCxn id="13" idx="0"/>
            <a:endCxn id="7" idx="5"/>
          </p:cNvCxnSpPr>
          <p:nvPr/>
        </p:nvCxnSpPr>
        <p:spPr>
          <a:xfrm flipH="1" flipV="1">
            <a:off x="7968667" y="1950307"/>
            <a:ext cx="320319" cy="46131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0F63E8-D92A-44F3-BE56-DDCF45F986A5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9801850" y="1270279"/>
            <a:ext cx="447297" cy="43765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30B156-3D64-4C59-A8E3-2D0C690758C5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10449932" y="1270279"/>
            <a:ext cx="408116" cy="43765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9BA009-BDA9-4D3C-8875-00540D9D0F28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V="1">
            <a:off x="10854810" y="1991891"/>
            <a:ext cx="3238" cy="41973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5DD0718-4882-48F0-A655-62736A322026}"/>
              </a:ext>
            </a:extLst>
          </p:cNvPr>
          <p:cNvSpPr txBox="1"/>
          <p:nvPr/>
        </p:nvSpPr>
        <p:spPr>
          <a:xfrm>
            <a:off x="7338148" y="2944210"/>
            <a:ext cx="3734245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 is the parent of B and C</a:t>
            </a:r>
          </a:p>
          <a:p>
            <a:r>
              <a:rPr lang="en-US" sz="2000" dirty="0"/>
              <a:t>B is the parent of D and E</a:t>
            </a:r>
          </a:p>
          <a:p>
            <a:r>
              <a:rPr lang="en-US" sz="2000" dirty="0"/>
              <a:t>K is a child of G</a:t>
            </a:r>
          </a:p>
          <a:p>
            <a:r>
              <a:rPr lang="en-US" sz="2000" dirty="0"/>
              <a:t>H, I and J are children of D</a:t>
            </a:r>
          </a:p>
          <a:p>
            <a:r>
              <a:rPr lang="en-US" sz="2000" dirty="0"/>
              <a:t>B is an ancestor of D, H, I and J</a:t>
            </a:r>
          </a:p>
          <a:p>
            <a:r>
              <a:rPr lang="en-US" sz="2000" dirty="0"/>
              <a:t>K is a descendant of G, C, and 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031A77-50C7-46DA-A317-79565CB8687F}"/>
              </a:ext>
            </a:extLst>
          </p:cNvPr>
          <p:cNvSpPr txBox="1"/>
          <p:nvPr/>
        </p:nvSpPr>
        <p:spPr>
          <a:xfrm>
            <a:off x="8128826" y="-83957"/>
            <a:ext cx="116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is A</a:t>
            </a:r>
            <a:endParaRPr lang="th-TH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52BD414-3667-4E23-9BF3-B337AC75412C}"/>
              </a:ext>
            </a:extLst>
          </p:cNvPr>
          <p:cNvSpPr/>
          <p:nvPr/>
        </p:nvSpPr>
        <p:spPr>
          <a:xfrm>
            <a:off x="6648450" y="282640"/>
            <a:ext cx="4448175" cy="37669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800" dirty="0"/>
              <a:t>Depth 0</a:t>
            </a:r>
            <a:endParaRPr lang="th-TH" sz="18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8FE39FE-3770-427E-99D8-A7CE98FA79D9}"/>
              </a:ext>
            </a:extLst>
          </p:cNvPr>
          <p:cNvSpPr/>
          <p:nvPr/>
        </p:nvSpPr>
        <p:spPr>
          <a:xfrm>
            <a:off x="6645213" y="2358211"/>
            <a:ext cx="4448175" cy="37669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800" dirty="0"/>
              <a:t>Depth 3</a:t>
            </a:r>
            <a:endParaRPr lang="th-TH" sz="18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FBB7AC7-5D0B-4FB6-A59F-3F1172CBF334}"/>
              </a:ext>
            </a:extLst>
          </p:cNvPr>
          <p:cNvSpPr/>
          <p:nvPr/>
        </p:nvSpPr>
        <p:spPr>
          <a:xfrm>
            <a:off x="6648450" y="1656829"/>
            <a:ext cx="4448175" cy="37669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800" dirty="0"/>
              <a:t>Depth 2</a:t>
            </a:r>
            <a:endParaRPr lang="th-TH" sz="18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6507C22-3D87-4461-BC4C-D3CED33A4BB4}"/>
              </a:ext>
            </a:extLst>
          </p:cNvPr>
          <p:cNvSpPr/>
          <p:nvPr/>
        </p:nvSpPr>
        <p:spPr>
          <a:xfrm>
            <a:off x="6648450" y="974497"/>
            <a:ext cx="4448175" cy="37669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800" dirty="0"/>
              <a:t>Depth 1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21200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8" grpId="0" uiExpand="1" build="p" animBg="1"/>
      <p:bldP spid="49" grpId="0"/>
      <p:bldP spid="51" grpId="0" animBg="1"/>
      <p:bldP spid="52" grpId="0" animBg="1"/>
      <p:bldP spid="53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0F4DB3-6CBE-49F9-9F29-754CAE2DBE84}"/>
              </a:ext>
            </a:extLst>
          </p:cNvPr>
          <p:cNvSpPr/>
          <p:nvPr/>
        </p:nvSpPr>
        <p:spPr>
          <a:xfrm>
            <a:off x="768380" y="4581553"/>
            <a:ext cx="891897" cy="169771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DD8A381-CBC0-4D22-9272-DA7F3147ADDB}"/>
              </a:ext>
            </a:extLst>
          </p:cNvPr>
          <p:cNvSpPr/>
          <p:nvPr/>
        </p:nvSpPr>
        <p:spPr>
          <a:xfrm>
            <a:off x="1995612" y="4581553"/>
            <a:ext cx="1534272" cy="169771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8DBFE7B-7875-4E63-9B10-8B22A63874A2}"/>
              </a:ext>
            </a:extLst>
          </p:cNvPr>
          <p:cNvSpPr/>
          <p:nvPr/>
        </p:nvSpPr>
        <p:spPr>
          <a:xfrm>
            <a:off x="6875429" y="4581553"/>
            <a:ext cx="1534272" cy="169771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E7D8FB-1D6D-49D5-A6AD-F7CF83BE31B2}"/>
              </a:ext>
            </a:extLst>
          </p:cNvPr>
          <p:cNvSpPr/>
          <p:nvPr/>
        </p:nvSpPr>
        <p:spPr>
          <a:xfrm>
            <a:off x="5369643" y="4581553"/>
            <a:ext cx="1220800" cy="169771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1D2913-15D7-456A-95D9-6719855D2160}"/>
              </a:ext>
            </a:extLst>
          </p:cNvPr>
          <p:cNvSpPr/>
          <p:nvPr/>
        </p:nvSpPr>
        <p:spPr>
          <a:xfrm>
            <a:off x="3832968" y="4581553"/>
            <a:ext cx="1335890" cy="169771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BACC2-63F5-4F85-97AF-E0628F51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Binary Tree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E6EA-1286-491A-9E6D-7A2475D6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 = a tree that every node has at most 2 children</a:t>
            </a:r>
          </a:p>
          <a:p>
            <a:r>
              <a:rPr lang="en-US" dirty="0"/>
              <a:t>Complete tree = the tree must be filled with every possible node at every level (except the deepest level which must be filled as far to the left as possible)</a:t>
            </a:r>
          </a:p>
          <a:p>
            <a:pPr lvl="1"/>
            <a:r>
              <a:rPr lang="en-US" dirty="0"/>
              <a:t>Blank tree is consider a complete binary tree</a:t>
            </a:r>
            <a:endParaRPr lang="th-T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253CCA-05DB-4349-9D4D-6159154FECF8}"/>
              </a:ext>
            </a:extLst>
          </p:cNvPr>
          <p:cNvSpPr/>
          <p:nvPr/>
        </p:nvSpPr>
        <p:spPr>
          <a:xfrm>
            <a:off x="1061251" y="4681893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976C32-F930-4626-9757-0869E6F89191}"/>
              </a:ext>
            </a:extLst>
          </p:cNvPr>
          <p:cNvSpPr/>
          <p:nvPr/>
        </p:nvSpPr>
        <p:spPr>
          <a:xfrm>
            <a:off x="2672337" y="4681893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89E444-4812-4C51-88F6-E55467742426}"/>
              </a:ext>
            </a:extLst>
          </p:cNvPr>
          <p:cNvSpPr/>
          <p:nvPr/>
        </p:nvSpPr>
        <p:spPr>
          <a:xfrm>
            <a:off x="4357346" y="4681893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39F8FC-DC56-4B3E-868C-5EABAF82B43C}"/>
              </a:ext>
            </a:extLst>
          </p:cNvPr>
          <p:cNvSpPr/>
          <p:nvPr/>
        </p:nvSpPr>
        <p:spPr>
          <a:xfrm>
            <a:off x="6140307" y="4681893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DAB410-C69D-4B25-8124-22A6CD610F89}"/>
              </a:ext>
            </a:extLst>
          </p:cNvPr>
          <p:cNvSpPr/>
          <p:nvPr/>
        </p:nvSpPr>
        <p:spPr>
          <a:xfrm>
            <a:off x="2286250" y="5237637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751A0F-5559-4C07-A45B-857EDAD568CB}"/>
              </a:ext>
            </a:extLst>
          </p:cNvPr>
          <p:cNvSpPr/>
          <p:nvPr/>
        </p:nvSpPr>
        <p:spPr>
          <a:xfrm>
            <a:off x="2993536" y="5237634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3EBA21-5230-4CCC-90E7-655DCFA193D7}"/>
              </a:ext>
            </a:extLst>
          </p:cNvPr>
          <p:cNvSpPr/>
          <p:nvPr/>
        </p:nvSpPr>
        <p:spPr>
          <a:xfrm>
            <a:off x="2086117" y="5886857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889A86-49A8-422C-B1F0-76547EEF99C5}"/>
              </a:ext>
            </a:extLst>
          </p:cNvPr>
          <p:cNvSpPr/>
          <p:nvPr/>
        </p:nvSpPr>
        <p:spPr>
          <a:xfrm>
            <a:off x="3979869" y="5237634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F6B85F-3A7F-4D73-9855-8C4410010D43}"/>
              </a:ext>
            </a:extLst>
          </p:cNvPr>
          <p:cNvSpPr/>
          <p:nvPr/>
        </p:nvSpPr>
        <p:spPr>
          <a:xfrm>
            <a:off x="4365956" y="5237635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9C4014-F8BB-4402-82F5-69D3EEB65476}"/>
              </a:ext>
            </a:extLst>
          </p:cNvPr>
          <p:cNvSpPr/>
          <p:nvPr/>
        </p:nvSpPr>
        <p:spPr>
          <a:xfrm>
            <a:off x="4752043" y="5237634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D749A1-AAD4-45A1-9A42-0297FFB2C75E}"/>
              </a:ext>
            </a:extLst>
          </p:cNvPr>
          <p:cNvSpPr/>
          <p:nvPr/>
        </p:nvSpPr>
        <p:spPr>
          <a:xfrm>
            <a:off x="5813736" y="5237635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3511B3-0AB1-4560-8D44-2F8A46A0D532}"/>
              </a:ext>
            </a:extLst>
          </p:cNvPr>
          <p:cNvSpPr/>
          <p:nvPr/>
        </p:nvSpPr>
        <p:spPr>
          <a:xfrm>
            <a:off x="5545543" y="587376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269EAC-DA86-40AB-AD8B-FCF5963AF41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2428227" y="4965846"/>
            <a:ext cx="386087" cy="27179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3BEB6E-C2A1-4FCA-8D0F-5D25CCF6561F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flipH="1" flipV="1">
            <a:off x="2814314" y="4965846"/>
            <a:ext cx="321199" cy="27178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C9D827-1958-417C-88AE-76ADE990F533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2228094" y="5480006"/>
            <a:ext cx="99740" cy="40685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E2C6F0-EACD-4833-A2F0-BCFAD7EB9C4C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flipH="1">
            <a:off x="4121846" y="4924262"/>
            <a:ext cx="277084" cy="31337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6D56B5-47B5-4F2B-886F-22DB9C78CB76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4499323" y="4965846"/>
            <a:ext cx="8610" cy="27178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25E2F2-5462-45C0-A75B-30FAB5C78E8D}"/>
              </a:ext>
            </a:extLst>
          </p:cNvPr>
          <p:cNvCxnSpPr>
            <a:cxnSpLocks/>
            <a:stCxn id="6" idx="5"/>
            <a:endCxn id="13" idx="0"/>
          </p:cNvCxnSpPr>
          <p:nvPr/>
        </p:nvCxnSpPr>
        <p:spPr>
          <a:xfrm>
            <a:off x="4599715" y="4924262"/>
            <a:ext cx="294305" cy="31337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CFD3A0-99D3-44E2-9AB8-B0A8728A8956}"/>
              </a:ext>
            </a:extLst>
          </p:cNvPr>
          <p:cNvCxnSpPr>
            <a:cxnSpLocks/>
            <a:stCxn id="7" idx="3"/>
            <a:endCxn id="14" idx="0"/>
          </p:cNvCxnSpPr>
          <p:nvPr/>
        </p:nvCxnSpPr>
        <p:spPr>
          <a:xfrm flipH="1">
            <a:off x="5955713" y="4924262"/>
            <a:ext cx="226178" cy="31337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22971B-3FCA-4A1C-AB41-A66DCD44AF94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5687520" y="5480004"/>
            <a:ext cx="167800" cy="39376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FABA7A7-54DB-4233-8016-8D23E658A7CE}"/>
              </a:ext>
            </a:extLst>
          </p:cNvPr>
          <p:cNvSpPr/>
          <p:nvPr/>
        </p:nvSpPr>
        <p:spPr>
          <a:xfrm>
            <a:off x="2450214" y="5901390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D247FE-8DD7-4295-9A03-70BE9FFB715F}"/>
              </a:ext>
            </a:extLst>
          </p:cNvPr>
          <p:cNvSpPr/>
          <p:nvPr/>
        </p:nvSpPr>
        <p:spPr>
          <a:xfrm>
            <a:off x="2814312" y="5901390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59E829E-CB59-4254-B2AB-FC2A30C2E4B2}"/>
              </a:ext>
            </a:extLst>
          </p:cNvPr>
          <p:cNvSpPr/>
          <p:nvPr/>
        </p:nvSpPr>
        <p:spPr>
          <a:xfrm>
            <a:off x="3178410" y="5901390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1014F7-BA79-4075-B50A-CF26F27EBBC9}"/>
              </a:ext>
            </a:extLst>
          </p:cNvPr>
          <p:cNvCxnSpPr>
            <a:cxnSpLocks/>
            <a:stCxn id="8" idx="5"/>
            <a:endCxn id="42" idx="0"/>
          </p:cNvCxnSpPr>
          <p:nvPr/>
        </p:nvCxnSpPr>
        <p:spPr>
          <a:xfrm>
            <a:off x="2528619" y="5480006"/>
            <a:ext cx="63572" cy="42138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5D7F89-319C-4BCC-B070-F7CCC7EC3ECB}"/>
              </a:ext>
            </a:extLst>
          </p:cNvPr>
          <p:cNvCxnSpPr>
            <a:cxnSpLocks/>
            <a:stCxn id="9" idx="3"/>
            <a:endCxn id="43" idx="0"/>
          </p:cNvCxnSpPr>
          <p:nvPr/>
        </p:nvCxnSpPr>
        <p:spPr>
          <a:xfrm flipH="1">
            <a:off x="2956289" y="5480003"/>
            <a:ext cx="78831" cy="42138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5BA9BD-527A-4072-889E-3517F8F2ABFF}"/>
              </a:ext>
            </a:extLst>
          </p:cNvPr>
          <p:cNvCxnSpPr>
            <a:cxnSpLocks/>
            <a:stCxn id="9" idx="5"/>
            <a:endCxn id="45" idx="0"/>
          </p:cNvCxnSpPr>
          <p:nvPr/>
        </p:nvCxnSpPr>
        <p:spPr>
          <a:xfrm>
            <a:off x="3235905" y="5480003"/>
            <a:ext cx="84482" cy="42138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26610B3-9140-49FE-81BA-99D5D32A7836}"/>
              </a:ext>
            </a:extLst>
          </p:cNvPr>
          <p:cNvSpPr/>
          <p:nvPr/>
        </p:nvSpPr>
        <p:spPr>
          <a:xfrm>
            <a:off x="7578294" y="4681893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BCF9787-EB49-4EEB-82E9-293AC2FC449C}"/>
              </a:ext>
            </a:extLst>
          </p:cNvPr>
          <p:cNvSpPr/>
          <p:nvPr/>
        </p:nvSpPr>
        <p:spPr>
          <a:xfrm>
            <a:off x="7251723" y="5237635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6DE76C-E4B7-4406-A8E7-441F4D623C01}"/>
              </a:ext>
            </a:extLst>
          </p:cNvPr>
          <p:cNvSpPr/>
          <p:nvPr/>
        </p:nvSpPr>
        <p:spPr>
          <a:xfrm>
            <a:off x="6983530" y="587376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6CB6B8-0ADE-4F81-BF32-94B517C1EE0D}"/>
              </a:ext>
            </a:extLst>
          </p:cNvPr>
          <p:cNvCxnSpPr>
            <a:cxnSpLocks/>
            <a:stCxn id="63" idx="3"/>
            <a:endCxn id="64" idx="0"/>
          </p:cNvCxnSpPr>
          <p:nvPr/>
        </p:nvCxnSpPr>
        <p:spPr>
          <a:xfrm flipH="1">
            <a:off x="7393700" y="4924262"/>
            <a:ext cx="226178" cy="31337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E236E4A-01D1-4160-BBBF-3CF7B56CF365}"/>
              </a:ext>
            </a:extLst>
          </p:cNvPr>
          <p:cNvCxnSpPr>
            <a:cxnSpLocks/>
            <a:stCxn id="64" idx="3"/>
            <a:endCxn id="65" idx="0"/>
          </p:cNvCxnSpPr>
          <p:nvPr/>
        </p:nvCxnSpPr>
        <p:spPr>
          <a:xfrm flipH="1">
            <a:off x="7125507" y="5480004"/>
            <a:ext cx="167800" cy="39376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0FF02C7-3304-4A1F-A8C5-341EC7E0E18A}"/>
              </a:ext>
            </a:extLst>
          </p:cNvPr>
          <p:cNvSpPr/>
          <p:nvPr/>
        </p:nvSpPr>
        <p:spPr>
          <a:xfrm>
            <a:off x="7860460" y="5237633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6586B06-7D09-49A3-A06B-705D01942449}"/>
              </a:ext>
            </a:extLst>
          </p:cNvPr>
          <p:cNvCxnSpPr>
            <a:cxnSpLocks/>
            <a:stCxn id="63" idx="5"/>
            <a:endCxn id="68" idx="0"/>
          </p:cNvCxnSpPr>
          <p:nvPr/>
        </p:nvCxnSpPr>
        <p:spPr>
          <a:xfrm>
            <a:off x="7820663" y="4924262"/>
            <a:ext cx="181774" cy="31337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B82CC15-5AEC-4584-9024-4D382D7B79CA}"/>
              </a:ext>
            </a:extLst>
          </p:cNvPr>
          <p:cNvSpPr txBox="1"/>
          <p:nvPr/>
        </p:nvSpPr>
        <p:spPr>
          <a:xfrm>
            <a:off x="899355" y="6311896"/>
            <a:ext cx="62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19A969-DBC6-402A-A5CF-F6566E26BAAF}"/>
              </a:ext>
            </a:extLst>
          </p:cNvPr>
          <p:cNvSpPr txBox="1"/>
          <p:nvPr/>
        </p:nvSpPr>
        <p:spPr>
          <a:xfrm>
            <a:off x="2499339" y="6311896"/>
            <a:ext cx="62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9BDA25-813A-4ECA-8817-7CC0157595EA}"/>
              </a:ext>
            </a:extLst>
          </p:cNvPr>
          <p:cNvSpPr txBox="1"/>
          <p:nvPr/>
        </p:nvSpPr>
        <p:spPr>
          <a:xfrm>
            <a:off x="3646221" y="6311896"/>
            <a:ext cx="172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Not binary</a:t>
            </a: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5114356-9913-43ED-8764-A41136BB8204}"/>
              </a:ext>
            </a:extLst>
          </p:cNvPr>
          <p:cNvSpPr txBox="1"/>
          <p:nvPr/>
        </p:nvSpPr>
        <p:spPr>
          <a:xfrm>
            <a:off x="5173904" y="6238492"/>
            <a:ext cx="172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Not complete (at depth 1)</a:t>
            </a: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387719-7B1D-4DD7-A77E-58069B6CA119}"/>
              </a:ext>
            </a:extLst>
          </p:cNvPr>
          <p:cNvSpPr txBox="1"/>
          <p:nvPr/>
        </p:nvSpPr>
        <p:spPr>
          <a:xfrm>
            <a:off x="7405779" y="6311896"/>
            <a:ext cx="62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th-TH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2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78" grpId="0"/>
      <p:bldP spid="79" grpId="0"/>
      <p:bldP spid="80" grpId="0"/>
      <p:bldP spid="81" grpId="0"/>
      <p:bldP spid="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658A4A-ABE0-4EB1-802F-2D8C28A761A6}"/>
              </a:ext>
            </a:extLst>
          </p:cNvPr>
          <p:cNvSpPr/>
          <p:nvPr/>
        </p:nvSpPr>
        <p:spPr>
          <a:xfrm>
            <a:off x="2322406" y="2480610"/>
            <a:ext cx="891897" cy="1325563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F5438D-DBEE-488A-AA2A-B0DF63512646}"/>
              </a:ext>
            </a:extLst>
          </p:cNvPr>
          <p:cNvSpPr/>
          <p:nvPr/>
        </p:nvSpPr>
        <p:spPr>
          <a:xfrm>
            <a:off x="659523" y="2480610"/>
            <a:ext cx="891897" cy="1325563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2C958-ED3C-4A36-B1D2-8121343F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7730-D6B1-4CB3-ABCF-EFB207954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Complete Binary Tree that has 4, 5, 8, 10 nodes</a:t>
            </a:r>
            <a:endParaRPr lang="th-T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4133BB-AEF4-4FDF-8E30-40B49EF2B682}"/>
              </a:ext>
            </a:extLst>
          </p:cNvPr>
          <p:cNvSpPr/>
          <p:nvPr/>
        </p:nvSpPr>
        <p:spPr>
          <a:xfrm>
            <a:off x="2626377" y="2580950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4F1CF-941A-473F-95C2-2C28B27F60C7}"/>
              </a:ext>
            </a:extLst>
          </p:cNvPr>
          <p:cNvSpPr txBox="1"/>
          <p:nvPr/>
        </p:nvSpPr>
        <p:spPr>
          <a:xfrm>
            <a:off x="399023" y="3906513"/>
            <a:ext cx="14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 nodes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(blank tree)</a:t>
            </a: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72A70-EA27-424E-8F20-9ECBBE5338C9}"/>
              </a:ext>
            </a:extLst>
          </p:cNvPr>
          <p:cNvSpPr txBox="1"/>
          <p:nvPr/>
        </p:nvSpPr>
        <p:spPr>
          <a:xfrm>
            <a:off x="2061906" y="3906513"/>
            <a:ext cx="14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 nodes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(only root)</a:t>
            </a: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BB47A6-8D83-423A-A934-C00F24E92AE5}"/>
              </a:ext>
            </a:extLst>
          </p:cNvPr>
          <p:cNvSpPr/>
          <p:nvPr/>
        </p:nvSpPr>
        <p:spPr>
          <a:xfrm>
            <a:off x="659909" y="4795159"/>
            <a:ext cx="891897" cy="1091902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5E072D-B46F-461B-92FA-0B70B36E089B}"/>
              </a:ext>
            </a:extLst>
          </p:cNvPr>
          <p:cNvSpPr/>
          <p:nvPr/>
        </p:nvSpPr>
        <p:spPr>
          <a:xfrm>
            <a:off x="963880" y="4895499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3F967-32E6-463E-B002-C4BCEA8E3090}"/>
              </a:ext>
            </a:extLst>
          </p:cNvPr>
          <p:cNvSpPr/>
          <p:nvPr/>
        </p:nvSpPr>
        <p:spPr>
          <a:xfrm>
            <a:off x="5560712" y="2480610"/>
            <a:ext cx="1678288" cy="1697712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0519FB-6AFC-43A6-B05B-FB35E7A0FC5E}"/>
              </a:ext>
            </a:extLst>
          </p:cNvPr>
          <p:cNvSpPr/>
          <p:nvPr/>
        </p:nvSpPr>
        <p:spPr>
          <a:xfrm>
            <a:off x="752180" y="542198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23D57D-364D-4D6A-B0B5-79563C60C4CD}"/>
              </a:ext>
            </a:extLst>
          </p:cNvPr>
          <p:cNvSpPr txBox="1"/>
          <p:nvPr/>
        </p:nvSpPr>
        <p:spPr>
          <a:xfrm>
            <a:off x="294030" y="5917700"/>
            <a:ext cx="14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 nodes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550BD-E515-491A-B0DA-9CF279E36D1F}"/>
              </a:ext>
            </a:extLst>
          </p:cNvPr>
          <p:cNvSpPr/>
          <p:nvPr/>
        </p:nvSpPr>
        <p:spPr>
          <a:xfrm>
            <a:off x="2322406" y="4795159"/>
            <a:ext cx="891897" cy="1091902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28A9534-AF8A-4B19-A8C8-BBAE9891128D}"/>
              </a:ext>
            </a:extLst>
          </p:cNvPr>
          <p:cNvSpPr/>
          <p:nvPr/>
        </p:nvSpPr>
        <p:spPr>
          <a:xfrm>
            <a:off x="2626377" y="4895499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5A3FC9-DDE4-497D-92D0-B231A59A42D5}"/>
              </a:ext>
            </a:extLst>
          </p:cNvPr>
          <p:cNvSpPr/>
          <p:nvPr/>
        </p:nvSpPr>
        <p:spPr>
          <a:xfrm>
            <a:off x="2414677" y="542198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1C317E-D21F-4968-BC5E-8BEDE63C4E40}"/>
              </a:ext>
            </a:extLst>
          </p:cNvPr>
          <p:cNvSpPr/>
          <p:nvPr/>
        </p:nvSpPr>
        <p:spPr>
          <a:xfrm>
            <a:off x="2820227" y="5421988"/>
            <a:ext cx="283953" cy="283953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64A8D-BE71-49E3-9F0F-EFE0AB479142}"/>
              </a:ext>
            </a:extLst>
          </p:cNvPr>
          <p:cNvSpPr txBox="1"/>
          <p:nvPr/>
        </p:nvSpPr>
        <p:spPr>
          <a:xfrm>
            <a:off x="2026250" y="5917700"/>
            <a:ext cx="14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 nodes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h-TH" sz="1800" dirty="0">
              <a:latin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55C3CD-054B-4B16-A7CF-E1D9C0BC588A}"/>
              </a:ext>
            </a:extLst>
          </p:cNvPr>
          <p:cNvCxnSpPr>
            <a:cxnSpLocks/>
            <a:stCxn id="18" idx="0"/>
            <a:endCxn id="17" idx="3"/>
          </p:cNvCxnSpPr>
          <p:nvPr/>
        </p:nvCxnSpPr>
        <p:spPr>
          <a:xfrm flipV="1">
            <a:off x="2556654" y="5137868"/>
            <a:ext cx="111307" cy="28412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CFCF44-6BEE-4418-A64E-5ACA241A846A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894157" y="5137868"/>
            <a:ext cx="111307" cy="28412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C013FC-C954-4BFD-9D0E-CCAF2F261B9C}"/>
              </a:ext>
            </a:extLst>
          </p:cNvPr>
          <p:cNvCxnSpPr>
            <a:cxnSpLocks/>
            <a:stCxn id="19" idx="0"/>
            <a:endCxn id="17" idx="5"/>
          </p:cNvCxnSpPr>
          <p:nvPr/>
        </p:nvCxnSpPr>
        <p:spPr>
          <a:xfrm flipH="1" flipV="1">
            <a:off x="2868746" y="5137868"/>
            <a:ext cx="93458" cy="28412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5889205-3847-41E8-9078-B11793091EAD}"/>
              </a:ext>
            </a:extLst>
          </p:cNvPr>
          <p:cNvSpPr/>
          <p:nvPr/>
        </p:nvSpPr>
        <p:spPr>
          <a:xfrm>
            <a:off x="8191306" y="2480610"/>
            <a:ext cx="1678288" cy="1697712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ADDA6A-D0CC-4C0C-A3B4-B28D17D91E9D}"/>
              </a:ext>
            </a:extLst>
          </p:cNvPr>
          <p:cNvSpPr/>
          <p:nvPr/>
        </p:nvSpPr>
        <p:spPr>
          <a:xfrm>
            <a:off x="8191306" y="4636629"/>
            <a:ext cx="1678288" cy="1697712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5EE1A3-E905-4F22-857B-E7873D5C0BD1}"/>
              </a:ext>
            </a:extLst>
          </p:cNvPr>
          <p:cNvSpPr/>
          <p:nvPr/>
        </p:nvSpPr>
        <p:spPr>
          <a:xfrm>
            <a:off x="5560712" y="4636629"/>
            <a:ext cx="1678288" cy="1697712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2F3FF6-2DCC-458F-A269-2370AA10DDF7}"/>
              </a:ext>
            </a:extLst>
          </p:cNvPr>
          <p:cNvSpPr txBox="1"/>
          <p:nvPr/>
        </p:nvSpPr>
        <p:spPr>
          <a:xfrm>
            <a:off x="5657753" y="4164856"/>
            <a:ext cx="14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 nodes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9781BD-D228-45E1-B8E9-B39F78684837}"/>
              </a:ext>
            </a:extLst>
          </p:cNvPr>
          <p:cNvSpPr txBox="1"/>
          <p:nvPr/>
        </p:nvSpPr>
        <p:spPr>
          <a:xfrm>
            <a:off x="8288347" y="4205818"/>
            <a:ext cx="14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 nodes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0FFFC6-1858-4D7C-8330-4B18A5A4A2E6}"/>
              </a:ext>
            </a:extLst>
          </p:cNvPr>
          <p:cNvSpPr txBox="1"/>
          <p:nvPr/>
        </p:nvSpPr>
        <p:spPr>
          <a:xfrm>
            <a:off x="5657753" y="6349848"/>
            <a:ext cx="14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8 nodes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D573E3-6929-4589-912F-91E1D22230A0}"/>
              </a:ext>
            </a:extLst>
          </p:cNvPr>
          <p:cNvSpPr txBox="1"/>
          <p:nvPr/>
        </p:nvSpPr>
        <p:spPr>
          <a:xfrm>
            <a:off x="8288347" y="6334341"/>
            <a:ext cx="14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10 nodes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h-TH" sz="1800" dirty="0">
              <a:latin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29C502-BA7F-4133-B741-58F230EDCD46}"/>
              </a:ext>
            </a:extLst>
          </p:cNvPr>
          <p:cNvSpPr txBox="1"/>
          <p:nvPr/>
        </p:nvSpPr>
        <p:spPr>
          <a:xfrm>
            <a:off x="6257925" y="599266"/>
            <a:ext cx="5455104" cy="95410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Hint: The answer is unique (There are exactly 1 way to draw a complete binary tree of size k)</a:t>
            </a:r>
          </a:p>
        </p:txBody>
      </p:sp>
    </p:spTree>
    <p:extLst>
      <p:ext uri="{BB962C8B-B14F-4D97-AF65-F5344CB8AC3E}">
        <p14:creationId xmlns:p14="http://schemas.microsoft.com/office/powerpoint/2010/main" val="265660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5" grpId="0" animBg="1"/>
      <p:bldP spid="7" grpId="0"/>
      <p:bldP spid="9" grpId="0"/>
      <p:bldP spid="10" grpId="0" animBg="1"/>
      <p:bldP spid="11" grpId="0" animBg="1"/>
      <p:bldP spid="12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27F7-0ADF-419B-B8BD-EFB37E18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Property of a complete binary tree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ADAC-7DDD-47C0-A305-16DCB590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exactly one way to go from any node to any node</a:t>
            </a:r>
          </a:p>
          <a:p>
            <a:r>
              <a:rPr lang="en-US" dirty="0"/>
              <a:t>Maximum depth is log</a:t>
            </a:r>
            <a:r>
              <a:rPr lang="en-US" baseline="-25000" dirty="0"/>
              <a:t>2</a:t>
            </a:r>
            <a:r>
              <a:rPr lang="en-US" dirty="0"/>
              <a:t> n where n is the number of nodes</a:t>
            </a:r>
          </a:p>
          <a:p>
            <a:pPr lvl="1"/>
            <a:r>
              <a:rPr lang="en-US" dirty="0"/>
              <a:t>Because we require completeness and we have 2 possible children</a:t>
            </a:r>
          </a:p>
          <a:p>
            <a:pPr marL="457200" lvl="1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9904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6C77D-FAA7-48D7-956B-AB242534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A8EF9-3EA2-44BC-B3AC-D4638967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Complete Binary Tree to make </a:t>
            </a:r>
            <a:r>
              <a:rPr lang="en-US" dirty="0" err="1"/>
              <a:t>priority_queue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1777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160C-41CE-49D7-ADC0-76AA8069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2" y="214302"/>
            <a:ext cx="10515600" cy="1325563"/>
          </a:xfrm>
        </p:spPr>
        <p:txBody>
          <a:bodyPr/>
          <a:lstStyle/>
          <a:p>
            <a:r>
              <a:rPr lang="en-US" dirty="0"/>
              <a:t>Binary Heap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F951D-2D6F-4FD9-990E-1FCDFD06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805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We use </a:t>
            </a:r>
            <a:r>
              <a:rPr lang="en-US" dirty="0">
                <a:solidFill>
                  <a:schemeClr val="accent6"/>
                </a:solidFill>
              </a:rPr>
              <a:t>Complete Binary Tree </a:t>
            </a:r>
            <a:r>
              <a:rPr lang="en-US" dirty="0"/>
              <a:t>to store data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4"/>
                </a:solidFill>
              </a:rPr>
              <a:t>value</a:t>
            </a:r>
            <a:r>
              <a:rPr lang="en-US" dirty="0"/>
              <a:t> is stored at the </a:t>
            </a:r>
            <a:r>
              <a:rPr lang="en-US" dirty="0">
                <a:solidFill>
                  <a:schemeClr val="accent4"/>
                </a:solidFill>
              </a:rPr>
              <a:t>node</a:t>
            </a:r>
          </a:p>
          <a:p>
            <a:r>
              <a:rPr lang="en-US" dirty="0"/>
              <a:t>When data is modified (via push or pop), we must maintain these rules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Tree must always be </a:t>
            </a:r>
            <a:r>
              <a:rPr lang="en-US" dirty="0">
                <a:solidFill>
                  <a:schemeClr val="accent5"/>
                </a:solidFill>
              </a:rPr>
              <a:t>Complete Binary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 any node, its </a:t>
            </a:r>
            <a:r>
              <a:rPr lang="en-US" dirty="0">
                <a:solidFill>
                  <a:schemeClr val="accent5"/>
                </a:solidFill>
              </a:rPr>
              <a:t>value must be more than that of its children</a:t>
            </a:r>
            <a:endParaRPr lang="th-TH" dirty="0">
              <a:solidFill>
                <a:schemeClr val="accent5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0470E9-2DFE-42FD-BF67-A86B3D0ADB9D}"/>
              </a:ext>
            </a:extLst>
          </p:cNvPr>
          <p:cNvSpPr/>
          <p:nvPr/>
        </p:nvSpPr>
        <p:spPr>
          <a:xfrm>
            <a:off x="8915295" y="1279611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75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7D3197-5D96-4D0C-BFE9-3F390ADBF6F3}"/>
              </a:ext>
            </a:extLst>
          </p:cNvPr>
          <p:cNvSpPr/>
          <p:nvPr/>
        </p:nvSpPr>
        <p:spPr>
          <a:xfrm>
            <a:off x="7761385" y="21903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08ABD1-15DF-45D3-BE3F-52FC92AC3C0C}"/>
              </a:ext>
            </a:extLst>
          </p:cNvPr>
          <p:cNvSpPr/>
          <p:nvPr/>
        </p:nvSpPr>
        <p:spPr>
          <a:xfrm>
            <a:off x="10188822" y="21903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466385-3349-4003-BC04-71CB98612618}"/>
              </a:ext>
            </a:extLst>
          </p:cNvPr>
          <p:cNvSpPr/>
          <p:nvPr/>
        </p:nvSpPr>
        <p:spPr>
          <a:xfrm>
            <a:off x="6953141" y="305545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294869-BF46-43EA-9D9E-2E3E9FF0B1DA}"/>
              </a:ext>
            </a:extLst>
          </p:cNvPr>
          <p:cNvSpPr/>
          <p:nvPr/>
        </p:nvSpPr>
        <p:spPr>
          <a:xfrm>
            <a:off x="8463694" y="305545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3A2720-1A45-4868-90E2-176853B66839}"/>
              </a:ext>
            </a:extLst>
          </p:cNvPr>
          <p:cNvSpPr/>
          <p:nvPr/>
        </p:nvSpPr>
        <p:spPr>
          <a:xfrm>
            <a:off x="9521844" y="305545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FE9F39-A3C3-48C3-9DB4-B7E950DDF6E9}"/>
              </a:ext>
            </a:extLst>
          </p:cNvPr>
          <p:cNvSpPr/>
          <p:nvPr/>
        </p:nvSpPr>
        <p:spPr>
          <a:xfrm>
            <a:off x="10828048" y="305545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B68A04-65DB-4A71-A07D-4ECA66E4CE25}"/>
              </a:ext>
            </a:extLst>
          </p:cNvPr>
          <p:cNvSpPr/>
          <p:nvPr/>
        </p:nvSpPr>
        <p:spPr>
          <a:xfrm>
            <a:off x="6461201" y="388977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4E447B-7D88-4B1A-BFD0-0743F26FC961}"/>
              </a:ext>
            </a:extLst>
          </p:cNvPr>
          <p:cNvSpPr/>
          <p:nvPr/>
        </p:nvSpPr>
        <p:spPr>
          <a:xfrm>
            <a:off x="7474712" y="388977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DEFFEA-2958-4D50-8DE6-4918CB3EBBB6}"/>
              </a:ext>
            </a:extLst>
          </p:cNvPr>
          <p:cNvSpPr/>
          <p:nvPr/>
        </p:nvSpPr>
        <p:spPr>
          <a:xfrm>
            <a:off x="8071329" y="388977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F2E825-90A5-4BE5-97B2-2E33BE8F12E7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7969832" y="1635452"/>
            <a:ext cx="1006516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551D22-96B3-4D82-BA9E-02B7A2E8415E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7161588" y="2546211"/>
            <a:ext cx="660850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159943-C784-46CB-9C8A-F83D6BF1F809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9271136" y="1635452"/>
            <a:ext cx="1126133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B6354B-EFCC-4FD8-8BFF-8AFB9EE8BC27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8117226" y="2546211"/>
            <a:ext cx="554915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650198-8289-40BF-B3AE-4E45DF3BE1D4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flipV="1">
            <a:off x="6669648" y="3411296"/>
            <a:ext cx="344546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F34CA5-CA0C-4002-97EA-9CE980D0A397}"/>
              </a:ext>
            </a:extLst>
          </p:cNvPr>
          <p:cNvCxnSpPr>
            <a:cxnSpLocks/>
            <a:stCxn id="13" idx="0"/>
            <a:endCxn id="7" idx="5"/>
          </p:cNvCxnSpPr>
          <p:nvPr/>
        </p:nvCxnSpPr>
        <p:spPr>
          <a:xfrm flipH="1" flipV="1">
            <a:off x="7308982" y="3411296"/>
            <a:ext cx="374177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6F095D-ED2B-46B9-85FF-21FBC3FCFE0D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9730291" y="2546211"/>
            <a:ext cx="519584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1EE0A3-322C-47D5-8B2A-6A94886BE103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10544663" y="2546211"/>
            <a:ext cx="491832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C61E73-4EE8-4DF9-B674-B239F8233556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8279776" y="3411296"/>
            <a:ext cx="244971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3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D0B9-66F2-48BA-8A18-B4E38C9B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Maximum Data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CAD6-973F-499A-AF37-1348B9D69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contains highest value (because of rules 2.)</a:t>
            </a:r>
          </a:p>
          <a:p>
            <a:r>
              <a:rPr lang="en-US" dirty="0"/>
              <a:t>Top() just simply return root</a:t>
            </a:r>
            <a:endParaRPr lang="th-T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8669C9-ACAC-495F-8885-1C54EF0A37A6}"/>
              </a:ext>
            </a:extLst>
          </p:cNvPr>
          <p:cNvSpPr/>
          <p:nvPr/>
        </p:nvSpPr>
        <p:spPr>
          <a:xfrm>
            <a:off x="3292294" y="3220553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9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AB613E-1B12-4EE8-A9BB-DE79D0E28B0D}"/>
              </a:ext>
            </a:extLst>
          </p:cNvPr>
          <p:cNvSpPr/>
          <p:nvPr/>
        </p:nvSpPr>
        <p:spPr>
          <a:xfrm>
            <a:off x="2138384" y="413131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8E1A77-C614-4EEB-8D42-DFB4CCFC3802}"/>
              </a:ext>
            </a:extLst>
          </p:cNvPr>
          <p:cNvSpPr/>
          <p:nvPr/>
        </p:nvSpPr>
        <p:spPr>
          <a:xfrm>
            <a:off x="4565821" y="413131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901E9B-9BCA-4761-8875-A3BB947EB9B6}"/>
              </a:ext>
            </a:extLst>
          </p:cNvPr>
          <p:cNvSpPr/>
          <p:nvPr/>
        </p:nvSpPr>
        <p:spPr>
          <a:xfrm>
            <a:off x="1330140" y="4996397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-5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6A4335-41E8-44DB-917C-4B8EB4738158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2346831" y="3576394"/>
            <a:ext cx="1006516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42BED4-CF58-44BB-BBA9-1698818CE065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1538587" y="4487153"/>
            <a:ext cx="660850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904B08-17C9-4595-816C-EC92665F86A5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3648135" y="3576394"/>
            <a:ext cx="1126133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62131A4-4A9B-471A-9C38-9C9968D83A83}"/>
              </a:ext>
            </a:extLst>
          </p:cNvPr>
          <p:cNvSpPr/>
          <p:nvPr/>
        </p:nvSpPr>
        <p:spPr>
          <a:xfrm>
            <a:off x="8915295" y="3220553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B896939-444B-4B65-A5E5-15AB542152B5}"/>
              </a:ext>
            </a:extLst>
          </p:cNvPr>
          <p:cNvSpPr/>
          <p:nvPr/>
        </p:nvSpPr>
        <p:spPr>
          <a:xfrm>
            <a:off x="2885887" y="3281606"/>
            <a:ext cx="317680" cy="271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FB8BA2C-9215-4170-B89C-F061DECCDCAF}"/>
              </a:ext>
            </a:extLst>
          </p:cNvPr>
          <p:cNvSpPr/>
          <p:nvPr/>
        </p:nvSpPr>
        <p:spPr>
          <a:xfrm>
            <a:off x="8482814" y="3281606"/>
            <a:ext cx="317680" cy="271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01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4379-E5B9-41F1-BD6C-043FCD3D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40B8-14FA-401C-B7C5-51250F2C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31963" cy="4351338"/>
          </a:xfrm>
        </p:spPr>
        <p:txBody>
          <a:bodyPr>
            <a:normAutofit/>
          </a:bodyPr>
          <a:lstStyle/>
          <a:p>
            <a:r>
              <a:rPr lang="en-US" dirty="0"/>
              <a:t>Simple Implementation of </a:t>
            </a:r>
            <a:r>
              <a:rPr lang="en-US" dirty="0" err="1"/>
              <a:t>priority_queue</a:t>
            </a:r>
            <a:endParaRPr lang="en-US" dirty="0"/>
          </a:p>
          <a:p>
            <a:r>
              <a:rPr lang="en-US" dirty="0"/>
              <a:t>Quick intro to </a:t>
            </a:r>
            <a:r>
              <a:rPr lang="en-US" dirty="0">
                <a:solidFill>
                  <a:schemeClr val="accent4"/>
                </a:solidFill>
              </a:rPr>
              <a:t>Graph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Tree</a:t>
            </a:r>
          </a:p>
          <a:p>
            <a:r>
              <a:rPr lang="en-US" dirty="0">
                <a:solidFill>
                  <a:schemeClr val="accent5"/>
                </a:solidFill>
              </a:rPr>
              <a:t>Binary Heap</a:t>
            </a:r>
          </a:p>
          <a:p>
            <a:r>
              <a:rPr lang="en-US" dirty="0" err="1"/>
              <a:t>priority_queue</a:t>
            </a:r>
            <a:r>
              <a:rPr lang="en-US" dirty="0"/>
              <a:t> with </a:t>
            </a:r>
            <a:r>
              <a:rPr lang="en-US" dirty="0">
                <a:solidFill>
                  <a:schemeClr val="accent5"/>
                </a:solidFill>
              </a:rPr>
              <a:t>Binary Heap</a:t>
            </a:r>
          </a:p>
        </p:txBody>
      </p:sp>
    </p:spTree>
    <p:extLst>
      <p:ext uri="{BB962C8B-B14F-4D97-AF65-F5344CB8AC3E}">
        <p14:creationId xmlns:p14="http://schemas.microsoft.com/office/powerpoint/2010/main" val="1457068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03F1-D58A-4A1D-A5B9-991A7A21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to Binary Heap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6BA93-1631-444F-BF34-DB9EFDA1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6109" cy="4737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Maintain Binary </a:t>
            </a:r>
            <a:r>
              <a:rPr lang="en-US" dirty="0" err="1"/>
              <a:t>Heapness</a:t>
            </a:r>
            <a:endParaRPr lang="en-US" dirty="0"/>
          </a:p>
          <a:p>
            <a:pPr lvl="1"/>
            <a:r>
              <a:rPr lang="en-US" dirty="0"/>
              <a:t>structure of data</a:t>
            </a:r>
          </a:p>
          <a:p>
            <a:pPr lvl="1"/>
            <a:r>
              <a:rPr lang="en-US" dirty="0"/>
              <a:t>Value of data</a:t>
            </a:r>
          </a:p>
          <a:p>
            <a:r>
              <a:rPr lang="en-US" dirty="0"/>
              <a:t>Structure rules says where the new node should be</a:t>
            </a:r>
          </a:p>
          <a:p>
            <a:pPr lvl="1"/>
            <a:r>
              <a:rPr lang="en-US" dirty="0"/>
              <a:t>Next to </a:t>
            </a:r>
            <a:r>
              <a:rPr lang="en-US" dirty="0">
                <a:solidFill>
                  <a:schemeClr val="accent4"/>
                </a:solidFill>
              </a:rPr>
              <a:t>right-most child </a:t>
            </a:r>
            <a:r>
              <a:rPr lang="en-US" dirty="0"/>
              <a:t>of the </a:t>
            </a:r>
            <a:r>
              <a:rPr lang="en-US" dirty="0">
                <a:solidFill>
                  <a:schemeClr val="accent4"/>
                </a:solidFill>
              </a:rPr>
              <a:t>deepest level</a:t>
            </a:r>
          </a:p>
          <a:p>
            <a:pPr lvl="1"/>
            <a:r>
              <a:rPr lang="en-US" dirty="0"/>
              <a:t>But if we put the new data there, the </a:t>
            </a:r>
            <a:r>
              <a:rPr lang="en-US" dirty="0">
                <a:solidFill>
                  <a:schemeClr val="accent2"/>
                </a:solidFill>
              </a:rPr>
              <a:t>value rules might be broken</a:t>
            </a:r>
          </a:p>
          <a:p>
            <a:pPr lvl="2"/>
            <a:r>
              <a:rPr lang="en-US" dirty="0"/>
              <a:t>Fix 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67BEDD-64FD-4C93-A1D5-29871C343F97}"/>
              </a:ext>
            </a:extLst>
          </p:cNvPr>
          <p:cNvSpPr/>
          <p:nvPr/>
        </p:nvSpPr>
        <p:spPr>
          <a:xfrm>
            <a:off x="8328699" y="1521151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75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56B41E-0BEF-4D44-90D4-54DC6DDCCEEE}"/>
              </a:ext>
            </a:extLst>
          </p:cNvPr>
          <p:cNvSpPr/>
          <p:nvPr/>
        </p:nvSpPr>
        <p:spPr>
          <a:xfrm>
            <a:off x="7174789" y="243191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E12E46-1F13-48F3-9DDC-B40E709A89AE}"/>
              </a:ext>
            </a:extLst>
          </p:cNvPr>
          <p:cNvSpPr/>
          <p:nvPr/>
        </p:nvSpPr>
        <p:spPr>
          <a:xfrm>
            <a:off x="9602226" y="243191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0D53C0-29FE-4287-B309-3755D0F5E66B}"/>
              </a:ext>
            </a:extLst>
          </p:cNvPr>
          <p:cNvSpPr/>
          <p:nvPr/>
        </p:nvSpPr>
        <p:spPr>
          <a:xfrm>
            <a:off x="6366545" y="329699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E51871-6FF2-4802-99B2-88EE955721B7}"/>
              </a:ext>
            </a:extLst>
          </p:cNvPr>
          <p:cNvSpPr/>
          <p:nvPr/>
        </p:nvSpPr>
        <p:spPr>
          <a:xfrm>
            <a:off x="7877098" y="329699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1DCD7E-F054-4D62-A0B1-5ED9530BCDDD}"/>
              </a:ext>
            </a:extLst>
          </p:cNvPr>
          <p:cNvSpPr/>
          <p:nvPr/>
        </p:nvSpPr>
        <p:spPr>
          <a:xfrm>
            <a:off x="8935248" y="329699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112159-2432-42DC-AEA6-C1B46FF1B32D}"/>
              </a:ext>
            </a:extLst>
          </p:cNvPr>
          <p:cNvSpPr/>
          <p:nvPr/>
        </p:nvSpPr>
        <p:spPr>
          <a:xfrm>
            <a:off x="10241452" y="329699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316E5F-1F54-4DDE-ACEF-8B6C2918F22D}"/>
              </a:ext>
            </a:extLst>
          </p:cNvPr>
          <p:cNvSpPr/>
          <p:nvPr/>
        </p:nvSpPr>
        <p:spPr>
          <a:xfrm>
            <a:off x="5874605" y="413131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E8D8EA-7BC5-47AB-B6A8-5228BE4A0FD3}"/>
              </a:ext>
            </a:extLst>
          </p:cNvPr>
          <p:cNvSpPr/>
          <p:nvPr/>
        </p:nvSpPr>
        <p:spPr>
          <a:xfrm>
            <a:off x="6888116" y="413131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ECA6DD-BAC6-431E-8E18-EF796C79C7E3}"/>
              </a:ext>
            </a:extLst>
          </p:cNvPr>
          <p:cNvSpPr/>
          <p:nvPr/>
        </p:nvSpPr>
        <p:spPr>
          <a:xfrm>
            <a:off x="7484733" y="413131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AB7FB3-6F55-4E6C-B9DF-860F1EDBC401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7383236" y="1876992"/>
            <a:ext cx="1006516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071A24-D512-4158-8885-616E11D7BBCD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6574992" y="2787751"/>
            <a:ext cx="660850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A3D6C5-EA4D-4043-8189-E4919AC6465D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8684540" y="1876992"/>
            <a:ext cx="1126133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BADF1E-D863-4490-BFB2-31B2CDAFB348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7530630" y="2787751"/>
            <a:ext cx="554915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85A479-2F08-45BE-848C-D6C829A2D663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flipV="1">
            <a:off x="6083052" y="3652836"/>
            <a:ext cx="344546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7A06E0-76AA-491E-9FB3-7DF25CE9DA5D}"/>
              </a:ext>
            </a:extLst>
          </p:cNvPr>
          <p:cNvCxnSpPr>
            <a:cxnSpLocks/>
            <a:stCxn id="12" idx="0"/>
            <a:endCxn id="7" idx="5"/>
          </p:cNvCxnSpPr>
          <p:nvPr/>
        </p:nvCxnSpPr>
        <p:spPr>
          <a:xfrm flipH="1" flipV="1">
            <a:off x="6722386" y="3652836"/>
            <a:ext cx="374177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2AEE87-E2AB-4836-BD14-68E2E3AAD685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9143695" y="2787751"/>
            <a:ext cx="519584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9A85F7-47ED-4420-AE18-6DCA9A8022CF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9958067" y="2787751"/>
            <a:ext cx="491832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586F7F-693E-4C55-B35E-F6E9CF3EB5B5}"/>
              </a:ext>
            </a:extLst>
          </p:cNvPr>
          <p:cNvCxnSpPr>
            <a:cxnSpLocks/>
            <a:stCxn id="13" idx="0"/>
            <a:endCxn id="8" idx="3"/>
          </p:cNvCxnSpPr>
          <p:nvPr/>
        </p:nvCxnSpPr>
        <p:spPr>
          <a:xfrm flipV="1">
            <a:off x="7693180" y="3652836"/>
            <a:ext cx="244971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26C7A9-E126-4B6A-80A5-893E344972C1}"/>
              </a:ext>
            </a:extLst>
          </p:cNvPr>
          <p:cNvSpPr txBox="1"/>
          <p:nvPr/>
        </p:nvSpPr>
        <p:spPr>
          <a:xfrm>
            <a:off x="6624974" y="4734787"/>
            <a:ext cx="1302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push(60)</a:t>
            </a:r>
            <a:endParaRPr lang="th-TH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6D206BB-8C4B-4615-9A98-BDE322AEAFFA}"/>
              </a:ext>
            </a:extLst>
          </p:cNvPr>
          <p:cNvSpPr/>
          <p:nvPr/>
        </p:nvSpPr>
        <p:spPr>
          <a:xfrm>
            <a:off x="8326321" y="4131312"/>
            <a:ext cx="416894" cy="4168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5707EBA-08F6-418B-B502-2E09F7A1E3C0}"/>
              </a:ext>
            </a:extLst>
          </p:cNvPr>
          <p:cNvCxnSpPr>
            <a:cxnSpLocks/>
            <a:stCxn id="34" idx="0"/>
            <a:endCxn id="8" idx="5"/>
          </p:cNvCxnSpPr>
          <p:nvPr/>
        </p:nvCxnSpPr>
        <p:spPr>
          <a:xfrm flipH="1" flipV="1">
            <a:off x="8232939" y="3652836"/>
            <a:ext cx="301829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3" grpId="0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04EC229-2CA9-4BA4-BDE0-9DAEEDDB52BB}"/>
              </a:ext>
            </a:extLst>
          </p:cNvPr>
          <p:cNvSpPr/>
          <p:nvPr/>
        </p:nvSpPr>
        <p:spPr>
          <a:xfrm rot="19764668">
            <a:off x="2916955" y="3291500"/>
            <a:ext cx="721859" cy="1554179"/>
          </a:xfrm>
          <a:prstGeom prst="roundRect">
            <a:avLst/>
          </a:prstGeom>
          <a:solidFill>
            <a:srgbClr val="FF574F">
              <a:alpha val="50196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CE0C3-ED86-4A00-9FFA-A5FA88EC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from adding a new node</a:t>
            </a:r>
            <a:endParaRPr lang="th-T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15DFA6-3D9B-46A8-AC6D-902D737C7468}"/>
              </a:ext>
            </a:extLst>
          </p:cNvPr>
          <p:cNvSpPr/>
          <p:nvPr/>
        </p:nvSpPr>
        <p:spPr>
          <a:xfrm>
            <a:off x="3292294" y="169069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75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308DAE-FEE4-40EF-B999-3EDE1614C684}"/>
              </a:ext>
            </a:extLst>
          </p:cNvPr>
          <p:cNvSpPr/>
          <p:nvPr/>
        </p:nvSpPr>
        <p:spPr>
          <a:xfrm>
            <a:off x="2138384" y="2601451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B70CAF-BC0C-4EDD-A4E0-88F40F46014A}"/>
              </a:ext>
            </a:extLst>
          </p:cNvPr>
          <p:cNvSpPr/>
          <p:nvPr/>
        </p:nvSpPr>
        <p:spPr>
          <a:xfrm>
            <a:off x="4565821" y="2601451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029E24-8C7D-43BB-ADB2-91411035432F}"/>
              </a:ext>
            </a:extLst>
          </p:cNvPr>
          <p:cNvSpPr/>
          <p:nvPr/>
        </p:nvSpPr>
        <p:spPr>
          <a:xfrm>
            <a:off x="1330140" y="3466536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FB8053-98A6-4F35-8D6B-D300055003AE}"/>
              </a:ext>
            </a:extLst>
          </p:cNvPr>
          <p:cNvSpPr/>
          <p:nvPr/>
        </p:nvSpPr>
        <p:spPr>
          <a:xfrm>
            <a:off x="2840693" y="3466536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019663-B1BF-4BCC-8B23-C8E3051D3468}"/>
              </a:ext>
            </a:extLst>
          </p:cNvPr>
          <p:cNvSpPr/>
          <p:nvPr/>
        </p:nvSpPr>
        <p:spPr>
          <a:xfrm>
            <a:off x="3898843" y="3466536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16A156-E31F-4F41-A7C2-5DA02A174205}"/>
              </a:ext>
            </a:extLst>
          </p:cNvPr>
          <p:cNvSpPr/>
          <p:nvPr/>
        </p:nvSpPr>
        <p:spPr>
          <a:xfrm>
            <a:off x="5205047" y="3466536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736DED-44E6-4D0B-84DB-5C869F0290C9}"/>
              </a:ext>
            </a:extLst>
          </p:cNvPr>
          <p:cNvSpPr/>
          <p:nvPr/>
        </p:nvSpPr>
        <p:spPr>
          <a:xfrm>
            <a:off x="838200" y="4300853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D6D3EF-8F5C-437A-9E94-1E9146A8A08A}"/>
              </a:ext>
            </a:extLst>
          </p:cNvPr>
          <p:cNvSpPr/>
          <p:nvPr/>
        </p:nvSpPr>
        <p:spPr>
          <a:xfrm>
            <a:off x="1851711" y="4300853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CD0D05-A1A3-4223-8DFC-C05594ED5D0A}"/>
              </a:ext>
            </a:extLst>
          </p:cNvPr>
          <p:cNvSpPr/>
          <p:nvPr/>
        </p:nvSpPr>
        <p:spPr>
          <a:xfrm>
            <a:off x="2448328" y="4300853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5A0313-3C92-4E88-A56E-2ADBC0BCE459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2346831" y="2046533"/>
            <a:ext cx="1006516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F6546A-D5DB-4588-A967-4F3832C1CD82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1538587" y="2957292"/>
            <a:ext cx="660850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A95AE8-66CC-47F8-961B-3E4C6F28193E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3648135" y="2046533"/>
            <a:ext cx="1126133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E5462B-0CB8-4287-A1B7-98CC20C2E3E0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2494225" y="2957292"/>
            <a:ext cx="554915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B1D5AB-A4F4-4620-9B0D-E8BC669857B4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flipV="1">
            <a:off x="1046647" y="3822377"/>
            <a:ext cx="344546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BDCB24-5DCC-46D4-A467-59E3E251A698}"/>
              </a:ext>
            </a:extLst>
          </p:cNvPr>
          <p:cNvCxnSpPr>
            <a:cxnSpLocks/>
            <a:stCxn id="12" idx="0"/>
            <a:endCxn id="7" idx="5"/>
          </p:cNvCxnSpPr>
          <p:nvPr/>
        </p:nvCxnSpPr>
        <p:spPr>
          <a:xfrm flipH="1" flipV="1">
            <a:off x="1685981" y="3822377"/>
            <a:ext cx="374177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0BD590-21CC-4E0D-BFF6-44FC55776AC1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4107290" y="2957292"/>
            <a:ext cx="519584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315287-B124-4062-97C9-7D4683E04B94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4921662" y="2957292"/>
            <a:ext cx="491832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A5D9EE-279D-4253-92B2-D1C9E5BEAC81}"/>
              </a:ext>
            </a:extLst>
          </p:cNvPr>
          <p:cNvCxnSpPr>
            <a:cxnSpLocks/>
            <a:stCxn id="13" idx="0"/>
            <a:endCxn id="8" idx="3"/>
          </p:cNvCxnSpPr>
          <p:nvPr/>
        </p:nvCxnSpPr>
        <p:spPr>
          <a:xfrm flipV="1">
            <a:off x="2656775" y="3822377"/>
            <a:ext cx="244971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0677AC5-B7BA-4236-9D2E-505DF31F1438}"/>
              </a:ext>
            </a:extLst>
          </p:cNvPr>
          <p:cNvSpPr/>
          <p:nvPr/>
        </p:nvSpPr>
        <p:spPr>
          <a:xfrm>
            <a:off x="3289916" y="4300853"/>
            <a:ext cx="416894" cy="4168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632A48-C1E5-4A18-AB1D-01DFC7BD9A40}"/>
              </a:ext>
            </a:extLst>
          </p:cNvPr>
          <p:cNvCxnSpPr>
            <a:cxnSpLocks/>
            <a:stCxn id="23" idx="0"/>
            <a:endCxn id="8" idx="5"/>
          </p:cNvCxnSpPr>
          <p:nvPr/>
        </p:nvCxnSpPr>
        <p:spPr>
          <a:xfrm flipH="1" flipV="1">
            <a:off x="3196534" y="3822377"/>
            <a:ext cx="301829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847960D-E5EB-45CC-B69F-75A0FDA87D3F}"/>
              </a:ext>
            </a:extLst>
          </p:cNvPr>
          <p:cNvSpPr/>
          <p:nvPr/>
        </p:nvSpPr>
        <p:spPr>
          <a:xfrm>
            <a:off x="739367" y="510384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Value rules:</a:t>
            </a:r>
            <a:r>
              <a:rPr lang="en-US" dirty="0">
                <a:solidFill>
                  <a:schemeClr val="accent5"/>
                </a:solidFill>
              </a:rPr>
              <a:t> parent more than children</a:t>
            </a:r>
            <a:endParaRPr lang="th-TH" dirty="0">
              <a:solidFill>
                <a:schemeClr val="accent5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8CFF9F-F9E3-4F58-9BFF-C5ED5AB6FAAD}"/>
              </a:ext>
            </a:extLst>
          </p:cNvPr>
          <p:cNvSpPr txBox="1"/>
          <p:nvPr/>
        </p:nvSpPr>
        <p:spPr>
          <a:xfrm>
            <a:off x="7430254" y="1367073"/>
            <a:ext cx="42700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 where we just add a node, if value rules is broken, swap with parent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After swap, re-check with new parent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Keep doing until correct or at root</a:t>
            </a:r>
            <a:endParaRPr lang="th-T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04D715-D62B-49BD-A2BD-AE857BB496B2}"/>
              </a:ext>
            </a:extLst>
          </p:cNvPr>
          <p:cNvSpPr txBox="1"/>
          <p:nvPr/>
        </p:nvSpPr>
        <p:spPr>
          <a:xfrm>
            <a:off x="3778993" y="4070020"/>
            <a:ext cx="17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Wrong, swap</a:t>
            </a:r>
            <a:endParaRPr lang="th-TH" sz="2400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E4A14E-2F0D-4508-A24A-EFF87A2FBAE6}"/>
              </a:ext>
            </a:extLst>
          </p:cNvPr>
          <p:cNvSpPr txBox="1"/>
          <p:nvPr/>
        </p:nvSpPr>
        <p:spPr>
          <a:xfrm>
            <a:off x="2691305" y="2534801"/>
            <a:ext cx="170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Wrong, swap</a:t>
            </a:r>
            <a:endParaRPr lang="th-TH" sz="2400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400E46-284A-4FEF-9A37-1A81A94F98F4}"/>
              </a:ext>
            </a:extLst>
          </p:cNvPr>
          <p:cNvSpPr txBox="1"/>
          <p:nvPr/>
        </p:nvSpPr>
        <p:spPr>
          <a:xfrm>
            <a:off x="2019013" y="1830580"/>
            <a:ext cx="1169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OK, stop</a:t>
            </a:r>
            <a:endParaRPr lang="th-TH" sz="2400" dirty="0">
              <a:solidFill>
                <a:schemeClr val="accent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6F6FA7-AD0B-42A7-A9C7-D2598B68BBA4}"/>
              </a:ext>
            </a:extLst>
          </p:cNvPr>
          <p:cNvSpPr txBox="1"/>
          <p:nvPr/>
        </p:nvSpPr>
        <p:spPr>
          <a:xfrm>
            <a:off x="2779260" y="5538590"/>
            <a:ext cx="363424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See that, after each swap, the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blue swapped node</a:t>
            </a:r>
            <a:r>
              <a:rPr lang="en-US" sz="2400" dirty="0"/>
              <a:t> does not violate value rules with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its new children</a:t>
            </a:r>
            <a:endParaRPr lang="th-TH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CF59BB0-479B-4820-ADF0-72E17B3A1E94}"/>
              </a:ext>
            </a:extLst>
          </p:cNvPr>
          <p:cNvSpPr/>
          <p:nvPr/>
        </p:nvSpPr>
        <p:spPr>
          <a:xfrm rot="19063435">
            <a:off x="2322444" y="2398908"/>
            <a:ext cx="710763" cy="1662178"/>
          </a:xfrm>
          <a:prstGeom prst="roundRect">
            <a:avLst/>
          </a:prstGeom>
          <a:solidFill>
            <a:srgbClr val="FF574F">
              <a:alpha val="50196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785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C -0.01237 0.00578 -0.01667 0.05115 -0.04492 0.02778 C -0.07318 0.0044 -0.0681 -0.03357 -0.06511 -0.06898 C -0.05912 -0.10695 -0.04531 -0.10116 -0.03646 -0.12014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2" y="-428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138 C 0.01094 0.00254 0.02969 -0.01783 0.04088 -0.0007 C 0.05195 0.01643 0.06888 0.02847 0.06654 0.06203 C 0.06432 0.0956 0.0474 0.09884 0.03685 0.12175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-0.12014 C -0.03646 -0.12014 -0.03581 -0.12107 -0.03581 -0.12107 C -0.03711 -0.12037 -0.0405 -0.11597 -0.04401 -0.11505 C -0.04675 -0.11482 -0.05326 -0.11366 -0.05781 -0.11505 C -0.06211 -0.1169 -0.06758 -0.12037 -0.07175 -0.12338 C -0.07526 -0.12593 -0.07904 -0.1301 -0.08333 -0.13426 C -0.08646 -0.1375 -0.09219 -0.1463 -0.09596 -0.1507 C -0.09805 -0.15394 -0.10221 -0.16273 -0.10391 -0.16505 C -0.1043 -0.16713 -0.1043 -0.16644 -0.10521 -0.16829 C -0.10521 -0.16806 -0.10586 -0.16968 -0.10586 -0.17037 C -0.10677 -0.17176 -0.10677 -0.17269 -0.10703 -0.17593 C -0.10703 -0.1838 -0.10951 -0.19236 -0.10925 -0.20116 C -0.10899 -0.20972 -0.10729 -0.21667 -0.10547 -0.22431 C -0.1043 -0.2294 -0.09544 -0.24283 -0.09414 -0.24792 " pathEditMode="relative" rAng="0" ptsTypes="AAAAAAAAAAAAAA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7" y="-611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23 L 0.00026 -7.40741E-7 C 0.00065 -0.00069 0.00143 -0.00116 0.00195 -0.00162 C 0.00247 -0.00185 0.00299 -0.00185 0.00351 -0.00185 C 0.00377 -0.00208 0.00377 -0.00208 0.00403 -0.00231 C 0.00455 -0.00231 0.00481 -0.00255 0.00534 -0.00255 C 0.0056 -0.00278 0.00586 -0.00278 0.00586 -0.00301 C 0.00872 -0.0037 0.01106 -0.00301 0.01393 -0.00301 C 0.01445 -0.00278 0.0151 -0.00255 0.01562 -0.00231 C 0.01614 -0.00208 0.0164 -0.00185 0.01692 -0.00162 C 0.01718 -0.00139 0.01718 -0.00139 0.01744 -0.00116 L 0.01901 -0.00046 C 0.01927 -0.00046 0.01953 -0.00023 0.01979 -0.00023 C 0.02135 0.0007 0.02057 0.00046 0.02187 0.00093 C 0.02239 0.00139 0.02291 0.00208 0.02343 0.00232 C 0.02396 0.00255 0.02526 0.00301 0.02526 0.00324 C 0.02552 0.00324 0.02604 0.00347 0.0263 0.0037 C 0.02682 0.00394 0.02734 0.00394 0.02786 0.0044 C 0.02812 0.0044 0.02812 0.00463 0.02838 0.00463 C 0.02864 0.00486 0.0289 0.00486 0.02916 0.00509 C 0.02955 0.00532 0.03034 0.00579 0.03034 0.00602 C 0.0306 0.00602 0.03086 0.00648 0.03112 0.00671 C 0.03164 0.00718 0.0319 0.00718 0.03242 0.00741 C 0.03268 0.00787 0.03294 0.0081 0.0332 0.00857 L 0.03398 0.00926 C 0.03476 0.00972 0.03476 0.01019 0.03554 0.01088 C 0.03606 0.01157 0.03659 0.01181 0.03711 0.01273 C 0.03789 0.01435 0.03737 0.01389 0.03841 0.01435 C 0.03841 0.01482 0.03867 0.01505 0.03867 0.01551 C 0.03893 0.01574 0.03919 0.01597 0.03945 0.0162 C 0.03997 0.0169 0.04023 0.01736 0.04101 0.01852 C 0.04101 0.01898 0.04127 0.01945 0.04153 0.01991 C 0.0431 0.02245 0.04179 0.01875 0.04362 0.02338 C 0.04427 0.02523 0.04388 0.02454 0.04479 0.02546 C 0.04609 0.02894 0.04401 0.02361 0.0457 0.02801 C 0.04596 0.0287 0.04635 0.02917 0.04648 0.03009 C 0.04687 0.03102 0.04713 0.03195 0.04739 0.03287 C 0.04765 0.03357 0.04791 0.03403 0.04817 0.03495 C 0.04869 0.0375 0.04791 0.03426 0.04869 0.03704 C 0.04948 0.03982 0.04817 0.03611 0.04922 0.03912 C 0.04948 0.03935 0.04948 0.03982 0.04948 0.04005 C 0.04948 0.04051 0.04948 0.04097 0.04974 0.04144 C 0.04974 0.0419 0.05 0.04213 0.05 0.04259 C 0.05026 0.04282 0.05026 0.04329 0.05026 0.04352 C 0.05052 0.04421 0.05104 0.04491 0.05104 0.0456 C 0.0513 0.0463 0.0513 0.04722 0.05156 0.04769 C 0.05156 0.04815 0.05182 0.04838 0.05182 0.04884 C 0.05234 0.05046 0.05208 0.0507 0.05234 0.05232 C 0.0526 0.05301 0.0526 0.0537 0.05286 0.0544 C 0.05286 0.05463 0.05312 0.05486 0.05312 0.05532 C 0.05338 0.05602 0.05338 0.05671 0.05364 0.05741 C 0.05364 0.05787 0.0539 0.05833 0.0539 0.0588 C 0.05416 0.05949 0.05416 0.06019 0.05442 0.06088 C 0.05442 0.06111 0.05455 0.06157 0.05468 0.06204 C 0.05468 0.06227 0.05468 0.06273 0.05468 0.06296 C 0.05494 0.06389 0.05494 0.06505 0.05521 0.06574 C 0.05521 0.06597 0.05547 0.06644 0.05547 0.0669 C 0.05573 0.06782 0.05573 0.06875 0.05573 0.06968 C 0.05573 0.06991 0.05599 0.07037 0.05599 0.0706 C 0.05599 0.0713 0.05599 0.07199 0.05625 0.07269 C 0.05625 0.07384 0.05625 0.07407 0.05651 0.07523 C 0.05651 0.07593 0.05677 0.07685 0.05677 0.07755 C 0.05677 0.07801 0.05703 0.07824 0.05703 0.0787 C 0.05703 0.07963 0.05703 0.08079 0.05703 0.08171 C 0.05729 0.08218 0.05729 0.08264 0.05729 0.0831 C 0.05755 0.08611 0.05755 0.08611 0.05781 0.08982 C 0.05781 0.09144 0.05807 0.09468 0.05807 0.09491 C 0.05833 0.09861 0.05859 0.1044 0.05859 0.1081 C 0.05859 0.11435 0.05833 0.12037 0.05833 0.12662 " pathEditMode="relative" rAng="0" ptsTypes="AAAAAAAAAAAAAAAAAAAAAAAAAAA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5" grpId="0" animBg="1"/>
      <p:bldP spid="8" grpId="0" animBg="1"/>
      <p:bldP spid="23" grpId="0" animBg="1"/>
      <p:bldP spid="23" grpId="1" animBg="1"/>
      <p:bldP spid="27" grpId="0"/>
      <p:bldP spid="28" grpId="0"/>
      <p:bldP spid="29" grpId="0"/>
      <p:bldP spid="30" grpId="0" animBg="1"/>
      <p:bldP spid="32" grpId="0" animBg="1"/>
      <p:bldP spid="3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E307-6AD0-417E-88A2-2C252B15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maximum data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5F828-165E-4B55-89D3-8A159A93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Similar to push, we will try to maintain structure first</a:t>
            </a:r>
          </a:p>
          <a:p>
            <a:r>
              <a:rPr lang="en-US" dirty="0"/>
              <a:t>Delete will remove root, find something to replace</a:t>
            </a:r>
          </a:p>
          <a:p>
            <a:pPr lvl="1"/>
            <a:r>
              <a:rPr lang="en-US" dirty="0"/>
              <a:t>Use the lowest, right-most node</a:t>
            </a:r>
          </a:p>
          <a:p>
            <a:r>
              <a:rPr lang="en-US" dirty="0"/>
              <a:t>Value rules might be broken</a:t>
            </a:r>
          </a:p>
          <a:p>
            <a:pPr lvl="1"/>
            <a:r>
              <a:rPr lang="en-US" dirty="0"/>
              <a:t>Fix it</a:t>
            </a:r>
            <a:endParaRPr lang="th-T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36E8D9-A86F-408B-9A4A-7B8A1FE4C67F}"/>
              </a:ext>
            </a:extLst>
          </p:cNvPr>
          <p:cNvSpPr/>
          <p:nvPr/>
        </p:nvSpPr>
        <p:spPr>
          <a:xfrm>
            <a:off x="8328699" y="1521151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75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D0922E-8281-4D8E-9F9E-7202584E2FC7}"/>
              </a:ext>
            </a:extLst>
          </p:cNvPr>
          <p:cNvSpPr/>
          <p:nvPr/>
        </p:nvSpPr>
        <p:spPr>
          <a:xfrm>
            <a:off x="7174789" y="243191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7D9EA6-A8FD-4D3C-8340-785F4EAC2B5F}"/>
              </a:ext>
            </a:extLst>
          </p:cNvPr>
          <p:cNvSpPr/>
          <p:nvPr/>
        </p:nvSpPr>
        <p:spPr>
          <a:xfrm>
            <a:off x="9602226" y="243191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F06BFE-0EC6-439F-9C67-296732ACFDA4}"/>
              </a:ext>
            </a:extLst>
          </p:cNvPr>
          <p:cNvSpPr/>
          <p:nvPr/>
        </p:nvSpPr>
        <p:spPr>
          <a:xfrm>
            <a:off x="6366545" y="329699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42C18-76AF-492B-BE0B-6029D06684FB}"/>
              </a:ext>
            </a:extLst>
          </p:cNvPr>
          <p:cNvSpPr/>
          <p:nvPr/>
        </p:nvSpPr>
        <p:spPr>
          <a:xfrm>
            <a:off x="7877098" y="329699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DD9F45-4882-41A8-9A99-5C5B28787584}"/>
              </a:ext>
            </a:extLst>
          </p:cNvPr>
          <p:cNvSpPr/>
          <p:nvPr/>
        </p:nvSpPr>
        <p:spPr>
          <a:xfrm>
            <a:off x="8935248" y="329699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090F1B-4E5E-460D-AF33-9B06F1D88DBD}"/>
              </a:ext>
            </a:extLst>
          </p:cNvPr>
          <p:cNvSpPr/>
          <p:nvPr/>
        </p:nvSpPr>
        <p:spPr>
          <a:xfrm>
            <a:off x="10241452" y="329699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6DA53B-E47A-4380-9AE7-1FA900A62EAD}"/>
              </a:ext>
            </a:extLst>
          </p:cNvPr>
          <p:cNvSpPr/>
          <p:nvPr/>
        </p:nvSpPr>
        <p:spPr>
          <a:xfrm>
            <a:off x="5874605" y="413131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E4DD1D-B11D-43EB-A1E1-F2A42B87EC5D}"/>
              </a:ext>
            </a:extLst>
          </p:cNvPr>
          <p:cNvSpPr/>
          <p:nvPr/>
        </p:nvSpPr>
        <p:spPr>
          <a:xfrm>
            <a:off x="6888116" y="413131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87560C-08A7-41CA-A787-93D98CE8B70A}"/>
              </a:ext>
            </a:extLst>
          </p:cNvPr>
          <p:cNvSpPr/>
          <p:nvPr/>
        </p:nvSpPr>
        <p:spPr>
          <a:xfrm>
            <a:off x="7484733" y="413131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F510E8-CEAA-43EF-B82D-604D647A554A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7383236" y="1876992"/>
            <a:ext cx="1006516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3016BF-E3D3-4642-A00F-1B34AB02B9A5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6574992" y="2787751"/>
            <a:ext cx="660850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A8CA15-2878-42B2-88CD-63FD81825C3C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8684540" y="1876992"/>
            <a:ext cx="1126133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63A9E0-84DF-4A7A-9F37-7D7B38021C2C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7530630" y="2787751"/>
            <a:ext cx="554915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CDBA25-C1A1-44A1-BE0A-18D79F7BCBC3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flipV="1">
            <a:off x="6083052" y="3652836"/>
            <a:ext cx="344546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93C013-C6E0-47EF-85FC-B53E6F23C3DD}"/>
              </a:ext>
            </a:extLst>
          </p:cNvPr>
          <p:cNvCxnSpPr>
            <a:cxnSpLocks/>
            <a:stCxn id="12" idx="0"/>
            <a:endCxn id="7" idx="5"/>
          </p:cNvCxnSpPr>
          <p:nvPr/>
        </p:nvCxnSpPr>
        <p:spPr>
          <a:xfrm flipH="1" flipV="1">
            <a:off x="6722386" y="3652836"/>
            <a:ext cx="374177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FD7B7C-4417-4D16-A6F9-76C1D439CE09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9143695" y="2787751"/>
            <a:ext cx="519584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20C2A9-189C-47D6-ACE1-1306AB9DDF62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9958067" y="2787751"/>
            <a:ext cx="491832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1D17E4-53D3-4672-A3CD-97D01FCB1EEB}"/>
              </a:ext>
            </a:extLst>
          </p:cNvPr>
          <p:cNvCxnSpPr>
            <a:cxnSpLocks/>
            <a:stCxn id="13" idx="0"/>
            <a:endCxn id="8" idx="3"/>
          </p:cNvCxnSpPr>
          <p:nvPr/>
        </p:nvCxnSpPr>
        <p:spPr>
          <a:xfrm flipV="1">
            <a:off x="7693180" y="3652836"/>
            <a:ext cx="244971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F79C408-8631-4EAA-80BD-8B28B843899E}"/>
              </a:ext>
            </a:extLst>
          </p:cNvPr>
          <p:cNvSpPr/>
          <p:nvPr/>
        </p:nvSpPr>
        <p:spPr>
          <a:xfrm>
            <a:off x="8326321" y="413131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37AB2C-E67F-40A9-9CA5-7163A50FCF68}"/>
              </a:ext>
            </a:extLst>
          </p:cNvPr>
          <p:cNvCxnSpPr>
            <a:cxnSpLocks/>
            <a:stCxn id="23" idx="0"/>
            <a:endCxn id="8" idx="5"/>
          </p:cNvCxnSpPr>
          <p:nvPr/>
        </p:nvCxnSpPr>
        <p:spPr>
          <a:xfrm flipH="1" flipV="1">
            <a:off x="8232939" y="3652836"/>
            <a:ext cx="301829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1.11022E-16 -0.3812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7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  <p:bldP spid="2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19B8EC8-7279-49BE-B935-27814891325B}"/>
              </a:ext>
            </a:extLst>
          </p:cNvPr>
          <p:cNvSpPr/>
          <p:nvPr/>
        </p:nvSpPr>
        <p:spPr>
          <a:xfrm>
            <a:off x="3754384" y="2305539"/>
            <a:ext cx="1893541" cy="1476375"/>
          </a:xfrm>
          <a:custGeom>
            <a:avLst/>
            <a:gdLst>
              <a:gd name="connsiteX0" fmla="*/ 0 w 3324225"/>
              <a:gd name="connsiteY0" fmla="*/ 1476375 h 1476375"/>
              <a:gd name="connsiteX1" fmla="*/ 0 w 3324225"/>
              <a:gd name="connsiteY1" fmla="*/ 923925 h 1476375"/>
              <a:gd name="connsiteX2" fmla="*/ 1409700 w 3324225"/>
              <a:gd name="connsiteY2" fmla="*/ 0 h 1476375"/>
              <a:gd name="connsiteX3" fmla="*/ 1971675 w 3324225"/>
              <a:gd name="connsiteY3" fmla="*/ 0 h 1476375"/>
              <a:gd name="connsiteX4" fmla="*/ 3324225 w 3324225"/>
              <a:gd name="connsiteY4" fmla="*/ 981075 h 1476375"/>
              <a:gd name="connsiteX5" fmla="*/ 3324225 w 3324225"/>
              <a:gd name="connsiteY5" fmla="*/ 1466850 h 1476375"/>
              <a:gd name="connsiteX6" fmla="*/ 0 w 3324225"/>
              <a:gd name="connsiteY6" fmla="*/ 1476375 h 1476375"/>
              <a:gd name="connsiteX0" fmla="*/ 0 w 3324225"/>
              <a:gd name="connsiteY0" fmla="*/ 1476375 h 1476375"/>
              <a:gd name="connsiteX1" fmla="*/ 0 w 3324225"/>
              <a:gd name="connsiteY1" fmla="*/ 923925 h 1476375"/>
              <a:gd name="connsiteX2" fmla="*/ 1409700 w 3324225"/>
              <a:gd name="connsiteY2" fmla="*/ 0 h 1476375"/>
              <a:gd name="connsiteX3" fmla="*/ 1774046 w 3324225"/>
              <a:gd name="connsiteY3" fmla="*/ 0 h 1476375"/>
              <a:gd name="connsiteX4" fmla="*/ 3324225 w 3324225"/>
              <a:gd name="connsiteY4" fmla="*/ 981075 h 1476375"/>
              <a:gd name="connsiteX5" fmla="*/ 3324225 w 3324225"/>
              <a:gd name="connsiteY5" fmla="*/ 1466850 h 1476375"/>
              <a:gd name="connsiteX6" fmla="*/ 0 w 3324225"/>
              <a:gd name="connsiteY6" fmla="*/ 1476375 h 1476375"/>
              <a:gd name="connsiteX0" fmla="*/ 0 w 3324225"/>
              <a:gd name="connsiteY0" fmla="*/ 1476375 h 1476375"/>
              <a:gd name="connsiteX1" fmla="*/ 0 w 3324225"/>
              <a:gd name="connsiteY1" fmla="*/ 923925 h 1476375"/>
              <a:gd name="connsiteX2" fmla="*/ 1409700 w 3324225"/>
              <a:gd name="connsiteY2" fmla="*/ 0 h 1476375"/>
              <a:gd name="connsiteX3" fmla="*/ 1823453 w 3324225"/>
              <a:gd name="connsiteY3" fmla="*/ 0 h 1476375"/>
              <a:gd name="connsiteX4" fmla="*/ 3324225 w 3324225"/>
              <a:gd name="connsiteY4" fmla="*/ 981075 h 1476375"/>
              <a:gd name="connsiteX5" fmla="*/ 3324225 w 3324225"/>
              <a:gd name="connsiteY5" fmla="*/ 1466850 h 1476375"/>
              <a:gd name="connsiteX6" fmla="*/ 0 w 3324225"/>
              <a:gd name="connsiteY6" fmla="*/ 1476375 h 1476375"/>
              <a:gd name="connsiteX0" fmla="*/ 0 w 3324225"/>
              <a:gd name="connsiteY0" fmla="*/ 1476375 h 1476375"/>
              <a:gd name="connsiteX1" fmla="*/ 0 w 3324225"/>
              <a:gd name="connsiteY1" fmla="*/ 923925 h 1476375"/>
              <a:gd name="connsiteX2" fmla="*/ 1409700 w 3324225"/>
              <a:gd name="connsiteY2" fmla="*/ 0 h 1476375"/>
              <a:gd name="connsiteX3" fmla="*/ 1970604 w 3324225"/>
              <a:gd name="connsiteY3" fmla="*/ 0 h 1476375"/>
              <a:gd name="connsiteX4" fmla="*/ 3324225 w 3324225"/>
              <a:gd name="connsiteY4" fmla="*/ 981075 h 1476375"/>
              <a:gd name="connsiteX5" fmla="*/ 3324225 w 3324225"/>
              <a:gd name="connsiteY5" fmla="*/ 1466850 h 1476375"/>
              <a:gd name="connsiteX6" fmla="*/ 0 w 3324225"/>
              <a:gd name="connsiteY6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225" h="1476375">
                <a:moveTo>
                  <a:pt x="0" y="1476375"/>
                </a:moveTo>
                <a:lnTo>
                  <a:pt x="0" y="923925"/>
                </a:lnTo>
                <a:lnTo>
                  <a:pt x="1409700" y="0"/>
                </a:lnTo>
                <a:lnTo>
                  <a:pt x="1970604" y="0"/>
                </a:lnTo>
                <a:lnTo>
                  <a:pt x="3324225" y="981075"/>
                </a:lnTo>
                <a:lnTo>
                  <a:pt x="3324225" y="1466850"/>
                </a:lnTo>
                <a:lnTo>
                  <a:pt x="0" y="1476375"/>
                </a:lnTo>
                <a:close/>
              </a:path>
            </a:pathLst>
          </a:custGeom>
          <a:solidFill>
            <a:srgbClr val="FF574F">
              <a:alpha val="50196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A5C89CF-912E-447C-9663-1F88136AD84A}"/>
              </a:ext>
            </a:extLst>
          </p:cNvPr>
          <p:cNvSpPr/>
          <p:nvPr/>
        </p:nvSpPr>
        <p:spPr>
          <a:xfrm>
            <a:off x="1952108" y="1409627"/>
            <a:ext cx="3076137" cy="1476375"/>
          </a:xfrm>
          <a:custGeom>
            <a:avLst/>
            <a:gdLst>
              <a:gd name="connsiteX0" fmla="*/ 0 w 3324225"/>
              <a:gd name="connsiteY0" fmla="*/ 1476375 h 1476375"/>
              <a:gd name="connsiteX1" fmla="*/ 0 w 3324225"/>
              <a:gd name="connsiteY1" fmla="*/ 923925 h 1476375"/>
              <a:gd name="connsiteX2" fmla="*/ 1409700 w 3324225"/>
              <a:gd name="connsiteY2" fmla="*/ 0 h 1476375"/>
              <a:gd name="connsiteX3" fmla="*/ 1971675 w 3324225"/>
              <a:gd name="connsiteY3" fmla="*/ 0 h 1476375"/>
              <a:gd name="connsiteX4" fmla="*/ 3324225 w 3324225"/>
              <a:gd name="connsiteY4" fmla="*/ 981075 h 1476375"/>
              <a:gd name="connsiteX5" fmla="*/ 3324225 w 3324225"/>
              <a:gd name="connsiteY5" fmla="*/ 1466850 h 1476375"/>
              <a:gd name="connsiteX6" fmla="*/ 0 w 3324225"/>
              <a:gd name="connsiteY6" fmla="*/ 1476375 h 1476375"/>
              <a:gd name="connsiteX0" fmla="*/ 0 w 3324225"/>
              <a:gd name="connsiteY0" fmla="*/ 1476375 h 1476375"/>
              <a:gd name="connsiteX1" fmla="*/ 0 w 3324225"/>
              <a:gd name="connsiteY1" fmla="*/ 923925 h 1476375"/>
              <a:gd name="connsiteX2" fmla="*/ 1409700 w 3324225"/>
              <a:gd name="connsiteY2" fmla="*/ 0 h 1476375"/>
              <a:gd name="connsiteX3" fmla="*/ 1774046 w 3324225"/>
              <a:gd name="connsiteY3" fmla="*/ 0 h 1476375"/>
              <a:gd name="connsiteX4" fmla="*/ 3324225 w 3324225"/>
              <a:gd name="connsiteY4" fmla="*/ 981075 h 1476375"/>
              <a:gd name="connsiteX5" fmla="*/ 3324225 w 3324225"/>
              <a:gd name="connsiteY5" fmla="*/ 1466850 h 1476375"/>
              <a:gd name="connsiteX6" fmla="*/ 0 w 3324225"/>
              <a:gd name="connsiteY6" fmla="*/ 1476375 h 1476375"/>
              <a:gd name="connsiteX0" fmla="*/ 0 w 3324225"/>
              <a:gd name="connsiteY0" fmla="*/ 1476375 h 1476375"/>
              <a:gd name="connsiteX1" fmla="*/ 0 w 3324225"/>
              <a:gd name="connsiteY1" fmla="*/ 923925 h 1476375"/>
              <a:gd name="connsiteX2" fmla="*/ 1409700 w 3324225"/>
              <a:gd name="connsiteY2" fmla="*/ 0 h 1476375"/>
              <a:gd name="connsiteX3" fmla="*/ 1823453 w 3324225"/>
              <a:gd name="connsiteY3" fmla="*/ 0 h 1476375"/>
              <a:gd name="connsiteX4" fmla="*/ 3324225 w 3324225"/>
              <a:gd name="connsiteY4" fmla="*/ 981075 h 1476375"/>
              <a:gd name="connsiteX5" fmla="*/ 3324225 w 3324225"/>
              <a:gd name="connsiteY5" fmla="*/ 1466850 h 1476375"/>
              <a:gd name="connsiteX6" fmla="*/ 0 w 3324225"/>
              <a:gd name="connsiteY6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225" h="1476375">
                <a:moveTo>
                  <a:pt x="0" y="1476375"/>
                </a:moveTo>
                <a:lnTo>
                  <a:pt x="0" y="923925"/>
                </a:lnTo>
                <a:lnTo>
                  <a:pt x="1409700" y="0"/>
                </a:lnTo>
                <a:lnTo>
                  <a:pt x="1823453" y="0"/>
                </a:lnTo>
                <a:lnTo>
                  <a:pt x="3324225" y="981075"/>
                </a:lnTo>
                <a:lnTo>
                  <a:pt x="3324225" y="1466850"/>
                </a:lnTo>
                <a:lnTo>
                  <a:pt x="0" y="1476375"/>
                </a:lnTo>
                <a:close/>
              </a:path>
            </a:pathLst>
          </a:custGeom>
          <a:solidFill>
            <a:srgbClr val="FF574F">
              <a:alpha val="50196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4FC12-7550-4FF6-91B8-1A9FE13C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from deleting root node</a:t>
            </a:r>
            <a:endParaRPr lang="th-T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A90E1C-D7D8-45AD-81E3-69437A81ACD5}"/>
              </a:ext>
            </a:extLst>
          </p:cNvPr>
          <p:cNvSpPr/>
          <p:nvPr/>
        </p:nvSpPr>
        <p:spPr>
          <a:xfrm>
            <a:off x="3223299" y="1492576"/>
            <a:ext cx="416894" cy="41689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5AC48A-1869-44C2-AFEC-36676039AE2A}"/>
              </a:ext>
            </a:extLst>
          </p:cNvPr>
          <p:cNvSpPr/>
          <p:nvPr/>
        </p:nvSpPr>
        <p:spPr>
          <a:xfrm>
            <a:off x="2069389" y="240333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771862-2C1A-4FAB-B260-94FF9A4B0D3A}"/>
              </a:ext>
            </a:extLst>
          </p:cNvPr>
          <p:cNvSpPr/>
          <p:nvPr/>
        </p:nvSpPr>
        <p:spPr>
          <a:xfrm>
            <a:off x="4496826" y="240333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15E41-C753-4CB0-924E-8482301228E1}"/>
              </a:ext>
            </a:extLst>
          </p:cNvPr>
          <p:cNvSpPr/>
          <p:nvPr/>
        </p:nvSpPr>
        <p:spPr>
          <a:xfrm>
            <a:off x="1261145" y="326842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5093D8-6E80-4040-9C18-6F4B8DC36A96}"/>
              </a:ext>
            </a:extLst>
          </p:cNvPr>
          <p:cNvSpPr/>
          <p:nvPr/>
        </p:nvSpPr>
        <p:spPr>
          <a:xfrm>
            <a:off x="2771698" y="326842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6E24CB-6519-4D00-B74D-87A744275923}"/>
              </a:ext>
            </a:extLst>
          </p:cNvPr>
          <p:cNvSpPr/>
          <p:nvPr/>
        </p:nvSpPr>
        <p:spPr>
          <a:xfrm>
            <a:off x="3829848" y="326842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25BE21-7C27-4195-8081-4CFA9BB3EEDF}"/>
              </a:ext>
            </a:extLst>
          </p:cNvPr>
          <p:cNvSpPr/>
          <p:nvPr/>
        </p:nvSpPr>
        <p:spPr>
          <a:xfrm>
            <a:off x="5136052" y="326842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E85F05-E7F6-437B-A252-1025C4318F7C}"/>
              </a:ext>
            </a:extLst>
          </p:cNvPr>
          <p:cNvSpPr/>
          <p:nvPr/>
        </p:nvSpPr>
        <p:spPr>
          <a:xfrm>
            <a:off x="769205" y="4102737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E947E4-905B-47C2-8D68-12586AB44ADC}"/>
              </a:ext>
            </a:extLst>
          </p:cNvPr>
          <p:cNvSpPr/>
          <p:nvPr/>
        </p:nvSpPr>
        <p:spPr>
          <a:xfrm>
            <a:off x="1782716" y="4102737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7496E1-7AB0-4111-9179-C6FD1822D95B}"/>
              </a:ext>
            </a:extLst>
          </p:cNvPr>
          <p:cNvSpPr/>
          <p:nvPr/>
        </p:nvSpPr>
        <p:spPr>
          <a:xfrm>
            <a:off x="2379333" y="4102737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909AAA-1EA4-47DC-BEAC-727B36E8690F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2277836" y="1848417"/>
            <a:ext cx="1006516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7E7B45-6CED-40F9-8E59-5FE2BE35FF88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1469592" y="2759176"/>
            <a:ext cx="660850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78B00C-F539-4A8A-9A25-5723D2AF914C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3579140" y="1848417"/>
            <a:ext cx="1126133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64F06E-7CF9-43CF-A044-B3ED788D42A6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2425230" y="2759176"/>
            <a:ext cx="554915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D48AF3-36C0-4D1E-ADEA-D643F7634BEE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flipV="1">
            <a:off x="977652" y="3624261"/>
            <a:ext cx="344546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8A4944-F71B-47DD-81AB-E4131B0EDCE8}"/>
              </a:ext>
            </a:extLst>
          </p:cNvPr>
          <p:cNvCxnSpPr>
            <a:cxnSpLocks/>
            <a:stCxn id="12" idx="0"/>
            <a:endCxn id="7" idx="5"/>
          </p:cNvCxnSpPr>
          <p:nvPr/>
        </p:nvCxnSpPr>
        <p:spPr>
          <a:xfrm flipH="1" flipV="1">
            <a:off x="1616986" y="3624261"/>
            <a:ext cx="374177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A511AD-64C8-42B8-B67D-45E83A3DFFA9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4038295" y="2759176"/>
            <a:ext cx="519584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0E446C-DE26-4DE6-9F5C-FCF345095A77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4852667" y="2759176"/>
            <a:ext cx="491832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30AAFA-81D4-4F66-BEC6-F80D53C662FB}"/>
              </a:ext>
            </a:extLst>
          </p:cNvPr>
          <p:cNvCxnSpPr>
            <a:cxnSpLocks/>
            <a:stCxn id="13" idx="0"/>
            <a:endCxn id="8" idx="3"/>
          </p:cNvCxnSpPr>
          <p:nvPr/>
        </p:nvCxnSpPr>
        <p:spPr>
          <a:xfrm flipV="1">
            <a:off x="2587780" y="3624261"/>
            <a:ext cx="244971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63E5F95-58D6-4DEC-A321-2376D584D81F}"/>
              </a:ext>
            </a:extLst>
          </p:cNvPr>
          <p:cNvSpPr txBox="1"/>
          <p:nvPr/>
        </p:nvSpPr>
        <p:spPr>
          <a:xfrm>
            <a:off x="7430254" y="1367073"/>
            <a:ext cx="42700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arabun Thin" panose="00000300000000000000" pitchFamily="2" charset="-34"/>
                <a:cs typeface="Sarabun Thin" panose="00000300000000000000" pitchFamily="2" charset="-34"/>
              </a:rPr>
              <a:t>Fix: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arabun Thin" panose="00000300000000000000" pitchFamily="2" charset="-34"/>
                <a:cs typeface="Sarabun Thin" panose="00000300000000000000" pitchFamily="2" charset="-34"/>
              </a:rPr>
              <a:t>Start at replaced root, if value rules is broken, swap with maximum child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arabun Thin" panose="00000300000000000000" pitchFamily="2" charset="-34"/>
                <a:cs typeface="Sarabun Thin" panose="00000300000000000000" pitchFamily="2" charset="-34"/>
              </a:rPr>
              <a:t>After swap, re-check with new children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arabun Thin" panose="00000300000000000000" pitchFamily="2" charset="-34"/>
                <a:cs typeface="Sarabun Thin" panose="00000300000000000000" pitchFamily="2" charset="-34"/>
              </a:rPr>
              <a:t>Beware! There is a case where we might have only one child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Sarabun Thin" panose="00000300000000000000" pitchFamily="2" charset="-34"/>
                <a:cs typeface="Sarabun Thin" panose="00000300000000000000" pitchFamily="2" charset="-34"/>
              </a:rPr>
              <a:t>Keep doing until correct or has no child</a:t>
            </a:r>
            <a:endParaRPr lang="th-TH" sz="2000" dirty="0">
              <a:latin typeface="Sarabun Thin" panose="00000300000000000000" pitchFamily="2" charset="-34"/>
              <a:cs typeface="Sarabun Thin" panose="00000300000000000000" pitchFamily="2" charset="-3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4646C7-AA02-4797-91AF-D877D9BB3635}"/>
              </a:ext>
            </a:extLst>
          </p:cNvPr>
          <p:cNvSpPr/>
          <p:nvPr/>
        </p:nvSpPr>
        <p:spPr>
          <a:xfrm>
            <a:off x="739367" y="510384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Value rules:</a:t>
            </a:r>
            <a:r>
              <a:rPr lang="en-US" dirty="0">
                <a:solidFill>
                  <a:schemeClr val="accent5"/>
                </a:solidFill>
              </a:rPr>
              <a:t> parent more than children</a:t>
            </a:r>
            <a:endParaRPr lang="th-TH" dirty="0">
              <a:solidFill>
                <a:schemeClr val="accent5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CCFC86-6187-4CA5-B539-319FCE9009B6}"/>
              </a:ext>
            </a:extLst>
          </p:cNvPr>
          <p:cNvSpPr txBox="1"/>
          <p:nvPr/>
        </p:nvSpPr>
        <p:spPr>
          <a:xfrm>
            <a:off x="4023494" y="1729412"/>
            <a:ext cx="213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Wrong, swap with </a:t>
            </a:r>
            <a:r>
              <a:rPr lang="en-US" sz="2400" dirty="0">
                <a:solidFill>
                  <a:schemeClr val="accent6"/>
                </a:solidFill>
              </a:rPr>
              <a:t>65</a:t>
            </a:r>
            <a:endParaRPr lang="th-TH" sz="2400" dirty="0">
              <a:solidFill>
                <a:schemeClr val="accent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A40710-7C7C-4913-B9DB-09C2BD35750A}"/>
              </a:ext>
            </a:extLst>
          </p:cNvPr>
          <p:cNvSpPr txBox="1"/>
          <p:nvPr/>
        </p:nvSpPr>
        <p:spPr>
          <a:xfrm>
            <a:off x="5090110" y="2737476"/>
            <a:ext cx="213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Wrong, swap with </a:t>
            </a:r>
            <a:r>
              <a:rPr lang="en-US" sz="2400" dirty="0">
                <a:solidFill>
                  <a:schemeClr val="accent6"/>
                </a:solidFill>
              </a:rPr>
              <a:t>10</a:t>
            </a:r>
            <a:endParaRPr lang="th-TH" sz="2400" dirty="0">
              <a:solidFill>
                <a:schemeClr val="accent6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4AE2AA-21DC-4977-A0E0-458CE5B58A03}"/>
              </a:ext>
            </a:extLst>
          </p:cNvPr>
          <p:cNvSpPr txBox="1"/>
          <p:nvPr/>
        </p:nvSpPr>
        <p:spPr>
          <a:xfrm>
            <a:off x="5616827" y="3660120"/>
            <a:ext cx="1510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No child, stop</a:t>
            </a:r>
            <a:endParaRPr lang="th-TH" sz="2400" dirty="0">
              <a:solidFill>
                <a:schemeClr val="accent6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805DA-7E8C-4470-8122-EE0151290E36}"/>
              </a:ext>
            </a:extLst>
          </p:cNvPr>
          <p:cNvSpPr txBox="1"/>
          <p:nvPr/>
        </p:nvSpPr>
        <p:spPr>
          <a:xfrm>
            <a:off x="2779260" y="5538590"/>
            <a:ext cx="384379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See that, after each swap, the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blue swapped node</a:t>
            </a:r>
            <a:r>
              <a:rPr lang="en-US" sz="2400" dirty="0"/>
              <a:t> does not violate value rules with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its parent and children</a:t>
            </a:r>
            <a:endParaRPr lang="th-TH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D3BBC5-2209-417F-B1B1-12BBAC5E9D69}"/>
              </a:ext>
            </a:extLst>
          </p:cNvPr>
          <p:cNvSpPr/>
          <p:nvPr/>
        </p:nvSpPr>
        <p:spPr>
          <a:xfrm>
            <a:off x="4018067" y="2491627"/>
            <a:ext cx="416894" cy="244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01E4218-F623-4739-A2E2-F8BA5A2612F8}"/>
              </a:ext>
            </a:extLst>
          </p:cNvPr>
          <p:cNvSpPr/>
          <p:nvPr/>
        </p:nvSpPr>
        <p:spPr>
          <a:xfrm>
            <a:off x="4696347" y="3354693"/>
            <a:ext cx="416894" cy="244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056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9968E-18 7.40741E-7 C 0.00104 -0.00278 0.00443 -0.01088 0.00573 -0.01343 C 0.00729 -0.01366 0.00807 -0.01389 0.00807 -0.01435 C 0.00964 -0.01482 0.01042 -0.01505 0.01159 -0.01551 C 0.01549 -0.0169 0.01016 -0.01667 0.01667 -0.01736 C 0.0207 -0.01806 0.02578 -0.01806 0.02982 -0.01852 C 0.03021 -0.01875 0.03047 -0.01921 0.03125 -0.01945 C 0.03854 -0.02245 0.04518 -0.01968 0.05286 -0.01945 C 0.0556 -0.01875 0.05729 -0.01875 0.0599 -0.01736 C 0.06081 -0.01713 0.0612 -0.01667 0.06146 -0.01644 C 0.06315 -0.01574 0.06563 -0.01435 0.06563 -0.01412 C 0.06745 -0.01296 0.06953 -0.01088 0.07122 -0.00926 C 0.07604 -0.00208 0.06966 -0.01088 0.07578 -0.00347 C 0.0763 -0.00255 0.07734 -0.00116 0.07786 -0.00046 C 0.07865 0.00093 0.08047 0.00347 0.08164 0.0044 C 0.08203 0.00532 0.08229 0.00602 0.08281 0.00648 C 0.08385 0.00741 0.08424 0.0088 0.0849 0.00949 C 0.08607 0.01088 0.08763 0.01389 0.08828 0.01551 C 0.08854 0.01667 0.08958 0.01736 0.08997 0.01852 C 0.0901 0.01921 0.09219 0.02407 0.09245 0.02546 C 0.09258 0.02708 0.09284 0.02893 0.09323 0.03032 C 0.09388 0.03171 0.09427 0.03241 0.09453 0.03333 C 0.09453 0.03449 0.09466 0.03565 0.09479 0.03634 C 0.09583 0.03912 0.09661 0.04167 0.09688 0.04444 C 0.09844 0.05162 0.09661 0.04282 0.0987 0.05139 C 0.10013 0.05718 0.09844 0.05162 0.09948 0.05833 C 0.10013 0.05995 0.10052 0.06111 0.10078 0.06227 C 0.10078 0.06412 0.10091 0.06574 0.10104 0.06736 C 0.10117 0.06852 0.10143 0.06921 0.10156 0.07037 C 0.10221 0.07176 0.10234 0.07315 0.10247 0.0743 C 0.10247 0.07546 0.10273 0.07639 0.10286 0.07731 C 0.10299 0.07986 0.10326 0.08194 0.10365 0.08426 C 0.10443 0.08657 0.10469 0.08819 0.10495 0.09028 C 0.10495 0.0912 0.10508 0.09236 0.10521 0.09329 C 0.10521 0.10093 0.10443 0.12384 0.10443 0.13426 " pathEditMode="relative" rAng="0" ptsTypes="AAAAAAAAAAAAAAAAAAAAAAAAAAAAAAAAA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567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C -0.00546 0.00046 -0.01914 0.00231 -0.02578 0.00231 C -0.02864 0.00162 -0.03658 -0.0007 -0.03919 -0.00093 C -0.04166 -0.00209 -0.04375 -0.00463 -0.04661 -0.00579 C -0.04908 -0.00672 -0.05234 -0.00672 -0.05481 -0.00787 C -0.06237 -0.01111 -0.05455 -0.00903 -0.06302 -0.01111 C -0.06419 -0.01111 -0.06458 -0.01158 -0.06523 -0.01158 C -0.0664 -0.01181 -0.06783 -0.01181 -0.06888 -0.01181 C -0.07018 -0.01297 -0.07096 -0.01366 -0.072 -0.01389 L -0.07604 -0.01621 C -0.07695 -0.01644 -0.07708 -0.0176 -0.07786 -0.01829 C -0.0802 -0.01922 -0.08281 -0.02084 -0.08528 -0.02246 C -0.08593 -0.02338 -0.08737 -0.02477 -0.0875 -0.025 C -0.08958 -0.02732 -0.08958 -0.02709 -0.0914 -0.02824 C -0.09283 -0.03079 -0.09362 -0.03241 -0.09505 -0.03426 C -0.09609 -0.03588 -0.09752 -0.0382 -0.09882 -0.03936 C -0.10013 -0.04236 -0.10221 -0.04815 -0.10325 -0.05116 C -0.10429 -0.05255 -0.10468 -0.0551 -0.10559 -0.05695 C -0.10651 -0.05834 -0.10742 -0.05996 -0.10794 -0.06227 C -0.10924 -0.0669 -0.10924 -0.06829 -0.10963 -0.07338 C -0.11028 -0.07709 -0.11067 -0.07894 -0.11106 -0.08264 C -0.11145 -0.08426 -0.11211 -0.08588 -0.1125 -0.08843 C -0.1125 -0.08936 -0.1125 -0.09098 -0.11289 -0.0919 C -0.11289 -0.09375 -0.11289 -0.09422 -0.11328 -0.09584 C -0.11393 -0.09815 -0.11432 -0.1 -0.11458 -0.10116 C -0.11458 -0.10625 -0.11458 -0.1125 -0.11432 -0.11783 C -0.11289 -0.12338 -0.10651 -0.13287 -0.10468 -0.13542 " pathEditMode="relative" rAng="0" ptsTypes="AAAAAAAAAAAAAAAAAAAAAAAAA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-666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43 0.13425 L 0.10443 0.13449 C 0.11458 0.13032 0.1069 0.13287 0.13125 0.13379 C 0.13151 0.13379 0.13164 0.13402 0.13203 0.13425 C 0.13242 0.13449 0.13307 0.13449 0.13359 0.13472 C 0.13425 0.13495 0.1349 0.13541 0.13568 0.13564 C 0.13789 0.13611 0.13659 0.13587 0.13919 0.13657 C 0.13971 0.1368 0.14023 0.13703 0.14076 0.1375 C 0.14219 0.13912 0.14154 0.13842 0.14284 0.13958 C 0.1431 0.14004 0.14349 0.1405 0.14401 0.14097 C 0.14531 0.14236 0.14596 0.14166 0.14714 0.1456 C 0.14727 0.14606 0.14727 0.14722 0.14766 0.14768 C 0.14792 0.14814 0.14857 0.14837 0.14896 0.14907 C 0.14935 0.14976 0.14974 0.15069 0.15026 0.15162 C 0.15052 0.15185 0.15143 0.15393 0.15169 0.15486 C 0.15169 0.15532 0.15169 0.15578 0.15195 0.15625 C 0.15221 0.15717 0.1526 0.15833 0.153 0.15925 C 0.15339 0.16041 0.15391 0.16226 0.1543 0.16365 C 0.15456 0.16527 0.15482 0.16689 0.15508 0.16851 C 0.15521 0.17152 0.15521 0.17384 0.1556 0.17638 C 0.1556 0.17708 0.15573 0.17754 0.15586 0.178 C 0.15586 0.18148 0.15586 0.18541 0.15612 0.18888 C 0.15638 0.19652 0.15729 0.178 0.15729 0.19629 L 0.15729 0.25902 L 0.15729 0.25972 " pathEditMode="relative" rAng="0" ptsTypes="AAAAAAAAAAAAAAAAAAAAAAAAA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615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7 L 0.00039 0.00116 C -0.00898 -0.00138 0.00117 0.0007 -0.02213 -0.00023 C -0.02292 -0.00046 -0.02357 -0.00069 -0.02422 -0.00069 L -0.02904 -0.00162 C -0.03151 -0.00347 -0.0293 -0.00208 -0.03216 -0.003 C -0.03294 -0.00347 -0.03346 -0.0037 -0.03411 -0.00393 C -0.03476 -0.00416 -0.03515 -0.00439 -0.03542 -0.00439 C -0.03581 -0.00486 -0.0362 -0.00509 -0.03646 -0.00532 C -0.03685 -0.00578 -0.03698 -0.00601 -0.03724 -0.00625 C -0.03945 -0.00856 -0.03646 -0.00486 -0.03906 -0.00763 C -0.03971 -0.00856 -0.0401 -0.00902 -0.04049 -0.00972 C -0.04075 -0.01018 -0.04101 -0.01088 -0.04127 -0.01111 C -0.0418 -0.01157 -0.04206 -0.0118 -0.04232 -0.01203 C -0.04271 -0.01319 -0.04323 -0.01458 -0.04362 -0.01527 C -0.04414 -0.01643 -0.04466 -0.01736 -0.04518 -0.01828 C -0.04544 -0.01875 -0.04557 -0.01921 -0.0457 -0.01967 C -0.04596 -0.02037 -0.04609 -0.02106 -0.04622 -0.02152 C -0.04635 -0.02222 -0.04661 -0.02291 -0.04687 -0.02338 C -0.04713 -0.02384 -0.04726 -0.02453 -0.04739 -0.02476 C -0.04765 -0.02546 -0.04805 -0.02615 -0.04818 -0.02685 C -0.04857 -0.02777 -0.04883 -0.02847 -0.04896 -0.02916 C -0.04909 -0.02963 -0.04909 -0.03032 -0.04922 -0.03055 C -0.04948 -0.03125 -0.04987 -0.03194 -0.05 -0.0324 C -0.05026 -0.0331 -0.05039 -0.03379 -0.05052 -0.03425 C -0.05078 -0.03495 -0.05078 -0.03518 -0.05091 -0.03588 C -0.0513 -0.03703 -0.05117 -0.03796 -0.05143 -0.03912 C -0.05156 -0.03981 -0.05195 -0.0405 -0.05208 -0.04097 C -0.05221 -0.04351 -0.05247 -0.04722 -0.0526 -0.04953 C -0.05273 -0.05046 -0.05286 -0.05115 -0.05286 -0.05185 C -0.05299 -0.05393 -0.05299 -0.05601 -0.05299 -0.05763 C -0.05312 -0.05856 -0.05325 -0.05925 -0.05325 -0.05995 C -0.05338 -0.06134 -0.05351 -0.06296 -0.05351 -0.06435 C -0.05404 -0.07939 -0.05351 -0.06921 -0.05404 -0.07708 C -0.05443 -0.0824 -0.05404 -0.08009 -0.05482 -0.08333 C -0.05521 -0.09143 -0.05534 -0.09027 -0.05482 -0.09884 C -0.05482 -0.10023 -0.05417 -0.103 -0.05404 -0.1037 C -0.05404 -0.10439 -0.0539 -0.10509 -0.05377 -0.10555 C -0.05299 -0.11597 -0.05417 -0.10463 -0.05325 -0.1118 C -0.05325 -0.11435 -0.05312 -0.11689 -0.05299 -0.11944 C -0.05299 -0.12013 -0.05299 -0.12083 -0.05286 -0.12129 C -0.05273 -0.12245 -0.05234 -0.12314 -0.05234 -0.12407 L -0.05234 -0.12638 L -0.05234 -0.12615 " pathEditMode="relative" rAng="0" ptsTypes="AAAAAAAAAAAAAAAAAAAAAAAAAAAAAAAAAAAAAAAAAAAA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634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3" grpId="0" animBg="1"/>
      <p:bldP spid="33" grpId="1" animBg="1"/>
      <p:bldP spid="4" grpId="0" animBg="1"/>
      <p:bldP spid="4" grpId="1" animBg="1"/>
      <p:bldP spid="6" grpId="0" animBg="1"/>
      <p:bldP spid="10" grpId="0" animBg="1"/>
      <p:bldP spid="29" grpId="0"/>
      <p:bldP spid="30" grpId="0"/>
      <p:bldP spid="31" grpId="0"/>
      <p:bldP spid="32" grpId="0" animBg="1"/>
      <p:bldP spid="35" grpId="0" animBg="1"/>
      <p:bldP spid="35" grpId="1" animBg="1"/>
      <p:bldP spid="37" grpId="0" animBg="1"/>
      <p:bldP spid="3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8799-93FC-4283-AAA2-97B57662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4A57A-3AB8-44CA-BC7A-BFC98E83B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9622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fast is each push, pop</a:t>
            </a:r>
          </a:p>
          <a:p>
            <a:r>
              <a:rPr lang="en-US" dirty="0"/>
              <a:t>Push</a:t>
            </a:r>
          </a:p>
          <a:p>
            <a:pPr lvl="1"/>
            <a:r>
              <a:rPr lang="en-US" dirty="0"/>
              <a:t>Add to a vector is O(1) amortized</a:t>
            </a:r>
          </a:p>
          <a:p>
            <a:pPr lvl="1"/>
            <a:r>
              <a:rPr lang="en-US" dirty="0"/>
              <a:t>Fixing value rules is O(h) where h is the maximum number of depth of the tree (we call this value tree height)</a:t>
            </a:r>
          </a:p>
          <a:p>
            <a:pPr lvl="1"/>
            <a:r>
              <a:rPr lang="en-US" dirty="0"/>
              <a:t>Notice that tree height is O(lg n)</a:t>
            </a:r>
          </a:p>
          <a:p>
            <a:r>
              <a:rPr lang="en-US" dirty="0"/>
              <a:t>Pop</a:t>
            </a:r>
          </a:p>
          <a:p>
            <a:pPr lvl="1"/>
            <a:r>
              <a:rPr lang="en-US" dirty="0"/>
              <a:t>Fixing value rules is O(h) where h is the maximum number of depth of the tree (we call this value tree height)</a:t>
            </a:r>
          </a:p>
          <a:p>
            <a:pPr marL="457200" lvl="1" indent="0">
              <a:buNone/>
            </a:pPr>
            <a:endParaRPr lang="th-TH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FFEB09-33E8-4A05-8668-E06862055884}"/>
              </a:ext>
            </a:extLst>
          </p:cNvPr>
          <p:cNvSpPr/>
          <p:nvPr/>
        </p:nvSpPr>
        <p:spPr>
          <a:xfrm>
            <a:off x="5612021" y="2601224"/>
            <a:ext cx="1362974" cy="5090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O(log n)</a:t>
            </a:r>
            <a:endParaRPr lang="th-TH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ABF023-902D-4DD9-8633-43DE34566685}"/>
              </a:ext>
            </a:extLst>
          </p:cNvPr>
          <p:cNvSpPr/>
          <p:nvPr/>
        </p:nvSpPr>
        <p:spPr>
          <a:xfrm>
            <a:off x="3859421" y="5793867"/>
            <a:ext cx="1362974" cy="5090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O(log n)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2074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4D5FF9-9317-4EDF-835A-D38739BC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CP::</a:t>
            </a:r>
            <a:r>
              <a:rPr lang="en-US" dirty="0" err="1"/>
              <a:t>priority_queue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F5AA5-B269-4FFB-8F4B-927D2600D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831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5864-CA16-4378-BB6A-F737C895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store a tree?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D779-DC6C-46DD-AF74-C1AC692F5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5"/>
                </a:solidFill>
              </a:rPr>
              <a:t>dynamic array</a:t>
            </a:r>
          </a:p>
          <a:p>
            <a:pPr lvl="1"/>
            <a:r>
              <a:rPr lang="en-US" dirty="0"/>
              <a:t>Each node can be labelled from 0 to n-1</a:t>
            </a:r>
          </a:p>
          <a:p>
            <a:r>
              <a:rPr lang="en-US" dirty="0">
                <a:solidFill>
                  <a:schemeClr val="accent6"/>
                </a:solidFill>
              </a:rPr>
              <a:t>Root</a:t>
            </a:r>
            <a:r>
              <a:rPr lang="en-US" dirty="0"/>
              <a:t> is </a:t>
            </a:r>
            <a:r>
              <a:rPr lang="en-US" dirty="0">
                <a:solidFill>
                  <a:schemeClr val="accent6"/>
                </a:solidFill>
              </a:rPr>
              <a:t>at 0</a:t>
            </a:r>
          </a:p>
          <a:p>
            <a:r>
              <a:rPr lang="en-US" dirty="0">
                <a:solidFill>
                  <a:schemeClr val="accent3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child</a:t>
            </a:r>
            <a:r>
              <a:rPr lang="en-US" dirty="0"/>
              <a:t> of node </a:t>
            </a:r>
            <a:r>
              <a:rPr lang="en-US" dirty="0" err="1"/>
              <a:t>i</a:t>
            </a:r>
            <a:r>
              <a:rPr lang="en-US" dirty="0"/>
              <a:t> is </a:t>
            </a:r>
            <a:r>
              <a:rPr lang="en-US" dirty="0">
                <a:solidFill>
                  <a:schemeClr val="accent3"/>
                </a:solidFill>
              </a:rPr>
              <a:t>at (</a:t>
            </a:r>
            <a:r>
              <a:rPr lang="en-US" dirty="0" err="1">
                <a:solidFill>
                  <a:schemeClr val="accent3"/>
                </a:solidFill>
              </a:rPr>
              <a:t>i</a:t>
            </a:r>
            <a:r>
              <a:rPr lang="en-US" dirty="0">
                <a:solidFill>
                  <a:schemeClr val="accent3"/>
                </a:solidFill>
              </a:rPr>
              <a:t>*2)+1</a:t>
            </a:r>
          </a:p>
          <a:p>
            <a:r>
              <a:rPr lang="en-US" dirty="0">
                <a:solidFill>
                  <a:schemeClr val="accent3"/>
                </a:solidFill>
              </a:rPr>
              <a:t>Right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child</a:t>
            </a:r>
            <a:r>
              <a:rPr lang="en-US" dirty="0"/>
              <a:t> of node </a:t>
            </a:r>
            <a:r>
              <a:rPr lang="en-US" dirty="0" err="1"/>
              <a:t>i</a:t>
            </a:r>
            <a:r>
              <a:rPr lang="en-US" dirty="0"/>
              <a:t> is </a:t>
            </a:r>
            <a:r>
              <a:rPr lang="en-US" dirty="0">
                <a:solidFill>
                  <a:schemeClr val="accent3"/>
                </a:solidFill>
              </a:rPr>
              <a:t>at (</a:t>
            </a:r>
            <a:r>
              <a:rPr lang="en-US" dirty="0" err="1">
                <a:solidFill>
                  <a:schemeClr val="accent3"/>
                </a:solidFill>
              </a:rPr>
              <a:t>i</a:t>
            </a:r>
            <a:r>
              <a:rPr lang="en-US" dirty="0">
                <a:solidFill>
                  <a:schemeClr val="accent3"/>
                </a:solidFill>
              </a:rPr>
              <a:t>*2)+2</a:t>
            </a:r>
          </a:p>
          <a:p>
            <a:r>
              <a:rPr lang="en-US" dirty="0">
                <a:solidFill>
                  <a:schemeClr val="accent4"/>
                </a:solidFill>
              </a:rPr>
              <a:t>Parent</a:t>
            </a:r>
            <a:r>
              <a:rPr lang="en-US" dirty="0"/>
              <a:t> of node </a:t>
            </a:r>
            <a:r>
              <a:rPr lang="en-US" dirty="0" err="1"/>
              <a:t>i</a:t>
            </a:r>
            <a:r>
              <a:rPr lang="en-US" dirty="0"/>
              <a:t> is </a:t>
            </a:r>
            <a:r>
              <a:rPr lang="en-US" dirty="0">
                <a:solidFill>
                  <a:schemeClr val="accent4"/>
                </a:solidFill>
              </a:rPr>
              <a:t>at (i-1)/2</a:t>
            </a:r>
            <a:endParaRPr lang="th-TH" dirty="0">
              <a:solidFill>
                <a:schemeClr val="accent4"/>
              </a:solidFill>
            </a:endParaRPr>
          </a:p>
          <a:p>
            <a:endParaRPr lang="th-T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7D159E-6398-4161-A290-3CD162BF837C}"/>
              </a:ext>
            </a:extLst>
          </p:cNvPr>
          <p:cNvSpPr/>
          <p:nvPr/>
        </p:nvSpPr>
        <p:spPr>
          <a:xfrm>
            <a:off x="8915295" y="1279611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75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AAEB73-9765-49FF-99BB-AE73F96A1425}"/>
              </a:ext>
            </a:extLst>
          </p:cNvPr>
          <p:cNvSpPr/>
          <p:nvPr/>
        </p:nvSpPr>
        <p:spPr>
          <a:xfrm>
            <a:off x="7761385" y="21903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3AAEE1-8190-41E9-AB2F-1B40FB7C3238}"/>
              </a:ext>
            </a:extLst>
          </p:cNvPr>
          <p:cNvSpPr/>
          <p:nvPr/>
        </p:nvSpPr>
        <p:spPr>
          <a:xfrm>
            <a:off x="10188822" y="21903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6E6CA4-CA2C-4FD2-A20B-7134F52CC000}"/>
              </a:ext>
            </a:extLst>
          </p:cNvPr>
          <p:cNvSpPr/>
          <p:nvPr/>
        </p:nvSpPr>
        <p:spPr>
          <a:xfrm>
            <a:off x="6953141" y="305545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F65BC0-49C8-46DF-AF57-BED3DD36D1B9}"/>
              </a:ext>
            </a:extLst>
          </p:cNvPr>
          <p:cNvSpPr/>
          <p:nvPr/>
        </p:nvSpPr>
        <p:spPr>
          <a:xfrm>
            <a:off x="8463694" y="305545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0FA849-4697-4FA1-8E5B-F80E29978C8A}"/>
              </a:ext>
            </a:extLst>
          </p:cNvPr>
          <p:cNvSpPr/>
          <p:nvPr/>
        </p:nvSpPr>
        <p:spPr>
          <a:xfrm>
            <a:off x="9521844" y="305545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F36284-2F8E-4D49-86F3-D0EED54C7C21}"/>
              </a:ext>
            </a:extLst>
          </p:cNvPr>
          <p:cNvSpPr/>
          <p:nvPr/>
        </p:nvSpPr>
        <p:spPr>
          <a:xfrm>
            <a:off x="10828048" y="305545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0B791F-4D89-449C-885C-7217DB220392}"/>
              </a:ext>
            </a:extLst>
          </p:cNvPr>
          <p:cNvSpPr/>
          <p:nvPr/>
        </p:nvSpPr>
        <p:spPr>
          <a:xfrm>
            <a:off x="6461201" y="388977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D42BD0-579E-4471-894C-6B3816DC16FC}"/>
              </a:ext>
            </a:extLst>
          </p:cNvPr>
          <p:cNvSpPr/>
          <p:nvPr/>
        </p:nvSpPr>
        <p:spPr>
          <a:xfrm>
            <a:off x="7474712" y="388977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29B54E-C0F1-452B-BFCF-6A564F97A133}"/>
              </a:ext>
            </a:extLst>
          </p:cNvPr>
          <p:cNvSpPr/>
          <p:nvPr/>
        </p:nvSpPr>
        <p:spPr>
          <a:xfrm>
            <a:off x="8071329" y="3889772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B86365-4254-48C8-9875-90CABE726297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7969832" y="1635452"/>
            <a:ext cx="1006516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5697A9-A4F3-43FB-A9D3-BE9383B09F9E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7161588" y="2546211"/>
            <a:ext cx="660850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5530B8-E327-475E-9C46-1770EEB61971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9271136" y="1635452"/>
            <a:ext cx="1126133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C6C03F-038A-4F57-9519-E86829CEFB27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8117226" y="2546211"/>
            <a:ext cx="554915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29A32C-384E-4B95-8B42-05CC9359E0D1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flipV="1">
            <a:off x="6669648" y="3411296"/>
            <a:ext cx="344546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A79C91-22BD-4DA4-9E28-195323860E1C}"/>
              </a:ext>
            </a:extLst>
          </p:cNvPr>
          <p:cNvCxnSpPr>
            <a:cxnSpLocks/>
            <a:stCxn id="12" idx="0"/>
            <a:endCxn id="7" idx="5"/>
          </p:cNvCxnSpPr>
          <p:nvPr/>
        </p:nvCxnSpPr>
        <p:spPr>
          <a:xfrm flipH="1" flipV="1">
            <a:off x="7308982" y="3411296"/>
            <a:ext cx="374177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536583-6B10-4C10-9509-50170FF42299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9730291" y="2546211"/>
            <a:ext cx="519584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08E79A-A51F-422E-B8E0-947109014278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10544663" y="2546211"/>
            <a:ext cx="491832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32CB8E-58CD-4B58-BFCC-2C50C2EC7003}"/>
              </a:ext>
            </a:extLst>
          </p:cNvPr>
          <p:cNvCxnSpPr>
            <a:cxnSpLocks/>
            <a:stCxn id="13" idx="0"/>
            <a:endCxn id="8" idx="3"/>
          </p:cNvCxnSpPr>
          <p:nvPr/>
        </p:nvCxnSpPr>
        <p:spPr>
          <a:xfrm flipV="1">
            <a:off x="8279776" y="3411296"/>
            <a:ext cx="244971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974610-5AD8-4D30-9817-3E24FDD1257B}"/>
              </a:ext>
            </a:extLst>
          </p:cNvPr>
          <p:cNvSpPr txBox="1"/>
          <p:nvPr/>
        </p:nvSpPr>
        <p:spPr>
          <a:xfrm>
            <a:off x="8672141" y="1045029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994268-8313-4D08-88E9-0D2EA33E7950}"/>
              </a:ext>
            </a:extLst>
          </p:cNvPr>
          <p:cNvSpPr txBox="1"/>
          <p:nvPr/>
        </p:nvSpPr>
        <p:spPr>
          <a:xfrm>
            <a:off x="7506543" y="1985212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0BD66B-A04C-4850-9ECF-AFD456528996}"/>
              </a:ext>
            </a:extLst>
          </p:cNvPr>
          <p:cNvSpPr txBox="1"/>
          <p:nvPr/>
        </p:nvSpPr>
        <p:spPr>
          <a:xfrm>
            <a:off x="9933980" y="1985212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B682F8-663D-49C3-8E94-E17873E37EAA}"/>
              </a:ext>
            </a:extLst>
          </p:cNvPr>
          <p:cNvSpPr txBox="1"/>
          <p:nvPr/>
        </p:nvSpPr>
        <p:spPr>
          <a:xfrm>
            <a:off x="6645281" y="2807436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6C94C9-6250-4C81-BA00-45A615CC939D}"/>
              </a:ext>
            </a:extLst>
          </p:cNvPr>
          <p:cNvSpPr txBox="1"/>
          <p:nvPr/>
        </p:nvSpPr>
        <p:spPr>
          <a:xfrm>
            <a:off x="8219738" y="2807436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4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9CB5B9-9AEA-4C02-AD2E-E31ECE2C68F8}"/>
              </a:ext>
            </a:extLst>
          </p:cNvPr>
          <p:cNvSpPr txBox="1"/>
          <p:nvPr/>
        </p:nvSpPr>
        <p:spPr>
          <a:xfrm>
            <a:off x="9313397" y="2814712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20E5D1-1799-46B0-9AC6-E961742B946A}"/>
              </a:ext>
            </a:extLst>
          </p:cNvPr>
          <p:cNvSpPr txBox="1"/>
          <p:nvPr/>
        </p:nvSpPr>
        <p:spPr>
          <a:xfrm>
            <a:off x="10605716" y="2814712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6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C1F1D6-D715-4CE8-B93C-6FDB4268CE2E}"/>
              </a:ext>
            </a:extLst>
          </p:cNvPr>
          <p:cNvSpPr txBox="1"/>
          <p:nvPr/>
        </p:nvSpPr>
        <p:spPr>
          <a:xfrm>
            <a:off x="6262447" y="355663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7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B3A6D7-008C-442A-BC57-BFDF0E2E64EC}"/>
              </a:ext>
            </a:extLst>
          </p:cNvPr>
          <p:cNvSpPr txBox="1"/>
          <p:nvPr/>
        </p:nvSpPr>
        <p:spPr>
          <a:xfrm>
            <a:off x="7266265" y="355663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8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89AFB1-5C03-4BFE-840E-111369B65077}"/>
              </a:ext>
            </a:extLst>
          </p:cNvPr>
          <p:cNvSpPr txBox="1"/>
          <p:nvPr/>
        </p:nvSpPr>
        <p:spPr>
          <a:xfrm>
            <a:off x="7972360" y="355663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9</a:t>
            </a:r>
            <a:endParaRPr lang="th-TH" dirty="0">
              <a:solidFill>
                <a:srgbClr val="FFFF00"/>
              </a:solidFill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DA55ECE-5ADE-4DC4-B4C8-A0FEE4EF2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91774"/>
              </p:ext>
            </p:extLst>
          </p:nvPr>
        </p:nvGraphicFramePr>
        <p:xfrm>
          <a:off x="961035" y="5696508"/>
          <a:ext cx="8128000" cy="1036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367973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88504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30220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4186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159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5485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77769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937320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4672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8921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6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75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50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13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35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36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15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0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B849BC-594C-4BF1-830B-4BB1F617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365129"/>
            <a:ext cx="2743199" cy="1325563"/>
          </a:xfrm>
        </p:spPr>
        <p:txBody>
          <a:bodyPr/>
          <a:lstStyle/>
          <a:p>
            <a:r>
              <a:rPr lang="en-US" dirty="0"/>
              <a:t>Layout</a:t>
            </a:r>
            <a:endParaRPr lang="th-T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D968B7-311D-4512-B0C2-182E9F5A6457}"/>
              </a:ext>
            </a:extLst>
          </p:cNvPr>
          <p:cNvSpPr/>
          <p:nvPr/>
        </p:nvSpPr>
        <p:spPr>
          <a:xfrm>
            <a:off x="223835" y="305068"/>
            <a:ext cx="8224840" cy="624786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less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&gt;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expand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fixUp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fixDown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//-------------- constructor ---------------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Comp&amp; c =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operator=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~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//------------- capacity function ----------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//----------------- access -----------------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top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//----------------- modifier ---------------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3039A4-C210-451F-983B-BF7ABDAD2CA1}"/>
              </a:ext>
            </a:extLst>
          </p:cNvPr>
          <p:cNvSpPr/>
          <p:nvPr/>
        </p:nvSpPr>
        <p:spPr>
          <a:xfrm>
            <a:off x="638175" y="1066800"/>
            <a:ext cx="4038600" cy="790575"/>
          </a:xfrm>
          <a:prstGeom prst="round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Same as CP::vector</a:t>
            </a:r>
            <a:endParaRPr lang="th-TH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C34FEB-CB58-4782-AC32-D04D3AB392B4}"/>
              </a:ext>
            </a:extLst>
          </p:cNvPr>
          <p:cNvSpPr/>
          <p:nvPr/>
        </p:nvSpPr>
        <p:spPr>
          <a:xfrm>
            <a:off x="638175" y="2066926"/>
            <a:ext cx="4038600" cy="266700"/>
          </a:xfrm>
          <a:prstGeom prst="round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h-TH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07B494-5BD4-4465-B0B2-B24E9AFB838F}"/>
              </a:ext>
            </a:extLst>
          </p:cNvPr>
          <p:cNvSpPr/>
          <p:nvPr/>
        </p:nvSpPr>
        <p:spPr>
          <a:xfrm>
            <a:off x="5191125" y="1462088"/>
            <a:ext cx="2743199" cy="790575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talk about later</a:t>
            </a:r>
            <a:endParaRPr lang="th-T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D7A296-FE9C-480A-BF34-33AC8C2BDBC6}"/>
              </a:ext>
            </a:extLst>
          </p:cNvPr>
          <p:cNvCxnSpPr/>
          <p:nvPr/>
        </p:nvCxnSpPr>
        <p:spPr>
          <a:xfrm flipH="1" flipV="1">
            <a:off x="5191125" y="581025"/>
            <a:ext cx="838200" cy="88106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EBD91E-3C94-4418-ABE2-E419422EDC36}"/>
              </a:ext>
            </a:extLst>
          </p:cNvPr>
          <p:cNvCxnSpPr>
            <a:cxnSpLocks/>
          </p:cNvCxnSpPr>
          <p:nvPr/>
        </p:nvCxnSpPr>
        <p:spPr>
          <a:xfrm flipH="1">
            <a:off x="2047875" y="1943100"/>
            <a:ext cx="314325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B4F7E9-A9A7-416F-89C5-FAFFA3F7A83F}"/>
              </a:ext>
            </a:extLst>
          </p:cNvPr>
          <p:cNvSpPr/>
          <p:nvPr/>
        </p:nvSpPr>
        <p:spPr>
          <a:xfrm>
            <a:off x="638174" y="2343152"/>
            <a:ext cx="6067425" cy="485774"/>
          </a:xfrm>
          <a:prstGeom prst="round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Fix value rules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1382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A859-BB3D-4BC2-8500-217D11EC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  <a:endParaRPr lang="th-T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657D9-DE63-41F2-BE73-F169C6BA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100" y="1825625"/>
            <a:ext cx="44577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Using </a:t>
            </a:r>
            <a:r>
              <a:rPr lang="en-US" sz="3200" dirty="0">
                <a:solidFill>
                  <a:schemeClr val="accent5"/>
                </a:solidFill>
              </a:rPr>
              <a:t>list initialize</a:t>
            </a:r>
          </a:p>
          <a:p>
            <a:r>
              <a:rPr lang="en-US" sz="3200" dirty="0"/>
              <a:t>See that </a:t>
            </a:r>
            <a:r>
              <a:rPr lang="en-US" sz="3200" dirty="0" err="1">
                <a:solidFill>
                  <a:schemeClr val="accent4"/>
                </a:solidFill>
              </a:rPr>
              <a:t>mData</a:t>
            </a:r>
            <a:r>
              <a:rPr lang="en-US" sz="3200" dirty="0"/>
              <a:t> is dynamic array in the same way as vector</a:t>
            </a:r>
          </a:p>
          <a:p>
            <a:r>
              <a:rPr lang="en-US" sz="3200" dirty="0" err="1">
                <a:solidFill>
                  <a:schemeClr val="accent1"/>
                </a:solidFill>
              </a:rPr>
              <a:t>mLess</a:t>
            </a:r>
            <a:r>
              <a:rPr lang="en-US" sz="3200" dirty="0"/>
              <a:t> is something that is just either copied or default initialize</a:t>
            </a:r>
          </a:p>
          <a:p>
            <a:pPr lvl="1"/>
            <a:r>
              <a:rPr lang="en-US" sz="2800" dirty="0"/>
              <a:t>Will talk about it later</a:t>
            </a:r>
            <a:endParaRPr lang="th-TH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0B3BC-97BA-43C4-AA84-3441590A5525}"/>
              </a:ext>
            </a:extLst>
          </p:cNvPr>
          <p:cNvSpPr/>
          <p:nvPr/>
        </p:nvSpPr>
        <p:spPr>
          <a:xfrm>
            <a:off x="552450" y="1690692"/>
            <a:ext cx="6096000" cy="175432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) :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]() ),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),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),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{ 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A21980-F460-464E-A815-5F3DE4D6BF9A}"/>
              </a:ext>
            </a:extLst>
          </p:cNvPr>
          <p:cNvSpPr/>
          <p:nvPr/>
        </p:nvSpPr>
        <p:spPr>
          <a:xfrm>
            <a:off x="552450" y="3784729"/>
            <a:ext cx="6096000" cy="2585323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>
            <a:spAutoFit/>
          </a:bodyPr>
          <a:lstStyle/>
          <a:p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]()),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++)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50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C9DA-70A0-4118-90E9-ACC298C4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 and Copy Assignment Operator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ACE22-A262-4661-AAF0-8220A5A0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1825625"/>
            <a:ext cx="3505200" cy="1774825"/>
          </a:xfrm>
        </p:spPr>
        <p:txBody>
          <a:bodyPr/>
          <a:lstStyle/>
          <a:p>
            <a:r>
              <a:rPr lang="en-US" dirty="0"/>
              <a:t>Using standard copy-and-swap idiom</a:t>
            </a:r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6C1DB-F69B-46D1-B1E0-63C372FED589}"/>
              </a:ext>
            </a:extLst>
          </p:cNvPr>
          <p:cNvSpPr/>
          <p:nvPr/>
        </p:nvSpPr>
        <p:spPr>
          <a:xfrm>
            <a:off x="504825" y="4080094"/>
            <a:ext cx="8382000" cy="230832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operator=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EA1D6-FA3B-42EA-9BE4-7EC9423AE9A6}"/>
              </a:ext>
            </a:extLst>
          </p:cNvPr>
          <p:cNvSpPr/>
          <p:nvPr/>
        </p:nvSpPr>
        <p:spPr>
          <a:xfrm>
            <a:off x="504825" y="1690692"/>
            <a:ext cx="6096000" cy="92333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~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[]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41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825F-39EB-4A14-B13B-57DC02F2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priority_queue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1A98-7AA6-4CA9-928A-3ADA7D01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by value</a:t>
            </a:r>
          </a:p>
          <a:p>
            <a:r>
              <a:rPr lang="en-US" dirty="0"/>
              <a:t>Max-in-First-Out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006FF-0B75-419D-8178-7B16E4A73D98}"/>
              </a:ext>
            </a:extLst>
          </p:cNvPr>
          <p:cNvSpPr/>
          <p:nvPr/>
        </p:nvSpPr>
        <p:spPr>
          <a:xfrm>
            <a:off x="5195977" y="1825625"/>
            <a:ext cx="6096000" cy="280076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==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8E86C-24FA-49FD-A4A7-5EB05DB71063}"/>
              </a:ext>
            </a:extLst>
          </p:cNvPr>
          <p:cNvSpPr txBox="1"/>
          <p:nvPr/>
        </p:nvSpPr>
        <p:spPr>
          <a:xfrm>
            <a:off x="8505645" y="4164727"/>
            <a:ext cx="263968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20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4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68194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0097-2324-436F-9934-2005181D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7F3F0-8C49-4B9C-ADEE-62E2F3FB2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775" y="539750"/>
            <a:ext cx="5153025" cy="4351338"/>
          </a:xfrm>
        </p:spPr>
        <p:txBody>
          <a:bodyPr/>
          <a:lstStyle/>
          <a:p>
            <a:r>
              <a:rPr lang="en-US" dirty="0"/>
              <a:t>See that the </a:t>
            </a:r>
            <a:r>
              <a:rPr lang="en-US" dirty="0">
                <a:solidFill>
                  <a:schemeClr val="accent4"/>
                </a:solidFill>
              </a:rPr>
              <a:t>right-most child of the deepest level</a:t>
            </a:r>
            <a:r>
              <a:rPr lang="en-US" dirty="0"/>
              <a:t> is at </a:t>
            </a:r>
            <a:r>
              <a:rPr lang="en-US" dirty="0" err="1">
                <a:solidFill>
                  <a:schemeClr val="accent2"/>
                </a:solidFill>
              </a:rPr>
              <a:t>mData</a:t>
            </a:r>
            <a:r>
              <a:rPr lang="en-US" dirty="0">
                <a:solidFill>
                  <a:schemeClr val="accent2"/>
                </a:solidFill>
              </a:rPr>
              <a:t>[mSize-1] </a:t>
            </a:r>
            <a:r>
              <a:rPr lang="en-US" dirty="0"/>
              <a:t>and the new node should be at </a:t>
            </a:r>
            <a:r>
              <a:rPr lang="en-US" dirty="0" err="1">
                <a:solidFill>
                  <a:schemeClr val="accent2"/>
                </a:solidFill>
              </a:rPr>
              <a:t>mData</a:t>
            </a:r>
            <a:r>
              <a:rPr lang="en-US" dirty="0">
                <a:solidFill>
                  <a:schemeClr val="accent2"/>
                </a:solidFill>
              </a:rPr>
              <a:t>[</a:t>
            </a:r>
            <a:r>
              <a:rPr lang="en-US" dirty="0" err="1">
                <a:solidFill>
                  <a:schemeClr val="accent2"/>
                </a:solidFill>
              </a:rPr>
              <a:t>mSize</a:t>
            </a:r>
            <a:r>
              <a:rPr lang="en-US" dirty="0">
                <a:solidFill>
                  <a:schemeClr val="accent2"/>
                </a:solidFill>
              </a:rPr>
              <a:t>]</a:t>
            </a:r>
          </a:p>
          <a:p>
            <a:r>
              <a:rPr lang="en-US" dirty="0"/>
              <a:t>We do the same thing as vector’s </a:t>
            </a:r>
            <a:r>
              <a:rPr lang="en-US" dirty="0" err="1"/>
              <a:t>push_back</a:t>
            </a:r>
            <a:endParaRPr lang="en-US" dirty="0"/>
          </a:p>
          <a:p>
            <a:r>
              <a:rPr lang="en-US" dirty="0"/>
              <a:t>Then fix the value rule</a:t>
            </a:r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7E0A3A-C4B9-4998-BA5D-0EE404843D4E}"/>
              </a:ext>
            </a:extLst>
          </p:cNvPr>
          <p:cNvSpPr/>
          <p:nvPr/>
        </p:nvSpPr>
        <p:spPr>
          <a:xfrm>
            <a:off x="471488" y="4286925"/>
            <a:ext cx="5395912" cy="2031325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expand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fixUp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CAD53A-2A7C-433A-95A2-BA28480FAC90}"/>
              </a:ext>
            </a:extLst>
          </p:cNvPr>
          <p:cNvSpPr/>
          <p:nvPr/>
        </p:nvSpPr>
        <p:spPr>
          <a:xfrm>
            <a:off x="471488" y="1278413"/>
            <a:ext cx="5395912" cy="2585323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expand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capacity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capacity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]();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[]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capacity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09B984-9BFB-44C2-B028-2EB64DF45208}"/>
              </a:ext>
            </a:extLst>
          </p:cNvPr>
          <p:cNvSpPr/>
          <p:nvPr/>
        </p:nvSpPr>
        <p:spPr>
          <a:xfrm>
            <a:off x="3438525" y="3112293"/>
            <a:ext cx="2305050" cy="633413"/>
          </a:xfrm>
          <a:prstGeom prst="round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Same as CP::vector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1948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B8CC-79B2-4E2B-B4AF-0354BCC2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Up</a:t>
            </a:r>
            <a:endParaRPr lang="th-TH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FCE6F770-755F-4E7C-B0A6-188E33BE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19" y="4130583"/>
            <a:ext cx="5029200" cy="2295156"/>
          </a:xfrm>
        </p:spPr>
        <p:txBody>
          <a:bodyPr/>
          <a:lstStyle/>
          <a:p>
            <a:r>
              <a:rPr lang="en-US" dirty="0"/>
              <a:t>Instead of actual swap, we perform </a:t>
            </a:r>
            <a:r>
              <a:rPr lang="en-US" dirty="0">
                <a:solidFill>
                  <a:schemeClr val="accent5"/>
                </a:solidFill>
              </a:rPr>
              <a:t>insert</a:t>
            </a:r>
            <a:r>
              <a:rPr lang="en-US" dirty="0"/>
              <a:t> and </a:t>
            </a:r>
            <a:r>
              <a:rPr lang="en-US" dirty="0">
                <a:solidFill>
                  <a:schemeClr val="accent4"/>
                </a:solidFill>
              </a:rPr>
              <a:t>find</a:t>
            </a:r>
            <a:r>
              <a:rPr lang="en-US" dirty="0"/>
              <a:t> appropriate position at the same time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8701EC-A268-4B0F-93B1-43091E86C3B8}"/>
              </a:ext>
            </a:extLst>
          </p:cNvPr>
          <p:cNvSpPr/>
          <p:nvPr/>
        </p:nvSpPr>
        <p:spPr>
          <a:xfrm>
            <a:off x="5867400" y="259531"/>
            <a:ext cx="6096000" cy="286232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fixUp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C6ED43-4DDC-4387-9C73-946EE2C320B6}"/>
              </a:ext>
            </a:extLst>
          </p:cNvPr>
          <p:cNvSpPr/>
          <p:nvPr/>
        </p:nvSpPr>
        <p:spPr>
          <a:xfrm>
            <a:off x="3209820" y="748426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75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B0FFD8-38EE-49DA-92B8-489280FFDF14}"/>
              </a:ext>
            </a:extLst>
          </p:cNvPr>
          <p:cNvSpPr/>
          <p:nvPr/>
        </p:nvSpPr>
        <p:spPr>
          <a:xfrm>
            <a:off x="2055910" y="165918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DA51E3-CA4F-447B-BBF0-96B990051576}"/>
              </a:ext>
            </a:extLst>
          </p:cNvPr>
          <p:cNvSpPr/>
          <p:nvPr/>
        </p:nvSpPr>
        <p:spPr>
          <a:xfrm>
            <a:off x="4483347" y="165918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06DCE8-71DF-4E31-B0F7-CAF6A830E7EA}"/>
              </a:ext>
            </a:extLst>
          </p:cNvPr>
          <p:cNvSpPr/>
          <p:nvPr/>
        </p:nvSpPr>
        <p:spPr>
          <a:xfrm>
            <a:off x="1247666" y="25242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40045D-433A-471D-B0AE-C1F9CA5F3F48}"/>
              </a:ext>
            </a:extLst>
          </p:cNvPr>
          <p:cNvSpPr/>
          <p:nvPr/>
        </p:nvSpPr>
        <p:spPr>
          <a:xfrm>
            <a:off x="2758219" y="25242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937424-873F-4EA4-95CA-7CCAACAAC50D}"/>
              </a:ext>
            </a:extLst>
          </p:cNvPr>
          <p:cNvSpPr/>
          <p:nvPr/>
        </p:nvSpPr>
        <p:spPr>
          <a:xfrm>
            <a:off x="3816369" y="25242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178382-DA5D-4D59-982B-E3CCDF86A212}"/>
              </a:ext>
            </a:extLst>
          </p:cNvPr>
          <p:cNvSpPr/>
          <p:nvPr/>
        </p:nvSpPr>
        <p:spPr>
          <a:xfrm>
            <a:off x="5122573" y="25242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8AED82-EB46-4630-8ABC-27BFE8A733A3}"/>
              </a:ext>
            </a:extLst>
          </p:cNvPr>
          <p:cNvSpPr/>
          <p:nvPr/>
        </p:nvSpPr>
        <p:spPr>
          <a:xfrm>
            <a:off x="755726" y="3358587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A2A5E6-35C9-4F90-BC89-3F55BAFCD1CE}"/>
              </a:ext>
            </a:extLst>
          </p:cNvPr>
          <p:cNvSpPr/>
          <p:nvPr/>
        </p:nvSpPr>
        <p:spPr>
          <a:xfrm>
            <a:off x="1769237" y="3358587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4C83FF-F7DF-47E7-8D2D-ADA2739E8ED3}"/>
              </a:ext>
            </a:extLst>
          </p:cNvPr>
          <p:cNvSpPr/>
          <p:nvPr/>
        </p:nvSpPr>
        <p:spPr>
          <a:xfrm>
            <a:off x="2365854" y="3358587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428291-3B49-4AB5-8467-A27375DBFF9F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2264357" y="1104267"/>
            <a:ext cx="1006516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E395A6-FECD-4C84-8118-81B105EBFBF6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V="1">
            <a:off x="1456113" y="2015026"/>
            <a:ext cx="660850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862731-73A3-45B8-A5BD-53F304CD1900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>
          <a:xfrm flipH="1" flipV="1">
            <a:off x="3565661" y="1104267"/>
            <a:ext cx="1126133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B14C4B-4F2F-405F-9903-4BC6B3D99D96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2411751" y="2015026"/>
            <a:ext cx="554915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49AE9A-F99A-422A-9832-06E504E8E403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flipV="1">
            <a:off x="964173" y="2880111"/>
            <a:ext cx="344546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4B43CB-9331-419F-A111-DE33D87F7B98}"/>
              </a:ext>
            </a:extLst>
          </p:cNvPr>
          <p:cNvCxnSpPr>
            <a:cxnSpLocks/>
            <a:stCxn id="13" idx="0"/>
            <a:endCxn id="8" idx="5"/>
          </p:cNvCxnSpPr>
          <p:nvPr/>
        </p:nvCxnSpPr>
        <p:spPr>
          <a:xfrm flipH="1" flipV="1">
            <a:off x="1603507" y="2880111"/>
            <a:ext cx="374177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C5E85-EA16-42F7-AB3F-600E67CCC7BF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4024816" y="2015026"/>
            <a:ext cx="519584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30DBCF-F7CB-4E10-8AF3-9DAEEFA4D2C8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4839188" y="2015026"/>
            <a:ext cx="491832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D8E3BB-1BE5-4D37-9023-9CDE93792E14}"/>
              </a:ext>
            </a:extLst>
          </p:cNvPr>
          <p:cNvCxnSpPr>
            <a:cxnSpLocks/>
            <a:stCxn id="14" idx="0"/>
            <a:endCxn id="9" idx="3"/>
          </p:cNvCxnSpPr>
          <p:nvPr/>
        </p:nvCxnSpPr>
        <p:spPr>
          <a:xfrm flipV="1">
            <a:off x="2574301" y="2880111"/>
            <a:ext cx="244971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E2C8B9-6024-41F3-960D-592F5D14A69A}"/>
              </a:ext>
            </a:extLst>
          </p:cNvPr>
          <p:cNvSpPr txBox="1"/>
          <p:nvPr/>
        </p:nvSpPr>
        <p:spPr>
          <a:xfrm>
            <a:off x="2966666" y="513844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2F83FA-6BF6-4223-838C-7080B113528A}"/>
              </a:ext>
            </a:extLst>
          </p:cNvPr>
          <p:cNvSpPr txBox="1"/>
          <p:nvPr/>
        </p:nvSpPr>
        <p:spPr>
          <a:xfrm>
            <a:off x="1801068" y="145402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B269CE-C85E-4589-B880-420C11017948}"/>
              </a:ext>
            </a:extLst>
          </p:cNvPr>
          <p:cNvSpPr txBox="1"/>
          <p:nvPr/>
        </p:nvSpPr>
        <p:spPr>
          <a:xfrm>
            <a:off x="4228505" y="145402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5CF8B2-5179-4792-BADE-5ED1D4D587A5}"/>
              </a:ext>
            </a:extLst>
          </p:cNvPr>
          <p:cNvSpPr txBox="1"/>
          <p:nvPr/>
        </p:nvSpPr>
        <p:spPr>
          <a:xfrm>
            <a:off x="939806" y="2276251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7EF54B-0CD3-4B4B-872D-371EA8846910}"/>
              </a:ext>
            </a:extLst>
          </p:cNvPr>
          <p:cNvSpPr txBox="1"/>
          <p:nvPr/>
        </p:nvSpPr>
        <p:spPr>
          <a:xfrm>
            <a:off x="2514263" y="2276251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4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C19789-13C6-4038-AE6C-34F39F501BCF}"/>
              </a:ext>
            </a:extLst>
          </p:cNvPr>
          <p:cNvSpPr txBox="1"/>
          <p:nvPr/>
        </p:nvSpPr>
        <p:spPr>
          <a:xfrm>
            <a:off x="3607922" y="228352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94AF4B-0F99-483A-966E-603C25EA2657}"/>
              </a:ext>
            </a:extLst>
          </p:cNvPr>
          <p:cNvSpPr txBox="1"/>
          <p:nvPr/>
        </p:nvSpPr>
        <p:spPr>
          <a:xfrm>
            <a:off x="4900241" y="228352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6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012DC8-C86A-4E5F-9626-CC998A8025CC}"/>
              </a:ext>
            </a:extLst>
          </p:cNvPr>
          <p:cNvSpPr txBox="1"/>
          <p:nvPr/>
        </p:nvSpPr>
        <p:spPr>
          <a:xfrm>
            <a:off x="556972" y="3025452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7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A5ECC5-81E9-47A9-8B38-C8F40549193E}"/>
              </a:ext>
            </a:extLst>
          </p:cNvPr>
          <p:cNvSpPr txBox="1"/>
          <p:nvPr/>
        </p:nvSpPr>
        <p:spPr>
          <a:xfrm>
            <a:off x="1560790" y="3025452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8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CC1BCF-D65C-4773-8C57-C4D665BB7581}"/>
              </a:ext>
            </a:extLst>
          </p:cNvPr>
          <p:cNvSpPr txBox="1"/>
          <p:nvPr/>
        </p:nvSpPr>
        <p:spPr>
          <a:xfrm>
            <a:off x="2266885" y="3025452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9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62E4D2-07A3-4EE2-B635-B98CFB01E609}"/>
              </a:ext>
            </a:extLst>
          </p:cNvPr>
          <p:cNvSpPr/>
          <p:nvPr/>
        </p:nvSpPr>
        <p:spPr>
          <a:xfrm>
            <a:off x="3175113" y="3358587"/>
            <a:ext cx="416894" cy="4168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C39114-F841-45E0-ACE0-B83C9C556C20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3081731" y="2880111"/>
            <a:ext cx="301829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9DDB13-7154-43F3-8386-AC12F0602FB5}"/>
              </a:ext>
            </a:extLst>
          </p:cNvPr>
          <p:cNvSpPr txBox="1"/>
          <p:nvPr/>
        </p:nvSpPr>
        <p:spPr>
          <a:xfrm>
            <a:off x="2892226" y="3025452"/>
            <a:ext cx="49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35613-925F-4E0D-AAAD-007ACDF72A9B}"/>
              </a:ext>
            </a:extLst>
          </p:cNvPr>
          <p:cNvSpPr/>
          <p:nvPr/>
        </p:nvSpPr>
        <p:spPr>
          <a:xfrm>
            <a:off x="5867400" y="3624194"/>
            <a:ext cx="6096000" cy="286232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fixUp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 &lt;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 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4AB8EE03-F9C8-482E-A1BE-3B906AF9D533}"/>
              </a:ext>
            </a:extLst>
          </p:cNvPr>
          <p:cNvSpPr/>
          <p:nvPr/>
        </p:nvSpPr>
        <p:spPr>
          <a:xfrm>
            <a:off x="8686797" y="3164576"/>
            <a:ext cx="457204" cy="4168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914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4" grpId="0" animBg="1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800D9A4A-6B18-4700-A65B-B6F1DFEE6078}"/>
              </a:ext>
            </a:extLst>
          </p:cNvPr>
          <p:cNvSpPr/>
          <p:nvPr/>
        </p:nvSpPr>
        <p:spPr>
          <a:xfrm>
            <a:off x="3175113" y="3358587"/>
            <a:ext cx="416894" cy="4168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A179C2B-7A54-4341-B0BD-DE2A9B78D77D}"/>
              </a:ext>
            </a:extLst>
          </p:cNvPr>
          <p:cNvSpPr/>
          <p:nvPr/>
        </p:nvSpPr>
        <p:spPr>
          <a:xfrm>
            <a:off x="3170824" y="3362056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3</a:t>
            </a:r>
            <a:endParaRPr lang="th-TH" b="1" dirty="0">
              <a:solidFill>
                <a:schemeClr val="accent5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FD38842-AD3D-45CA-8302-62B0070037E7}"/>
              </a:ext>
            </a:extLst>
          </p:cNvPr>
          <p:cNvGrpSpPr/>
          <p:nvPr/>
        </p:nvGrpSpPr>
        <p:grpSpPr>
          <a:xfrm>
            <a:off x="3215843" y="2512482"/>
            <a:ext cx="702695" cy="400110"/>
            <a:chOff x="3215843" y="2512482"/>
            <a:chExt cx="702695" cy="400110"/>
          </a:xfrm>
        </p:grpSpPr>
        <p:sp>
          <p:nvSpPr>
            <p:cNvPr id="39" name="Arrow: Left 38">
              <a:extLst>
                <a:ext uri="{FF2B5EF4-FFF2-40B4-BE49-F238E27FC236}">
                  <a16:creationId xmlns:a16="http://schemas.microsoft.com/office/drawing/2014/main" id="{77589E22-A93D-45EA-A8F0-B0F4F085A4A3}"/>
                </a:ext>
              </a:extLst>
            </p:cNvPr>
            <p:cNvSpPr/>
            <p:nvPr/>
          </p:nvSpPr>
          <p:spPr>
            <a:xfrm>
              <a:off x="3215843" y="2594982"/>
              <a:ext cx="190813" cy="235767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1E864B-826C-41E4-B72B-14B570D44F61}"/>
                </a:ext>
              </a:extLst>
            </p:cNvPr>
            <p:cNvSpPr txBox="1"/>
            <p:nvPr/>
          </p:nvSpPr>
          <p:spPr>
            <a:xfrm>
              <a:off x="3352113" y="2512482"/>
              <a:ext cx="566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/>
                  </a:solidFill>
                </a:rPr>
                <a:t>p</a:t>
              </a:r>
              <a:endParaRPr lang="th-TH" sz="20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50DE3A-8056-4094-A8E7-5E5D742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Up</a:t>
            </a:r>
            <a:endParaRPr lang="th-T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B4E6AF-1BC1-4882-888C-D9BD5C77A93B}"/>
              </a:ext>
            </a:extLst>
          </p:cNvPr>
          <p:cNvSpPr/>
          <p:nvPr/>
        </p:nvSpPr>
        <p:spPr>
          <a:xfrm>
            <a:off x="3209820" y="748426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75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52BE32-4598-4949-9D78-5F2646EA0A6C}"/>
              </a:ext>
            </a:extLst>
          </p:cNvPr>
          <p:cNvSpPr/>
          <p:nvPr/>
        </p:nvSpPr>
        <p:spPr>
          <a:xfrm>
            <a:off x="2055910" y="165918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3C583B-410E-4B5B-B1B7-C3F890D8805D}"/>
              </a:ext>
            </a:extLst>
          </p:cNvPr>
          <p:cNvSpPr/>
          <p:nvPr/>
        </p:nvSpPr>
        <p:spPr>
          <a:xfrm>
            <a:off x="4483347" y="1659185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2CD9A9-69B2-4556-BB5F-E9389A78D4A2}"/>
              </a:ext>
            </a:extLst>
          </p:cNvPr>
          <p:cNvSpPr/>
          <p:nvPr/>
        </p:nvSpPr>
        <p:spPr>
          <a:xfrm>
            <a:off x="1247666" y="25242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1830D8-00A6-4F05-9A86-D31E0F581B6F}"/>
              </a:ext>
            </a:extLst>
          </p:cNvPr>
          <p:cNvSpPr/>
          <p:nvPr/>
        </p:nvSpPr>
        <p:spPr>
          <a:xfrm>
            <a:off x="2758219" y="25242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670790-597E-43B8-9A96-1136D156ADF5}"/>
              </a:ext>
            </a:extLst>
          </p:cNvPr>
          <p:cNvSpPr/>
          <p:nvPr/>
        </p:nvSpPr>
        <p:spPr>
          <a:xfrm>
            <a:off x="3816369" y="25242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39BF97-C199-4EF2-9424-53DD30D9AE7E}"/>
              </a:ext>
            </a:extLst>
          </p:cNvPr>
          <p:cNvSpPr/>
          <p:nvPr/>
        </p:nvSpPr>
        <p:spPr>
          <a:xfrm>
            <a:off x="5122573" y="2524270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BF68E1-525C-4421-908A-D988861C8601}"/>
              </a:ext>
            </a:extLst>
          </p:cNvPr>
          <p:cNvSpPr/>
          <p:nvPr/>
        </p:nvSpPr>
        <p:spPr>
          <a:xfrm>
            <a:off x="755726" y="3358587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CE4E61-585D-4E25-8247-0A99D79AA5C1}"/>
              </a:ext>
            </a:extLst>
          </p:cNvPr>
          <p:cNvSpPr/>
          <p:nvPr/>
        </p:nvSpPr>
        <p:spPr>
          <a:xfrm>
            <a:off x="1769237" y="3358587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46C498-1EA4-448D-BA4A-0D176595FF02}"/>
              </a:ext>
            </a:extLst>
          </p:cNvPr>
          <p:cNvSpPr/>
          <p:nvPr/>
        </p:nvSpPr>
        <p:spPr>
          <a:xfrm>
            <a:off x="2365854" y="3358587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160F35-D38C-4C5F-9B0B-D6306ABA712A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2264357" y="1104267"/>
            <a:ext cx="1006516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E35BF-78AB-47F8-AB22-7B085716B451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1456113" y="2015026"/>
            <a:ext cx="660850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4F99F2-77C3-4D55-83B7-AD25044069AB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3565661" y="1104267"/>
            <a:ext cx="1126133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5A55BC-B419-4E69-9C74-2158D9A4E31E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2411751" y="2015026"/>
            <a:ext cx="554915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ABE412-4787-4B27-B5A6-14980B8D8298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flipV="1">
            <a:off x="964173" y="2880111"/>
            <a:ext cx="344546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D2CEE1-A8BC-4A8E-AB89-4B1D911BA922}"/>
              </a:ext>
            </a:extLst>
          </p:cNvPr>
          <p:cNvCxnSpPr>
            <a:cxnSpLocks/>
            <a:stCxn id="12" idx="0"/>
            <a:endCxn id="7" idx="5"/>
          </p:cNvCxnSpPr>
          <p:nvPr/>
        </p:nvCxnSpPr>
        <p:spPr>
          <a:xfrm flipH="1" flipV="1">
            <a:off x="1603507" y="2880111"/>
            <a:ext cx="374177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3D896-A07C-48F8-9ADB-F8693B41E980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4024816" y="2015026"/>
            <a:ext cx="519584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32D6B3-CC49-44FE-AA7B-B7772CEF091E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4839188" y="2015026"/>
            <a:ext cx="491832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F7226E-9695-4E88-9479-D7D353B0779D}"/>
              </a:ext>
            </a:extLst>
          </p:cNvPr>
          <p:cNvCxnSpPr>
            <a:cxnSpLocks/>
            <a:stCxn id="13" idx="0"/>
            <a:endCxn id="8" idx="3"/>
          </p:cNvCxnSpPr>
          <p:nvPr/>
        </p:nvCxnSpPr>
        <p:spPr>
          <a:xfrm flipV="1">
            <a:off x="2574301" y="2880111"/>
            <a:ext cx="244971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51230A-9316-4CB5-A969-63AB5AC5BF5E}"/>
              </a:ext>
            </a:extLst>
          </p:cNvPr>
          <p:cNvSpPr txBox="1"/>
          <p:nvPr/>
        </p:nvSpPr>
        <p:spPr>
          <a:xfrm>
            <a:off x="2966666" y="513844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F81E98-043D-4399-853A-1BEA68D0BB98}"/>
              </a:ext>
            </a:extLst>
          </p:cNvPr>
          <p:cNvSpPr txBox="1"/>
          <p:nvPr/>
        </p:nvSpPr>
        <p:spPr>
          <a:xfrm>
            <a:off x="1801068" y="145402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697B19-3168-4A6F-AA0B-12B1035E1860}"/>
              </a:ext>
            </a:extLst>
          </p:cNvPr>
          <p:cNvSpPr txBox="1"/>
          <p:nvPr/>
        </p:nvSpPr>
        <p:spPr>
          <a:xfrm>
            <a:off x="4228505" y="145402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354A00-4E73-4548-9C02-8270A0972F7E}"/>
              </a:ext>
            </a:extLst>
          </p:cNvPr>
          <p:cNvSpPr txBox="1"/>
          <p:nvPr/>
        </p:nvSpPr>
        <p:spPr>
          <a:xfrm>
            <a:off x="939806" y="2276251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4E536B-ED25-4613-9382-E106B75AA964}"/>
              </a:ext>
            </a:extLst>
          </p:cNvPr>
          <p:cNvSpPr txBox="1"/>
          <p:nvPr/>
        </p:nvSpPr>
        <p:spPr>
          <a:xfrm>
            <a:off x="2514263" y="2276251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4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784B8-67B2-452E-B715-B500705130A6}"/>
              </a:ext>
            </a:extLst>
          </p:cNvPr>
          <p:cNvSpPr txBox="1"/>
          <p:nvPr/>
        </p:nvSpPr>
        <p:spPr>
          <a:xfrm>
            <a:off x="3607922" y="228352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9DA107-B2C2-490A-B42A-77D5206AE4F0}"/>
              </a:ext>
            </a:extLst>
          </p:cNvPr>
          <p:cNvSpPr txBox="1"/>
          <p:nvPr/>
        </p:nvSpPr>
        <p:spPr>
          <a:xfrm>
            <a:off x="4900241" y="2283527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6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ECE359-1D1A-4D16-9CC9-5CCB17A5FF7E}"/>
              </a:ext>
            </a:extLst>
          </p:cNvPr>
          <p:cNvSpPr txBox="1"/>
          <p:nvPr/>
        </p:nvSpPr>
        <p:spPr>
          <a:xfrm>
            <a:off x="556972" y="3025452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7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0976D-349D-4312-8E2A-02EBBADED409}"/>
              </a:ext>
            </a:extLst>
          </p:cNvPr>
          <p:cNvSpPr txBox="1"/>
          <p:nvPr/>
        </p:nvSpPr>
        <p:spPr>
          <a:xfrm>
            <a:off x="1560790" y="3025452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8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5C9C5B-8778-48BE-88E0-BD47357DAA5E}"/>
              </a:ext>
            </a:extLst>
          </p:cNvPr>
          <p:cNvSpPr txBox="1"/>
          <p:nvPr/>
        </p:nvSpPr>
        <p:spPr>
          <a:xfrm>
            <a:off x="2266885" y="3025452"/>
            <a:ext cx="41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9</a:t>
            </a:r>
            <a:endParaRPr lang="th-TH" dirty="0">
              <a:solidFill>
                <a:srgbClr val="FFFF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27641A-7E0F-4382-8217-4EF9BC00E75F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3081731" y="2880111"/>
            <a:ext cx="301829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A400236-B640-4E73-957F-E6D8FACBFADF}"/>
              </a:ext>
            </a:extLst>
          </p:cNvPr>
          <p:cNvSpPr txBox="1"/>
          <p:nvPr/>
        </p:nvSpPr>
        <p:spPr>
          <a:xfrm>
            <a:off x="2892226" y="3025452"/>
            <a:ext cx="49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</a:t>
            </a:r>
            <a:endParaRPr lang="th-TH" dirty="0">
              <a:solidFill>
                <a:srgbClr val="FFFF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0C4BD7-BC7E-4DE8-83AB-FC0DE7687664}"/>
              </a:ext>
            </a:extLst>
          </p:cNvPr>
          <p:cNvSpPr/>
          <p:nvPr/>
        </p:nvSpPr>
        <p:spPr>
          <a:xfrm>
            <a:off x="5867400" y="259531"/>
            <a:ext cx="6096000" cy="286232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fixUp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 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708C91A-9296-48EA-A478-421F372600B1}"/>
              </a:ext>
            </a:extLst>
          </p:cNvPr>
          <p:cNvGrpSpPr/>
          <p:nvPr/>
        </p:nvGrpSpPr>
        <p:grpSpPr>
          <a:xfrm>
            <a:off x="3662080" y="3375371"/>
            <a:ext cx="686584" cy="400110"/>
            <a:chOff x="3662080" y="3375371"/>
            <a:chExt cx="686584" cy="400110"/>
          </a:xfrm>
        </p:grpSpPr>
        <p:sp>
          <p:nvSpPr>
            <p:cNvPr id="37" name="Arrow: Left 36">
              <a:extLst>
                <a:ext uri="{FF2B5EF4-FFF2-40B4-BE49-F238E27FC236}">
                  <a16:creationId xmlns:a16="http://schemas.microsoft.com/office/drawing/2014/main" id="{2D190EFE-3FE2-4C0D-B94B-A8ED9C004E34}"/>
                </a:ext>
              </a:extLst>
            </p:cNvPr>
            <p:cNvSpPr/>
            <p:nvPr/>
          </p:nvSpPr>
          <p:spPr>
            <a:xfrm>
              <a:off x="3662080" y="3450408"/>
              <a:ext cx="154289" cy="2357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557A7CE-92E3-4559-A1F1-AD9C22E16222}"/>
                </a:ext>
              </a:extLst>
            </p:cNvPr>
            <p:cNvSpPr txBox="1"/>
            <p:nvPr/>
          </p:nvSpPr>
          <p:spPr>
            <a:xfrm>
              <a:off x="3782239" y="3375371"/>
              <a:ext cx="566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1"/>
                  </a:solidFill>
                </a:rPr>
                <a:t>idx</a:t>
              </a:r>
              <a:endParaRPr lang="th-TH" sz="2000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8FC47EB-EAB5-4655-9D53-9D7EF231F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690160"/>
              </p:ext>
            </p:extLst>
          </p:nvPr>
        </p:nvGraphicFramePr>
        <p:xfrm>
          <a:off x="372952" y="4610305"/>
          <a:ext cx="8127999" cy="1036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5367973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488504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2302207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6418677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515934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54858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277769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937320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046722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389218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6158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10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6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75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50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13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40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35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36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60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151218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E6FC725-23A0-4985-858A-1206DD6B4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44103"/>
              </p:ext>
            </p:extLst>
          </p:nvPr>
        </p:nvGraphicFramePr>
        <p:xfrm>
          <a:off x="294611" y="1211376"/>
          <a:ext cx="738909" cy="1036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536797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FFFF00"/>
                          </a:solidFill>
                        </a:rPr>
                        <a:t>tmp</a:t>
                      </a:r>
                      <a:endParaRPr lang="th-TH" sz="24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6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60</a:t>
                      </a:r>
                      <a:endParaRPr lang="th-TH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151218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1D4594B1-D683-4F0D-8973-913560AF329E}"/>
              </a:ext>
            </a:extLst>
          </p:cNvPr>
          <p:cNvSpPr/>
          <p:nvPr/>
        </p:nvSpPr>
        <p:spPr>
          <a:xfrm>
            <a:off x="321226" y="4158610"/>
            <a:ext cx="888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mData</a:t>
            </a:r>
            <a:endParaRPr lang="th-TH" dirty="0">
              <a:solidFill>
                <a:srgbClr val="FFFF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4CFC34-9BA6-4DE0-B93D-3F81817765F7}"/>
              </a:ext>
            </a:extLst>
          </p:cNvPr>
          <p:cNvCxnSpPr>
            <a:cxnSpLocks/>
          </p:cNvCxnSpPr>
          <p:nvPr/>
        </p:nvCxnSpPr>
        <p:spPr>
          <a:xfrm flipH="1" flipV="1">
            <a:off x="1040060" y="1938711"/>
            <a:ext cx="1722190" cy="760039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CA4008-4201-42E4-AD32-1123C02D511B}"/>
              </a:ext>
            </a:extLst>
          </p:cNvPr>
          <p:cNvCxnSpPr>
            <a:cxnSpLocks/>
          </p:cNvCxnSpPr>
          <p:nvPr/>
        </p:nvCxnSpPr>
        <p:spPr>
          <a:xfrm flipH="1">
            <a:off x="1040060" y="1866722"/>
            <a:ext cx="1041269" cy="86757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389C5D7-A847-4E23-A069-C7FA80C679C1}"/>
              </a:ext>
            </a:extLst>
          </p:cNvPr>
          <p:cNvSpPr/>
          <p:nvPr/>
        </p:nvSpPr>
        <p:spPr>
          <a:xfrm>
            <a:off x="2758219" y="2527739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50</a:t>
            </a:r>
            <a:endParaRPr lang="th-TH" b="1" dirty="0">
              <a:solidFill>
                <a:schemeClr val="accent5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CAAFD8-4F41-4AF1-A904-912A737A2B5E}"/>
              </a:ext>
            </a:extLst>
          </p:cNvPr>
          <p:cNvCxnSpPr>
            <a:cxnSpLocks/>
          </p:cNvCxnSpPr>
          <p:nvPr/>
        </p:nvCxnSpPr>
        <p:spPr>
          <a:xfrm flipH="1">
            <a:off x="1088752" y="919237"/>
            <a:ext cx="2132029" cy="1030313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F37CAA32-ABD9-4E30-9CB4-9E91DD5739CF}"/>
              </a:ext>
            </a:extLst>
          </p:cNvPr>
          <p:cNvSpPr/>
          <p:nvPr/>
        </p:nvSpPr>
        <p:spPr>
          <a:xfrm>
            <a:off x="2057298" y="1659608"/>
            <a:ext cx="416894" cy="416894"/>
          </a:xfrm>
          <a:prstGeom prst="ellips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60</a:t>
            </a:r>
            <a:endParaRPr lang="th-TH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BCD547B-A7CE-4373-A7B9-C1D108130965}"/>
              </a:ext>
            </a:extLst>
          </p:cNvPr>
          <p:cNvSpPr/>
          <p:nvPr/>
        </p:nvSpPr>
        <p:spPr>
          <a:xfrm>
            <a:off x="7972077" y="5118753"/>
            <a:ext cx="325604" cy="49244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</a:rPr>
              <a:t>3</a:t>
            </a:r>
            <a:endParaRPr lang="th-TH" sz="3200" b="1" dirty="0">
              <a:solidFill>
                <a:schemeClr val="accent5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E42C05-BD80-4128-B6B4-B43A01E8CE6E}"/>
              </a:ext>
            </a:extLst>
          </p:cNvPr>
          <p:cNvSpPr/>
          <p:nvPr/>
        </p:nvSpPr>
        <p:spPr>
          <a:xfrm>
            <a:off x="3510635" y="5103779"/>
            <a:ext cx="383686" cy="49244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txBody>
          <a:bodyPr wrap="none" lIns="36000" tIns="0" rIns="36000" bIns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</a:rPr>
              <a:t>50</a:t>
            </a:r>
            <a:endParaRPr lang="th-TH" sz="3200" b="1" dirty="0">
              <a:solidFill>
                <a:schemeClr val="accent5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E46478E-E1EF-4243-84D7-AF8AF3A8CE0B}"/>
              </a:ext>
            </a:extLst>
          </p:cNvPr>
          <p:cNvSpPr/>
          <p:nvPr/>
        </p:nvSpPr>
        <p:spPr>
          <a:xfrm>
            <a:off x="1247666" y="5103779"/>
            <a:ext cx="383686" cy="49244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txBody>
          <a:bodyPr wrap="none" lIns="36000" tIns="0" rIns="36000" bIns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60</a:t>
            </a:r>
            <a:endParaRPr lang="th-TH" sz="3200" b="1" dirty="0">
              <a:solidFill>
                <a:schemeClr val="accent6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E50E1C-8C1A-480D-875C-09F2824B0B03}"/>
              </a:ext>
            </a:extLst>
          </p:cNvPr>
          <p:cNvSpPr/>
          <p:nvPr/>
        </p:nvSpPr>
        <p:spPr>
          <a:xfrm>
            <a:off x="7770535" y="4737691"/>
            <a:ext cx="957575" cy="9742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714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-0.03594 -0.125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-620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L -0.06055 -0.1277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94 -0.12569 L -0.09558 -0.2490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55 -0.12778 L 0.03411 -0.25995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8" grpId="0" animBg="1"/>
      <p:bldP spid="35" grpId="0"/>
      <p:bldP spid="45" grpId="0"/>
      <p:bldP spid="61" grpId="0" animBg="1"/>
      <p:bldP spid="65" grpId="0" animBg="1"/>
      <p:bldP spid="66" grpId="0" animBg="1"/>
      <p:bldP spid="67" grpId="0" animBg="1"/>
      <p:bldP spid="69" grpId="0" animBg="1"/>
      <p:bldP spid="7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74E-318D-4C68-A015-903435DD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mLess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9B9E-5F99-419A-BA56-A1260F65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6000" cy="4351338"/>
          </a:xfrm>
        </p:spPr>
        <p:txBody>
          <a:bodyPr/>
          <a:lstStyle/>
          <a:p>
            <a:r>
              <a:rPr lang="en-US" dirty="0" err="1"/>
              <a:t>priority_queue</a:t>
            </a:r>
            <a:r>
              <a:rPr lang="en-US" dirty="0"/>
              <a:t> allows a custom comparator</a:t>
            </a:r>
          </a:p>
          <a:p>
            <a:r>
              <a:rPr lang="en-US" dirty="0"/>
              <a:t>Custom comparator X</a:t>
            </a:r>
          </a:p>
          <a:p>
            <a:pPr lvl="1"/>
            <a:r>
              <a:rPr lang="en-US" dirty="0"/>
              <a:t>We must be able to </a:t>
            </a:r>
            <a:r>
              <a:rPr lang="en-US" dirty="0">
                <a:solidFill>
                  <a:schemeClr val="accent5"/>
                </a:solidFill>
              </a:rPr>
              <a:t>X(</a:t>
            </a:r>
            <a:r>
              <a:rPr lang="en-US" dirty="0" err="1">
                <a:solidFill>
                  <a:schemeClr val="accent5"/>
                </a:solidFill>
              </a:rPr>
              <a:t>a,b</a:t>
            </a:r>
            <a:r>
              <a:rPr lang="en-US" dirty="0">
                <a:solidFill>
                  <a:schemeClr val="accent5"/>
                </a:solidFill>
              </a:rPr>
              <a:t>)</a:t>
            </a:r>
            <a:r>
              <a:rPr lang="en-US" dirty="0"/>
              <a:t> where X will compare a and b and return true only when a is less than b</a:t>
            </a:r>
          </a:p>
          <a:p>
            <a:pPr lvl="1"/>
            <a:r>
              <a:rPr lang="en-US" dirty="0"/>
              <a:t>X is a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 </a:t>
            </a:r>
            <a:r>
              <a:rPr lang="en-US" dirty="0"/>
              <a:t>that implement </a:t>
            </a:r>
            <a:r>
              <a:rPr lang="en-US" dirty="0">
                <a:solidFill>
                  <a:schemeClr val="accent3"/>
                </a:solidFill>
              </a:rPr>
              <a:t>operator()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BC08E9-00DB-46E4-AAF4-CC8542B76C65}"/>
              </a:ext>
            </a:extLst>
          </p:cNvPr>
          <p:cNvSpPr/>
          <p:nvPr/>
        </p:nvSpPr>
        <p:spPr>
          <a:xfrm>
            <a:off x="7478485" y="681037"/>
            <a:ext cx="3875315" cy="313932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greater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790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74E-318D-4C68-A015-903435DD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mLess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9B9E-5F99-419A-BA56-A1260F65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943" y="537394"/>
            <a:ext cx="8654143" cy="4351338"/>
          </a:xfrm>
        </p:spPr>
        <p:txBody>
          <a:bodyPr/>
          <a:lstStyle/>
          <a:p>
            <a:r>
              <a:rPr lang="en-US" dirty="0"/>
              <a:t>Initialize at constructor as variable </a:t>
            </a:r>
            <a:r>
              <a:rPr lang="en-US" dirty="0" err="1">
                <a:solidFill>
                  <a:schemeClr val="accent4"/>
                </a:solidFill>
              </a:rPr>
              <a:t>mLess</a:t>
            </a:r>
            <a:r>
              <a:rPr lang="en-US" dirty="0"/>
              <a:t> to be of type </a:t>
            </a:r>
            <a:r>
              <a:rPr lang="en-US" dirty="0">
                <a:solidFill>
                  <a:schemeClr val="accent3"/>
                </a:solidFill>
              </a:rPr>
              <a:t>Comp </a:t>
            </a:r>
            <a:r>
              <a:rPr lang="en-US" dirty="0"/>
              <a:t>in template</a:t>
            </a:r>
          </a:p>
          <a:p>
            <a:r>
              <a:rPr lang="en-US" dirty="0"/>
              <a:t>Any comparison of our data (</a:t>
            </a:r>
            <a:r>
              <a:rPr lang="en-US" dirty="0">
                <a:solidFill>
                  <a:schemeClr val="accent5"/>
                </a:solidFill>
              </a:rPr>
              <a:t>type T</a:t>
            </a:r>
            <a:r>
              <a:rPr lang="en-US" dirty="0"/>
              <a:t>) must be done by </a:t>
            </a:r>
            <a:r>
              <a:rPr lang="en-US" dirty="0" err="1">
                <a:solidFill>
                  <a:schemeClr val="accent4"/>
                </a:solidFill>
              </a:rPr>
              <a:t>mLess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E4156-CE59-48E8-8ACE-687C27FAD8E4}"/>
              </a:ext>
            </a:extLst>
          </p:cNvPr>
          <p:cNvSpPr/>
          <p:nvPr/>
        </p:nvSpPr>
        <p:spPr>
          <a:xfrm>
            <a:off x="304799" y="2713063"/>
            <a:ext cx="6702878" cy="397031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&gt;</a:t>
            </a:r>
          </a:p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//...</a:t>
            </a:r>
            <a:endParaRPr lang="en-US" sz="18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  //...</a:t>
            </a:r>
          </a:p>
          <a:p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) :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]() ),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),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),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{ 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7D7506-540F-4FD7-9BC2-B2226494847A}"/>
              </a:ext>
            </a:extLst>
          </p:cNvPr>
          <p:cNvSpPr/>
          <p:nvPr/>
        </p:nvSpPr>
        <p:spPr>
          <a:xfrm>
            <a:off x="7190014" y="2198675"/>
            <a:ext cx="4898571" cy="286232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fixUp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]) 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757382-A493-49B6-B81D-9FD44FC87333}"/>
              </a:ext>
            </a:extLst>
          </p:cNvPr>
          <p:cNvSpPr/>
          <p:nvPr/>
        </p:nvSpPr>
        <p:spPr>
          <a:xfrm>
            <a:off x="8345261" y="3313130"/>
            <a:ext cx="2486026" cy="322700"/>
          </a:xfrm>
          <a:prstGeom prst="round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h-TH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C09C37-B374-4103-B098-506531B58180}"/>
              </a:ext>
            </a:extLst>
          </p:cNvPr>
          <p:cNvSpPr/>
          <p:nvPr/>
        </p:nvSpPr>
        <p:spPr>
          <a:xfrm>
            <a:off x="8345260" y="2742948"/>
            <a:ext cx="983797" cy="322700"/>
          </a:xfrm>
          <a:prstGeom prst="round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1653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A484-4EB0-434D-9E62-F8699CFD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10C3-2C2D-4A5B-B512-EAF73C35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8207"/>
            <a:ext cx="10515600" cy="2508755"/>
          </a:xfrm>
        </p:spPr>
        <p:txBody>
          <a:bodyPr/>
          <a:lstStyle/>
          <a:p>
            <a:r>
              <a:rPr lang="en-US" dirty="0"/>
              <a:t>While loop check if we have </a:t>
            </a:r>
            <a:r>
              <a:rPr lang="en-US" dirty="0">
                <a:solidFill>
                  <a:schemeClr val="accent3"/>
                </a:solidFill>
              </a:rPr>
              <a:t>at least one child</a:t>
            </a:r>
          </a:p>
          <a:p>
            <a:r>
              <a:rPr lang="en-US" dirty="0">
                <a:solidFill>
                  <a:schemeClr val="accent4"/>
                </a:solidFill>
              </a:rPr>
              <a:t>c</a:t>
            </a:r>
            <a:r>
              <a:rPr lang="en-US" dirty="0"/>
              <a:t> is the index of </a:t>
            </a:r>
            <a:r>
              <a:rPr lang="en-US" dirty="0">
                <a:solidFill>
                  <a:schemeClr val="accent6"/>
                </a:solidFill>
              </a:rPr>
              <a:t>highest value child</a:t>
            </a:r>
          </a:p>
          <a:p>
            <a:pPr lvl="1"/>
            <a:r>
              <a:rPr lang="en-US" dirty="0"/>
              <a:t>Must consider the case where we have only one child</a:t>
            </a:r>
          </a:p>
          <a:p>
            <a:r>
              <a:rPr lang="en-US" dirty="0"/>
              <a:t>Exercise: read the rest yourself</a:t>
            </a:r>
          </a:p>
          <a:p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61EC6C-14E3-42F1-B11B-24391E81CB5F}"/>
              </a:ext>
            </a:extLst>
          </p:cNvPr>
          <p:cNvSpPr/>
          <p:nvPr/>
        </p:nvSpPr>
        <p:spPr>
          <a:xfrm>
            <a:off x="206828" y="1940786"/>
            <a:ext cx="3973286" cy="147732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fixDown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A02BDD-8903-4A42-9C35-647FD7086DEF}"/>
              </a:ext>
            </a:extLst>
          </p:cNvPr>
          <p:cNvSpPr/>
          <p:nvPr/>
        </p:nvSpPr>
        <p:spPr>
          <a:xfrm>
            <a:off x="4332514" y="278793"/>
            <a:ext cx="7772400" cy="313932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fixDown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&lt;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]) )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F749CB-FCEC-4110-93F7-B38A3441CFC0}"/>
              </a:ext>
            </a:extLst>
          </p:cNvPr>
          <p:cNvSpPr/>
          <p:nvPr/>
        </p:nvSpPr>
        <p:spPr>
          <a:xfrm>
            <a:off x="7474404" y="1408130"/>
            <a:ext cx="3574596" cy="322700"/>
          </a:xfrm>
          <a:prstGeom prst="round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h-TH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19F0DB-AEED-4F6D-A485-B7EA0EBD3BAE}"/>
              </a:ext>
            </a:extLst>
          </p:cNvPr>
          <p:cNvSpPr/>
          <p:nvPr/>
        </p:nvSpPr>
        <p:spPr>
          <a:xfrm>
            <a:off x="5534706" y="1690693"/>
            <a:ext cx="2422751" cy="322700"/>
          </a:xfrm>
          <a:prstGeom prst="round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3232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9B3B0E-48CA-4ABC-BC15-6D646B5A5ED4}"/>
              </a:ext>
            </a:extLst>
          </p:cNvPr>
          <p:cNvSpPr/>
          <p:nvPr/>
        </p:nvSpPr>
        <p:spPr>
          <a:xfrm>
            <a:off x="591628" y="2608245"/>
            <a:ext cx="1145875" cy="122410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91CE1-5A90-467D-A887-B0EA7F71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PQ from n data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4FBA56-391C-4D9C-A5F6-28EC6C8F4F94}"/>
              </a:ext>
            </a:extLst>
          </p:cNvPr>
          <p:cNvSpPr/>
          <p:nvPr/>
        </p:nvSpPr>
        <p:spPr>
          <a:xfrm>
            <a:off x="838200" y="1366897"/>
            <a:ext cx="10885713" cy="107721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)  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()]() ),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),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),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++)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567FE-D87C-4B1F-80D5-6956D0E88B37}"/>
              </a:ext>
            </a:extLst>
          </p:cNvPr>
          <p:cNvSpPr txBox="1"/>
          <p:nvPr/>
        </p:nvSpPr>
        <p:spPr>
          <a:xfrm>
            <a:off x="970470" y="2608245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F08EAD-1913-4AAD-895B-3B59EE989D5C}"/>
              </a:ext>
            </a:extLst>
          </p:cNvPr>
          <p:cNvSpPr/>
          <p:nvPr/>
        </p:nvSpPr>
        <p:spPr>
          <a:xfrm>
            <a:off x="2116345" y="2608245"/>
            <a:ext cx="2058840" cy="122410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7E7C5-0FDC-4969-B340-53BB5CD4DEFD}"/>
              </a:ext>
            </a:extLst>
          </p:cNvPr>
          <p:cNvSpPr txBox="1"/>
          <p:nvPr/>
        </p:nvSpPr>
        <p:spPr>
          <a:xfrm>
            <a:off x="2495187" y="2608245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BA8DE-08FB-46BE-B960-C2E96F46DCC0}"/>
              </a:ext>
            </a:extLst>
          </p:cNvPr>
          <p:cNvSpPr txBox="1"/>
          <p:nvPr/>
        </p:nvSpPr>
        <p:spPr>
          <a:xfrm>
            <a:off x="2193262" y="3332864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5</a:t>
            </a:r>
            <a:endParaRPr lang="th-TH" sz="2000" dirty="0">
              <a:solidFill>
                <a:schemeClr val="accent6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9CBE11-9C36-442E-A03E-0CD7B9BC9146}"/>
              </a:ext>
            </a:extLst>
          </p:cNvPr>
          <p:cNvCxnSpPr>
            <a:cxnSpLocks/>
          </p:cNvCxnSpPr>
          <p:nvPr/>
        </p:nvCxnSpPr>
        <p:spPr>
          <a:xfrm flipV="1">
            <a:off x="2417837" y="2937582"/>
            <a:ext cx="232553" cy="42576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8A8A7D-96C8-4242-9EA1-D9EA64C9AB64}"/>
              </a:ext>
            </a:extLst>
          </p:cNvPr>
          <p:cNvSpPr txBox="1"/>
          <p:nvPr/>
        </p:nvSpPr>
        <p:spPr>
          <a:xfrm>
            <a:off x="3592894" y="2641649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  <a:endParaRPr lang="th-TH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A26A75-1F14-425C-B129-30A35A3F5BFF}"/>
              </a:ext>
            </a:extLst>
          </p:cNvPr>
          <p:cNvSpPr txBox="1"/>
          <p:nvPr/>
        </p:nvSpPr>
        <p:spPr>
          <a:xfrm>
            <a:off x="3290969" y="336626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844B47-EDF5-4DAD-B1B1-8535EF937259}"/>
              </a:ext>
            </a:extLst>
          </p:cNvPr>
          <p:cNvCxnSpPr>
            <a:cxnSpLocks/>
          </p:cNvCxnSpPr>
          <p:nvPr/>
        </p:nvCxnSpPr>
        <p:spPr>
          <a:xfrm flipV="1">
            <a:off x="3515544" y="2970986"/>
            <a:ext cx="232553" cy="42576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0AE3442-84A5-4A8E-826D-556E51D67F2C}"/>
              </a:ext>
            </a:extLst>
          </p:cNvPr>
          <p:cNvSpPr/>
          <p:nvPr/>
        </p:nvSpPr>
        <p:spPr>
          <a:xfrm rot="10800000">
            <a:off x="2974527" y="3008355"/>
            <a:ext cx="308031" cy="2453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6B55D-FD7F-481D-98A3-2D2917ABCAAC}"/>
              </a:ext>
            </a:extLst>
          </p:cNvPr>
          <p:cNvSpPr/>
          <p:nvPr/>
        </p:nvSpPr>
        <p:spPr>
          <a:xfrm>
            <a:off x="4554027" y="2608245"/>
            <a:ext cx="2058840" cy="122410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DD8CA5-9166-4E92-8BEB-517D96B40ACE}"/>
              </a:ext>
            </a:extLst>
          </p:cNvPr>
          <p:cNvSpPr txBox="1"/>
          <p:nvPr/>
        </p:nvSpPr>
        <p:spPr>
          <a:xfrm>
            <a:off x="4859562" y="2641649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  <a:endParaRPr lang="th-TH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80569F-302A-4714-8F61-FA6A9A14F76D}"/>
              </a:ext>
            </a:extLst>
          </p:cNvPr>
          <p:cNvSpPr txBox="1"/>
          <p:nvPr/>
        </p:nvSpPr>
        <p:spPr>
          <a:xfrm>
            <a:off x="4557637" y="336626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DE8118-7F1A-4E9A-97F8-482D2D14AE9A}"/>
              </a:ext>
            </a:extLst>
          </p:cNvPr>
          <p:cNvCxnSpPr>
            <a:cxnSpLocks/>
          </p:cNvCxnSpPr>
          <p:nvPr/>
        </p:nvCxnSpPr>
        <p:spPr>
          <a:xfrm flipV="1">
            <a:off x="4782212" y="2970986"/>
            <a:ext cx="232553" cy="42576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896A38-D960-4634-B338-4D46D00641C9}"/>
              </a:ext>
            </a:extLst>
          </p:cNvPr>
          <p:cNvSpPr txBox="1"/>
          <p:nvPr/>
        </p:nvSpPr>
        <p:spPr>
          <a:xfrm>
            <a:off x="5053656" y="3363344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10</a:t>
            </a:r>
            <a:endParaRPr lang="th-TH" sz="2000" dirty="0">
              <a:solidFill>
                <a:schemeClr val="accent6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89F355-CE73-41A3-93E9-EA3CC6656E1A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2978150"/>
            <a:ext cx="142351" cy="41286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9E24DA-78AF-4B9C-8C23-2B2B5A9AF6BB}"/>
              </a:ext>
            </a:extLst>
          </p:cNvPr>
          <p:cNvSpPr txBox="1"/>
          <p:nvPr/>
        </p:nvSpPr>
        <p:spPr>
          <a:xfrm>
            <a:off x="5959395" y="2641649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10</a:t>
            </a:r>
            <a:endParaRPr lang="th-TH" sz="2000" dirty="0">
              <a:solidFill>
                <a:schemeClr val="accent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3F71DB-117D-4215-AA00-5CD8357D13D9}"/>
              </a:ext>
            </a:extLst>
          </p:cNvPr>
          <p:cNvSpPr txBox="1"/>
          <p:nvPr/>
        </p:nvSpPr>
        <p:spPr>
          <a:xfrm>
            <a:off x="5657470" y="336626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8BDB44-8305-449E-ADFD-686E98836A29}"/>
              </a:ext>
            </a:extLst>
          </p:cNvPr>
          <p:cNvCxnSpPr>
            <a:cxnSpLocks/>
          </p:cNvCxnSpPr>
          <p:nvPr/>
        </p:nvCxnSpPr>
        <p:spPr>
          <a:xfrm flipV="1">
            <a:off x="5882045" y="2970986"/>
            <a:ext cx="232553" cy="42576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C1E5BED-750D-4324-8C81-FBEBE1AD81EF}"/>
              </a:ext>
            </a:extLst>
          </p:cNvPr>
          <p:cNvSpPr txBox="1"/>
          <p:nvPr/>
        </p:nvSpPr>
        <p:spPr>
          <a:xfrm>
            <a:off x="6153489" y="3363344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  <a:endParaRPr lang="th-TH" sz="20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DED3BF-F589-42D8-A9AD-40980F1E8ECA}"/>
              </a:ext>
            </a:extLst>
          </p:cNvPr>
          <p:cNvCxnSpPr>
            <a:cxnSpLocks/>
          </p:cNvCxnSpPr>
          <p:nvPr/>
        </p:nvCxnSpPr>
        <p:spPr>
          <a:xfrm flipH="1" flipV="1">
            <a:off x="6205233" y="2978150"/>
            <a:ext cx="142351" cy="41286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Arrow: Left 33">
            <a:extLst>
              <a:ext uri="{FF2B5EF4-FFF2-40B4-BE49-F238E27FC236}">
                <a16:creationId xmlns:a16="http://schemas.microsoft.com/office/drawing/2014/main" id="{4BE976DA-78E1-4892-90C0-0700F6258C0F}"/>
              </a:ext>
            </a:extLst>
          </p:cNvPr>
          <p:cNvSpPr/>
          <p:nvPr/>
        </p:nvSpPr>
        <p:spPr>
          <a:xfrm rot="10800000">
            <a:off x="5409613" y="3078397"/>
            <a:ext cx="308031" cy="2453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A21458-6303-4543-8C15-8289432B7871}"/>
              </a:ext>
            </a:extLst>
          </p:cNvPr>
          <p:cNvSpPr/>
          <p:nvPr/>
        </p:nvSpPr>
        <p:spPr>
          <a:xfrm>
            <a:off x="7105887" y="2026709"/>
            <a:ext cx="2058840" cy="180564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22D97F-EAC6-4C02-8473-B2A5A31E0ED2}"/>
              </a:ext>
            </a:extLst>
          </p:cNvPr>
          <p:cNvSpPr txBox="1"/>
          <p:nvPr/>
        </p:nvSpPr>
        <p:spPr>
          <a:xfrm>
            <a:off x="7392521" y="2060113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</a:t>
            </a:r>
            <a:endParaRPr lang="th-TH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E3C2FB-1536-4534-A239-6873B77CA998}"/>
              </a:ext>
            </a:extLst>
          </p:cNvPr>
          <p:cNvSpPr txBox="1"/>
          <p:nvPr/>
        </p:nvSpPr>
        <p:spPr>
          <a:xfrm>
            <a:off x="7198426" y="275132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9767E8-6217-4D80-9907-972C0F2269C2}"/>
              </a:ext>
            </a:extLst>
          </p:cNvPr>
          <p:cNvCxnSpPr>
            <a:cxnSpLocks/>
          </p:cNvCxnSpPr>
          <p:nvPr/>
        </p:nvCxnSpPr>
        <p:spPr>
          <a:xfrm flipV="1">
            <a:off x="7420752" y="2360072"/>
            <a:ext cx="112143" cy="43994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7F21F86-0A68-4ED9-BD72-BA9EF47EFB2A}"/>
              </a:ext>
            </a:extLst>
          </p:cNvPr>
          <p:cNvSpPr txBox="1"/>
          <p:nvPr/>
        </p:nvSpPr>
        <p:spPr>
          <a:xfrm>
            <a:off x="7625508" y="2746176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  <a:endParaRPr lang="th-TH" sz="2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01BFAF-196C-48EC-A21D-4B19B7950409}"/>
              </a:ext>
            </a:extLst>
          </p:cNvPr>
          <p:cNvCxnSpPr>
            <a:cxnSpLocks/>
          </p:cNvCxnSpPr>
          <p:nvPr/>
        </p:nvCxnSpPr>
        <p:spPr>
          <a:xfrm flipH="1" flipV="1">
            <a:off x="7653665" y="2360072"/>
            <a:ext cx="165938" cy="4494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F4727A-3D6E-4974-B0D9-CC1968E41721}"/>
              </a:ext>
            </a:extLst>
          </p:cNvPr>
          <p:cNvCxnSpPr>
            <a:cxnSpLocks/>
          </p:cNvCxnSpPr>
          <p:nvPr/>
        </p:nvCxnSpPr>
        <p:spPr>
          <a:xfrm flipV="1">
            <a:off x="7265476" y="3056405"/>
            <a:ext cx="88587" cy="4509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240291-4F32-4257-996C-B81DA0F487C5}"/>
              </a:ext>
            </a:extLst>
          </p:cNvPr>
          <p:cNvSpPr txBox="1"/>
          <p:nvPr/>
        </p:nvSpPr>
        <p:spPr>
          <a:xfrm>
            <a:off x="7088634" y="3462735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7</a:t>
            </a:r>
            <a:endParaRPr lang="th-TH" sz="2000" dirty="0">
              <a:solidFill>
                <a:schemeClr val="accent6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566A07-ED56-41ED-988D-A516128E279D}"/>
              </a:ext>
            </a:extLst>
          </p:cNvPr>
          <p:cNvSpPr txBox="1"/>
          <p:nvPr/>
        </p:nvSpPr>
        <p:spPr>
          <a:xfrm>
            <a:off x="8548701" y="2060113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</a:t>
            </a:r>
            <a:endParaRPr lang="th-TH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D1001D-6314-4B49-88DF-47C5C2A03C85}"/>
              </a:ext>
            </a:extLst>
          </p:cNvPr>
          <p:cNvSpPr txBox="1"/>
          <p:nvPr/>
        </p:nvSpPr>
        <p:spPr>
          <a:xfrm>
            <a:off x="8354606" y="275132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7</a:t>
            </a:r>
            <a:endParaRPr lang="th-TH" sz="2000" dirty="0">
              <a:solidFill>
                <a:schemeClr val="accent2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C437B2-E0AA-4090-9C6E-01AD899ACCE4}"/>
              </a:ext>
            </a:extLst>
          </p:cNvPr>
          <p:cNvCxnSpPr>
            <a:cxnSpLocks/>
          </p:cNvCxnSpPr>
          <p:nvPr/>
        </p:nvCxnSpPr>
        <p:spPr>
          <a:xfrm flipV="1">
            <a:off x="8576932" y="2360072"/>
            <a:ext cx="112143" cy="43994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2C347D-D4F9-43B0-B1B1-6E88AC07185E}"/>
              </a:ext>
            </a:extLst>
          </p:cNvPr>
          <p:cNvSpPr txBox="1"/>
          <p:nvPr/>
        </p:nvSpPr>
        <p:spPr>
          <a:xfrm>
            <a:off x="8781688" y="2746176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  <a:endParaRPr lang="th-TH" sz="20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4ECC80-8D36-4CDB-B074-63AE9EB7033A}"/>
              </a:ext>
            </a:extLst>
          </p:cNvPr>
          <p:cNvCxnSpPr>
            <a:cxnSpLocks/>
          </p:cNvCxnSpPr>
          <p:nvPr/>
        </p:nvCxnSpPr>
        <p:spPr>
          <a:xfrm flipH="1" flipV="1">
            <a:off x="8809845" y="2360072"/>
            <a:ext cx="165938" cy="4494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D4F040-8A90-4600-8C0B-55B3598F7C6A}"/>
              </a:ext>
            </a:extLst>
          </p:cNvPr>
          <p:cNvCxnSpPr>
            <a:cxnSpLocks/>
          </p:cNvCxnSpPr>
          <p:nvPr/>
        </p:nvCxnSpPr>
        <p:spPr>
          <a:xfrm flipV="1">
            <a:off x="8421656" y="3056405"/>
            <a:ext cx="88587" cy="4509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6B0E3DC-B922-4D5F-B7FA-798A00237062}"/>
              </a:ext>
            </a:extLst>
          </p:cNvPr>
          <p:cNvSpPr txBox="1"/>
          <p:nvPr/>
        </p:nvSpPr>
        <p:spPr>
          <a:xfrm>
            <a:off x="8227561" y="3462735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65DFE815-278B-4FD5-A213-B8E9B5326787}"/>
              </a:ext>
            </a:extLst>
          </p:cNvPr>
          <p:cNvSpPr/>
          <p:nvPr/>
        </p:nvSpPr>
        <p:spPr>
          <a:xfrm rot="10800000">
            <a:off x="8056856" y="2758602"/>
            <a:ext cx="308031" cy="2453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81519A2-AB37-4EE5-8924-8D2E1F43AC52}"/>
              </a:ext>
            </a:extLst>
          </p:cNvPr>
          <p:cNvSpPr/>
          <p:nvPr/>
        </p:nvSpPr>
        <p:spPr>
          <a:xfrm>
            <a:off x="9541532" y="2026709"/>
            <a:ext cx="2058840" cy="180564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26B968-0C43-42FC-94DE-F47D38500409}"/>
              </a:ext>
            </a:extLst>
          </p:cNvPr>
          <p:cNvSpPr txBox="1"/>
          <p:nvPr/>
        </p:nvSpPr>
        <p:spPr>
          <a:xfrm>
            <a:off x="9888556" y="2060113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</a:t>
            </a:r>
            <a:endParaRPr lang="th-TH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1FD1BD-C127-4172-8961-4DE7158157BA}"/>
              </a:ext>
            </a:extLst>
          </p:cNvPr>
          <p:cNvSpPr txBox="1"/>
          <p:nvPr/>
        </p:nvSpPr>
        <p:spPr>
          <a:xfrm>
            <a:off x="9694461" y="275132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7</a:t>
            </a:r>
            <a:endParaRPr lang="th-TH" sz="20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44822F-B032-4F85-8F2B-FE1FB618B6F8}"/>
              </a:ext>
            </a:extLst>
          </p:cNvPr>
          <p:cNvCxnSpPr>
            <a:cxnSpLocks/>
          </p:cNvCxnSpPr>
          <p:nvPr/>
        </p:nvCxnSpPr>
        <p:spPr>
          <a:xfrm flipV="1">
            <a:off x="9916787" y="2360072"/>
            <a:ext cx="112143" cy="43994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5F207B1-8783-453D-96E2-5D98624655D8}"/>
              </a:ext>
            </a:extLst>
          </p:cNvPr>
          <p:cNvSpPr txBox="1"/>
          <p:nvPr/>
        </p:nvSpPr>
        <p:spPr>
          <a:xfrm>
            <a:off x="10121543" y="2746176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  <a:endParaRPr lang="th-TH" sz="20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1D6393B-C740-4B78-BDA9-FF613A56085E}"/>
              </a:ext>
            </a:extLst>
          </p:cNvPr>
          <p:cNvCxnSpPr>
            <a:cxnSpLocks/>
          </p:cNvCxnSpPr>
          <p:nvPr/>
        </p:nvCxnSpPr>
        <p:spPr>
          <a:xfrm flipH="1" flipV="1">
            <a:off x="10149700" y="2360072"/>
            <a:ext cx="165938" cy="4494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128168B-F920-40B2-BF13-585CB1CAEDBA}"/>
              </a:ext>
            </a:extLst>
          </p:cNvPr>
          <p:cNvCxnSpPr>
            <a:cxnSpLocks/>
          </p:cNvCxnSpPr>
          <p:nvPr/>
        </p:nvCxnSpPr>
        <p:spPr>
          <a:xfrm flipV="1">
            <a:off x="9761511" y="3056405"/>
            <a:ext cx="88587" cy="4509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174467B-96C3-4C25-875B-BD3ED9257425}"/>
              </a:ext>
            </a:extLst>
          </p:cNvPr>
          <p:cNvSpPr txBox="1"/>
          <p:nvPr/>
        </p:nvSpPr>
        <p:spPr>
          <a:xfrm>
            <a:off x="9567416" y="3462735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24BDF0-63FD-4F2C-BC03-11B858A0633A}"/>
              </a:ext>
            </a:extLst>
          </p:cNvPr>
          <p:cNvSpPr txBox="1"/>
          <p:nvPr/>
        </p:nvSpPr>
        <p:spPr>
          <a:xfrm>
            <a:off x="9870840" y="3462735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chemeClr val="accent6"/>
                </a:solidFill>
              </a:rPr>
              <a:t>15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43DEB98-5B21-4F67-BB44-031B547AE642}"/>
              </a:ext>
            </a:extLst>
          </p:cNvPr>
          <p:cNvCxnSpPr>
            <a:cxnSpLocks/>
          </p:cNvCxnSpPr>
          <p:nvPr/>
        </p:nvCxnSpPr>
        <p:spPr>
          <a:xfrm flipH="1" flipV="1">
            <a:off x="9902851" y="3056405"/>
            <a:ext cx="148957" cy="45960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6A2FD71-313E-4D69-9B0D-6FE1C3FA4BAD}"/>
              </a:ext>
            </a:extLst>
          </p:cNvPr>
          <p:cNvSpPr txBox="1"/>
          <p:nvPr/>
        </p:nvSpPr>
        <p:spPr>
          <a:xfrm>
            <a:off x="11045603" y="2060113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1</a:t>
            </a:r>
            <a:r>
              <a:rPr lang="th-TH" sz="20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186E59-8556-4306-9EEF-9B57711DF122}"/>
              </a:ext>
            </a:extLst>
          </p:cNvPr>
          <p:cNvSpPr txBox="1"/>
          <p:nvPr/>
        </p:nvSpPr>
        <p:spPr>
          <a:xfrm>
            <a:off x="10851508" y="275132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10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739E21-DC83-4C9D-9776-A08D8CF6D0D3}"/>
              </a:ext>
            </a:extLst>
          </p:cNvPr>
          <p:cNvCxnSpPr>
            <a:cxnSpLocks/>
          </p:cNvCxnSpPr>
          <p:nvPr/>
        </p:nvCxnSpPr>
        <p:spPr>
          <a:xfrm flipV="1">
            <a:off x="11073834" y="2360072"/>
            <a:ext cx="112143" cy="43994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442860-8C51-421F-A6A2-57658FD298F7}"/>
              </a:ext>
            </a:extLst>
          </p:cNvPr>
          <p:cNvSpPr txBox="1"/>
          <p:nvPr/>
        </p:nvSpPr>
        <p:spPr>
          <a:xfrm>
            <a:off x="11278590" y="2746176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  <a:endParaRPr lang="th-TH" sz="20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3263E50-C8AB-4FE1-ACC0-898970132A9D}"/>
              </a:ext>
            </a:extLst>
          </p:cNvPr>
          <p:cNvCxnSpPr>
            <a:cxnSpLocks/>
          </p:cNvCxnSpPr>
          <p:nvPr/>
        </p:nvCxnSpPr>
        <p:spPr>
          <a:xfrm flipH="1" flipV="1">
            <a:off x="11306747" y="2360072"/>
            <a:ext cx="165938" cy="4494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1E9B616-93CD-4799-A862-B4B48CDC2E9D}"/>
              </a:ext>
            </a:extLst>
          </p:cNvPr>
          <p:cNvCxnSpPr>
            <a:cxnSpLocks/>
          </p:cNvCxnSpPr>
          <p:nvPr/>
        </p:nvCxnSpPr>
        <p:spPr>
          <a:xfrm flipV="1">
            <a:off x="10918558" y="3056405"/>
            <a:ext cx="88587" cy="4509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B2F04A7-E372-43BD-83D1-D6102D17B5D6}"/>
              </a:ext>
            </a:extLst>
          </p:cNvPr>
          <p:cNvSpPr txBox="1"/>
          <p:nvPr/>
        </p:nvSpPr>
        <p:spPr>
          <a:xfrm>
            <a:off x="10724463" y="3462735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7A13A5-0B8E-425F-AC75-3B1FD543807E}"/>
              </a:ext>
            </a:extLst>
          </p:cNvPr>
          <p:cNvSpPr txBox="1"/>
          <p:nvPr/>
        </p:nvSpPr>
        <p:spPr>
          <a:xfrm>
            <a:off x="11027887" y="3462735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7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13BD88E-7A75-464D-9E7D-EFF9902411E4}"/>
              </a:ext>
            </a:extLst>
          </p:cNvPr>
          <p:cNvCxnSpPr>
            <a:cxnSpLocks/>
          </p:cNvCxnSpPr>
          <p:nvPr/>
        </p:nvCxnSpPr>
        <p:spPr>
          <a:xfrm flipH="1" flipV="1">
            <a:off x="11059898" y="3056405"/>
            <a:ext cx="148957" cy="45960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C0D5900A-9459-4580-913C-A17C371E22E4}"/>
              </a:ext>
            </a:extLst>
          </p:cNvPr>
          <p:cNvSpPr/>
          <p:nvPr/>
        </p:nvSpPr>
        <p:spPr>
          <a:xfrm>
            <a:off x="591550" y="4128256"/>
            <a:ext cx="2382976" cy="180564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10ED1C-85AD-4512-A770-4069CFD49A3C}"/>
              </a:ext>
            </a:extLst>
          </p:cNvPr>
          <p:cNvSpPr txBox="1"/>
          <p:nvPr/>
        </p:nvSpPr>
        <p:spPr>
          <a:xfrm>
            <a:off x="967590" y="4148799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r>
              <a:rPr lang="th-TH" sz="2000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B35EE8-AF5A-4F90-A170-AFFE243CDD2A}"/>
              </a:ext>
            </a:extLst>
          </p:cNvPr>
          <p:cNvSpPr txBox="1"/>
          <p:nvPr/>
        </p:nvSpPr>
        <p:spPr>
          <a:xfrm>
            <a:off x="696007" y="4838400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10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8E751-7A90-46BD-9947-0C876F620CE4}"/>
              </a:ext>
            </a:extLst>
          </p:cNvPr>
          <p:cNvCxnSpPr>
            <a:cxnSpLocks/>
          </p:cNvCxnSpPr>
          <p:nvPr/>
        </p:nvCxnSpPr>
        <p:spPr>
          <a:xfrm flipV="1">
            <a:off x="918333" y="4468483"/>
            <a:ext cx="194475" cy="41860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FE105C8-32EE-4533-B166-297A39BD4BFA}"/>
              </a:ext>
            </a:extLst>
          </p:cNvPr>
          <p:cNvSpPr txBox="1"/>
          <p:nvPr/>
        </p:nvSpPr>
        <p:spPr>
          <a:xfrm>
            <a:off x="1229946" y="483324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  <a:endParaRPr lang="th-TH" sz="2000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4C739F5-B747-45EC-BEF4-4BD332C64DDA}"/>
              </a:ext>
            </a:extLst>
          </p:cNvPr>
          <p:cNvCxnSpPr>
            <a:cxnSpLocks/>
          </p:cNvCxnSpPr>
          <p:nvPr/>
        </p:nvCxnSpPr>
        <p:spPr>
          <a:xfrm flipH="1" flipV="1">
            <a:off x="1236260" y="4449756"/>
            <a:ext cx="165938" cy="4494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E41CAF5-87E5-4147-8569-F9996B397ACC}"/>
              </a:ext>
            </a:extLst>
          </p:cNvPr>
          <p:cNvCxnSpPr>
            <a:cxnSpLocks/>
          </p:cNvCxnSpPr>
          <p:nvPr/>
        </p:nvCxnSpPr>
        <p:spPr>
          <a:xfrm flipV="1">
            <a:off x="763057" y="5143477"/>
            <a:ext cx="88587" cy="4509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74C1732-764F-4FE9-BF8F-A029373D39F7}"/>
              </a:ext>
            </a:extLst>
          </p:cNvPr>
          <p:cNvSpPr txBox="1"/>
          <p:nvPr/>
        </p:nvSpPr>
        <p:spPr>
          <a:xfrm>
            <a:off x="568962" y="5549807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65B424-821C-499B-B513-8528B00CF4FC}"/>
              </a:ext>
            </a:extLst>
          </p:cNvPr>
          <p:cNvSpPr txBox="1"/>
          <p:nvPr/>
        </p:nvSpPr>
        <p:spPr>
          <a:xfrm>
            <a:off x="872386" y="5549807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7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7BC6D3-F446-46DA-A594-FA65DB5F8AAD}"/>
              </a:ext>
            </a:extLst>
          </p:cNvPr>
          <p:cNvCxnSpPr>
            <a:cxnSpLocks/>
          </p:cNvCxnSpPr>
          <p:nvPr/>
        </p:nvCxnSpPr>
        <p:spPr>
          <a:xfrm flipH="1" flipV="1">
            <a:off x="904397" y="5143477"/>
            <a:ext cx="148957" cy="45960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10CACC7-71F4-46E4-A0EB-0CF5838011D0}"/>
              </a:ext>
            </a:extLst>
          </p:cNvPr>
          <p:cNvCxnSpPr>
            <a:cxnSpLocks/>
          </p:cNvCxnSpPr>
          <p:nvPr/>
        </p:nvCxnSpPr>
        <p:spPr>
          <a:xfrm flipV="1">
            <a:off x="1292586" y="5146675"/>
            <a:ext cx="82189" cy="470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281FC53-067D-4ECE-A8C6-71B0C00CDEDF}"/>
              </a:ext>
            </a:extLst>
          </p:cNvPr>
          <p:cNvSpPr txBox="1"/>
          <p:nvPr/>
        </p:nvSpPr>
        <p:spPr>
          <a:xfrm>
            <a:off x="1119519" y="5533502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chemeClr val="accent6"/>
                </a:solidFill>
              </a:rPr>
              <a:t>20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CEF3BB4-2898-440A-B0D9-1DCB51F80EC8}"/>
              </a:ext>
            </a:extLst>
          </p:cNvPr>
          <p:cNvSpPr txBox="1"/>
          <p:nvPr/>
        </p:nvSpPr>
        <p:spPr>
          <a:xfrm>
            <a:off x="2137401" y="4148799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478698-3136-482A-BBAA-666343230726}"/>
              </a:ext>
            </a:extLst>
          </p:cNvPr>
          <p:cNvSpPr txBox="1"/>
          <p:nvPr/>
        </p:nvSpPr>
        <p:spPr>
          <a:xfrm>
            <a:off x="1865818" y="4838400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10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E9007BD-1050-4EB0-AB37-E90B3589587C}"/>
              </a:ext>
            </a:extLst>
          </p:cNvPr>
          <p:cNvCxnSpPr>
            <a:cxnSpLocks/>
          </p:cNvCxnSpPr>
          <p:nvPr/>
        </p:nvCxnSpPr>
        <p:spPr>
          <a:xfrm flipV="1">
            <a:off x="2088144" y="4468483"/>
            <a:ext cx="194475" cy="41860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34AD01F-088C-4E66-A82C-B84628567454}"/>
              </a:ext>
            </a:extLst>
          </p:cNvPr>
          <p:cNvSpPr txBox="1"/>
          <p:nvPr/>
        </p:nvSpPr>
        <p:spPr>
          <a:xfrm>
            <a:off x="2399757" y="483324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1</a:t>
            </a:r>
            <a:r>
              <a:rPr lang="en-US" sz="2000" dirty="0"/>
              <a:t>5</a:t>
            </a:r>
            <a:endParaRPr lang="th-TH" sz="2000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955C0EE-98EE-4077-8805-163C411A7AC3}"/>
              </a:ext>
            </a:extLst>
          </p:cNvPr>
          <p:cNvCxnSpPr>
            <a:cxnSpLocks/>
          </p:cNvCxnSpPr>
          <p:nvPr/>
        </p:nvCxnSpPr>
        <p:spPr>
          <a:xfrm flipH="1" flipV="1">
            <a:off x="2406071" y="4449756"/>
            <a:ext cx="165938" cy="4494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FC74D3B-31CE-4CAE-AF0C-3E8B03C0878D}"/>
              </a:ext>
            </a:extLst>
          </p:cNvPr>
          <p:cNvCxnSpPr>
            <a:cxnSpLocks/>
          </p:cNvCxnSpPr>
          <p:nvPr/>
        </p:nvCxnSpPr>
        <p:spPr>
          <a:xfrm flipV="1">
            <a:off x="1932868" y="5143477"/>
            <a:ext cx="88587" cy="4509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0936C54-68B4-426A-B40A-A5CEE05CA303}"/>
              </a:ext>
            </a:extLst>
          </p:cNvPr>
          <p:cNvSpPr txBox="1"/>
          <p:nvPr/>
        </p:nvSpPr>
        <p:spPr>
          <a:xfrm>
            <a:off x="1738773" y="5549807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A6AC84-DDE8-4610-A206-593DF72208E7}"/>
              </a:ext>
            </a:extLst>
          </p:cNvPr>
          <p:cNvSpPr txBox="1"/>
          <p:nvPr/>
        </p:nvSpPr>
        <p:spPr>
          <a:xfrm>
            <a:off x="2042197" y="5549807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7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97059E4-1219-40B7-8C10-C49528C07736}"/>
              </a:ext>
            </a:extLst>
          </p:cNvPr>
          <p:cNvCxnSpPr>
            <a:cxnSpLocks/>
          </p:cNvCxnSpPr>
          <p:nvPr/>
        </p:nvCxnSpPr>
        <p:spPr>
          <a:xfrm flipH="1" flipV="1">
            <a:off x="2074208" y="5143477"/>
            <a:ext cx="148957" cy="45960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F156D96-A6DC-451E-8A7F-A3B5C205EF56}"/>
              </a:ext>
            </a:extLst>
          </p:cNvPr>
          <p:cNvCxnSpPr>
            <a:cxnSpLocks/>
          </p:cNvCxnSpPr>
          <p:nvPr/>
        </p:nvCxnSpPr>
        <p:spPr>
          <a:xfrm flipV="1">
            <a:off x="2462397" y="5146675"/>
            <a:ext cx="82189" cy="470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B87692C-5409-40BB-970E-7191EC879720}"/>
              </a:ext>
            </a:extLst>
          </p:cNvPr>
          <p:cNvSpPr txBox="1"/>
          <p:nvPr/>
        </p:nvSpPr>
        <p:spPr>
          <a:xfrm>
            <a:off x="2289330" y="5533502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5</a:t>
            </a:r>
          </a:p>
        </p:txBody>
      </p:sp>
      <p:sp>
        <p:nvSpPr>
          <p:cNvPr id="108" name="Arrow: Left 107">
            <a:extLst>
              <a:ext uri="{FF2B5EF4-FFF2-40B4-BE49-F238E27FC236}">
                <a16:creationId xmlns:a16="http://schemas.microsoft.com/office/drawing/2014/main" id="{2CE40752-6D7F-48CF-A45B-0B7F828D08EC}"/>
              </a:ext>
            </a:extLst>
          </p:cNvPr>
          <p:cNvSpPr/>
          <p:nvPr/>
        </p:nvSpPr>
        <p:spPr>
          <a:xfrm rot="10800000">
            <a:off x="10543477" y="2781808"/>
            <a:ext cx="308031" cy="2453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9" name="Arrow: Left 108">
            <a:extLst>
              <a:ext uri="{FF2B5EF4-FFF2-40B4-BE49-F238E27FC236}">
                <a16:creationId xmlns:a16="http://schemas.microsoft.com/office/drawing/2014/main" id="{5550BF24-F870-481F-9831-F1F8CAED74B2}"/>
              </a:ext>
            </a:extLst>
          </p:cNvPr>
          <p:cNvSpPr/>
          <p:nvPr/>
        </p:nvSpPr>
        <p:spPr>
          <a:xfrm rot="10800000">
            <a:off x="1591155" y="4873406"/>
            <a:ext cx="308031" cy="2453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21F23CB-9773-40E1-9B75-5155A23F69A6}"/>
              </a:ext>
            </a:extLst>
          </p:cNvPr>
          <p:cNvSpPr/>
          <p:nvPr/>
        </p:nvSpPr>
        <p:spPr>
          <a:xfrm>
            <a:off x="3452724" y="4128256"/>
            <a:ext cx="2382976" cy="180564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807263E-1FAE-4CAC-AE89-7AB3017FC7AE}"/>
              </a:ext>
            </a:extLst>
          </p:cNvPr>
          <p:cNvSpPr txBox="1"/>
          <p:nvPr/>
        </p:nvSpPr>
        <p:spPr>
          <a:xfrm>
            <a:off x="3828764" y="4148799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r>
              <a:rPr lang="th-TH" sz="2000" dirty="0"/>
              <a:t>5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1919AEA-9416-4B74-86C7-FDA251031B74}"/>
              </a:ext>
            </a:extLst>
          </p:cNvPr>
          <p:cNvSpPr txBox="1"/>
          <p:nvPr/>
        </p:nvSpPr>
        <p:spPr>
          <a:xfrm>
            <a:off x="3557181" y="4838400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10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4DBC7B2-0BF5-4947-A71E-11C479FCE976}"/>
              </a:ext>
            </a:extLst>
          </p:cNvPr>
          <p:cNvCxnSpPr>
            <a:cxnSpLocks/>
          </p:cNvCxnSpPr>
          <p:nvPr/>
        </p:nvCxnSpPr>
        <p:spPr>
          <a:xfrm flipV="1">
            <a:off x="3779507" y="4468483"/>
            <a:ext cx="194475" cy="41860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1CA395A-5C63-48B1-9CA0-9E21FE9C0B26}"/>
              </a:ext>
            </a:extLst>
          </p:cNvPr>
          <p:cNvSpPr txBox="1"/>
          <p:nvPr/>
        </p:nvSpPr>
        <p:spPr>
          <a:xfrm>
            <a:off x="4091120" y="483324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  <a:endParaRPr lang="th-TH" sz="200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028611D-C982-42CF-8232-4D62F57122FE}"/>
              </a:ext>
            </a:extLst>
          </p:cNvPr>
          <p:cNvCxnSpPr>
            <a:cxnSpLocks/>
          </p:cNvCxnSpPr>
          <p:nvPr/>
        </p:nvCxnSpPr>
        <p:spPr>
          <a:xfrm flipH="1" flipV="1">
            <a:off x="4097434" y="4449756"/>
            <a:ext cx="165938" cy="4494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D46370B-3D90-487C-93A0-906935685A16}"/>
              </a:ext>
            </a:extLst>
          </p:cNvPr>
          <p:cNvCxnSpPr>
            <a:cxnSpLocks/>
          </p:cNvCxnSpPr>
          <p:nvPr/>
        </p:nvCxnSpPr>
        <p:spPr>
          <a:xfrm flipV="1">
            <a:off x="3624231" y="5143477"/>
            <a:ext cx="88587" cy="4509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56C38F2-BDF7-43BB-8483-323E48EDFB23}"/>
              </a:ext>
            </a:extLst>
          </p:cNvPr>
          <p:cNvSpPr txBox="1"/>
          <p:nvPr/>
        </p:nvSpPr>
        <p:spPr>
          <a:xfrm>
            <a:off x="3430136" y="5549807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9658A0F-0E22-4682-93E1-56DAF3DC26FB}"/>
              </a:ext>
            </a:extLst>
          </p:cNvPr>
          <p:cNvSpPr txBox="1"/>
          <p:nvPr/>
        </p:nvSpPr>
        <p:spPr>
          <a:xfrm>
            <a:off x="3733560" y="5549807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7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BCCDA38-480C-43F3-8D62-55F81A933282}"/>
              </a:ext>
            </a:extLst>
          </p:cNvPr>
          <p:cNvCxnSpPr>
            <a:cxnSpLocks/>
          </p:cNvCxnSpPr>
          <p:nvPr/>
        </p:nvCxnSpPr>
        <p:spPr>
          <a:xfrm flipH="1" flipV="1">
            <a:off x="3765571" y="5143477"/>
            <a:ext cx="148957" cy="45960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5C45611-75CE-4E5A-A08E-7E867E4389CA}"/>
              </a:ext>
            </a:extLst>
          </p:cNvPr>
          <p:cNvCxnSpPr>
            <a:cxnSpLocks/>
          </p:cNvCxnSpPr>
          <p:nvPr/>
        </p:nvCxnSpPr>
        <p:spPr>
          <a:xfrm flipV="1">
            <a:off x="4153760" y="5146675"/>
            <a:ext cx="82189" cy="470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A0ADE56-CA8E-40CF-B859-9DD9EB0713EE}"/>
              </a:ext>
            </a:extLst>
          </p:cNvPr>
          <p:cNvSpPr txBox="1"/>
          <p:nvPr/>
        </p:nvSpPr>
        <p:spPr>
          <a:xfrm>
            <a:off x="3980693" y="5533502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20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7ECCA3F-2EF7-47BA-9491-937880C820D5}"/>
              </a:ext>
            </a:extLst>
          </p:cNvPr>
          <p:cNvSpPr txBox="1"/>
          <p:nvPr/>
        </p:nvSpPr>
        <p:spPr>
          <a:xfrm>
            <a:off x="4998575" y="4148799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20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8F76B2C-521D-49E0-A325-D6D29014F057}"/>
              </a:ext>
            </a:extLst>
          </p:cNvPr>
          <p:cNvSpPr txBox="1"/>
          <p:nvPr/>
        </p:nvSpPr>
        <p:spPr>
          <a:xfrm>
            <a:off x="4726992" y="4838400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10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3144A06-49AF-4EA9-AD2F-D9B41A585E35}"/>
              </a:ext>
            </a:extLst>
          </p:cNvPr>
          <p:cNvCxnSpPr>
            <a:cxnSpLocks/>
          </p:cNvCxnSpPr>
          <p:nvPr/>
        </p:nvCxnSpPr>
        <p:spPr>
          <a:xfrm flipV="1">
            <a:off x="4949318" y="4468483"/>
            <a:ext cx="194475" cy="41860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FD075D7-761A-4216-8886-09B23C40C618}"/>
              </a:ext>
            </a:extLst>
          </p:cNvPr>
          <p:cNvSpPr txBox="1"/>
          <p:nvPr/>
        </p:nvSpPr>
        <p:spPr>
          <a:xfrm>
            <a:off x="5260931" y="4833248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1</a:t>
            </a:r>
            <a:r>
              <a:rPr lang="en-US" sz="2000" dirty="0"/>
              <a:t>5</a:t>
            </a:r>
            <a:endParaRPr lang="th-TH" sz="2000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792D38B-243D-43FE-9B09-F9F4D36C71F5}"/>
              </a:ext>
            </a:extLst>
          </p:cNvPr>
          <p:cNvCxnSpPr>
            <a:cxnSpLocks/>
          </p:cNvCxnSpPr>
          <p:nvPr/>
        </p:nvCxnSpPr>
        <p:spPr>
          <a:xfrm flipH="1" flipV="1">
            <a:off x="5267245" y="4449756"/>
            <a:ext cx="165938" cy="4494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0B05B01-6A66-49CD-9E9B-9C8E1100EF87}"/>
              </a:ext>
            </a:extLst>
          </p:cNvPr>
          <p:cNvCxnSpPr>
            <a:cxnSpLocks/>
          </p:cNvCxnSpPr>
          <p:nvPr/>
        </p:nvCxnSpPr>
        <p:spPr>
          <a:xfrm flipV="1">
            <a:off x="4794042" y="5143477"/>
            <a:ext cx="88587" cy="45098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8A0F087-8BCF-45CD-97B9-CDF7013AE029}"/>
              </a:ext>
            </a:extLst>
          </p:cNvPr>
          <p:cNvSpPr txBox="1"/>
          <p:nvPr/>
        </p:nvSpPr>
        <p:spPr>
          <a:xfrm>
            <a:off x="4599947" y="5549807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  <a:endParaRPr lang="th-TH" sz="2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9D15C05-F5D4-4ADC-8490-8500B0F6B1F2}"/>
              </a:ext>
            </a:extLst>
          </p:cNvPr>
          <p:cNvSpPr txBox="1"/>
          <p:nvPr/>
        </p:nvSpPr>
        <p:spPr>
          <a:xfrm>
            <a:off x="4903371" y="5549807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7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35E548C-1E00-4434-80EE-73D860B78997}"/>
              </a:ext>
            </a:extLst>
          </p:cNvPr>
          <p:cNvCxnSpPr>
            <a:cxnSpLocks/>
          </p:cNvCxnSpPr>
          <p:nvPr/>
        </p:nvCxnSpPr>
        <p:spPr>
          <a:xfrm flipH="1" flipV="1">
            <a:off x="4935382" y="5143477"/>
            <a:ext cx="148957" cy="45960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BC431A4-AE7A-4247-BAB2-3EF38A520137}"/>
              </a:ext>
            </a:extLst>
          </p:cNvPr>
          <p:cNvCxnSpPr>
            <a:cxnSpLocks/>
          </p:cNvCxnSpPr>
          <p:nvPr/>
        </p:nvCxnSpPr>
        <p:spPr>
          <a:xfrm flipV="1">
            <a:off x="5323571" y="5146675"/>
            <a:ext cx="82189" cy="470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17E1FCB-6ABB-4531-AD91-DE9A767A6EE9}"/>
              </a:ext>
            </a:extLst>
          </p:cNvPr>
          <p:cNvSpPr txBox="1"/>
          <p:nvPr/>
        </p:nvSpPr>
        <p:spPr>
          <a:xfrm>
            <a:off x="5150504" y="5533502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/>
              <a:t>5</a:t>
            </a:r>
          </a:p>
        </p:txBody>
      </p:sp>
      <p:sp>
        <p:nvSpPr>
          <p:cNvPr id="133" name="Arrow: Left 132">
            <a:extLst>
              <a:ext uri="{FF2B5EF4-FFF2-40B4-BE49-F238E27FC236}">
                <a16:creationId xmlns:a16="http://schemas.microsoft.com/office/drawing/2014/main" id="{64A44670-FC4E-4B2E-B16A-98F157602EA8}"/>
              </a:ext>
            </a:extLst>
          </p:cNvPr>
          <p:cNvSpPr/>
          <p:nvPr/>
        </p:nvSpPr>
        <p:spPr>
          <a:xfrm rot="10800000">
            <a:off x="4452329" y="4873406"/>
            <a:ext cx="308031" cy="2453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F403C75-DF72-422A-889C-748651EDF2C7}"/>
              </a:ext>
            </a:extLst>
          </p:cNvPr>
          <p:cNvSpPr txBox="1"/>
          <p:nvPr/>
        </p:nvSpPr>
        <p:spPr>
          <a:xfrm>
            <a:off x="4239360" y="5533502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chemeClr val="accent6"/>
                </a:solidFill>
              </a:rPr>
              <a:t>2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73CE697-E2A7-43A0-8530-DF56B32BE0F0}"/>
              </a:ext>
            </a:extLst>
          </p:cNvPr>
          <p:cNvCxnSpPr>
            <a:cxnSpLocks/>
          </p:cNvCxnSpPr>
          <p:nvPr/>
        </p:nvCxnSpPr>
        <p:spPr>
          <a:xfrm flipH="1" flipV="1">
            <a:off x="4275456" y="5143477"/>
            <a:ext cx="148957" cy="45960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49D9936B-4A8D-48EA-B01C-3DC909D39FEA}"/>
              </a:ext>
            </a:extLst>
          </p:cNvPr>
          <p:cNvSpPr txBox="1"/>
          <p:nvPr/>
        </p:nvSpPr>
        <p:spPr>
          <a:xfrm>
            <a:off x="5458258" y="5533502"/>
            <a:ext cx="38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858AC84-6D36-4407-A0C4-E81B62A0AE51}"/>
              </a:ext>
            </a:extLst>
          </p:cNvPr>
          <p:cNvCxnSpPr>
            <a:cxnSpLocks/>
          </p:cNvCxnSpPr>
          <p:nvPr/>
        </p:nvCxnSpPr>
        <p:spPr>
          <a:xfrm flipH="1" flipV="1">
            <a:off x="5494354" y="5143477"/>
            <a:ext cx="148957" cy="45960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1C70914B-2DD5-4C36-9A01-62758F03914C}"/>
                  </a:ext>
                </a:extLst>
              </p:cNvPr>
              <p:cNvSpPr/>
              <p:nvPr/>
            </p:nvSpPr>
            <p:spPr>
              <a:xfrm>
                <a:off x="623905" y="3606876"/>
                <a:ext cx="1089667" cy="29677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th-TH" sz="1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1C70914B-2DD5-4C36-9A01-62758F039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05" y="3606876"/>
                <a:ext cx="1089667" cy="296779"/>
              </a:xfrm>
              <a:prstGeom prst="roundRect">
                <a:avLst/>
              </a:prstGeom>
              <a:blipFill>
                <a:blip r:embed="rId2"/>
                <a:stretch>
                  <a:fillRect l="-3315" t="-6000" b="-200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42BA8018-476B-4801-88D6-B307B524C896}"/>
                  </a:ext>
                </a:extLst>
              </p:cNvPr>
              <p:cNvSpPr/>
              <p:nvPr/>
            </p:nvSpPr>
            <p:spPr>
              <a:xfrm>
                <a:off x="2614708" y="3606876"/>
                <a:ext cx="1089667" cy="29677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th-TH" sz="1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42BA8018-476B-4801-88D6-B307B524C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708" y="3606876"/>
                <a:ext cx="1089667" cy="296779"/>
              </a:xfrm>
              <a:prstGeom prst="roundRect">
                <a:avLst/>
              </a:prstGeom>
              <a:blipFill>
                <a:blip r:embed="rId3"/>
                <a:stretch>
                  <a:fillRect l="-3867" t="-6000" b="-200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34BA34C4-1F7E-4C27-BC3E-A95C4A9EE06F}"/>
                  </a:ext>
                </a:extLst>
              </p:cNvPr>
              <p:cNvSpPr/>
              <p:nvPr/>
            </p:nvSpPr>
            <p:spPr>
              <a:xfrm>
                <a:off x="5139895" y="3606876"/>
                <a:ext cx="1089667" cy="29677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th-TH" sz="1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34BA34C4-1F7E-4C27-BC3E-A95C4A9EE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895" y="3606876"/>
                <a:ext cx="1089667" cy="296779"/>
              </a:xfrm>
              <a:prstGeom prst="roundRect">
                <a:avLst/>
              </a:prstGeom>
              <a:blipFill>
                <a:blip r:embed="rId4"/>
                <a:stretch>
                  <a:fillRect l="-3867" t="-6000" b="-200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1DD9F6A9-3F6F-4FDC-9E52-6C9DE7ED6D41}"/>
                  </a:ext>
                </a:extLst>
              </p:cNvPr>
              <p:cNvSpPr/>
              <p:nvPr/>
            </p:nvSpPr>
            <p:spPr>
              <a:xfrm>
                <a:off x="7625508" y="3729092"/>
                <a:ext cx="1089667" cy="29677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th-TH" sz="1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1DD9F6A9-3F6F-4FDC-9E52-6C9DE7ED6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508" y="3729092"/>
                <a:ext cx="1089667" cy="296779"/>
              </a:xfrm>
              <a:prstGeom prst="roundRect">
                <a:avLst/>
              </a:prstGeom>
              <a:blipFill>
                <a:blip r:embed="rId5"/>
                <a:stretch>
                  <a:fillRect l="-3867" t="-6000" b="-200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5238F8A8-952C-4E5A-8E9E-F23870A336F2}"/>
                  </a:ext>
                </a:extLst>
              </p:cNvPr>
              <p:cNvSpPr/>
              <p:nvPr/>
            </p:nvSpPr>
            <p:spPr>
              <a:xfrm>
                <a:off x="10179629" y="3729092"/>
                <a:ext cx="1089667" cy="29677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th-TH" sz="1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5238F8A8-952C-4E5A-8E9E-F23870A33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629" y="3729092"/>
                <a:ext cx="1089667" cy="296779"/>
              </a:xfrm>
              <a:prstGeom prst="roundRect">
                <a:avLst/>
              </a:prstGeom>
              <a:blipFill>
                <a:blip r:embed="rId6"/>
                <a:stretch>
                  <a:fillRect l="-3867" t="-6000" b="-200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CE80A0C7-5C54-4469-8F1E-CEEDB440624A}"/>
                  </a:ext>
                </a:extLst>
              </p:cNvPr>
              <p:cNvSpPr/>
              <p:nvPr/>
            </p:nvSpPr>
            <p:spPr>
              <a:xfrm>
                <a:off x="1244622" y="5822911"/>
                <a:ext cx="1089667" cy="29677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th-TH" sz="1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CE80A0C7-5C54-4469-8F1E-CEEDB4406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22" y="5822911"/>
                <a:ext cx="1089667" cy="296779"/>
              </a:xfrm>
              <a:prstGeom prst="roundRect">
                <a:avLst/>
              </a:prstGeom>
              <a:blipFill>
                <a:blip r:embed="rId7"/>
                <a:stretch>
                  <a:fillRect l="-3867" t="-3922" b="-176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618E88A8-DA57-45BC-9CEE-75643D0BB72A}"/>
                  </a:ext>
                </a:extLst>
              </p:cNvPr>
              <p:cNvSpPr/>
              <p:nvPr/>
            </p:nvSpPr>
            <p:spPr>
              <a:xfrm>
                <a:off x="4158083" y="5822911"/>
                <a:ext cx="1089667" cy="29677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th-TH" sz="1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618E88A8-DA57-45BC-9CEE-75643D0BB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083" y="5822911"/>
                <a:ext cx="1089667" cy="296779"/>
              </a:xfrm>
              <a:prstGeom prst="roundRect">
                <a:avLst/>
              </a:prstGeom>
              <a:blipFill>
                <a:blip r:embed="rId8"/>
                <a:stretch>
                  <a:fillRect l="-3867" t="-3922" b="-176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3C2663-4FC6-4F82-8598-A32FE1C38A53}"/>
                  </a:ext>
                </a:extLst>
              </p:cNvPr>
              <p:cNvSpPr txBox="1"/>
              <p:nvPr/>
            </p:nvSpPr>
            <p:spPr>
              <a:xfrm>
                <a:off x="6646969" y="4041134"/>
                <a:ext cx="4360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Total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⌊"/>
                        <m:endChr m:val="⌋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begChr m:val="⌊"/>
                        <m:endChr m:val="⌋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3C2663-4FC6-4F82-8598-A32FE1C38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969" y="4041134"/>
                <a:ext cx="4360176" cy="523220"/>
              </a:xfrm>
              <a:prstGeom prst="rect">
                <a:avLst/>
              </a:prstGeom>
              <a:blipFill>
                <a:blip r:embed="rId9"/>
                <a:stretch>
                  <a:fillRect l="-2793" t="-12791" b="-3139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0CD1F1E-90E6-4470-A5EA-D7EBCA5F6B4E}"/>
                  </a:ext>
                </a:extLst>
              </p:cNvPr>
              <p:cNvSpPr txBox="1"/>
              <p:nvPr/>
            </p:nvSpPr>
            <p:spPr>
              <a:xfrm>
                <a:off x="6646969" y="4465588"/>
                <a:ext cx="47819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≤ </m:t>
                    </m:r>
                    <m:d>
                      <m:dPr>
                        <m:begChr m:val="⌊"/>
                        <m:endChr m:val="⌋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1×2×3×…×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func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0CD1F1E-90E6-4470-A5EA-D7EBCA5F6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969" y="4465588"/>
                <a:ext cx="478197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49AE068F-ACA4-4CBA-AA76-DDE1C9050B51}"/>
                  </a:ext>
                </a:extLst>
              </p:cNvPr>
              <p:cNvSpPr txBox="1"/>
              <p:nvPr/>
            </p:nvSpPr>
            <p:spPr>
              <a:xfrm>
                <a:off x="6345555" y="4996098"/>
                <a:ext cx="2530625" cy="52322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is O( n log n)</a:t>
                </a:r>
                <a:endParaRPr lang="th-TH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49AE068F-ACA4-4CBA-AA76-DDE1C9050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55" y="4996098"/>
                <a:ext cx="2530625" cy="523220"/>
              </a:xfrm>
              <a:prstGeom prst="rect">
                <a:avLst/>
              </a:prstGeom>
              <a:blipFill>
                <a:blip r:embed="rId11"/>
                <a:stretch>
                  <a:fillRect t="-12791" r="-4567" b="-3139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03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8" grpId="0" animBg="1"/>
      <p:bldP spid="9" grpId="0"/>
      <p:bldP spid="10" grpId="0"/>
      <p:bldP spid="14" grpId="0"/>
      <p:bldP spid="15" grpId="0"/>
      <p:bldP spid="17" grpId="0" animBg="1"/>
      <p:bldP spid="19" grpId="0" animBg="1"/>
      <p:bldP spid="20" grpId="0"/>
      <p:bldP spid="21" grpId="0"/>
      <p:bldP spid="25" grpId="0"/>
      <p:bldP spid="29" grpId="0"/>
      <p:bldP spid="30" grpId="0"/>
      <p:bldP spid="32" grpId="0"/>
      <p:bldP spid="34" grpId="0" animBg="1"/>
      <p:bldP spid="35" grpId="0" animBg="1"/>
      <p:bldP spid="36" grpId="0"/>
      <p:bldP spid="37" grpId="0"/>
      <p:bldP spid="39" grpId="0"/>
      <p:bldP spid="46" grpId="0"/>
      <p:bldP spid="53" grpId="0"/>
      <p:bldP spid="54" grpId="0"/>
      <p:bldP spid="56" grpId="0"/>
      <p:bldP spid="59" grpId="0"/>
      <p:bldP spid="60" grpId="0" animBg="1"/>
      <p:bldP spid="61" grpId="0" animBg="1"/>
      <p:bldP spid="62" grpId="0"/>
      <p:bldP spid="63" grpId="0"/>
      <p:bldP spid="65" grpId="0"/>
      <p:bldP spid="68" grpId="0"/>
      <p:bldP spid="69" grpId="0"/>
      <p:bldP spid="72" grpId="0"/>
      <p:bldP spid="73" grpId="0"/>
      <p:bldP spid="75" grpId="0"/>
      <p:bldP spid="78" grpId="0"/>
      <p:bldP spid="79" grpId="0"/>
      <p:bldP spid="81" grpId="0" animBg="1"/>
      <p:bldP spid="82" grpId="0"/>
      <p:bldP spid="83" grpId="0"/>
      <p:bldP spid="85" grpId="0"/>
      <p:bldP spid="88" grpId="0"/>
      <p:bldP spid="89" grpId="0"/>
      <p:bldP spid="95" grpId="0"/>
      <p:bldP spid="97" grpId="0"/>
      <p:bldP spid="98" grpId="0"/>
      <p:bldP spid="100" grpId="0"/>
      <p:bldP spid="103" grpId="0"/>
      <p:bldP spid="104" grpId="0"/>
      <p:bldP spid="107" grpId="0"/>
      <p:bldP spid="108" grpId="0" animBg="1"/>
      <p:bldP spid="109" grpId="0" animBg="1"/>
      <p:bldP spid="110" grpId="0" animBg="1"/>
      <p:bldP spid="111" grpId="0"/>
      <p:bldP spid="112" grpId="0"/>
      <p:bldP spid="114" grpId="0"/>
      <p:bldP spid="117" grpId="0"/>
      <p:bldP spid="118" grpId="0"/>
      <p:bldP spid="121" grpId="0"/>
      <p:bldP spid="122" grpId="0"/>
      <p:bldP spid="123" grpId="0"/>
      <p:bldP spid="125" grpId="0"/>
      <p:bldP spid="128" grpId="0"/>
      <p:bldP spid="129" grpId="0"/>
      <p:bldP spid="132" grpId="0"/>
      <p:bldP spid="133" grpId="0" animBg="1"/>
      <p:bldP spid="134" grpId="0"/>
      <p:bldP spid="136" grpId="0"/>
      <p:bldP spid="138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/>
      <p:bldP spid="1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1B7C-8791-4135-A827-2783D94D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Method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B38F-54D3-4BDC-801B-C92B8FA92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550" y="2952750"/>
            <a:ext cx="3905249" cy="3224212"/>
          </a:xfrm>
        </p:spPr>
        <p:txBody>
          <a:bodyPr/>
          <a:lstStyle/>
          <a:p>
            <a:r>
              <a:rPr lang="en-US" dirty="0"/>
              <a:t>Consider each node to be a Binary Heap</a:t>
            </a:r>
          </a:p>
          <a:p>
            <a:r>
              <a:rPr lang="en-US" dirty="0"/>
              <a:t>Fix down from back to front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FA6758-D500-4DC4-941E-1D620C6A3A35}"/>
              </a:ext>
            </a:extLst>
          </p:cNvPr>
          <p:cNvSpPr/>
          <p:nvPr/>
        </p:nvSpPr>
        <p:spPr>
          <a:xfrm>
            <a:off x="921947" y="1181596"/>
            <a:ext cx="10420350" cy="175432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Comp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)  :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()]() ),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mCap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),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),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mLess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) 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++) 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--)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fixDown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37098B3-7C4A-4E13-93A1-A7C9FD99CA84}"/>
              </a:ext>
            </a:extLst>
          </p:cNvPr>
          <p:cNvSpPr/>
          <p:nvPr/>
        </p:nvSpPr>
        <p:spPr>
          <a:xfrm>
            <a:off x="3766353" y="3177807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75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3E78B1-4990-4682-80B1-652268B2A06E}"/>
              </a:ext>
            </a:extLst>
          </p:cNvPr>
          <p:cNvSpPr/>
          <p:nvPr/>
        </p:nvSpPr>
        <p:spPr>
          <a:xfrm>
            <a:off x="2612443" y="4088566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34C72D-0757-4AE1-859D-A2B2F4436E91}"/>
              </a:ext>
            </a:extLst>
          </p:cNvPr>
          <p:cNvSpPr/>
          <p:nvPr/>
        </p:nvSpPr>
        <p:spPr>
          <a:xfrm>
            <a:off x="5039880" y="4088566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A86B60-F257-4FFB-B0A6-13816795A956}"/>
              </a:ext>
            </a:extLst>
          </p:cNvPr>
          <p:cNvSpPr/>
          <p:nvPr/>
        </p:nvSpPr>
        <p:spPr>
          <a:xfrm>
            <a:off x="1804199" y="4953651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320B9E8-4780-41CA-9FF4-AEB2D69858B4}"/>
              </a:ext>
            </a:extLst>
          </p:cNvPr>
          <p:cNvSpPr/>
          <p:nvPr/>
        </p:nvSpPr>
        <p:spPr>
          <a:xfrm>
            <a:off x="3314752" y="4953651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A65F94-8E67-4390-B45B-4869591E32A0}"/>
              </a:ext>
            </a:extLst>
          </p:cNvPr>
          <p:cNvSpPr/>
          <p:nvPr/>
        </p:nvSpPr>
        <p:spPr>
          <a:xfrm>
            <a:off x="4372902" y="4953651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14855C-1CEA-4855-AF8A-4E0543A44DC4}"/>
              </a:ext>
            </a:extLst>
          </p:cNvPr>
          <p:cNvSpPr/>
          <p:nvPr/>
        </p:nvSpPr>
        <p:spPr>
          <a:xfrm>
            <a:off x="5679106" y="4953651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31D1B98-17BF-4ABF-9FA6-520BA95CD4F6}"/>
              </a:ext>
            </a:extLst>
          </p:cNvPr>
          <p:cNvSpPr/>
          <p:nvPr/>
        </p:nvSpPr>
        <p:spPr>
          <a:xfrm>
            <a:off x="1312259" y="5787968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2DCF2A0-0841-48B8-A9A7-63BFEF666066}"/>
              </a:ext>
            </a:extLst>
          </p:cNvPr>
          <p:cNvSpPr/>
          <p:nvPr/>
        </p:nvSpPr>
        <p:spPr>
          <a:xfrm>
            <a:off x="2325770" y="5787968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3689BBD-3AA7-41C3-BC30-9768D2918C3D}"/>
              </a:ext>
            </a:extLst>
          </p:cNvPr>
          <p:cNvSpPr/>
          <p:nvPr/>
        </p:nvSpPr>
        <p:spPr>
          <a:xfrm>
            <a:off x="2922387" y="5787968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2D706F-9382-4165-B4C5-D341FB38E16C}"/>
              </a:ext>
            </a:extLst>
          </p:cNvPr>
          <p:cNvCxnSpPr>
            <a:cxnSpLocks/>
            <a:stCxn id="38" idx="0"/>
            <a:endCxn id="37" idx="3"/>
          </p:cNvCxnSpPr>
          <p:nvPr/>
        </p:nvCxnSpPr>
        <p:spPr>
          <a:xfrm flipV="1">
            <a:off x="2820890" y="3533648"/>
            <a:ext cx="1006516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B6DD94-FAF6-4614-B975-D6F9251FF87C}"/>
              </a:ext>
            </a:extLst>
          </p:cNvPr>
          <p:cNvCxnSpPr>
            <a:cxnSpLocks/>
            <a:stCxn id="40" idx="0"/>
            <a:endCxn id="38" idx="3"/>
          </p:cNvCxnSpPr>
          <p:nvPr/>
        </p:nvCxnSpPr>
        <p:spPr>
          <a:xfrm flipV="1">
            <a:off x="2012646" y="4444407"/>
            <a:ext cx="660850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5E2F241-D388-4B5A-B3D9-EE808EF32DA3}"/>
              </a:ext>
            </a:extLst>
          </p:cNvPr>
          <p:cNvCxnSpPr>
            <a:cxnSpLocks/>
            <a:stCxn id="39" idx="0"/>
            <a:endCxn id="37" idx="5"/>
          </p:cNvCxnSpPr>
          <p:nvPr/>
        </p:nvCxnSpPr>
        <p:spPr>
          <a:xfrm flipH="1" flipV="1">
            <a:off x="4122194" y="3533648"/>
            <a:ext cx="1126133" cy="55491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C8348E-8EF5-4DCB-BA8D-230887E95CA7}"/>
              </a:ext>
            </a:extLst>
          </p:cNvPr>
          <p:cNvCxnSpPr>
            <a:cxnSpLocks/>
            <a:stCxn id="41" idx="0"/>
            <a:endCxn id="38" idx="5"/>
          </p:cNvCxnSpPr>
          <p:nvPr/>
        </p:nvCxnSpPr>
        <p:spPr>
          <a:xfrm flipH="1" flipV="1">
            <a:off x="2968284" y="4444407"/>
            <a:ext cx="554915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5EFCDBB-FA5C-49B1-8710-F60149A20C61}"/>
              </a:ext>
            </a:extLst>
          </p:cNvPr>
          <p:cNvCxnSpPr>
            <a:cxnSpLocks/>
            <a:stCxn id="44" idx="0"/>
            <a:endCxn id="40" idx="3"/>
          </p:cNvCxnSpPr>
          <p:nvPr/>
        </p:nvCxnSpPr>
        <p:spPr>
          <a:xfrm flipV="1">
            <a:off x="1520706" y="5309492"/>
            <a:ext cx="344546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4E611CC-5E2E-4AF6-B7D9-92FD46AECFF3}"/>
              </a:ext>
            </a:extLst>
          </p:cNvPr>
          <p:cNvCxnSpPr>
            <a:cxnSpLocks/>
            <a:stCxn id="45" idx="0"/>
            <a:endCxn id="40" idx="5"/>
          </p:cNvCxnSpPr>
          <p:nvPr/>
        </p:nvCxnSpPr>
        <p:spPr>
          <a:xfrm flipH="1" flipV="1">
            <a:off x="2160040" y="5309492"/>
            <a:ext cx="374177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495D9E-8569-49D7-8A08-DEE99FE2126C}"/>
              </a:ext>
            </a:extLst>
          </p:cNvPr>
          <p:cNvCxnSpPr>
            <a:cxnSpLocks/>
            <a:stCxn id="42" idx="0"/>
            <a:endCxn id="39" idx="3"/>
          </p:cNvCxnSpPr>
          <p:nvPr/>
        </p:nvCxnSpPr>
        <p:spPr>
          <a:xfrm flipV="1">
            <a:off x="4581349" y="4444407"/>
            <a:ext cx="519584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E4B49DC-D0F9-464F-8D09-40EFA004560E}"/>
              </a:ext>
            </a:extLst>
          </p:cNvPr>
          <p:cNvCxnSpPr>
            <a:cxnSpLocks/>
            <a:stCxn id="43" idx="0"/>
            <a:endCxn id="39" idx="5"/>
          </p:cNvCxnSpPr>
          <p:nvPr/>
        </p:nvCxnSpPr>
        <p:spPr>
          <a:xfrm flipH="1" flipV="1">
            <a:off x="5395721" y="4444407"/>
            <a:ext cx="491832" cy="5092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2C89BAE-62C6-4450-85AB-8AD0D3D849B9}"/>
              </a:ext>
            </a:extLst>
          </p:cNvPr>
          <p:cNvCxnSpPr>
            <a:cxnSpLocks/>
            <a:stCxn id="46" idx="0"/>
            <a:endCxn id="41" idx="3"/>
          </p:cNvCxnSpPr>
          <p:nvPr/>
        </p:nvCxnSpPr>
        <p:spPr>
          <a:xfrm flipV="1">
            <a:off x="3130834" y="5309492"/>
            <a:ext cx="244971" cy="47847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6CC2056D-F6AA-488E-9345-624E297E8FDF}"/>
              </a:ext>
            </a:extLst>
          </p:cNvPr>
          <p:cNvSpPr/>
          <p:nvPr/>
        </p:nvSpPr>
        <p:spPr>
          <a:xfrm>
            <a:off x="3673942" y="5769606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A5F7F28-AF8E-47A0-8827-DEEAD1B30A9C}"/>
              </a:ext>
            </a:extLst>
          </p:cNvPr>
          <p:cNvCxnSpPr>
            <a:cxnSpLocks/>
            <a:stCxn id="66" idx="0"/>
            <a:endCxn id="41" idx="5"/>
          </p:cNvCxnSpPr>
          <p:nvPr/>
        </p:nvCxnSpPr>
        <p:spPr>
          <a:xfrm flipH="1" flipV="1">
            <a:off x="3670593" y="5309492"/>
            <a:ext cx="211796" cy="4601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01807560-0E4D-42E1-AE42-3C650719C1CB}"/>
              </a:ext>
            </a:extLst>
          </p:cNvPr>
          <p:cNvSpPr/>
          <p:nvPr/>
        </p:nvSpPr>
        <p:spPr>
          <a:xfrm>
            <a:off x="4155406" y="5774464"/>
            <a:ext cx="416894" cy="416894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99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2C2A57B-472A-4AFB-B155-0AD4490961BB}"/>
              </a:ext>
            </a:extLst>
          </p:cNvPr>
          <p:cNvCxnSpPr>
            <a:cxnSpLocks/>
            <a:stCxn id="70" idx="0"/>
            <a:endCxn id="42" idx="3"/>
          </p:cNvCxnSpPr>
          <p:nvPr/>
        </p:nvCxnSpPr>
        <p:spPr>
          <a:xfrm flipV="1">
            <a:off x="4363853" y="5309492"/>
            <a:ext cx="70102" cy="46497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4F5893B-6E74-44C2-83A8-5090C93BFFBC}"/>
              </a:ext>
            </a:extLst>
          </p:cNvPr>
          <p:cNvGrpSpPr/>
          <p:nvPr/>
        </p:nvGrpSpPr>
        <p:grpSpPr>
          <a:xfrm>
            <a:off x="1055735" y="2961587"/>
            <a:ext cx="4760163" cy="3034828"/>
            <a:chOff x="1113505" y="2943225"/>
            <a:chExt cx="4760163" cy="303482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845DB1-1BD1-4201-A859-F36EDAB4BAF5}"/>
                </a:ext>
              </a:extLst>
            </p:cNvPr>
            <p:cNvSpPr txBox="1"/>
            <p:nvPr/>
          </p:nvSpPr>
          <p:spPr>
            <a:xfrm>
              <a:off x="3523199" y="2943225"/>
              <a:ext cx="4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12E1385-E8EB-4AF5-98A8-79DE8B42D24D}"/>
                </a:ext>
              </a:extLst>
            </p:cNvPr>
            <p:cNvSpPr txBox="1"/>
            <p:nvPr/>
          </p:nvSpPr>
          <p:spPr>
            <a:xfrm>
              <a:off x="2357601" y="3883408"/>
              <a:ext cx="4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E1C0068-891E-47BC-9B08-297D52EDAA64}"/>
                </a:ext>
              </a:extLst>
            </p:cNvPr>
            <p:cNvSpPr txBox="1"/>
            <p:nvPr/>
          </p:nvSpPr>
          <p:spPr>
            <a:xfrm>
              <a:off x="4785038" y="3883408"/>
              <a:ext cx="4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2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88A3D89-0259-47EF-B589-CA370D4FE9C4}"/>
                </a:ext>
              </a:extLst>
            </p:cNvPr>
            <p:cNvSpPr txBox="1"/>
            <p:nvPr/>
          </p:nvSpPr>
          <p:spPr>
            <a:xfrm>
              <a:off x="1496339" y="4705632"/>
              <a:ext cx="4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3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A378AE3-5EFE-41AF-BC1E-77FC8A19566E}"/>
                </a:ext>
              </a:extLst>
            </p:cNvPr>
            <p:cNvSpPr txBox="1"/>
            <p:nvPr/>
          </p:nvSpPr>
          <p:spPr>
            <a:xfrm>
              <a:off x="3070796" y="4705632"/>
              <a:ext cx="4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4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D2E5C3-478E-4B9E-9EC3-94D54D5A02A2}"/>
                </a:ext>
              </a:extLst>
            </p:cNvPr>
            <p:cNvSpPr txBox="1"/>
            <p:nvPr/>
          </p:nvSpPr>
          <p:spPr>
            <a:xfrm>
              <a:off x="4164455" y="4712908"/>
              <a:ext cx="4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5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E8D00-03E6-4F00-A733-4738DAD203EB}"/>
                </a:ext>
              </a:extLst>
            </p:cNvPr>
            <p:cNvSpPr txBox="1"/>
            <p:nvPr/>
          </p:nvSpPr>
          <p:spPr>
            <a:xfrm>
              <a:off x="5456774" y="4712908"/>
              <a:ext cx="4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6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12EF6F-A229-4295-BDE6-EE542AE15729}"/>
                </a:ext>
              </a:extLst>
            </p:cNvPr>
            <p:cNvSpPr txBox="1"/>
            <p:nvPr/>
          </p:nvSpPr>
          <p:spPr>
            <a:xfrm>
              <a:off x="1113505" y="5454833"/>
              <a:ext cx="4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7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CB4090B-A354-4056-81E3-9AB4ED1EC538}"/>
                </a:ext>
              </a:extLst>
            </p:cNvPr>
            <p:cNvSpPr txBox="1"/>
            <p:nvPr/>
          </p:nvSpPr>
          <p:spPr>
            <a:xfrm>
              <a:off x="2117323" y="5454833"/>
              <a:ext cx="4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8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88CEADF-9160-4961-8B95-868038F7EF88}"/>
                </a:ext>
              </a:extLst>
            </p:cNvPr>
            <p:cNvSpPr txBox="1"/>
            <p:nvPr/>
          </p:nvSpPr>
          <p:spPr>
            <a:xfrm>
              <a:off x="2823418" y="5454833"/>
              <a:ext cx="4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9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435E047-7843-41FA-8929-7A1066B2CD8A}"/>
                </a:ext>
              </a:extLst>
            </p:cNvPr>
            <p:cNvSpPr txBox="1"/>
            <p:nvPr/>
          </p:nvSpPr>
          <p:spPr>
            <a:xfrm>
              <a:off x="3448759" y="5454833"/>
              <a:ext cx="497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10</a:t>
              </a:r>
              <a:endParaRPr lang="th-TH" dirty="0">
                <a:solidFill>
                  <a:srgbClr val="FFFF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C268727-ED53-4440-8870-F66E0F54828E}"/>
                </a:ext>
              </a:extLst>
            </p:cNvPr>
            <p:cNvSpPr txBox="1"/>
            <p:nvPr/>
          </p:nvSpPr>
          <p:spPr>
            <a:xfrm>
              <a:off x="4012171" y="5443909"/>
              <a:ext cx="4976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11</a:t>
              </a:r>
              <a:endParaRPr lang="th-TH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FED8626-2156-423F-90DA-9D94F9FDBC00}"/>
              </a:ext>
            </a:extLst>
          </p:cNvPr>
          <p:cNvCxnSpPr>
            <a:cxnSpLocks/>
          </p:cNvCxnSpPr>
          <p:nvPr/>
        </p:nvCxnSpPr>
        <p:spPr>
          <a:xfrm flipH="1">
            <a:off x="4463567" y="5408222"/>
            <a:ext cx="68424" cy="356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72DEBD8E-1FC5-4BA5-B0D4-51D3BDD73FF6}"/>
              </a:ext>
            </a:extLst>
          </p:cNvPr>
          <p:cNvSpPr/>
          <p:nvPr/>
        </p:nvSpPr>
        <p:spPr>
          <a:xfrm>
            <a:off x="4160169" y="5769702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33BB2BC-C1CF-4008-B8B9-A6F7C7E8347B}"/>
              </a:ext>
            </a:extLst>
          </p:cNvPr>
          <p:cNvSpPr/>
          <p:nvPr/>
        </p:nvSpPr>
        <p:spPr>
          <a:xfrm>
            <a:off x="4369719" y="4955314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99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BA3631D-7CC1-4F9C-AD43-E4EB4F5852B7}"/>
              </a:ext>
            </a:extLst>
          </p:cNvPr>
          <p:cNvCxnSpPr>
            <a:cxnSpLocks/>
          </p:cNvCxnSpPr>
          <p:nvPr/>
        </p:nvCxnSpPr>
        <p:spPr>
          <a:xfrm>
            <a:off x="3614858" y="5408222"/>
            <a:ext cx="167966" cy="371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C33A741-6AD9-49F1-AE98-0D76CC6D8FA3}"/>
              </a:ext>
            </a:extLst>
          </p:cNvPr>
          <p:cNvSpPr/>
          <p:nvPr/>
        </p:nvSpPr>
        <p:spPr>
          <a:xfrm>
            <a:off x="3669179" y="5769606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A9020C3-354A-4D83-9F29-20D97DDF08C2}"/>
              </a:ext>
            </a:extLst>
          </p:cNvPr>
          <p:cNvSpPr/>
          <p:nvPr/>
        </p:nvSpPr>
        <p:spPr>
          <a:xfrm>
            <a:off x="3317935" y="4953651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457D485-92D2-4DCB-B871-0C69CBE9C655}"/>
              </a:ext>
            </a:extLst>
          </p:cNvPr>
          <p:cNvCxnSpPr>
            <a:cxnSpLocks/>
          </p:cNvCxnSpPr>
          <p:nvPr/>
        </p:nvCxnSpPr>
        <p:spPr>
          <a:xfrm flipH="1">
            <a:off x="4697575" y="4503044"/>
            <a:ext cx="430852" cy="449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F4774528-7205-4AAD-85F0-B2419F9400FE}"/>
              </a:ext>
            </a:extLst>
          </p:cNvPr>
          <p:cNvSpPr/>
          <p:nvPr/>
        </p:nvSpPr>
        <p:spPr>
          <a:xfrm>
            <a:off x="5040330" y="4088566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99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BA46574-6F15-4ABC-8025-474910581A0F}"/>
              </a:ext>
            </a:extLst>
          </p:cNvPr>
          <p:cNvSpPr/>
          <p:nvPr/>
        </p:nvSpPr>
        <p:spPr>
          <a:xfrm>
            <a:off x="4368616" y="4959297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65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5BD6CDA0-34B0-4E25-929D-0C053A5DD726}"/>
              </a:ext>
            </a:extLst>
          </p:cNvPr>
          <p:cNvSpPr/>
          <p:nvPr/>
        </p:nvSpPr>
        <p:spPr>
          <a:xfrm flipH="1">
            <a:off x="3023449" y="4429122"/>
            <a:ext cx="905673" cy="1338263"/>
          </a:xfrm>
          <a:custGeom>
            <a:avLst/>
            <a:gdLst>
              <a:gd name="connsiteX0" fmla="*/ 0 w 718597"/>
              <a:gd name="connsiteY0" fmla="*/ 0 h 1900238"/>
              <a:gd name="connsiteX1" fmla="*/ 709613 w 718597"/>
              <a:gd name="connsiteY1" fmla="*/ 709613 h 1900238"/>
              <a:gd name="connsiteX2" fmla="*/ 419100 w 718597"/>
              <a:gd name="connsiteY2" fmla="*/ 1676400 h 1900238"/>
              <a:gd name="connsiteX3" fmla="*/ 419100 w 718597"/>
              <a:gd name="connsiteY3" fmla="*/ 1676400 h 1900238"/>
              <a:gd name="connsiteX4" fmla="*/ 290513 w 718597"/>
              <a:gd name="connsiteY4" fmla="*/ 1900238 h 1900238"/>
              <a:gd name="connsiteX0" fmla="*/ 0 w 718597"/>
              <a:gd name="connsiteY0" fmla="*/ 0 h 1900238"/>
              <a:gd name="connsiteX1" fmla="*/ 709613 w 718597"/>
              <a:gd name="connsiteY1" fmla="*/ 709613 h 1900238"/>
              <a:gd name="connsiteX2" fmla="*/ 419100 w 718597"/>
              <a:gd name="connsiteY2" fmla="*/ 1676400 h 1900238"/>
              <a:gd name="connsiteX3" fmla="*/ 290513 w 718597"/>
              <a:gd name="connsiteY3" fmla="*/ 1900238 h 1900238"/>
              <a:gd name="connsiteX0" fmla="*/ 0 w 713855"/>
              <a:gd name="connsiteY0" fmla="*/ 0 h 1900238"/>
              <a:gd name="connsiteX1" fmla="*/ 709613 w 713855"/>
              <a:gd name="connsiteY1" fmla="*/ 709613 h 1900238"/>
              <a:gd name="connsiteX2" fmla="*/ 290513 w 713855"/>
              <a:gd name="connsiteY2" fmla="*/ 1900238 h 1900238"/>
              <a:gd name="connsiteX0" fmla="*/ 0 w 709651"/>
              <a:gd name="connsiteY0" fmla="*/ 0 h 2009775"/>
              <a:gd name="connsiteX1" fmla="*/ 709613 w 709651"/>
              <a:gd name="connsiteY1" fmla="*/ 709613 h 2009775"/>
              <a:gd name="connsiteX2" fmla="*/ 33338 w 709651"/>
              <a:gd name="connsiteY2" fmla="*/ 2009775 h 2009775"/>
              <a:gd name="connsiteX0" fmla="*/ 0 w 709658"/>
              <a:gd name="connsiteY0" fmla="*/ 0 h 2009775"/>
              <a:gd name="connsiteX1" fmla="*/ 709613 w 709658"/>
              <a:gd name="connsiteY1" fmla="*/ 709613 h 2009775"/>
              <a:gd name="connsiteX2" fmla="*/ 33338 w 709658"/>
              <a:gd name="connsiteY2" fmla="*/ 2009775 h 2009775"/>
              <a:gd name="connsiteX0" fmla="*/ 0 w 585847"/>
              <a:gd name="connsiteY0" fmla="*/ 0 h 2009775"/>
              <a:gd name="connsiteX1" fmla="*/ 585788 w 585847"/>
              <a:gd name="connsiteY1" fmla="*/ 1062038 h 2009775"/>
              <a:gd name="connsiteX2" fmla="*/ 33338 w 585847"/>
              <a:gd name="connsiteY2" fmla="*/ 2009775 h 2009775"/>
              <a:gd name="connsiteX0" fmla="*/ 0 w 589255"/>
              <a:gd name="connsiteY0" fmla="*/ 0 h 1955732"/>
              <a:gd name="connsiteX1" fmla="*/ 585788 w 589255"/>
              <a:gd name="connsiteY1" fmla="*/ 1062038 h 1955732"/>
              <a:gd name="connsiteX2" fmla="*/ 210082 w 589255"/>
              <a:gd name="connsiteY2" fmla="*/ 1955732 h 1955732"/>
              <a:gd name="connsiteX0" fmla="*/ 0 w 597187"/>
              <a:gd name="connsiteY0" fmla="*/ 0 h 1955732"/>
              <a:gd name="connsiteX1" fmla="*/ 593821 w 597187"/>
              <a:gd name="connsiteY1" fmla="*/ 915351 h 1955732"/>
              <a:gd name="connsiteX2" fmla="*/ 210082 w 597187"/>
              <a:gd name="connsiteY2" fmla="*/ 1955732 h 1955732"/>
              <a:gd name="connsiteX0" fmla="*/ 922164 w 1548275"/>
              <a:gd name="connsiteY0" fmla="*/ 0 h 1749186"/>
              <a:gd name="connsiteX1" fmla="*/ 1515985 w 1548275"/>
              <a:gd name="connsiteY1" fmla="*/ 915351 h 1749186"/>
              <a:gd name="connsiteX2" fmla="*/ 0 w 1548275"/>
              <a:gd name="connsiteY2" fmla="*/ 1749186 h 1749186"/>
              <a:gd name="connsiteX0" fmla="*/ 922164 w 1548275"/>
              <a:gd name="connsiteY0" fmla="*/ 0 h 1749186"/>
              <a:gd name="connsiteX1" fmla="*/ 1515985 w 1548275"/>
              <a:gd name="connsiteY1" fmla="*/ 915351 h 1749186"/>
              <a:gd name="connsiteX2" fmla="*/ 0 w 1548275"/>
              <a:gd name="connsiteY2" fmla="*/ 1749186 h 1749186"/>
              <a:gd name="connsiteX0" fmla="*/ 922164 w 1043382"/>
              <a:gd name="connsiteY0" fmla="*/ 0 h 1749186"/>
              <a:gd name="connsiteX1" fmla="*/ 691262 w 1043382"/>
              <a:gd name="connsiteY1" fmla="*/ 902442 h 1749186"/>
              <a:gd name="connsiteX2" fmla="*/ 0 w 1043382"/>
              <a:gd name="connsiteY2" fmla="*/ 1749186 h 1749186"/>
              <a:gd name="connsiteX0" fmla="*/ 1124851 w 1220899"/>
              <a:gd name="connsiteY0" fmla="*/ 0 h 1691096"/>
              <a:gd name="connsiteX1" fmla="*/ 691262 w 1220899"/>
              <a:gd name="connsiteY1" fmla="*/ 844352 h 1691096"/>
              <a:gd name="connsiteX2" fmla="*/ 0 w 1220899"/>
              <a:gd name="connsiteY2" fmla="*/ 1691096 h 1691096"/>
              <a:gd name="connsiteX0" fmla="*/ 1124851 w 1124851"/>
              <a:gd name="connsiteY0" fmla="*/ 0 h 1691096"/>
              <a:gd name="connsiteX1" fmla="*/ 691262 w 1124851"/>
              <a:gd name="connsiteY1" fmla="*/ 844352 h 1691096"/>
              <a:gd name="connsiteX2" fmla="*/ 0 w 1124851"/>
              <a:gd name="connsiteY2" fmla="*/ 1691096 h 1691096"/>
              <a:gd name="connsiteX0" fmla="*/ 1124851 w 1124851"/>
              <a:gd name="connsiteY0" fmla="*/ 3704 h 1694800"/>
              <a:gd name="connsiteX1" fmla="*/ 1074844 w 1124851"/>
              <a:gd name="connsiteY1" fmla="*/ 81160 h 1694800"/>
              <a:gd name="connsiteX2" fmla="*/ 691262 w 1124851"/>
              <a:gd name="connsiteY2" fmla="*/ 848056 h 1694800"/>
              <a:gd name="connsiteX3" fmla="*/ 0 w 1124851"/>
              <a:gd name="connsiteY3" fmla="*/ 1694800 h 1694800"/>
              <a:gd name="connsiteX0" fmla="*/ 1124851 w 1124851"/>
              <a:gd name="connsiteY0" fmla="*/ 3704 h 1694800"/>
              <a:gd name="connsiteX1" fmla="*/ 1074844 w 1124851"/>
              <a:gd name="connsiteY1" fmla="*/ 81160 h 1694800"/>
              <a:gd name="connsiteX2" fmla="*/ 691262 w 1124851"/>
              <a:gd name="connsiteY2" fmla="*/ 848056 h 1694800"/>
              <a:gd name="connsiteX3" fmla="*/ 0 w 1124851"/>
              <a:gd name="connsiteY3" fmla="*/ 1694800 h 1694800"/>
              <a:gd name="connsiteX0" fmla="*/ 1124851 w 1124851"/>
              <a:gd name="connsiteY0" fmla="*/ 0 h 1691096"/>
              <a:gd name="connsiteX1" fmla="*/ 691262 w 1124851"/>
              <a:gd name="connsiteY1" fmla="*/ 844352 h 1691096"/>
              <a:gd name="connsiteX2" fmla="*/ 0 w 1124851"/>
              <a:gd name="connsiteY2" fmla="*/ 1691096 h 1691096"/>
              <a:gd name="connsiteX0" fmla="*/ 1124851 w 1124851"/>
              <a:gd name="connsiteY0" fmla="*/ 0 h 1691096"/>
              <a:gd name="connsiteX1" fmla="*/ 691262 w 1124851"/>
              <a:gd name="connsiteY1" fmla="*/ 844352 h 1691096"/>
              <a:gd name="connsiteX2" fmla="*/ 0 w 1124851"/>
              <a:gd name="connsiteY2" fmla="*/ 1691096 h 1691096"/>
              <a:gd name="connsiteX0" fmla="*/ 1124851 w 1124851"/>
              <a:gd name="connsiteY0" fmla="*/ 0 h 1691096"/>
              <a:gd name="connsiteX1" fmla="*/ 691262 w 1124851"/>
              <a:gd name="connsiteY1" fmla="*/ 844352 h 1691096"/>
              <a:gd name="connsiteX2" fmla="*/ 0 w 1124851"/>
              <a:gd name="connsiteY2" fmla="*/ 1691096 h 1691096"/>
              <a:gd name="connsiteX0" fmla="*/ 1152808 w 1152808"/>
              <a:gd name="connsiteY0" fmla="*/ 0 h 1775006"/>
              <a:gd name="connsiteX1" fmla="*/ 691262 w 1152808"/>
              <a:gd name="connsiteY1" fmla="*/ 928262 h 1775006"/>
              <a:gd name="connsiteX2" fmla="*/ 0 w 1152808"/>
              <a:gd name="connsiteY2" fmla="*/ 1775006 h 1775006"/>
              <a:gd name="connsiteX0" fmla="*/ 1239670 w 1239670"/>
              <a:gd name="connsiteY0" fmla="*/ 0 h 1775006"/>
              <a:gd name="connsiteX1" fmla="*/ 44262 w 1239670"/>
              <a:gd name="connsiteY1" fmla="*/ 579715 h 1775006"/>
              <a:gd name="connsiteX2" fmla="*/ 86862 w 1239670"/>
              <a:gd name="connsiteY2" fmla="*/ 1775006 h 1775006"/>
              <a:gd name="connsiteX0" fmla="*/ 1239671 w 1239671"/>
              <a:gd name="connsiteY0" fmla="*/ 0 h 1775006"/>
              <a:gd name="connsiteX1" fmla="*/ 44263 w 1239671"/>
              <a:gd name="connsiteY1" fmla="*/ 579715 h 1775006"/>
              <a:gd name="connsiteX2" fmla="*/ 86863 w 1239671"/>
              <a:gd name="connsiteY2" fmla="*/ 1775006 h 1775006"/>
              <a:gd name="connsiteX0" fmla="*/ 1239671 w 1239671"/>
              <a:gd name="connsiteY0" fmla="*/ 0 h 1775006"/>
              <a:gd name="connsiteX1" fmla="*/ 44263 w 1239671"/>
              <a:gd name="connsiteY1" fmla="*/ 579715 h 1775006"/>
              <a:gd name="connsiteX2" fmla="*/ 86863 w 1239671"/>
              <a:gd name="connsiteY2" fmla="*/ 1775006 h 1775006"/>
              <a:gd name="connsiteX0" fmla="*/ 1143652 w 1143651"/>
              <a:gd name="connsiteY0" fmla="*/ 0 h 1910553"/>
              <a:gd name="connsiteX1" fmla="*/ 39102 w 1143651"/>
              <a:gd name="connsiteY1" fmla="*/ 715262 h 1910553"/>
              <a:gd name="connsiteX2" fmla="*/ 81702 w 1143651"/>
              <a:gd name="connsiteY2" fmla="*/ 1910553 h 1910553"/>
              <a:gd name="connsiteX0" fmla="*/ 1327538 w 1327538"/>
              <a:gd name="connsiteY0" fmla="*/ 0 h 1813734"/>
              <a:gd name="connsiteX1" fmla="*/ 222988 w 1327538"/>
              <a:gd name="connsiteY1" fmla="*/ 715262 h 1813734"/>
              <a:gd name="connsiteX2" fmla="*/ 0 w 1327538"/>
              <a:gd name="connsiteY2" fmla="*/ 1813734 h 1813734"/>
              <a:gd name="connsiteX0" fmla="*/ 1331828 w 1331828"/>
              <a:gd name="connsiteY0" fmla="*/ 0 h 1813734"/>
              <a:gd name="connsiteX1" fmla="*/ 227278 w 1331828"/>
              <a:gd name="connsiteY1" fmla="*/ 715262 h 1813734"/>
              <a:gd name="connsiteX2" fmla="*/ 4290 w 1331828"/>
              <a:gd name="connsiteY2" fmla="*/ 1813734 h 1813734"/>
              <a:gd name="connsiteX0" fmla="*/ 1329113 w 1329113"/>
              <a:gd name="connsiteY0" fmla="*/ 0 h 1813734"/>
              <a:gd name="connsiteX1" fmla="*/ 308433 w 1329113"/>
              <a:gd name="connsiteY1" fmla="*/ 779808 h 1813734"/>
              <a:gd name="connsiteX2" fmla="*/ 1575 w 1329113"/>
              <a:gd name="connsiteY2" fmla="*/ 1813734 h 181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9113" h="1813734">
                <a:moveTo>
                  <a:pt x="1329113" y="0"/>
                </a:moveTo>
                <a:cubicBezTo>
                  <a:pt x="462984" y="375999"/>
                  <a:pt x="529689" y="477519"/>
                  <a:pt x="308433" y="779808"/>
                </a:cubicBezTo>
                <a:cubicBezTo>
                  <a:pt x="87177" y="1082097"/>
                  <a:pt x="-14097" y="1553842"/>
                  <a:pt x="1575" y="181373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05DB82D-7BC2-4308-B342-F7BE9364CFA5}"/>
              </a:ext>
            </a:extLst>
          </p:cNvPr>
          <p:cNvSpPr/>
          <p:nvPr/>
        </p:nvSpPr>
        <p:spPr>
          <a:xfrm>
            <a:off x="2619160" y="4086345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40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BD12A8A-EC28-42AD-8626-A8F31DEE2BEE}"/>
              </a:ext>
            </a:extLst>
          </p:cNvPr>
          <p:cNvSpPr/>
          <p:nvPr/>
        </p:nvSpPr>
        <p:spPr>
          <a:xfrm>
            <a:off x="3314752" y="4953651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6CFFDB8-E0FD-4BA2-AB90-0F5D60E5CC6F}"/>
              </a:ext>
            </a:extLst>
          </p:cNvPr>
          <p:cNvSpPr/>
          <p:nvPr/>
        </p:nvSpPr>
        <p:spPr>
          <a:xfrm>
            <a:off x="3660660" y="5771827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6B4025-759A-4CA0-A04F-CB8A797C6D96}"/>
              </a:ext>
            </a:extLst>
          </p:cNvPr>
          <p:cNvCxnSpPr>
            <a:cxnSpLocks/>
          </p:cNvCxnSpPr>
          <p:nvPr/>
        </p:nvCxnSpPr>
        <p:spPr>
          <a:xfrm>
            <a:off x="4119174" y="3587665"/>
            <a:ext cx="1014801" cy="498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CCFB79C9-E3C0-423A-8862-FDE3278ABC59}"/>
              </a:ext>
            </a:extLst>
          </p:cNvPr>
          <p:cNvSpPr/>
          <p:nvPr/>
        </p:nvSpPr>
        <p:spPr>
          <a:xfrm>
            <a:off x="3768920" y="3182963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99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C9A812A-D479-4E92-B4EB-514AD7D31253}"/>
              </a:ext>
            </a:extLst>
          </p:cNvPr>
          <p:cNvSpPr/>
          <p:nvPr/>
        </p:nvSpPr>
        <p:spPr>
          <a:xfrm>
            <a:off x="5039880" y="4088566"/>
            <a:ext cx="416894" cy="41689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99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07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66" grpId="0" animBg="1"/>
      <p:bldP spid="70" grpId="0" animBg="1"/>
      <p:bldP spid="79" grpId="0" animBg="1"/>
      <p:bldP spid="80" grpId="0" animBg="1"/>
      <p:bldP spid="85" grpId="0" animBg="1"/>
      <p:bldP spid="86" grpId="0" animBg="1"/>
      <p:bldP spid="91" grpId="0" animBg="1"/>
      <p:bldP spid="92" grpId="0" animBg="1"/>
      <p:bldP spid="100" grpId="0" animBg="1"/>
      <p:bldP spid="100" grpId="1" animBg="1"/>
      <p:bldP spid="101" grpId="0" animBg="1"/>
      <p:bldP spid="102" grpId="0" animBg="1"/>
      <p:bldP spid="103" grpId="0" animBg="1"/>
      <p:bldP spid="111" grpId="0" animBg="1"/>
      <p:bldP spid="1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4F452B8-3674-42B0-BA0D-060C609891D9}"/>
              </a:ext>
            </a:extLst>
          </p:cNvPr>
          <p:cNvCxnSpPr/>
          <p:nvPr/>
        </p:nvCxnSpPr>
        <p:spPr>
          <a:xfrm>
            <a:off x="247122" y="3090249"/>
            <a:ext cx="7704336" cy="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CB74D92-3665-4844-B632-BE9CCC85DCF7}"/>
              </a:ext>
            </a:extLst>
          </p:cNvPr>
          <p:cNvCxnSpPr/>
          <p:nvPr/>
        </p:nvCxnSpPr>
        <p:spPr>
          <a:xfrm>
            <a:off x="247122" y="3556974"/>
            <a:ext cx="7704336" cy="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A0CA9B9-F84A-40AA-AF05-3D93C9D2A3EC}"/>
              </a:ext>
            </a:extLst>
          </p:cNvPr>
          <p:cNvCxnSpPr/>
          <p:nvPr/>
        </p:nvCxnSpPr>
        <p:spPr>
          <a:xfrm>
            <a:off x="247122" y="2652099"/>
            <a:ext cx="7704336" cy="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7ED6545-6E2D-4CA5-BD3C-D2CCC525C900}"/>
              </a:ext>
            </a:extLst>
          </p:cNvPr>
          <p:cNvCxnSpPr/>
          <p:nvPr/>
        </p:nvCxnSpPr>
        <p:spPr>
          <a:xfrm>
            <a:off x="247122" y="2232999"/>
            <a:ext cx="7704336" cy="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1C579F6-CC82-4025-A42E-2DC437A1065F}"/>
              </a:ext>
            </a:extLst>
          </p:cNvPr>
          <p:cNvCxnSpPr/>
          <p:nvPr/>
        </p:nvCxnSpPr>
        <p:spPr>
          <a:xfrm>
            <a:off x="247122" y="1775799"/>
            <a:ext cx="7704336" cy="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04413C-2F2B-41D1-B185-E72DD2CC6FE2}"/>
              </a:ext>
            </a:extLst>
          </p:cNvPr>
          <p:cNvCxnSpPr>
            <a:cxnSpLocks/>
            <a:stCxn id="4" idx="0"/>
            <a:endCxn id="6" idx="3"/>
          </p:cNvCxnSpPr>
          <p:nvPr/>
        </p:nvCxnSpPr>
        <p:spPr>
          <a:xfrm flipV="1">
            <a:off x="370141" y="2977969"/>
            <a:ext cx="159049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73662F-4B41-42EB-9970-74C0348C4B68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703165" y="2977969"/>
            <a:ext cx="159050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01F72C-5EBC-4767-ABD2-30F3A0F0046D}"/>
              </a:ext>
            </a:extLst>
          </p:cNvPr>
          <p:cNvCxnSpPr>
            <a:cxnSpLocks/>
            <a:stCxn id="15" idx="0"/>
            <a:endCxn id="16" idx="3"/>
          </p:cNvCxnSpPr>
          <p:nvPr/>
        </p:nvCxnSpPr>
        <p:spPr>
          <a:xfrm flipV="1">
            <a:off x="1368487" y="2977969"/>
            <a:ext cx="159049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45DD84-BE44-4CE7-9A62-2E0538D1C763}"/>
              </a:ext>
            </a:extLst>
          </p:cNvPr>
          <p:cNvCxnSpPr>
            <a:cxnSpLocks/>
            <a:stCxn id="17" idx="0"/>
            <a:endCxn id="16" idx="5"/>
          </p:cNvCxnSpPr>
          <p:nvPr/>
        </p:nvCxnSpPr>
        <p:spPr>
          <a:xfrm flipH="1" flipV="1">
            <a:off x="1701511" y="2977969"/>
            <a:ext cx="159050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C70D84-A37F-43F6-B0EE-E6DCFEB6BF78}"/>
              </a:ext>
            </a:extLst>
          </p:cNvPr>
          <p:cNvCxnSpPr>
            <a:cxnSpLocks/>
            <a:stCxn id="22" idx="3"/>
            <a:endCxn id="6" idx="0"/>
          </p:cNvCxnSpPr>
          <p:nvPr/>
        </p:nvCxnSpPr>
        <p:spPr>
          <a:xfrm flipH="1">
            <a:off x="616178" y="2543401"/>
            <a:ext cx="405086" cy="2245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1A6894-6EBB-4E8C-9717-EAD5D62F990B}"/>
              </a:ext>
            </a:extLst>
          </p:cNvPr>
          <p:cNvCxnSpPr>
            <a:cxnSpLocks/>
            <a:stCxn id="16" idx="0"/>
            <a:endCxn id="22" idx="5"/>
          </p:cNvCxnSpPr>
          <p:nvPr/>
        </p:nvCxnSpPr>
        <p:spPr>
          <a:xfrm flipH="1" flipV="1">
            <a:off x="1195239" y="2543401"/>
            <a:ext cx="419285" cy="2245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F012953-8EB9-4A32-8461-5C8CACEDD322}"/>
              </a:ext>
            </a:extLst>
          </p:cNvPr>
          <p:cNvCxnSpPr>
            <a:cxnSpLocks/>
            <a:stCxn id="31" idx="0"/>
            <a:endCxn id="32" idx="3"/>
          </p:cNvCxnSpPr>
          <p:nvPr/>
        </p:nvCxnSpPr>
        <p:spPr>
          <a:xfrm flipV="1">
            <a:off x="2353798" y="2977969"/>
            <a:ext cx="159049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659F4C-C421-4B4E-B9C5-E299402013EE}"/>
              </a:ext>
            </a:extLst>
          </p:cNvPr>
          <p:cNvCxnSpPr>
            <a:cxnSpLocks/>
            <a:stCxn id="33" idx="0"/>
            <a:endCxn id="32" idx="5"/>
          </p:cNvCxnSpPr>
          <p:nvPr/>
        </p:nvCxnSpPr>
        <p:spPr>
          <a:xfrm flipH="1" flipV="1">
            <a:off x="2686822" y="2977969"/>
            <a:ext cx="159050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5B9FBD6-3BB8-4229-A95D-A9745888828A}"/>
              </a:ext>
            </a:extLst>
          </p:cNvPr>
          <p:cNvCxnSpPr>
            <a:cxnSpLocks/>
            <a:stCxn id="36" idx="0"/>
            <a:endCxn id="37" idx="3"/>
          </p:cNvCxnSpPr>
          <p:nvPr/>
        </p:nvCxnSpPr>
        <p:spPr>
          <a:xfrm flipV="1">
            <a:off x="3352144" y="2977969"/>
            <a:ext cx="159049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B2E029-BECB-4CD3-A37E-11A51B79F70B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3685168" y="2977969"/>
            <a:ext cx="159050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008A3E-C5E9-4D61-8CF8-E9C289DADAEA}"/>
              </a:ext>
            </a:extLst>
          </p:cNvPr>
          <p:cNvCxnSpPr>
            <a:cxnSpLocks/>
            <a:stCxn id="41" idx="3"/>
            <a:endCxn id="32" idx="0"/>
          </p:cNvCxnSpPr>
          <p:nvPr/>
        </p:nvCxnSpPr>
        <p:spPr>
          <a:xfrm flipH="1">
            <a:off x="2599835" y="2543401"/>
            <a:ext cx="405086" cy="2245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1D51C24-4EED-4346-B4CE-425925A6B1C8}"/>
              </a:ext>
            </a:extLst>
          </p:cNvPr>
          <p:cNvCxnSpPr>
            <a:cxnSpLocks/>
            <a:stCxn id="37" idx="0"/>
            <a:endCxn id="41" idx="5"/>
          </p:cNvCxnSpPr>
          <p:nvPr/>
        </p:nvCxnSpPr>
        <p:spPr>
          <a:xfrm flipH="1" flipV="1">
            <a:off x="3178896" y="2543401"/>
            <a:ext cx="419285" cy="2245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511BC31-4438-45FE-95C3-3DC419BC5156}"/>
              </a:ext>
            </a:extLst>
          </p:cNvPr>
          <p:cNvCxnSpPr>
            <a:cxnSpLocks/>
            <a:stCxn id="45" idx="3"/>
            <a:endCxn id="22" idx="0"/>
          </p:cNvCxnSpPr>
          <p:nvPr/>
        </p:nvCxnSpPr>
        <p:spPr>
          <a:xfrm flipH="1">
            <a:off x="1108252" y="2108834"/>
            <a:ext cx="911358" cy="22456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7D4660-0CF3-47EB-A385-31878BD08C81}"/>
              </a:ext>
            </a:extLst>
          </p:cNvPr>
          <p:cNvCxnSpPr>
            <a:cxnSpLocks/>
            <a:stCxn id="45" idx="5"/>
            <a:endCxn id="41" idx="0"/>
          </p:cNvCxnSpPr>
          <p:nvPr/>
        </p:nvCxnSpPr>
        <p:spPr>
          <a:xfrm>
            <a:off x="2193585" y="2108834"/>
            <a:ext cx="898324" cy="22456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15E266-2BD3-4CA5-8814-BCC208D8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fast?</a:t>
            </a:r>
            <a:endParaRPr lang="th-T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B07128-C4DC-450F-B919-494D8E3AD562}"/>
              </a:ext>
            </a:extLst>
          </p:cNvPr>
          <p:cNvSpPr/>
          <p:nvPr/>
        </p:nvSpPr>
        <p:spPr>
          <a:xfrm>
            <a:off x="247122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8D3FC8-021D-4AA4-B6C1-74242AD249E4}"/>
              </a:ext>
            </a:extLst>
          </p:cNvPr>
          <p:cNvSpPr/>
          <p:nvPr/>
        </p:nvSpPr>
        <p:spPr>
          <a:xfrm>
            <a:off x="493159" y="2767963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D57FC-7F36-4694-8E78-F8CE27CFCBBC}"/>
              </a:ext>
            </a:extLst>
          </p:cNvPr>
          <p:cNvSpPr/>
          <p:nvPr/>
        </p:nvSpPr>
        <p:spPr>
          <a:xfrm>
            <a:off x="739196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58EAA5-7C0E-4024-9A9F-044642F4FD21}"/>
              </a:ext>
            </a:extLst>
          </p:cNvPr>
          <p:cNvSpPr/>
          <p:nvPr/>
        </p:nvSpPr>
        <p:spPr>
          <a:xfrm>
            <a:off x="1245468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BFFD48-1DC5-42C9-B43A-4ACA9EEA8C6E}"/>
              </a:ext>
            </a:extLst>
          </p:cNvPr>
          <p:cNvSpPr/>
          <p:nvPr/>
        </p:nvSpPr>
        <p:spPr>
          <a:xfrm>
            <a:off x="1491505" y="2767963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55449E-7FB7-425D-A8CD-2951DEFA9386}"/>
              </a:ext>
            </a:extLst>
          </p:cNvPr>
          <p:cNvSpPr/>
          <p:nvPr/>
        </p:nvSpPr>
        <p:spPr>
          <a:xfrm>
            <a:off x="1737542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CF7D420-56AE-4C0B-8437-4DC6B37580DC}"/>
              </a:ext>
            </a:extLst>
          </p:cNvPr>
          <p:cNvSpPr/>
          <p:nvPr/>
        </p:nvSpPr>
        <p:spPr>
          <a:xfrm>
            <a:off x="985233" y="2333395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CA0E10B-F639-4225-BF8D-954F0D9C68F5}"/>
              </a:ext>
            </a:extLst>
          </p:cNvPr>
          <p:cNvSpPr/>
          <p:nvPr/>
        </p:nvSpPr>
        <p:spPr>
          <a:xfrm>
            <a:off x="2230779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5C4474-F278-4D32-B660-3BEA9E149AE4}"/>
              </a:ext>
            </a:extLst>
          </p:cNvPr>
          <p:cNvSpPr/>
          <p:nvPr/>
        </p:nvSpPr>
        <p:spPr>
          <a:xfrm>
            <a:off x="2476816" y="2767963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D1EC0F6-9BAE-4CD6-8315-8A0506A47FF3}"/>
              </a:ext>
            </a:extLst>
          </p:cNvPr>
          <p:cNvSpPr/>
          <p:nvPr/>
        </p:nvSpPr>
        <p:spPr>
          <a:xfrm>
            <a:off x="2722853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06772C0-E831-4DCD-A3F7-7362E42BFC3B}"/>
              </a:ext>
            </a:extLst>
          </p:cNvPr>
          <p:cNvSpPr/>
          <p:nvPr/>
        </p:nvSpPr>
        <p:spPr>
          <a:xfrm>
            <a:off x="3229125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C9F5D85-B549-4BF7-AA2B-EA0448546627}"/>
              </a:ext>
            </a:extLst>
          </p:cNvPr>
          <p:cNvSpPr/>
          <p:nvPr/>
        </p:nvSpPr>
        <p:spPr>
          <a:xfrm>
            <a:off x="3475162" y="2767963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D548EBC-A74E-4F1E-8A2C-9C0CB5A1986C}"/>
              </a:ext>
            </a:extLst>
          </p:cNvPr>
          <p:cNvSpPr/>
          <p:nvPr/>
        </p:nvSpPr>
        <p:spPr>
          <a:xfrm>
            <a:off x="3721199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1681EF-7310-4622-8321-122FBB976050}"/>
              </a:ext>
            </a:extLst>
          </p:cNvPr>
          <p:cNvSpPr/>
          <p:nvPr/>
        </p:nvSpPr>
        <p:spPr>
          <a:xfrm>
            <a:off x="2968890" y="2333395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1FE09CC-8777-4708-87AC-617737FA0072}"/>
              </a:ext>
            </a:extLst>
          </p:cNvPr>
          <p:cNvSpPr/>
          <p:nvPr/>
        </p:nvSpPr>
        <p:spPr>
          <a:xfrm>
            <a:off x="1983579" y="1898828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EE8DC2-7284-43BC-85B0-06D396934B26}"/>
              </a:ext>
            </a:extLst>
          </p:cNvPr>
          <p:cNvCxnSpPr>
            <a:cxnSpLocks/>
            <a:stCxn id="69" idx="0"/>
            <a:endCxn id="70" idx="3"/>
          </p:cNvCxnSpPr>
          <p:nvPr/>
        </p:nvCxnSpPr>
        <p:spPr>
          <a:xfrm flipV="1">
            <a:off x="4354363" y="2977969"/>
            <a:ext cx="159049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A78179E-68C7-44EB-BAC0-BF2397EB74CF}"/>
              </a:ext>
            </a:extLst>
          </p:cNvPr>
          <p:cNvCxnSpPr>
            <a:cxnSpLocks/>
            <a:stCxn id="71" idx="0"/>
            <a:endCxn id="70" idx="5"/>
          </p:cNvCxnSpPr>
          <p:nvPr/>
        </p:nvCxnSpPr>
        <p:spPr>
          <a:xfrm flipH="1" flipV="1">
            <a:off x="4687387" y="2977969"/>
            <a:ext cx="159050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AE61265-34BB-421C-81FB-7F26F7D36C7B}"/>
              </a:ext>
            </a:extLst>
          </p:cNvPr>
          <p:cNvCxnSpPr>
            <a:cxnSpLocks/>
            <a:stCxn id="72" idx="0"/>
            <a:endCxn id="73" idx="3"/>
          </p:cNvCxnSpPr>
          <p:nvPr/>
        </p:nvCxnSpPr>
        <p:spPr>
          <a:xfrm flipV="1">
            <a:off x="5352709" y="2977969"/>
            <a:ext cx="159049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B1E5778-3583-4148-92A2-69FC70EEBF3C}"/>
              </a:ext>
            </a:extLst>
          </p:cNvPr>
          <p:cNvCxnSpPr>
            <a:cxnSpLocks/>
            <a:stCxn id="74" idx="0"/>
            <a:endCxn id="73" idx="5"/>
          </p:cNvCxnSpPr>
          <p:nvPr/>
        </p:nvCxnSpPr>
        <p:spPr>
          <a:xfrm flipH="1" flipV="1">
            <a:off x="5685733" y="2977969"/>
            <a:ext cx="159050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80192B6-7083-46AD-B5F4-CEC28F4D1DF1}"/>
              </a:ext>
            </a:extLst>
          </p:cNvPr>
          <p:cNvCxnSpPr>
            <a:cxnSpLocks/>
            <a:stCxn id="75" idx="3"/>
            <a:endCxn id="70" idx="0"/>
          </p:cNvCxnSpPr>
          <p:nvPr/>
        </p:nvCxnSpPr>
        <p:spPr>
          <a:xfrm flipH="1">
            <a:off x="4600400" y="2543401"/>
            <a:ext cx="405086" cy="2245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0B2618-F50F-4845-B758-A20D7C1F1940}"/>
              </a:ext>
            </a:extLst>
          </p:cNvPr>
          <p:cNvCxnSpPr>
            <a:cxnSpLocks/>
            <a:stCxn id="73" idx="0"/>
            <a:endCxn id="75" idx="5"/>
          </p:cNvCxnSpPr>
          <p:nvPr/>
        </p:nvCxnSpPr>
        <p:spPr>
          <a:xfrm flipH="1" flipV="1">
            <a:off x="5179461" y="2543401"/>
            <a:ext cx="419285" cy="2245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BC8582-8296-4DF1-A952-9F95DFD9873A}"/>
              </a:ext>
            </a:extLst>
          </p:cNvPr>
          <p:cNvCxnSpPr>
            <a:cxnSpLocks/>
            <a:stCxn id="76" idx="0"/>
            <a:endCxn id="77" idx="3"/>
          </p:cNvCxnSpPr>
          <p:nvPr/>
        </p:nvCxnSpPr>
        <p:spPr>
          <a:xfrm flipV="1">
            <a:off x="6338020" y="2977969"/>
            <a:ext cx="159049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E45A2D-DAAE-4E46-8159-7F787CE84EEE}"/>
              </a:ext>
            </a:extLst>
          </p:cNvPr>
          <p:cNvCxnSpPr>
            <a:cxnSpLocks/>
            <a:stCxn id="78" idx="0"/>
            <a:endCxn id="77" idx="5"/>
          </p:cNvCxnSpPr>
          <p:nvPr/>
        </p:nvCxnSpPr>
        <p:spPr>
          <a:xfrm flipH="1" flipV="1">
            <a:off x="6671044" y="2977969"/>
            <a:ext cx="159050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3117B24-83E0-47E0-BAF3-3F50E1E0DC8F}"/>
              </a:ext>
            </a:extLst>
          </p:cNvPr>
          <p:cNvCxnSpPr>
            <a:cxnSpLocks/>
            <a:stCxn id="79" idx="0"/>
            <a:endCxn id="80" idx="3"/>
          </p:cNvCxnSpPr>
          <p:nvPr/>
        </p:nvCxnSpPr>
        <p:spPr>
          <a:xfrm flipV="1">
            <a:off x="7336366" y="2977969"/>
            <a:ext cx="159049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640E4C7-7E50-48FC-A260-32DFB56F17AD}"/>
              </a:ext>
            </a:extLst>
          </p:cNvPr>
          <p:cNvCxnSpPr>
            <a:cxnSpLocks/>
            <a:stCxn id="81" idx="0"/>
            <a:endCxn id="80" idx="5"/>
          </p:cNvCxnSpPr>
          <p:nvPr/>
        </p:nvCxnSpPr>
        <p:spPr>
          <a:xfrm flipH="1" flipV="1">
            <a:off x="7669390" y="2977969"/>
            <a:ext cx="159050" cy="22456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95DB32A-7B9A-4E09-8A3E-707A6E0A5DC0}"/>
              </a:ext>
            </a:extLst>
          </p:cNvPr>
          <p:cNvCxnSpPr>
            <a:cxnSpLocks/>
            <a:stCxn id="82" idx="3"/>
            <a:endCxn id="77" idx="0"/>
          </p:cNvCxnSpPr>
          <p:nvPr/>
        </p:nvCxnSpPr>
        <p:spPr>
          <a:xfrm flipH="1">
            <a:off x="6584057" y="2543401"/>
            <a:ext cx="405086" cy="2245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792B945-92B4-4A68-B400-8911B0EC97A2}"/>
              </a:ext>
            </a:extLst>
          </p:cNvPr>
          <p:cNvCxnSpPr>
            <a:cxnSpLocks/>
            <a:stCxn id="80" idx="0"/>
            <a:endCxn id="82" idx="5"/>
          </p:cNvCxnSpPr>
          <p:nvPr/>
        </p:nvCxnSpPr>
        <p:spPr>
          <a:xfrm flipH="1" flipV="1">
            <a:off x="7163118" y="2543401"/>
            <a:ext cx="419285" cy="2245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B3E581E-C1C8-4B1E-B2E5-751C220D1151}"/>
              </a:ext>
            </a:extLst>
          </p:cNvPr>
          <p:cNvCxnSpPr>
            <a:cxnSpLocks/>
            <a:stCxn id="83" idx="3"/>
            <a:endCxn id="75" idx="0"/>
          </p:cNvCxnSpPr>
          <p:nvPr/>
        </p:nvCxnSpPr>
        <p:spPr>
          <a:xfrm flipH="1">
            <a:off x="5092474" y="2108834"/>
            <a:ext cx="911358" cy="22456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57964F3-72FA-47F7-9B9E-76D06980DF95}"/>
              </a:ext>
            </a:extLst>
          </p:cNvPr>
          <p:cNvCxnSpPr>
            <a:cxnSpLocks/>
            <a:stCxn id="83" idx="5"/>
            <a:endCxn id="82" idx="0"/>
          </p:cNvCxnSpPr>
          <p:nvPr/>
        </p:nvCxnSpPr>
        <p:spPr>
          <a:xfrm>
            <a:off x="6177807" y="2108834"/>
            <a:ext cx="898324" cy="22456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947BE54-A502-4659-897A-F6B371A58E3B}"/>
              </a:ext>
            </a:extLst>
          </p:cNvPr>
          <p:cNvSpPr/>
          <p:nvPr/>
        </p:nvSpPr>
        <p:spPr>
          <a:xfrm>
            <a:off x="4231344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6F8E480-A9A0-4782-9481-634399CFA6F1}"/>
              </a:ext>
            </a:extLst>
          </p:cNvPr>
          <p:cNvSpPr/>
          <p:nvPr/>
        </p:nvSpPr>
        <p:spPr>
          <a:xfrm>
            <a:off x="4477381" y="2767963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416806D-B4B7-45A6-A93E-BA12CEDA1525}"/>
              </a:ext>
            </a:extLst>
          </p:cNvPr>
          <p:cNvSpPr/>
          <p:nvPr/>
        </p:nvSpPr>
        <p:spPr>
          <a:xfrm>
            <a:off x="4723418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C2201F4-944B-4654-B643-1609A06BEE29}"/>
              </a:ext>
            </a:extLst>
          </p:cNvPr>
          <p:cNvSpPr/>
          <p:nvPr/>
        </p:nvSpPr>
        <p:spPr>
          <a:xfrm>
            <a:off x="5229690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4FA44DE-229D-4CDC-A61D-B9767904E08C}"/>
              </a:ext>
            </a:extLst>
          </p:cNvPr>
          <p:cNvSpPr/>
          <p:nvPr/>
        </p:nvSpPr>
        <p:spPr>
          <a:xfrm>
            <a:off x="5475727" y="2767963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D378DB-5EA5-4130-83D1-AEF3859C9195}"/>
              </a:ext>
            </a:extLst>
          </p:cNvPr>
          <p:cNvSpPr/>
          <p:nvPr/>
        </p:nvSpPr>
        <p:spPr>
          <a:xfrm>
            <a:off x="5721764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2202640-20E8-49E3-86E7-E05D68E0F272}"/>
              </a:ext>
            </a:extLst>
          </p:cNvPr>
          <p:cNvSpPr/>
          <p:nvPr/>
        </p:nvSpPr>
        <p:spPr>
          <a:xfrm>
            <a:off x="4969455" y="2333395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65850EB-3BB1-4D58-A882-64EB5EFF99AC}"/>
              </a:ext>
            </a:extLst>
          </p:cNvPr>
          <p:cNvSpPr/>
          <p:nvPr/>
        </p:nvSpPr>
        <p:spPr>
          <a:xfrm>
            <a:off x="6215001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8784005-F82F-441E-BEA7-5D0FB1738AD9}"/>
              </a:ext>
            </a:extLst>
          </p:cNvPr>
          <p:cNvSpPr/>
          <p:nvPr/>
        </p:nvSpPr>
        <p:spPr>
          <a:xfrm>
            <a:off x="6461038" y="2767963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B7DCB4E-C293-4322-BAFA-58207400B868}"/>
              </a:ext>
            </a:extLst>
          </p:cNvPr>
          <p:cNvSpPr/>
          <p:nvPr/>
        </p:nvSpPr>
        <p:spPr>
          <a:xfrm>
            <a:off x="6707075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0478D89-6085-4F95-A549-4B97A48B77BB}"/>
              </a:ext>
            </a:extLst>
          </p:cNvPr>
          <p:cNvSpPr/>
          <p:nvPr/>
        </p:nvSpPr>
        <p:spPr>
          <a:xfrm>
            <a:off x="7213347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6AC3E6A-AE8A-4903-A1FC-0C6FF9179C4C}"/>
              </a:ext>
            </a:extLst>
          </p:cNvPr>
          <p:cNvSpPr/>
          <p:nvPr/>
        </p:nvSpPr>
        <p:spPr>
          <a:xfrm>
            <a:off x="7459384" y="2767963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E55D3E1-0F8E-49BD-941B-613975B8735F}"/>
              </a:ext>
            </a:extLst>
          </p:cNvPr>
          <p:cNvSpPr/>
          <p:nvPr/>
        </p:nvSpPr>
        <p:spPr>
          <a:xfrm>
            <a:off x="7705421" y="3202529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CA935DA-34D9-44B2-82C0-E49F6576FE00}"/>
              </a:ext>
            </a:extLst>
          </p:cNvPr>
          <p:cNvSpPr/>
          <p:nvPr/>
        </p:nvSpPr>
        <p:spPr>
          <a:xfrm>
            <a:off x="6953112" y="2333395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9DFCE48-B04E-4C6C-B065-C3DA68FEE428}"/>
              </a:ext>
            </a:extLst>
          </p:cNvPr>
          <p:cNvSpPr/>
          <p:nvPr/>
        </p:nvSpPr>
        <p:spPr>
          <a:xfrm>
            <a:off x="5967801" y="1898828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A609A8-3941-431F-9D91-4AEC91F08BA4}"/>
              </a:ext>
            </a:extLst>
          </p:cNvPr>
          <p:cNvSpPr/>
          <p:nvPr/>
        </p:nvSpPr>
        <p:spPr>
          <a:xfrm>
            <a:off x="3967236" y="1464257"/>
            <a:ext cx="246037" cy="24603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dirty="0">
              <a:solidFill>
                <a:schemeClr val="bg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EA3D09-E92F-4BEA-8CD7-792F1841F708}"/>
              </a:ext>
            </a:extLst>
          </p:cNvPr>
          <p:cNvCxnSpPr>
            <a:cxnSpLocks/>
            <a:stCxn id="45" idx="0"/>
            <a:endCxn id="85" idx="3"/>
          </p:cNvCxnSpPr>
          <p:nvPr/>
        </p:nvCxnSpPr>
        <p:spPr>
          <a:xfrm flipV="1">
            <a:off x="2106598" y="1674263"/>
            <a:ext cx="1896669" cy="22456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E6912A2-4480-443E-A21F-58461BA6B3B2}"/>
              </a:ext>
            </a:extLst>
          </p:cNvPr>
          <p:cNvCxnSpPr>
            <a:cxnSpLocks/>
            <a:stCxn id="83" idx="0"/>
            <a:endCxn id="85" idx="5"/>
          </p:cNvCxnSpPr>
          <p:nvPr/>
        </p:nvCxnSpPr>
        <p:spPr>
          <a:xfrm flipH="1" flipV="1">
            <a:off x="4177242" y="1674263"/>
            <a:ext cx="1913578" cy="22456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27A4609-6B58-4702-9976-4A826EF1622D}"/>
              </a:ext>
            </a:extLst>
          </p:cNvPr>
          <p:cNvSpPr/>
          <p:nvPr/>
        </p:nvSpPr>
        <p:spPr>
          <a:xfrm>
            <a:off x="422613" y="3656146"/>
            <a:ext cx="7335281" cy="1192012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Binary Tree Property: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There are at most 2</a:t>
            </a:r>
            <a:r>
              <a:rPr lang="en-US" sz="2400" baseline="30000" dirty="0"/>
              <a:t>k </a:t>
            </a:r>
            <a:r>
              <a:rPr lang="en-US" sz="2400" dirty="0"/>
              <a:t>nodes at depth 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 a three of height h, at depth k, fix down need at most h-k iterations</a:t>
            </a:r>
            <a:endParaRPr lang="th-TH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346C636-A6C6-4AAF-B90E-3AF8ADA63107}"/>
              </a:ext>
            </a:extLst>
          </p:cNvPr>
          <p:cNvSpPr txBox="1"/>
          <p:nvPr/>
        </p:nvSpPr>
        <p:spPr>
          <a:xfrm>
            <a:off x="8052645" y="948450"/>
            <a:ext cx="9140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  <a:endParaRPr lang="th-TH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0D51B1F-EB21-4015-BF77-98224786BEC2}"/>
              </a:ext>
            </a:extLst>
          </p:cNvPr>
          <p:cNvSpPr txBox="1"/>
          <p:nvPr/>
        </p:nvSpPr>
        <p:spPr>
          <a:xfrm>
            <a:off x="9092786" y="948450"/>
            <a:ext cx="9140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16</a:t>
            </a:r>
            <a:endParaRPr lang="th-TH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FEC48A-C22E-44C5-8C98-44F30B48F0C2}"/>
              </a:ext>
            </a:extLst>
          </p:cNvPr>
          <p:cNvSpPr txBox="1"/>
          <p:nvPr/>
        </p:nvSpPr>
        <p:spPr>
          <a:xfrm>
            <a:off x="9972338" y="948450"/>
            <a:ext cx="2010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fix per node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  <a:endParaRPr lang="th-TH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4EB4716-B565-4C36-A6DB-EE4C012B04DC}"/>
              </a:ext>
            </a:extLst>
          </p:cNvPr>
          <p:cNvSpPr txBox="1"/>
          <p:nvPr/>
        </p:nvSpPr>
        <p:spPr>
          <a:xfrm>
            <a:off x="3574928" y="331754"/>
            <a:ext cx="3132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node = 31</a:t>
            </a:r>
          </a:p>
          <a:p>
            <a:r>
              <a:rPr lang="en-US" dirty="0"/>
              <a:t>Tree height = log</a:t>
            </a:r>
            <a:r>
              <a:rPr lang="en-US" baseline="-25000" dirty="0"/>
              <a:t>2</a:t>
            </a:r>
            <a:r>
              <a:rPr lang="en-US" dirty="0"/>
              <a:t> 31 = 4</a:t>
            </a:r>
          </a:p>
          <a:p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873F8D1-0559-4ADB-957D-85B7BE7EF084}"/>
                  </a:ext>
                </a:extLst>
              </p:cNvPr>
              <p:cNvSpPr/>
              <p:nvPr/>
            </p:nvSpPr>
            <p:spPr>
              <a:xfrm>
                <a:off x="7951458" y="3591479"/>
                <a:ext cx="2547470" cy="106429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400" dirty="0"/>
                  <a:t>k              2</a:t>
                </a:r>
                <a:r>
                  <a:rPr lang="en-US" sz="2400" baseline="30000" dirty="0"/>
                  <a:t>k</a:t>
                </a:r>
                <a:r>
                  <a:rPr lang="en-US" sz="2400" dirty="0"/>
                  <a:t>          h-k</a:t>
                </a:r>
              </a:p>
              <a:p>
                <a:pPr algn="ctr"/>
                <a:r>
                  <a:rPr lang="en-US" dirty="0"/>
                  <a:t>total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algn="ctr"/>
                <a:endParaRPr lang="th-TH" sz="2400" baseline="300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873F8D1-0559-4ADB-957D-85B7BE7EF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458" y="3591479"/>
                <a:ext cx="2547470" cy="1064296"/>
              </a:xfrm>
              <a:prstGeom prst="rect">
                <a:avLst/>
              </a:prstGeom>
              <a:blipFill>
                <a:blip r:embed="rId2"/>
                <a:stretch>
                  <a:fillRect t="-7910" b="-42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C40F176-2D64-4126-9FE8-9BBDC2D00496}"/>
              </a:ext>
            </a:extLst>
          </p:cNvPr>
          <p:cNvCxnSpPr/>
          <p:nvPr/>
        </p:nvCxnSpPr>
        <p:spPr>
          <a:xfrm>
            <a:off x="247122" y="1394799"/>
            <a:ext cx="7704336" cy="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4652201-13FE-4811-BFA3-365D4C8B2E55}"/>
                  </a:ext>
                </a:extLst>
              </p:cNvPr>
              <p:cNvSpPr txBox="1"/>
              <p:nvPr/>
            </p:nvSpPr>
            <p:spPr>
              <a:xfrm>
                <a:off x="380571" y="5200650"/>
                <a:ext cx="1694126" cy="964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4652201-13FE-4811-BFA3-365D4C8B2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71" y="5200650"/>
                <a:ext cx="1694126" cy="9643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9EE7D3F-4129-4AE5-98D2-2CBAB4E17A43}"/>
                  </a:ext>
                </a:extLst>
              </p:cNvPr>
              <p:cNvSpPr txBox="1"/>
              <p:nvPr/>
            </p:nvSpPr>
            <p:spPr>
              <a:xfrm>
                <a:off x="2183794" y="5200650"/>
                <a:ext cx="1694126" cy="964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9EE7D3F-4129-4AE5-98D2-2CBAB4E1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794" y="5200650"/>
                <a:ext cx="1694126" cy="964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52FBED2-3914-44CD-9D6E-9C0136AE46BE}"/>
              </a:ext>
            </a:extLst>
          </p:cNvPr>
          <p:cNvSpPr/>
          <p:nvPr/>
        </p:nvSpPr>
        <p:spPr>
          <a:xfrm>
            <a:off x="2827855" y="5225650"/>
            <a:ext cx="1050065" cy="1367995"/>
          </a:xfrm>
          <a:prstGeom prst="round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b" anchorCtr="0"/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This is 2</a:t>
            </a:r>
            <a:endParaRPr lang="th-TH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A9504EB-2005-4A03-9C0C-116290023DE3}"/>
                  </a:ext>
                </a:extLst>
              </p:cNvPr>
              <p:cNvSpPr txBox="1"/>
              <p:nvPr/>
            </p:nvSpPr>
            <p:spPr>
              <a:xfrm>
                <a:off x="3903119" y="5479462"/>
                <a:ext cx="1996751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2=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A9504EB-2005-4A03-9C0C-116290023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19" y="5479462"/>
                <a:ext cx="1996751" cy="405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FC8BAFF-3CE6-4CE5-89DE-676480CD541E}"/>
                  </a:ext>
                </a:extLst>
              </p:cNvPr>
              <p:cNvSpPr txBox="1"/>
              <p:nvPr/>
            </p:nvSpPr>
            <p:spPr>
              <a:xfrm>
                <a:off x="4626135" y="5958005"/>
                <a:ext cx="2547470" cy="41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th-TH" sz="20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FC8BAFF-3CE6-4CE5-89DE-676480CD5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135" y="5958005"/>
                <a:ext cx="2547470" cy="413896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F34AFC6-EAD0-1B68-E5DD-D6DAC275CB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1009" y="3556974"/>
            <a:ext cx="2557919" cy="272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2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/>
      <p:bldP spid="94" grpId="0"/>
      <p:bldP spid="95" grpId="0"/>
      <p:bldP spid="97" grpId="0" animBg="1"/>
      <p:bldP spid="107" grpId="0"/>
      <p:bldP spid="108" grpId="0"/>
      <p:bldP spid="109" grpId="0" animBg="1"/>
      <p:bldP spid="110" grpId="0"/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9638-8009-457A-8799-F47CFC2A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V0.1, </a:t>
            </a:r>
            <a:r>
              <a:rPr lang="en-US" dirty="0" err="1"/>
              <a:t>priority_queue</a:t>
            </a:r>
            <a:r>
              <a:rPr lang="en-US" dirty="0"/>
              <a:t> by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77E3-0D9B-4CB4-9A91-3EEF1A37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5" y="1690692"/>
            <a:ext cx="4009845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5"/>
                </a:solidFill>
              </a:rPr>
              <a:t>vector</a:t>
            </a:r>
            <a:r>
              <a:rPr lang="en-US" dirty="0"/>
              <a:t> to store data</a:t>
            </a:r>
          </a:p>
          <a:p>
            <a:r>
              <a:rPr lang="en-US" dirty="0"/>
              <a:t>Push = simply </a:t>
            </a:r>
            <a:r>
              <a:rPr lang="en-US" dirty="0" err="1"/>
              <a:t>push_back</a:t>
            </a:r>
            <a:endParaRPr lang="en-US" dirty="0"/>
          </a:p>
          <a:p>
            <a:r>
              <a:rPr lang="en-US" dirty="0"/>
              <a:t>Top, pop = find the max value and return/erase</a:t>
            </a:r>
          </a:p>
          <a:p>
            <a:r>
              <a:rPr lang="en-US" dirty="0" err="1">
                <a:solidFill>
                  <a:schemeClr val="accent4"/>
                </a:solidFill>
              </a:rPr>
              <a:t>max_element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return iterator to max element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7CF387-E7E5-4A2C-A6C8-3EF942E0755D}"/>
              </a:ext>
            </a:extLst>
          </p:cNvPr>
          <p:cNvSpPr/>
          <p:nvPr/>
        </p:nvSpPr>
        <p:spPr>
          <a:xfrm>
            <a:off x="4468483" y="1371515"/>
            <a:ext cx="7589808" cy="427809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                          {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                            {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 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                   {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 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top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    {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max_element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 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 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erase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max_element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()));}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50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AB1F-2CCF-49AE-99E7-AD9E2D39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max_element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C12679-3B08-4469-8A0F-94FD2E59EAF0}"/>
              </a:ext>
            </a:extLst>
          </p:cNvPr>
          <p:cNvSpPr/>
          <p:nvPr/>
        </p:nvSpPr>
        <p:spPr>
          <a:xfrm>
            <a:off x="838200" y="1601694"/>
            <a:ext cx="6727166" cy="286232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max_element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last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last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last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iterator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largest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++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last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++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largest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&lt;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largest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largest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7F204-A930-4A11-90B5-9E6AB839B964}"/>
              </a:ext>
            </a:extLst>
          </p:cNvPr>
          <p:cNvSpPr txBox="1"/>
          <p:nvPr/>
        </p:nvSpPr>
        <p:spPr>
          <a:xfrm>
            <a:off x="6763109" y="3847381"/>
            <a:ext cx="68148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575C4C-0A65-4140-8026-2B8395AF9490}"/>
                  </a:ext>
                </a:extLst>
              </p:cNvPr>
              <p:cNvSpPr txBox="1"/>
              <p:nvPr/>
            </p:nvSpPr>
            <p:spPr>
              <a:xfrm>
                <a:off x="1699404" y="4856672"/>
                <a:ext cx="37956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V0.1 complexities</a:t>
                </a:r>
              </a:p>
              <a:p>
                <a:r>
                  <a:rPr lang="en-US" dirty="0"/>
                  <a:t>push		O(1) *amortized</a:t>
                </a:r>
              </a:p>
              <a:p>
                <a:r>
                  <a:rPr lang="en-US" dirty="0"/>
                  <a:t>top()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(n)</a:t>
                </a:r>
              </a:p>
              <a:p>
                <a:r>
                  <a:rPr lang="en-US" dirty="0"/>
                  <a:t>pop()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(n)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575C4C-0A65-4140-8026-2B8395AF9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404" y="4856672"/>
                <a:ext cx="3795622" cy="1815882"/>
              </a:xfrm>
              <a:prstGeom prst="rect">
                <a:avLst/>
              </a:prstGeom>
              <a:blipFill>
                <a:blip r:embed="rId2"/>
                <a:stretch>
                  <a:fillRect l="-3376" t="-3691" r="-965" b="-87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CCA8310-6EA6-4E9C-A165-C9CFDF1546B4}"/>
              </a:ext>
            </a:extLst>
          </p:cNvPr>
          <p:cNvSpPr/>
          <p:nvPr/>
        </p:nvSpPr>
        <p:spPr>
          <a:xfrm>
            <a:off x="3321169" y="5343996"/>
            <a:ext cx="3105509" cy="12335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22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8C15-F600-40D5-BADA-439B00BE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V0.2 faster pop, top (and push??)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1703-4A2D-4AB7-9F55-4925EB5C5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119"/>
            <a:ext cx="365616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v0.1 has many drawback</a:t>
            </a:r>
          </a:p>
          <a:p>
            <a:pPr lvl="1"/>
            <a:r>
              <a:rPr lang="en-US" dirty="0"/>
              <a:t>Consecutive call of top is slow (it shouldn’t)</a:t>
            </a:r>
          </a:p>
          <a:p>
            <a:pPr lvl="1"/>
            <a:r>
              <a:rPr lang="en-US" dirty="0"/>
              <a:t>Both pop and top works almost the same</a:t>
            </a:r>
          </a:p>
          <a:p>
            <a:r>
              <a:rPr lang="en-US" dirty="0"/>
              <a:t>v0.2 focus on </a:t>
            </a:r>
            <a:r>
              <a:rPr lang="en-US" dirty="0">
                <a:solidFill>
                  <a:schemeClr val="accent2"/>
                </a:solidFill>
              </a:rPr>
              <a:t>slower push</a:t>
            </a:r>
            <a:r>
              <a:rPr lang="en-US" dirty="0"/>
              <a:t> while keeps </a:t>
            </a:r>
            <a:r>
              <a:rPr lang="en-US" dirty="0">
                <a:solidFill>
                  <a:schemeClr val="accent6"/>
                </a:solidFill>
              </a:rPr>
              <a:t>pop, top fast</a:t>
            </a:r>
          </a:p>
          <a:p>
            <a:r>
              <a:rPr lang="en-US" dirty="0"/>
              <a:t>Make the vector </a:t>
            </a:r>
            <a:r>
              <a:rPr lang="en-US" dirty="0">
                <a:solidFill>
                  <a:schemeClr val="accent5"/>
                </a:solidFill>
              </a:rPr>
              <a:t>sorted</a:t>
            </a:r>
          </a:p>
          <a:p>
            <a:pPr lvl="1"/>
            <a:r>
              <a:rPr lang="en-US" dirty="0"/>
              <a:t>Max will be at the back</a:t>
            </a:r>
          </a:p>
          <a:p>
            <a:pPr lvl="1"/>
            <a:r>
              <a:rPr lang="en-US" dirty="0"/>
              <a:t>Fast pop, top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54B626-46B9-4DEF-9D8E-5A859A83625D}"/>
              </a:ext>
            </a:extLst>
          </p:cNvPr>
          <p:cNvSpPr/>
          <p:nvPr/>
        </p:nvSpPr>
        <p:spPr>
          <a:xfrm>
            <a:off x="4790536" y="1371920"/>
            <a:ext cx="6096000" cy="501675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top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  {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 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erase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 }</a:t>
            </a:r>
            <a:endParaRPr lang="th-TH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th-TH" sz="16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do something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130433-CED0-4A99-AE2E-CE99A0810792}"/>
              </a:ext>
            </a:extLst>
          </p:cNvPr>
          <p:cNvSpPr/>
          <p:nvPr/>
        </p:nvSpPr>
        <p:spPr>
          <a:xfrm>
            <a:off x="3048000" y="273650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5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A925-8289-4CB1-99E5-237C1EC4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v0.2 push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37E0-8CD5-4E94-85F0-6B2671A9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8961408" cy="641530"/>
          </a:xfrm>
        </p:spPr>
        <p:txBody>
          <a:bodyPr>
            <a:normAutofit/>
          </a:bodyPr>
          <a:lstStyle/>
          <a:p>
            <a:r>
              <a:rPr lang="en-US" dirty="0"/>
              <a:t>Maintain that the vector is sorted at every push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168982-9888-4160-B37D-942E9B577D45}"/>
              </a:ext>
            </a:extLst>
          </p:cNvPr>
          <p:cNvSpPr/>
          <p:nvPr/>
        </p:nvSpPr>
        <p:spPr>
          <a:xfrm>
            <a:off x="649856" y="5288677"/>
            <a:ext cx="6872378" cy="83099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upper_bound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69CE2-6640-46B4-A7D0-4B4C4E174F57}"/>
              </a:ext>
            </a:extLst>
          </p:cNvPr>
          <p:cNvSpPr/>
          <p:nvPr/>
        </p:nvSpPr>
        <p:spPr>
          <a:xfrm>
            <a:off x="649857" y="3631695"/>
            <a:ext cx="6872378" cy="156966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&amp;&amp; *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A0A51-FCE2-41D1-A655-39D0D405CF3F}"/>
              </a:ext>
            </a:extLst>
          </p:cNvPr>
          <p:cNvSpPr/>
          <p:nvPr/>
        </p:nvSpPr>
        <p:spPr>
          <a:xfrm>
            <a:off x="649855" y="2467156"/>
            <a:ext cx="6872377" cy="107721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(),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F961D5-A208-4DAF-B3EE-403BAD0D8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955" y="785804"/>
            <a:ext cx="6048375" cy="9525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EA3D9C-FBA6-42D0-9455-66E4850DE78D}"/>
              </a:ext>
            </a:extLst>
          </p:cNvPr>
          <p:cNvSpPr/>
          <p:nvPr/>
        </p:nvSpPr>
        <p:spPr>
          <a:xfrm>
            <a:off x="7297946" y="2734574"/>
            <a:ext cx="1362974" cy="5090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 log n)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529A972-F48B-42BA-BE09-88B41D6B4CDD}"/>
                  </a:ext>
                </a:extLst>
              </p:cNvPr>
              <p:cNvSpPr/>
              <p:nvPr/>
            </p:nvSpPr>
            <p:spPr>
              <a:xfrm>
                <a:off x="7297946" y="4162002"/>
                <a:ext cx="1362974" cy="50904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(n)</a:t>
                </a:r>
                <a:endParaRPr lang="th-TH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529A972-F48B-42BA-BE09-88B41D6B4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946" y="4162002"/>
                <a:ext cx="1362974" cy="509046"/>
              </a:xfrm>
              <a:prstGeom prst="roundRect">
                <a:avLst/>
              </a:prstGeom>
              <a:blipFill>
                <a:blip r:embed="rId3"/>
                <a:stretch>
                  <a:fillRect t="-13095" b="-3452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D08DD8-C875-4B06-8F8D-B52622C5838C}"/>
              </a:ext>
            </a:extLst>
          </p:cNvPr>
          <p:cNvSpPr/>
          <p:nvPr/>
        </p:nvSpPr>
        <p:spPr>
          <a:xfrm>
            <a:off x="7297946" y="5449652"/>
            <a:ext cx="1362974" cy="5090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O(n)</a:t>
            </a:r>
            <a:endParaRPr lang="th-TH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DCA2A8-876B-4B1C-A94F-0830380298F5}"/>
              </a:ext>
            </a:extLst>
          </p:cNvPr>
          <p:cNvSpPr/>
          <p:nvPr/>
        </p:nvSpPr>
        <p:spPr>
          <a:xfrm>
            <a:off x="3111259" y="5865151"/>
            <a:ext cx="2984741" cy="3418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Upper bound is O( log n)</a:t>
            </a:r>
            <a:endParaRPr lang="th-TH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90FC9764-978D-4079-AB10-9F8FF9A63BC0}"/>
              </a:ext>
            </a:extLst>
          </p:cNvPr>
          <p:cNvSpPr/>
          <p:nvPr/>
        </p:nvSpPr>
        <p:spPr>
          <a:xfrm>
            <a:off x="9342407" y="2602090"/>
            <a:ext cx="1457864" cy="1077218"/>
          </a:xfrm>
          <a:prstGeom prst="wedgeRoundRectCallout">
            <a:avLst>
              <a:gd name="adj1" fmla="val -120241"/>
              <a:gd name="adj2" fmla="val 833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Sarabun Light" panose="00000400000000000000" pitchFamily="2" charset="-34"/>
                <a:cs typeface="Sarabun Light" panose="00000400000000000000" pitchFamily="2" charset="-34"/>
              </a:rPr>
              <a:t>Why Big-Theta, not Big O?</a:t>
            </a:r>
            <a:endParaRPr lang="th-TH" sz="2000" dirty="0">
              <a:solidFill>
                <a:schemeClr val="bg2"/>
              </a:solidFill>
              <a:latin typeface="Sarabun Light" panose="00000400000000000000" pitchFamily="2" charset="-34"/>
              <a:cs typeface="Sarabun Light" panose="00000400000000000000" pitchFamily="2" charset="-34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793A569-6228-4CAD-B9B6-CE00A0E43B70}"/>
              </a:ext>
            </a:extLst>
          </p:cNvPr>
          <p:cNvSpPr/>
          <p:nvPr/>
        </p:nvSpPr>
        <p:spPr>
          <a:xfrm>
            <a:off x="9454549" y="3748220"/>
            <a:ext cx="1680713" cy="1077218"/>
          </a:xfrm>
          <a:prstGeom prst="wedgeRoundRectCallout">
            <a:avLst>
              <a:gd name="adj1" fmla="val -115315"/>
              <a:gd name="adj2" fmla="val 103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Sarabun Light" panose="00000400000000000000" pitchFamily="2" charset="-34"/>
                <a:cs typeface="Sarabun Light" panose="00000400000000000000" pitchFamily="2" charset="-34"/>
              </a:rPr>
              <a:t>Why cannot use Big-Theta?</a:t>
            </a:r>
            <a:endParaRPr lang="th-TH" sz="2000" dirty="0">
              <a:solidFill>
                <a:schemeClr val="bg2"/>
              </a:solidFill>
              <a:latin typeface="Sarabun Light" panose="00000400000000000000" pitchFamily="2" charset="-34"/>
              <a:cs typeface="Sarabun Light" panose="000004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69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6205-F0FE-4467-B704-64D5A8C7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better?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92CF-0B22-44DF-8DF4-6661B30C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v0.1 fast push</a:t>
            </a:r>
          </a:p>
          <a:p>
            <a:r>
              <a:rPr lang="en-US" dirty="0"/>
              <a:t>v0.2 fast pop, top</a:t>
            </a:r>
          </a:p>
          <a:p>
            <a:r>
              <a:rPr lang="en-US" dirty="0"/>
              <a:t>Depends on which operation we use most often</a:t>
            </a:r>
          </a:p>
          <a:p>
            <a:r>
              <a:rPr lang="en-US" dirty="0"/>
              <a:t>The real version works like v0.2, we maintain some </a:t>
            </a:r>
            <a:r>
              <a:rPr lang="en-US" dirty="0">
                <a:solidFill>
                  <a:schemeClr val="accent6"/>
                </a:solidFill>
              </a:rPr>
              <a:t>rules</a:t>
            </a:r>
            <a:r>
              <a:rPr lang="en-US" dirty="0"/>
              <a:t> of the data that is stored in the vector such that</a:t>
            </a:r>
          </a:p>
          <a:p>
            <a:pPr lvl="1"/>
            <a:r>
              <a:rPr lang="en-US" dirty="0"/>
              <a:t>We know where max is (for fast top)</a:t>
            </a:r>
          </a:p>
          <a:p>
            <a:pPr lvl="1"/>
            <a:r>
              <a:rPr lang="en-US" dirty="0"/>
              <a:t>Much faster push, a little bit slower pop</a:t>
            </a:r>
          </a:p>
          <a:p>
            <a:pPr lvl="1"/>
            <a:r>
              <a:rPr lang="en-US" dirty="0"/>
              <a:t>Using structure call </a:t>
            </a:r>
            <a:r>
              <a:rPr lang="en-US" dirty="0">
                <a:solidFill>
                  <a:schemeClr val="accent5"/>
                </a:solidFill>
              </a:rPr>
              <a:t>Binary Heap</a:t>
            </a:r>
          </a:p>
        </p:txBody>
      </p:sp>
    </p:spTree>
    <p:extLst>
      <p:ext uri="{BB962C8B-B14F-4D97-AF65-F5344CB8AC3E}">
        <p14:creationId xmlns:p14="http://schemas.microsoft.com/office/powerpoint/2010/main" val="216528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8B259B-5B14-4480-9059-B9AAFF30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and Tree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8BC31-4085-4B62-90C1-73C5A1476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introduction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56221827"/>
      </p:ext>
    </p:extLst>
  </p:cSld>
  <p:clrMapOvr>
    <a:masterClrMapping/>
  </p:clrMapOvr>
</p:sld>
</file>

<file path=ppt/theme/theme1.xml><?xml version="1.0" encoding="utf-8"?>
<a:theme xmlns:a="http://schemas.openxmlformats.org/drawingml/2006/main" name="dae-default">
  <a:themeElements>
    <a:clrScheme name="Custom 3">
      <a:dk1>
        <a:sysClr val="windowText" lastClr="000000"/>
      </a:dk1>
      <a:lt1>
        <a:sysClr val="window" lastClr="FFFFFF"/>
      </a:lt1>
      <a:dk2>
        <a:srgbClr val="212121"/>
      </a:dk2>
      <a:lt2>
        <a:srgbClr val="E7E6E6"/>
      </a:lt2>
      <a:accent1>
        <a:srgbClr val="D4FB79"/>
      </a:accent1>
      <a:accent2>
        <a:srgbClr val="FF7E79"/>
      </a:accent2>
      <a:accent3>
        <a:srgbClr val="76D6FB"/>
      </a:accent3>
      <a:accent4>
        <a:srgbClr val="FFD479"/>
      </a:accent4>
      <a:accent5>
        <a:srgbClr val="D783FF"/>
      </a:accent5>
      <a:accent6>
        <a:srgbClr val="73FA79"/>
      </a:accent6>
      <a:hlink>
        <a:srgbClr val="0096FF"/>
      </a:hlink>
      <a:folHlink>
        <a:srgbClr val="954F72"/>
      </a:folHlink>
    </a:clrScheme>
    <a:fontScheme name="Sarabun New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e-default" id="{510114F9-C429-4665-9804-4C0F10FA9A8E}" vid="{3074D711-C638-4782-B543-05305884A1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dae-default</Template>
  <TotalTime>4788</TotalTime>
  <Words>3750</Words>
  <Application>Microsoft Office PowerPoint</Application>
  <PresentationFormat>Widescreen</PresentationFormat>
  <Paragraphs>778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Cambria Math</vt:lpstr>
      <vt:lpstr>Consolas</vt:lpstr>
      <vt:lpstr>Corbel</vt:lpstr>
      <vt:lpstr>Sarabun Light</vt:lpstr>
      <vt:lpstr>Sarabun Thin</vt:lpstr>
      <vt:lpstr>TH Sarabun New</vt:lpstr>
      <vt:lpstr>dae-default</vt:lpstr>
      <vt:lpstr>Priority Queue</vt:lpstr>
      <vt:lpstr>Overview</vt:lpstr>
      <vt:lpstr>priority_queue</vt:lpstr>
      <vt:lpstr>V0.1, priority_queue by vector</vt:lpstr>
      <vt:lpstr>max_element</vt:lpstr>
      <vt:lpstr>V0.2 faster pop, top (and push??)</vt:lpstr>
      <vt:lpstr>v0.2 push</vt:lpstr>
      <vt:lpstr>Which one is better?</vt:lpstr>
      <vt:lpstr>Graph and Tree</vt:lpstr>
      <vt:lpstr>Graph</vt:lpstr>
      <vt:lpstr>Graph Model</vt:lpstr>
      <vt:lpstr>Tree</vt:lpstr>
      <vt:lpstr>Rooted Tree</vt:lpstr>
      <vt:lpstr>Complete Binary Tree</vt:lpstr>
      <vt:lpstr>Exercise</vt:lpstr>
      <vt:lpstr>Special Property of a complete binary tree</vt:lpstr>
      <vt:lpstr>Binary Heap</vt:lpstr>
      <vt:lpstr>Binary Heap</vt:lpstr>
      <vt:lpstr>Getting Maximum Data</vt:lpstr>
      <vt:lpstr>Adding data to Binary Heap</vt:lpstr>
      <vt:lpstr>Fix from adding a new node</vt:lpstr>
      <vt:lpstr>Delete maximum data</vt:lpstr>
      <vt:lpstr>Fix from deleting root node</vt:lpstr>
      <vt:lpstr>Analysis</vt:lpstr>
      <vt:lpstr>CP::priority_queue</vt:lpstr>
      <vt:lpstr>How to store a tree?</vt:lpstr>
      <vt:lpstr>Layout</vt:lpstr>
      <vt:lpstr>Constructor</vt:lpstr>
      <vt:lpstr>Destructor and Copy Assignment Operator</vt:lpstr>
      <vt:lpstr>Push</vt:lpstr>
      <vt:lpstr>Fix Up</vt:lpstr>
      <vt:lpstr>Fix Up</vt:lpstr>
      <vt:lpstr>mLess</vt:lpstr>
      <vt:lpstr>mLess</vt:lpstr>
      <vt:lpstr>Pop</vt:lpstr>
      <vt:lpstr>Construct PQ from n data</vt:lpstr>
      <vt:lpstr>Better Method</vt:lpstr>
      <vt:lpstr>How fast?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Nattee Niparnan</dc:creator>
  <cp:lastModifiedBy>Vishnu Kotrajaras</cp:lastModifiedBy>
  <cp:revision>292</cp:revision>
  <dcterms:created xsi:type="dcterms:W3CDTF">2020-08-28T15:31:50Z</dcterms:created>
  <dcterms:modified xsi:type="dcterms:W3CDTF">2025-10-15T04:45:50Z</dcterms:modified>
</cp:coreProperties>
</file>