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/>
          <p:cNvSpPr txBox="1"/>
          <p:nvPr/>
        </p:nvSpPr>
        <p:spPr>
          <a:xfrm>
            <a:off x="914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676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438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200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3962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4724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486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</a:t>
            </a:r>
          </a:p>
        </p:txBody>
      </p:sp>
      <p:cxnSp>
        <p:nvCxnSpPr>
          <p:cNvPr id="13" name="ลูกศรเชื่อมต่อแบบตรง 12"/>
          <p:cNvCxnSpPr/>
          <p:nvPr/>
        </p:nvCxnSpPr>
        <p:spPr>
          <a:xfrm>
            <a:off x="1066800" y="1219200"/>
            <a:ext cx="228600" cy="838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/>
          <p:cNvSpPr txBox="1"/>
          <p:nvPr/>
        </p:nvSpPr>
        <p:spPr>
          <a:xfrm>
            <a:off x="890337" y="481843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i</a:t>
            </a:r>
            <a:endParaRPr lang="en-US" sz="4400" dirty="0"/>
          </a:p>
        </p:txBody>
      </p:sp>
      <p:cxnSp>
        <p:nvCxnSpPr>
          <p:cNvPr id="16" name="ลูกศรเชื่อมต่อแบบตรง 15"/>
          <p:cNvCxnSpPr>
            <a:endCxn id="6" idx="2"/>
          </p:cNvCxnSpPr>
          <p:nvPr/>
        </p:nvCxnSpPr>
        <p:spPr>
          <a:xfrm flipV="1">
            <a:off x="1676400" y="2920663"/>
            <a:ext cx="381000" cy="10417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กล่องข้อความ 16"/>
          <p:cNvSpPr txBox="1"/>
          <p:nvPr/>
        </p:nvSpPr>
        <p:spPr>
          <a:xfrm>
            <a:off x="333876" y="3883973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startInx</a:t>
            </a:r>
            <a:endParaRPr lang="en-US" sz="44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2667000" y="48184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Array </a:t>
            </a:r>
            <a:r>
              <a:rPr lang="th-TH" sz="4000" dirty="0"/>
              <a:t>ต้อง </a:t>
            </a:r>
            <a:r>
              <a:rPr lang="en-US" sz="4000" dirty="0"/>
              <a:t>sort </a:t>
            </a:r>
            <a:r>
              <a:rPr lang="th-TH" sz="4000" dirty="0"/>
              <a:t>อยู่แล้ว</a:t>
            </a:r>
            <a:endParaRPr lang="en-US" sz="40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36095" y="5533048"/>
            <a:ext cx="9107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startInx</a:t>
            </a:r>
            <a:r>
              <a:rPr lang="th-TH" sz="4400" dirty="0"/>
              <a:t> มีค่าได้ตั้งแต่ </a:t>
            </a:r>
            <a:r>
              <a:rPr lang="en-US" sz="4400" dirty="0"/>
              <a:t>i+1 </a:t>
            </a:r>
            <a:r>
              <a:rPr lang="th-TH" sz="4400" dirty="0"/>
              <a:t>ถึง </a:t>
            </a:r>
            <a:r>
              <a:rPr lang="en-US" sz="4400" dirty="0"/>
              <a:t>n-1 </a:t>
            </a:r>
            <a:r>
              <a:rPr lang="th-TH" sz="4400" dirty="0"/>
              <a:t>(ซึ่งเป็นตำแหน่งสุดท้าย) เท่านั้น</a:t>
            </a:r>
            <a:endParaRPr lang="en-US" sz="4400" dirty="0"/>
          </a:p>
        </p:txBody>
      </p:sp>
      <p:sp>
        <p:nvSpPr>
          <p:cNvPr id="20" name="รูปแบบอิสระ: รูปร่าง 19"/>
          <p:cNvSpPr/>
          <p:nvPr/>
        </p:nvSpPr>
        <p:spPr>
          <a:xfrm>
            <a:off x="2117558" y="2791326"/>
            <a:ext cx="673768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รูปแบบอิสระ: รูปร่าง 21"/>
          <p:cNvSpPr/>
          <p:nvPr/>
        </p:nvSpPr>
        <p:spPr>
          <a:xfrm>
            <a:off x="2939716" y="2791326"/>
            <a:ext cx="673768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รูปแบบอิสระ: รูปร่าง 22"/>
          <p:cNvSpPr/>
          <p:nvPr/>
        </p:nvSpPr>
        <p:spPr>
          <a:xfrm>
            <a:off x="3657600" y="2775607"/>
            <a:ext cx="673768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รูปแบบอิสระ: รูปร่าง 23"/>
          <p:cNvSpPr/>
          <p:nvPr/>
        </p:nvSpPr>
        <p:spPr>
          <a:xfrm>
            <a:off x="4451684" y="2791326"/>
            <a:ext cx="673768" cy="481553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รูปแบบอิสระ: รูปร่าง 24"/>
          <p:cNvSpPr/>
          <p:nvPr/>
        </p:nvSpPr>
        <p:spPr>
          <a:xfrm>
            <a:off x="5173580" y="2815032"/>
            <a:ext cx="673768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2438400" y="3351306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</a:rPr>
              <a:t>ถ้าผลบวกค่าน้อยเกินไป เทียบผลบวกกับ </a:t>
            </a:r>
            <a:r>
              <a:rPr lang="en-US" sz="3600" dirty="0">
                <a:solidFill>
                  <a:srgbClr val="FF0000"/>
                </a:solidFill>
              </a:rPr>
              <a:t>a[</a:t>
            </a:r>
            <a:r>
              <a:rPr lang="en-US" sz="3600" dirty="0" err="1">
                <a:solidFill>
                  <a:srgbClr val="FF0000"/>
                </a:solidFill>
              </a:rPr>
              <a:t>i</a:t>
            </a:r>
            <a:r>
              <a:rPr lang="en-US" sz="3600" dirty="0">
                <a:solidFill>
                  <a:srgbClr val="FF0000"/>
                </a:solidFill>
              </a:rPr>
              <a:t>] +</a:t>
            </a:r>
            <a:r>
              <a:rPr lang="th-TH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a[</a:t>
            </a:r>
            <a:r>
              <a:rPr lang="en-US" sz="3600" dirty="0" err="1">
                <a:solidFill>
                  <a:srgbClr val="FF0000"/>
                </a:solidFill>
              </a:rPr>
              <a:t>startInx</a:t>
            </a:r>
            <a:r>
              <a:rPr lang="en-US" sz="3600" dirty="0">
                <a:solidFill>
                  <a:srgbClr val="FF0000"/>
                </a:solidFill>
              </a:rPr>
              <a:t>]</a:t>
            </a:r>
            <a:r>
              <a:rPr lang="th-TH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th-TH" sz="3600" dirty="0" err="1">
                <a:solidFill>
                  <a:srgbClr val="FF0000"/>
                </a:solidFill>
              </a:rPr>
              <a:t>เรื่อยๆ</a:t>
            </a:r>
            <a:r>
              <a:rPr lang="th-TH" sz="3600" dirty="0">
                <a:solidFill>
                  <a:srgbClr val="FF0000"/>
                </a:solidFill>
              </a:rPr>
              <a:t>จนกว่าจะเจอ หรือจนกว่าจะเจอค่า หรือจนค่าเกิน(ซึ่งหมายความว่า ไม่มีคู่ที่จะบวกได้) 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19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914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676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2438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3200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962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4724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5486400" y="1905000"/>
            <a:ext cx="762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</a:t>
            </a:r>
          </a:p>
        </p:txBody>
      </p:sp>
      <p:cxnSp>
        <p:nvCxnSpPr>
          <p:cNvPr id="11" name="ลูกศรเชื่อมต่อแบบตรง 10"/>
          <p:cNvCxnSpPr/>
          <p:nvPr/>
        </p:nvCxnSpPr>
        <p:spPr>
          <a:xfrm>
            <a:off x="1905000" y="1481722"/>
            <a:ext cx="228600" cy="838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/>
          <p:cNvSpPr txBox="1"/>
          <p:nvPr/>
        </p:nvSpPr>
        <p:spPr>
          <a:xfrm>
            <a:off x="1584158" y="825205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i</a:t>
            </a:r>
            <a:endParaRPr lang="en-US" sz="4400" dirty="0"/>
          </a:p>
        </p:txBody>
      </p:sp>
      <p:cxnSp>
        <p:nvCxnSpPr>
          <p:cNvPr id="13" name="ลูกศรเชื่อมต่อแบบตรง 12"/>
          <p:cNvCxnSpPr>
            <a:cxnSpLocks/>
          </p:cNvCxnSpPr>
          <p:nvPr/>
        </p:nvCxnSpPr>
        <p:spPr>
          <a:xfrm flipV="1">
            <a:off x="5622758" y="2827064"/>
            <a:ext cx="381000" cy="104173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กล่องข้อความ 13"/>
          <p:cNvSpPr txBox="1"/>
          <p:nvPr/>
        </p:nvSpPr>
        <p:spPr>
          <a:xfrm>
            <a:off x="4800600" y="3761516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startInx</a:t>
            </a:r>
            <a:endParaRPr lang="en-US" sz="44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2667000" y="48184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Array </a:t>
            </a:r>
            <a:r>
              <a:rPr lang="th-TH" sz="4000" dirty="0"/>
              <a:t>ต้อง </a:t>
            </a:r>
            <a:r>
              <a:rPr lang="en-US" sz="4000" dirty="0"/>
              <a:t>sort </a:t>
            </a:r>
            <a:r>
              <a:rPr lang="th-TH" sz="4000" dirty="0"/>
              <a:t>อยู่แล้ว</a:t>
            </a:r>
            <a:endParaRPr lang="en-US" sz="4000" dirty="0"/>
          </a:p>
        </p:txBody>
      </p:sp>
      <p:sp>
        <p:nvSpPr>
          <p:cNvPr id="20" name="รูปแบบอิสระ: รูปร่าง 19"/>
          <p:cNvSpPr/>
          <p:nvPr/>
        </p:nvSpPr>
        <p:spPr>
          <a:xfrm flipH="1">
            <a:off x="5059279" y="2721593"/>
            <a:ext cx="790074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รูปแบบอิสระ: รูปร่าง 20"/>
          <p:cNvSpPr/>
          <p:nvPr/>
        </p:nvSpPr>
        <p:spPr>
          <a:xfrm flipH="1">
            <a:off x="4155908" y="2748809"/>
            <a:ext cx="790074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รูปแบบอิสระ: รูปร่าง 21"/>
          <p:cNvSpPr/>
          <p:nvPr/>
        </p:nvSpPr>
        <p:spPr>
          <a:xfrm flipH="1">
            <a:off x="3463089" y="2822196"/>
            <a:ext cx="790074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รูปแบบอิสระ: รูปร่าง 22"/>
          <p:cNvSpPr/>
          <p:nvPr/>
        </p:nvSpPr>
        <p:spPr>
          <a:xfrm flipH="1">
            <a:off x="2678029" y="2764859"/>
            <a:ext cx="790074" cy="466158"/>
          </a:xfrm>
          <a:custGeom>
            <a:avLst/>
            <a:gdLst>
              <a:gd name="connsiteX0" fmla="*/ 0 w 673768"/>
              <a:gd name="connsiteY0" fmla="*/ 0 h 466158"/>
              <a:gd name="connsiteX1" fmla="*/ 256674 w 673768"/>
              <a:gd name="connsiteY1" fmla="*/ 465221 h 466158"/>
              <a:gd name="connsiteX2" fmla="*/ 673768 w 673768"/>
              <a:gd name="connsiteY2" fmla="*/ 96253 h 46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466158">
                <a:moveTo>
                  <a:pt x="0" y="0"/>
                </a:moveTo>
                <a:cubicBezTo>
                  <a:pt x="72189" y="224589"/>
                  <a:pt x="144379" y="449179"/>
                  <a:pt x="256674" y="465221"/>
                </a:cubicBezTo>
                <a:cubicBezTo>
                  <a:pt x="368969" y="481263"/>
                  <a:pt x="521368" y="288758"/>
                  <a:pt x="673768" y="96253"/>
                </a:cubicBezTo>
              </a:path>
            </a:pathLst>
          </a:custGeom>
          <a:noFill/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505326" y="4677292"/>
            <a:ext cx="886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Iteration </a:t>
            </a:r>
            <a:r>
              <a:rPr lang="th-TH" sz="3600" dirty="0">
                <a:solidFill>
                  <a:srgbClr val="FF0000"/>
                </a:solidFill>
              </a:rPr>
              <a:t>ถัดไป จะทำกลับทางมา เพราะว่า </a:t>
            </a:r>
            <a:r>
              <a:rPr lang="en-US" sz="3600" dirty="0" err="1">
                <a:solidFill>
                  <a:srgbClr val="FF0000"/>
                </a:solidFill>
              </a:rPr>
              <a:t>startInx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th-TH" sz="3600" dirty="0">
                <a:solidFill>
                  <a:srgbClr val="FF0000"/>
                </a:solidFill>
              </a:rPr>
              <a:t>ไม่ได้โดน </a:t>
            </a:r>
            <a:r>
              <a:rPr lang="en-US" sz="3600" dirty="0">
                <a:solidFill>
                  <a:srgbClr val="FF0000"/>
                </a:solidFill>
              </a:rPr>
              <a:t>reset </a:t>
            </a:r>
            <a:r>
              <a:rPr lang="th-TH" sz="3600" dirty="0">
                <a:solidFill>
                  <a:srgbClr val="FF0000"/>
                </a:solidFill>
              </a:rPr>
              <a:t>กลับไปที่ตำแหน่ง </a:t>
            </a:r>
            <a:r>
              <a:rPr lang="en-US" sz="3600" dirty="0">
                <a:solidFill>
                  <a:srgbClr val="FF0000"/>
                </a:solidFill>
              </a:rPr>
              <a:t>i+1</a:t>
            </a:r>
          </a:p>
        </p:txBody>
      </p:sp>
    </p:spTree>
    <p:extLst>
      <p:ext uri="{BB962C8B-B14F-4D97-AF65-F5344CB8AC3E}">
        <p14:creationId xmlns:p14="http://schemas.microsoft.com/office/powerpoint/2010/main" val="256677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นำเสนอทางหน้าจอ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Cordia New</vt:lpstr>
      <vt:lpstr>Office Theme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Vishnu Kotrajaras</dc:creator>
  <cp:lastModifiedBy>Vishnu Kotrajaras</cp:lastModifiedBy>
  <cp:revision>4</cp:revision>
  <dcterms:created xsi:type="dcterms:W3CDTF">2006-08-16T00:00:00Z</dcterms:created>
  <dcterms:modified xsi:type="dcterms:W3CDTF">2017-01-22T10:59:28Z</dcterms:modified>
</cp:coreProperties>
</file>