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9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" y="381000"/>
            <a:ext cx="9278182" cy="6248400"/>
          </a:xfrm>
          <a:prstGeom prst="rect">
            <a:avLst/>
          </a:prstGeom>
        </p:spPr>
      </p:pic>
      <p:cxnSp>
        <p:nvCxnSpPr>
          <p:cNvPr id="6" name="ลูกศรเชื่อมต่อแบบตรง 5"/>
          <p:cNvCxnSpPr/>
          <p:nvPr/>
        </p:nvCxnSpPr>
        <p:spPr>
          <a:xfrm>
            <a:off x="4191000" y="4267200"/>
            <a:ext cx="838200" cy="68580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กล่องข้อความ 6"/>
          <p:cNvSpPr txBox="1"/>
          <p:nvPr/>
        </p:nvSpPr>
        <p:spPr>
          <a:xfrm>
            <a:off x="5257800" y="4572000"/>
            <a:ext cx="3886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/>
              <a:t>ใช้ </a:t>
            </a:r>
            <a:r>
              <a:rPr lang="en-US" sz="2800" b="1" dirty="0"/>
              <a:t>iterator </a:t>
            </a:r>
            <a:r>
              <a:rPr lang="th-TH" sz="2800" b="1" dirty="0"/>
              <a:t>เปลี่ยน </a:t>
            </a:r>
            <a:r>
              <a:rPr lang="en-US" sz="2800" b="1" dirty="0"/>
              <a:t>content </a:t>
            </a:r>
            <a:r>
              <a:rPr lang="th-TH" sz="2800" b="1" dirty="0"/>
              <a:t>ไม่ได้  เพราะตัว </a:t>
            </a:r>
            <a:r>
              <a:rPr lang="en-US" sz="2800" b="1" dirty="0"/>
              <a:t>tree </a:t>
            </a:r>
            <a:r>
              <a:rPr lang="th-TH" sz="2800" b="1" dirty="0"/>
              <a:t>ข้างในจะเจ๊ง </a:t>
            </a:r>
            <a:endParaRPr lang="en-US" sz="2800" b="1" dirty="0"/>
          </a:p>
        </p:txBody>
      </p:sp>
      <p:sp>
        <p:nvSpPr>
          <p:cNvPr id="8" name="วงรี 7"/>
          <p:cNvSpPr/>
          <p:nvPr/>
        </p:nvSpPr>
        <p:spPr>
          <a:xfrm>
            <a:off x="228600" y="381000"/>
            <a:ext cx="1752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วงรี 8"/>
          <p:cNvSpPr/>
          <p:nvPr/>
        </p:nvSpPr>
        <p:spPr>
          <a:xfrm>
            <a:off x="609600" y="1828800"/>
            <a:ext cx="3276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วงรี 9"/>
          <p:cNvSpPr/>
          <p:nvPr/>
        </p:nvSpPr>
        <p:spPr>
          <a:xfrm>
            <a:off x="3124200" y="3190374"/>
            <a:ext cx="1905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90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หาของใน </a:t>
            </a:r>
            <a:r>
              <a:rPr lang="en-US" dirty="0"/>
              <a:t>set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9" y="1417638"/>
            <a:ext cx="8673582" cy="2849562"/>
          </a:xfrm>
          <a:prstGeom prst="rect">
            <a:avLst/>
          </a:prstGeom>
        </p:spPr>
      </p:pic>
      <p:sp>
        <p:nvSpPr>
          <p:cNvPr id="5" name="กล่องข้อความ 4"/>
          <p:cNvSpPr txBox="1"/>
          <p:nvPr/>
        </p:nvSpPr>
        <p:spPr>
          <a:xfrm>
            <a:off x="838200" y="4871591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b="1" dirty="0"/>
              <a:t>ถ้าหาเจอจะรีเทิร์น </a:t>
            </a:r>
            <a:r>
              <a:rPr lang="en-US" sz="3200" b="1" dirty="0"/>
              <a:t>iterator </a:t>
            </a:r>
            <a:r>
              <a:rPr lang="th-TH" sz="3200" b="1" dirty="0"/>
              <a:t>ชี้ตำแหน่งที่เจอ แต่ถ้าหาไม่เจอจะรีเทิร์น </a:t>
            </a:r>
            <a:r>
              <a:rPr lang="en-US" sz="3200" b="1" dirty="0"/>
              <a:t>iterator </a:t>
            </a:r>
            <a:r>
              <a:rPr lang="th-TH" sz="3200" b="1" dirty="0"/>
              <a:t>ที่ชี้ที่ </a:t>
            </a:r>
            <a:r>
              <a:rPr lang="en-US" sz="3200" b="1" dirty="0"/>
              <a:t>end()</a:t>
            </a:r>
          </a:p>
        </p:txBody>
      </p:sp>
    </p:spTree>
    <p:extLst>
      <p:ext uri="{BB962C8B-B14F-4D97-AF65-F5344CB8AC3E}">
        <p14:creationId xmlns:p14="http://schemas.microsoft.com/office/powerpoint/2010/main" val="372367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เอาของออกจาก </a:t>
            </a:r>
            <a:r>
              <a:rPr lang="en-US" dirty="0"/>
              <a:t>set</a:t>
            </a:r>
          </a:p>
        </p:txBody>
      </p:sp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" y="1393575"/>
            <a:ext cx="9327600" cy="1173162"/>
          </a:xfrm>
          <a:prstGeom prst="rect">
            <a:avLst/>
          </a:prstGeom>
        </p:spPr>
      </p:pic>
      <p:pic>
        <p:nvPicPr>
          <p:cNvPr id="5" name="รูปภาพ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267200"/>
            <a:ext cx="7242048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เช็คว่าเซ็ตว่างมั้ย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/>
              <a:t>ใช้  </a:t>
            </a:r>
            <a:r>
              <a:rPr lang="en-US" dirty="0" err="1"/>
              <a:t>s.empty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586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รูปภาพ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856956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78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57</Words>
  <Application>Microsoft Office PowerPoint</Application>
  <PresentationFormat>นำเสนอทางหน้าจอ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6</vt:i4>
      </vt:variant>
    </vt:vector>
  </HeadingPairs>
  <TitlesOfParts>
    <vt:vector size="11" baseType="lpstr">
      <vt:lpstr>Angsana New</vt:lpstr>
      <vt:lpstr>Arial</vt:lpstr>
      <vt:lpstr>Calibri</vt:lpstr>
      <vt:lpstr>Cordia New</vt:lpstr>
      <vt:lpstr>Office Theme</vt:lpstr>
      <vt:lpstr>set</vt:lpstr>
      <vt:lpstr>งานนำเสนอ PowerPoint</vt:lpstr>
      <vt:lpstr>หาของใน set</vt:lpstr>
      <vt:lpstr>เอาของออกจาก set</vt:lpstr>
      <vt:lpstr>เช็คว่าเซ็ตว่างมั้ย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</dc:title>
  <dc:creator>Vishnu Kotrajaras</dc:creator>
  <cp:lastModifiedBy>Vishnu Kotrajaras</cp:lastModifiedBy>
  <cp:revision>3</cp:revision>
  <dcterms:created xsi:type="dcterms:W3CDTF">2006-08-16T00:00:00Z</dcterms:created>
  <dcterms:modified xsi:type="dcterms:W3CDTF">2017-01-10T19:13:38Z</dcterms:modified>
</cp:coreProperties>
</file>