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6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200"/>
            <a:ext cx="9144000" cy="5105400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3276600" y="83820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it-&gt; </a:t>
            </a:r>
            <a:r>
              <a:rPr lang="th-TH" sz="4400" dirty="0"/>
              <a:t>มีความหมายเดียวกับ  </a:t>
            </a:r>
            <a:r>
              <a:rPr lang="en-US" sz="4400" dirty="0"/>
              <a:t>(*it).</a:t>
            </a:r>
          </a:p>
        </p:txBody>
      </p:sp>
    </p:spTree>
    <p:extLst>
      <p:ext uri="{BB962C8B-B14F-4D97-AF65-F5344CB8AC3E}">
        <p14:creationId xmlns:p14="http://schemas.microsoft.com/office/powerpoint/2010/main" val="374688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นำเสนอทางหน้าจอ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5" baseType="lpstr">
      <vt:lpstr>Arial</vt:lpstr>
      <vt:lpstr>Calibri</vt:lpstr>
      <vt:lpstr>Cordia New</vt:lpstr>
      <vt:lpstr>Office Theme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Vishnu Kotrajaras</dc:creator>
  <cp:lastModifiedBy>Vishnu Kotrajaras</cp:lastModifiedBy>
  <cp:revision>3</cp:revision>
  <dcterms:created xsi:type="dcterms:W3CDTF">2006-08-16T00:00:00Z</dcterms:created>
  <dcterms:modified xsi:type="dcterms:W3CDTF">2017-01-22T12:17:53Z</dcterms:modified>
</cp:coreProperties>
</file>