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68" r:id="rId4"/>
    <p:sldId id="266" r:id="rId5"/>
    <p:sldId id="260" r:id="rId6"/>
    <p:sldId id="269" r:id="rId7"/>
    <p:sldId id="261" r:id="rId8"/>
    <p:sldId id="270" r:id="rId9"/>
    <p:sldId id="271" r:id="rId10"/>
    <p:sldId id="272" r:id="rId11"/>
    <p:sldId id="273" r:id="rId12"/>
    <p:sldId id="274" r:id="rId13"/>
    <p:sldId id="262" r:id="rId14"/>
    <p:sldId id="263" r:id="rId15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6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E79-7A78-4D07-A3C8-A0E03A76B15B}" type="datetimeFigureOut">
              <a:rPr lang="th-TH" smtClean="0"/>
              <a:pPr/>
              <a:t>22/01/60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ADA9-486E-410D-8AE4-CD4085533F9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E79-7A78-4D07-A3C8-A0E03A76B15B}" type="datetimeFigureOut">
              <a:rPr lang="th-TH" smtClean="0"/>
              <a:pPr/>
              <a:t>22/01/60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ADA9-486E-410D-8AE4-CD4085533F9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E79-7A78-4D07-A3C8-A0E03A76B15B}" type="datetimeFigureOut">
              <a:rPr lang="th-TH" smtClean="0"/>
              <a:pPr/>
              <a:t>22/01/60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ADA9-486E-410D-8AE4-CD4085533F9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E79-7A78-4D07-A3C8-A0E03A76B15B}" type="datetimeFigureOut">
              <a:rPr lang="th-TH" smtClean="0"/>
              <a:pPr/>
              <a:t>22/01/60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ADA9-486E-410D-8AE4-CD4085533F9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E79-7A78-4D07-A3C8-A0E03A76B15B}" type="datetimeFigureOut">
              <a:rPr lang="th-TH" smtClean="0"/>
              <a:pPr/>
              <a:t>22/01/60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ADA9-486E-410D-8AE4-CD4085533F9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E79-7A78-4D07-A3C8-A0E03A76B15B}" type="datetimeFigureOut">
              <a:rPr lang="th-TH" smtClean="0"/>
              <a:pPr/>
              <a:t>22/01/60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ADA9-486E-410D-8AE4-CD4085533F9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E79-7A78-4D07-A3C8-A0E03A76B15B}" type="datetimeFigureOut">
              <a:rPr lang="th-TH" smtClean="0"/>
              <a:pPr/>
              <a:t>22/01/60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ADA9-486E-410D-8AE4-CD4085533F9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E79-7A78-4D07-A3C8-A0E03A76B15B}" type="datetimeFigureOut">
              <a:rPr lang="th-TH" smtClean="0"/>
              <a:pPr/>
              <a:t>22/01/60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ADA9-486E-410D-8AE4-CD4085533F9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E79-7A78-4D07-A3C8-A0E03A76B15B}" type="datetimeFigureOut">
              <a:rPr lang="th-TH" smtClean="0"/>
              <a:pPr/>
              <a:t>22/01/60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ADA9-486E-410D-8AE4-CD4085533F9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E79-7A78-4D07-A3C8-A0E03A76B15B}" type="datetimeFigureOut">
              <a:rPr lang="th-TH" smtClean="0"/>
              <a:pPr/>
              <a:t>22/01/60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ADA9-486E-410D-8AE4-CD4085533F9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E79-7A78-4D07-A3C8-A0E03A76B15B}" type="datetimeFigureOut">
              <a:rPr lang="th-TH" smtClean="0"/>
              <a:pPr/>
              <a:t>22/01/60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ADA9-486E-410D-8AE4-CD4085533F9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8EE79-7A78-4D07-A3C8-A0E03A76B15B}" type="datetimeFigureOut">
              <a:rPr lang="th-TH" smtClean="0"/>
              <a:pPr/>
              <a:t>22/01/60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EADA9-486E-410D-8AE4-CD4085533F9F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#include &lt;algorithm&gt;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std</a:t>
            </a:r>
            <a:r>
              <a:rPr lang="en-US" b="1" dirty="0"/>
              <a:t>::find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th-TH" dirty="0"/>
          </a:p>
          <a:p>
            <a:pPr>
              <a:buNone/>
            </a:pPr>
            <a:r>
              <a:rPr lang="en-US" dirty="0"/>
              <a:t>vector&lt;</a:t>
            </a:r>
            <a:r>
              <a:rPr lang="en-US" dirty="0" err="1"/>
              <a:t>int</a:t>
            </a:r>
            <a:r>
              <a:rPr lang="en-US" dirty="0"/>
              <a:t>&gt; v; // </a:t>
            </a:r>
            <a:r>
              <a:rPr lang="th-TH" dirty="0"/>
              <a:t>สมมุติว่าใส่ของเข้าไปก็แล้วกันนะ </a:t>
            </a:r>
            <a:endParaRPr lang="en-US" dirty="0"/>
          </a:p>
          <a:p>
            <a:pPr>
              <a:buNone/>
            </a:pPr>
            <a:r>
              <a:rPr lang="en-US" dirty="0"/>
              <a:t>vector&lt;</a:t>
            </a:r>
            <a:r>
              <a:rPr lang="en-US" dirty="0" err="1"/>
              <a:t>int</a:t>
            </a:r>
            <a:r>
              <a:rPr lang="en-US" dirty="0"/>
              <a:t>&gt;::iterator it; </a:t>
            </a:r>
          </a:p>
          <a:p>
            <a:pPr>
              <a:buNone/>
            </a:pPr>
            <a:r>
              <a:rPr lang="en-US" dirty="0"/>
              <a:t>	it = find (</a:t>
            </a:r>
            <a:r>
              <a:rPr lang="en-US" dirty="0" err="1"/>
              <a:t>v.begin</a:t>
            </a:r>
            <a:r>
              <a:rPr lang="en-US" dirty="0"/>
              <a:t>(), </a:t>
            </a:r>
            <a:r>
              <a:rPr lang="en-US" dirty="0" err="1"/>
              <a:t>v.end</a:t>
            </a:r>
            <a:r>
              <a:rPr lang="en-US" dirty="0"/>
              <a:t>(), 30); </a:t>
            </a:r>
          </a:p>
          <a:p>
            <a:pPr>
              <a:buNone/>
            </a:pPr>
            <a:r>
              <a:rPr lang="en-US" dirty="0"/>
              <a:t>	if (it == </a:t>
            </a:r>
            <a:r>
              <a:rPr lang="en-US" dirty="0" err="1"/>
              <a:t>v.end</a:t>
            </a:r>
            <a:r>
              <a:rPr lang="en-US" dirty="0"/>
              <a:t>()) </a:t>
            </a:r>
            <a:r>
              <a:rPr lang="en-US" dirty="0" err="1"/>
              <a:t>cout</a:t>
            </a:r>
            <a:r>
              <a:rPr lang="en-US" dirty="0"/>
              <a:t> &lt;&lt; "30 not found " &lt;&lt; </a:t>
            </a:r>
            <a:r>
              <a:rPr lang="en-US" dirty="0" err="1"/>
              <a:t>endl</a:t>
            </a:r>
            <a:r>
              <a:rPr lang="en-US" dirty="0"/>
              <a:t>; else </a:t>
            </a:r>
            <a:r>
              <a:rPr lang="en-US" dirty="0" err="1"/>
              <a:t>cout</a:t>
            </a:r>
            <a:r>
              <a:rPr lang="en-US" dirty="0"/>
              <a:t> &lt;&lt; "30 is in v " 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th-TH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810" y="2276872"/>
            <a:ext cx="93426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InputIterator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 find 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InputIterator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 first,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InputIterator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 last,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const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 T&amp;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val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endParaRPr kumimoji="0" lang="en-US" altLang="en-US" sz="4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251520" y="2738537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accent3">
                    <a:lumMod val="50000"/>
                  </a:schemeClr>
                </a:solidFill>
              </a:rPr>
              <a:t>หา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</a:rPr>
              <a:t>val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h-TH" sz="3600" dirty="0">
                <a:solidFill>
                  <a:schemeClr val="accent3">
                    <a:lumMod val="50000"/>
                  </a:schemeClr>
                </a:solidFill>
              </a:rPr>
              <a:t>ในช่วงข้อมูล 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[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</a:rPr>
              <a:t>first,last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) </a:t>
            </a:r>
            <a:r>
              <a:rPr lang="th-TH" sz="3600" dirty="0">
                <a:solidFill>
                  <a:schemeClr val="accent3">
                    <a:lumMod val="50000"/>
                  </a:schemeClr>
                </a:solidFill>
              </a:rPr>
              <a:t>ถ้าเจอ ให้รีเทิร์น 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iterator </a:t>
            </a:r>
            <a:r>
              <a:rPr lang="th-TH" sz="3600" dirty="0">
                <a:solidFill>
                  <a:schemeClr val="accent3">
                    <a:lumMod val="50000"/>
                  </a:schemeClr>
                </a:solidFill>
              </a:rPr>
              <a:t>ชี้ตำแหน่งของ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</a:rPr>
              <a:t>val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h-TH" sz="3600" dirty="0">
                <a:solidFill>
                  <a:schemeClr val="accent3">
                    <a:lumMod val="50000"/>
                  </a:schemeClr>
                </a:solidFill>
              </a:rPr>
              <a:t>แต่ถ้าไม่เจอ ให้รีเทิร์น 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last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</a:t>
            </a:r>
            <a:r>
              <a:rPr lang="th-TH" dirty="0"/>
              <a:t>โดยใส่ </a:t>
            </a:r>
            <a:r>
              <a:rPr lang="en-US" dirty="0"/>
              <a:t>lambda expression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8375971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6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</a:t>
            </a:r>
            <a:r>
              <a:rPr lang="th-TH" dirty="0"/>
              <a:t>ด้วย</a:t>
            </a:r>
            <a:r>
              <a:rPr lang="th-TH" dirty="0" err="1"/>
              <a:t>ฟั</a:t>
            </a:r>
            <a:r>
              <a:rPr lang="th-TH" dirty="0"/>
              <a:t>งก</a:t>
            </a:r>
            <a:r>
              <a:rPr lang="th-TH" dirty="0" err="1"/>
              <a:t>์ชั่น</a:t>
            </a:r>
            <a:r>
              <a:rPr lang="th-TH" dirty="0"/>
              <a:t>ที่นิยามมาก่อนเอง</a:t>
            </a:r>
            <a:endParaRPr lang="en-US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96752"/>
            <a:ext cx="7679123" cy="593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87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23528" y="2852936"/>
            <a:ext cx="8229600" cy="1143000"/>
          </a:xfrm>
        </p:spPr>
        <p:txBody>
          <a:bodyPr/>
          <a:lstStyle/>
          <a:p>
            <a:r>
              <a:rPr lang="en-US" dirty="0"/>
              <a:t>algorithm  </a:t>
            </a:r>
            <a:r>
              <a:rPr lang="th-TH" dirty="0"/>
              <a:t>ยังมี</a:t>
            </a:r>
            <a:r>
              <a:rPr lang="th-TH" dirty="0" err="1"/>
              <a:t>ฟั</a:t>
            </a:r>
            <a:r>
              <a:rPr lang="th-TH" dirty="0"/>
              <a:t>งก</a:t>
            </a:r>
            <a:r>
              <a:rPr lang="th-TH" dirty="0" err="1"/>
              <a:t>์ชั่นอื่นๆ</a:t>
            </a:r>
            <a:r>
              <a:rPr lang="th-TH" dirty="0"/>
              <a:t>อีกมาก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3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4533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Write a program that creates a string then puts the characters in alphabetical order (there's a sort algorithm).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r>
              <a:rPr lang="en-US" dirty="0"/>
              <a:t>Write a program that creates a string then shuffles the characters (there's a </a:t>
            </a:r>
            <a:r>
              <a:rPr lang="en-US" dirty="0" err="1"/>
              <a:t>random_shuffle</a:t>
            </a:r>
            <a:r>
              <a:rPr lang="en-US" dirty="0"/>
              <a:t> algorithm)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Write a program that creates a vector of strings and then puts the strings in alphabetical order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Write a program that creates 2 strings then prints out the letters they have in common.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4867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Write a program that creates a string then removes the spaces in the string (use remove and erase).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Write a program that creates a string then counts the number of times that a particular letter ('t' for example) appears in the string. (there's a count algorithm).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Write a function that given 2 strings tells you if one is a reverse of the other (use reverse on one string and see if it matches the other)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Write a program that creates a vector of floats and reverses them.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 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/>
              <a:t>เขียนโปรแกรมอ่าน </a:t>
            </a:r>
            <a:r>
              <a:rPr lang="en-US" dirty="0"/>
              <a:t>input </a:t>
            </a:r>
            <a:r>
              <a:rPr lang="th-TH" dirty="0"/>
              <a:t>(เอาเป็น </a:t>
            </a:r>
            <a:r>
              <a:rPr lang="en-US" dirty="0" err="1"/>
              <a:t>int</a:t>
            </a:r>
            <a:r>
              <a:rPr lang="th-TH" dirty="0"/>
              <a:t> เท่านั้น) จากคีย์บอร์ด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size 1 2 3 .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th-TH" dirty="0"/>
              <a:t>มาสร้าง</a:t>
            </a:r>
            <a:r>
              <a:rPr lang="th-TH" dirty="0" err="1"/>
              <a:t>เวคเตอร์</a:t>
            </a:r>
            <a:r>
              <a:rPr lang="th-TH" dirty="0"/>
              <a:t> หลังจากนั้นให้ </a:t>
            </a:r>
            <a:r>
              <a:rPr lang="en-US" dirty="0"/>
              <a:t>user</a:t>
            </a:r>
            <a:r>
              <a:rPr lang="th-TH" dirty="0"/>
              <a:t> พิมพ์หาค่าที่ต้องการว่ามีหรือไม่ (พิมพ์ว่ามีหรือไม่มีเป็นการตอบออกมา)  </a:t>
            </a: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r>
              <a:rPr lang="th-TH" dirty="0"/>
              <a:t>เราใช้ </a:t>
            </a:r>
            <a:r>
              <a:rPr lang="en-US" dirty="0" err="1"/>
              <a:t>std</a:t>
            </a:r>
            <a:r>
              <a:rPr lang="en-US" dirty="0"/>
              <a:t>::find </a:t>
            </a:r>
            <a:r>
              <a:rPr lang="th-TH" dirty="0"/>
              <a:t>ในการหา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1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map::find </a:t>
            </a:r>
            <a:r>
              <a:rPr lang="th-TH" dirty="0"/>
              <a:t>กับ </a:t>
            </a:r>
            <a:r>
              <a:rPr lang="en-US" dirty="0" err="1"/>
              <a:t>std</a:t>
            </a:r>
            <a:r>
              <a:rPr lang="en-US" dirty="0"/>
              <a:t>::find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/>
              <a:t>ถ้าใช้ </a:t>
            </a:r>
            <a:r>
              <a:rPr lang="en-US" dirty="0" err="1"/>
              <a:t>std</a:t>
            </a:r>
            <a:r>
              <a:rPr lang="en-US" dirty="0"/>
              <a:t> </a:t>
            </a:r>
            <a:r>
              <a:rPr lang="th-TH" dirty="0"/>
              <a:t>มันจะเป็นการพยายามหา </a:t>
            </a:r>
            <a:r>
              <a:rPr lang="en-US" dirty="0"/>
              <a:t>pair </a:t>
            </a:r>
            <a:r>
              <a:rPr lang="th-TH" dirty="0"/>
              <a:t>ทั้ง </a:t>
            </a:r>
            <a:r>
              <a:rPr lang="en-US" dirty="0"/>
              <a:t>pair </a:t>
            </a:r>
          </a:p>
          <a:p>
            <a:r>
              <a:rPr lang="th-TH" dirty="0"/>
              <a:t>แต่ถ้าใช้ของ </a:t>
            </a:r>
            <a:r>
              <a:rPr lang="en-US" dirty="0"/>
              <a:t>map </a:t>
            </a:r>
            <a:r>
              <a:rPr lang="th-TH" dirty="0"/>
              <a:t>เราให้ </a:t>
            </a:r>
            <a:r>
              <a:rPr lang="en-US" dirty="0"/>
              <a:t>key </a:t>
            </a:r>
            <a:r>
              <a:rPr lang="th-TH" dirty="0"/>
              <a:t>แล้วมันจะหา </a:t>
            </a:r>
            <a:r>
              <a:rPr lang="en-US" dirty="0"/>
              <a:t>value </a:t>
            </a:r>
          </a:p>
          <a:p>
            <a:endParaRPr lang="en-US" dirty="0"/>
          </a:p>
          <a:p>
            <a:r>
              <a:rPr lang="th-TH" dirty="0"/>
              <a:t>ดังนั้นใช้งานคนละแบบ </a:t>
            </a:r>
          </a:p>
          <a:p>
            <a:endParaRPr lang="th-TH" dirty="0"/>
          </a:p>
          <a:p>
            <a:r>
              <a:rPr lang="th-TH" dirty="0"/>
              <a:t>แต่</a:t>
            </a:r>
            <a:r>
              <a:rPr lang="th-TH" dirty="0" err="1"/>
              <a:t>จริงๆ</a:t>
            </a:r>
            <a:r>
              <a:rPr lang="th-TH" dirty="0"/>
              <a:t> ถ้าใช้งานกับ </a:t>
            </a:r>
            <a:r>
              <a:rPr lang="en-US" dirty="0"/>
              <a:t>map  </a:t>
            </a:r>
            <a:r>
              <a:rPr lang="th-TH" dirty="0"/>
              <a:t>ตัวเมธอดของ </a:t>
            </a:r>
            <a:r>
              <a:rPr lang="en-US" dirty="0"/>
              <a:t>map </a:t>
            </a:r>
            <a:r>
              <a:rPr lang="th-TH" dirty="0"/>
              <a:t>เอง จะเร็วกว่า เพราะ </a:t>
            </a:r>
            <a:r>
              <a:rPr lang="en-US" dirty="0"/>
              <a:t>search </a:t>
            </a:r>
            <a:r>
              <a:rPr lang="th-TH" dirty="0"/>
              <a:t>ใน </a:t>
            </a:r>
            <a:r>
              <a:rPr lang="en-US" dirty="0"/>
              <a:t>structure </a:t>
            </a:r>
            <a:r>
              <a:rPr lang="th-TH" dirty="0"/>
              <a:t>ของ </a:t>
            </a:r>
            <a:r>
              <a:rPr lang="en-US" dirty="0"/>
              <a:t>map </a:t>
            </a:r>
            <a:r>
              <a:rPr lang="th-TH" dirty="0"/>
              <a:t>ที่เก็บดาต้า (ซึ่ง</a:t>
            </a:r>
            <a:r>
              <a:rPr lang="th-TH" dirty="0" err="1"/>
              <a:t>จริงๆ</a:t>
            </a:r>
            <a:r>
              <a:rPr lang="th-TH" dirty="0"/>
              <a:t> เก็บเป็นต้นไม้  ดังนั้นจะหาดาต้าได้เร็วกว่า </a:t>
            </a:r>
            <a:r>
              <a:rPr lang="en-US" dirty="0" err="1"/>
              <a:t>std</a:t>
            </a:r>
            <a:r>
              <a:rPr lang="en-US" dirty="0"/>
              <a:t>::find </a:t>
            </a:r>
            <a:r>
              <a:rPr lang="th-TH" dirty="0"/>
              <a:t>ซึ่งต้องไล่หาดาต้าแต่ละตัวด้วย </a:t>
            </a:r>
            <a:r>
              <a:rPr lang="en-US" dirty="0"/>
              <a:t>iterator </a:t>
            </a:r>
            <a:r>
              <a:rPr lang="th-TH" dirty="0"/>
              <a:t>เท่านั้น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1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229600" cy="720080"/>
          </a:xfrm>
        </p:spPr>
        <p:txBody>
          <a:bodyPr>
            <a:normAutofit/>
          </a:bodyPr>
          <a:lstStyle/>
          <a:p>
            <a:r>
              <a:rPr lang="en-US" b="1" dirty="0" err="1"/>
              <a:t>std</a:t>
            </a:r>
            <a:r>
              <a:rPr lang="en-US" b="1" dirty="0"/>
              <a:t>::</a:t>
            </a:r>
            <a:r>
              <a:rPr lang="en-US" b="1" dirty="0" err="1"/>
              <a:t>find_if</a:t>
            </a:r>
            <a:endParaRPr lang="en-US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654" y="1585338"/>
            <a:ext cx="89274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InputIterator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find_if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InputIterator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 first,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InputIterator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 last,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UnaryPredicate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pred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314600" y="2636912"/>
            <a:ext cx="86135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4000" dirty="0">
                <a:solidFill>
                  <a:schemeClr val="accent3">
                    <a:lumMod val="50000"/>
                  </a:schemeClr>
                </a:solidFill>
              </a:rPr>
              <a:t>หา ในช่วงข้อมูล 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[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</a:rPr>
              <a:t>first,last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) </a:t>
            </a:r>
            <a:r>
              <a:rPr lang="th-TH" sz="4000" dirty="0">
                <a:solidFill>
                  <a:schemeClr val="accent3">
                    <a:lumMod val="50000"/>
                  </a:schemeClr>
                </a:solidFill>
              </a:rPr>
              <a:t>ว่า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</a:rPr>
              <a:t>pred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h-TH" sz="4000" dirty="0">
                <a:solidFill>
                  <a:schemeClr val="accent3">
                    <a:lumMod val="50000"/>
                  </a:schemeClr>
                </a:solidFill>
              </a:rPr>
              <a:t>เป็น 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true </a:t>
            </a:r>
            <a:r>
              <a:rPr lang="th-TH" sz="4000" dirty="0">
                <a:solidFill>
                  <a:schemeClr val="accent3">
                    <a:lumMod val="50000"/>
                  </a:schemeClr>
                </a:solidFill>
              </a:rPr>
              <a:t>หรือเปล่า ถ้าเจอ ให้รีเทิร์น 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iterator </a:t>
            </a:r>
            <a:r>
              <a:rPr lang="th-TH" sz="4000" dirty="0">
                <a:solidFill>
                  <a:schemeClr val="accent3">
                    <a:lumMod val="50000"/>
                  </a:schemeClr>
                </a:solidFill>
              </a:rPr>
              <a:t>ชี้ตำแหน่งของ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</a:rPr>
              <a:t>val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h-TH" sz="4000" dirty="0">
                <a:solidFill>
                  <a:schemeClr val="accent3">
                    <a:lumMod val="50000"/>
                  </a:schemeClr>
                </a:solidFill>
              </a:rPr>
              <a:t>แต่ถ้าไม่เจอ ให้รีเทิร์น 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last </a:t>
            </a:r>
          </a:p>
        </p:txBody>
      </p:sp>
    </p:spTree>
    <p:extLst>
      <p:ext uri="{BB962C8B-B14F-4D97-AF65-F5344CB8AC3E}">
        <p14:creationId xmlns:p14="http://schemas.microsoft.com/office/powerpoint/2010/main" val="329393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/>
              <a:t>#include &lt;</a:t>
            </a:r>
            <a:r>
              <a:rPr lang="en-US" i="1" dirty="0" err="1"/>
              <a:t>iostream</a:t>
            </a:r>
            <a:r>
              <a:rPr lang="en-US" i="1" dirty="0"/>
              <a:t>&gt;</a:t>
            </a:r>
            <a:endParaRPr lang="en-US" dirty="0"/>
          </a:p>
          <a:p>
            <a:pPr>
              <a:buNone/>
            </a:pPr>
            <a:r>
              <a:rPr lang="en-US" i="1" dirty="0"/>
              <a:t>#include &lt;algorithm&gt;</a:t>
            </a:r>
            <a:endParaRPr lang="en-US" dirty="0"/>
          </a:p>
          <a:p>
            <a:pPr>
              <a:buNone/>
            </a:pPr>
            <a:r>
              <a:rPr lang="en-US" i="1" dirty="0"/>
              <a:t>#include &lt;vector&gt;</a:t>
            </a:r>
            <a:endParaRPr lang="th-TH" i="1" dirty="0"/>
          </a:p>
          <a:p>
            <a:pPr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b="1" i="1" dirty="0" err="1">
                <a:solidFill>
                  <a:srgbClr val="FF0000"/>
                </a:solidFill>
              </a:rPr>
              <a:t>bool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IsOdd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i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) { </a:t>
            </a:r>
            <a:r>
              <a:rPr lang="en-US" b="1" i="1" dirty="0">
                <a:solidFill>
                  <a:srgbClr val="FF0000"/>
                </a:solidFill>
              </a:rPr>
              <a:t>return</a:t>
            </a:r>
            <a:r>
              <a:rPr lang="en-US" b="1" dirty="0">
                <a:solidFill>
                  <a:srgbClr val="FF0000"/>
                </a:solidFill>
              </a:rPr>
              <a:t> ((i%2)==1); } 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 err="1"/>
              <a:t>int</a:t>
            </a:r>
            <a:r>
              <a:rPr lang="en-US" dirty="0"/>
              <a:t> main () { </a:t>
            </a:r>
          </a:p>
          <a:p>
            <a:pPr>
              <a:buNone/>
            </a:pPr>
            <a:r>
              <a:rPr lang="en-US" dirty="0"/>
              <a:t>	std::vector&lt;</a:t>
            </a:r>
            <a:r>
              <a:rPr lang="en-US" i="1" dirty="0" err="1"/>
              <a:t>int</a:t>
            </a:r>
            <a:r>
              <a:rPr lang="en-US" dirty="0"/>
              <a:t>&gt; </a:t>
            </a:r>
            <a:r>
              <a:rPr lang="en-US" dirty="0" err="1"/>
              <a:t>myvector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myvector.push_back</a:t>
            </a:r>
            <a:r>
              <a:rPr lang="en-US" dirty="0"/>
              <a:t>(10); </a:t>
            </a:r>
            <a:r>
              <a:rPr lang="en-US" dirty="0" err="1"/>
              <a:t>myvector.push_back</a:t>
            </a:r>
            <a:r>
              <a:rPr lang="en-US" dirty="0"/>
              <a:t>(25); </a:t>
            </a:r>
            <a:r>
              <a:rPr lang="en-US" dirty="0" err="1"/>
              <a:t>myvector.push_back</a:t>
            </a:r>
            <a:r>
              <a:rPr lang="en-US" dirty="0"/>
              <a:t>(40); </a:t>
            </a:r>
            <a:r>
              <a:rPr lang="en-US" dirty="0" err="1"/>
              <a:t>myvector.push_back</a:t>
            </a:r>
            <a:r>
              <a:rPr lang="en-US" dirty="0"/>
              <a:t>(55);</a:t>
            </a:r>
            <a:endParaRPr lang="th-TH" dirty="0"/>
          </a:p>
          <a:p>
            <a:pPr>
              <a:buNone/>
            </a:pPr>
            <a:endParaRPr lang="th-TH" dirty="0"/>
          </a:p>
          <a:p>
            <a:pPr>
              <a:buNone/>
            </a:pPr>
            <a:r>
              <a:rPr lang="th-TH" dirty="0"/>
              <a:t>      </a:t>
            </a:r>
            <a:r>
              <a:rPr lang="en-US" dirty="0"/>
              <a:t> std::vector&lt;</a:t>
            </a:r>
            <a:r>
              <a:rPr lang="en-US" i="1" dirty="0" err="1"/>
              <a:t>int</a:t>
            </a:r>
            <a:r>
              <a:rPr lang="en-US" dirty="0"/>
              <a:t>&gt;::iterator it = std::</a:t>
            </a:r>
            <a:r>
              <a:rPr lang="en-US" dirty="0" err="1"/>
              <a:t>find_if</a:t>
            </a:r>
            <a:r>
              <a:rPr lang="en-US" dirty="0"/>
              <a:t> (</a:t>
            </a:r>
            <a:r>
              <a:rPr lang="en-US" dirty="0" err="1"/>
              <a:t>myvector.begin</a:t>
            </a:r>
            <a:r>
              <a:rPr lang="en-US" dirty="0"/>
              <a:t>(), </a:t>
            </a:r>
            <a:r>
              <a:rPr lang="en-US" dirty="0" err="1"/>
              <a:t>myvector.end</a:t>
            </a:r>
            <a:r>
              <a:rPr lang="en-US" dirty="0"/>
              <a:t>(), </a:t>
            </a:r>
            <a:r>
              <a:rPr lang="en-US" dirty="0" err="1"/>
              <a:t>IsOdd</a:t>
            </a:r>
            <a:r>
              <a:rPr lang="en-US" dirty="0"/>
              <a:t>);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 &lt;&lt; "The first odd value is " &lt;&lt; *it &lt;&lt; '\n'; </a:t>
            </a:r>
            <a:r>
              <a:rPr lang="en-US" i="1" dirty="0"/>
              <a:t>return</a:t>
            </a:r>
            <a:r>
              <a:rPr lang="en-US" dirty="0"/>
              <a:t> 0; }</a:t>
            </a:r>
            <a:endParaRPr lang="th-TH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b="1" dirty="0" err="1"/>
              <a:t>std</a:t>
            </a:r>
            <a:r>
              <a:rPr lang="en-US" b="1" dirty="0"/>
              <a:t>::sort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632" y="1196752"/>
            <a:ext cx="93490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void sort 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RandomAccessIterator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first,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RandomAccessIterator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last);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323528" y="1844824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/>
              <a:t>เรียงดาต้า จากช่วง </a:t>
            </a:r>
            <a:r>
              <a:rPr lang="en-US" sz="3600" dirty="0"/>
              <a:t>[</a:t>
            </a:r>
            <a:r>
              <a:rPr lang="en-US" sz="3600" dirty="0" err="1"/>
              <a:t>first,last</a:t>
            </a:r>
            <a:r>
              <a:rPr lang="en-US" sz="3600" dirty="0"/>
              <a:t>) </a:t>
            </a:r>
            <a:r>
              <a:rPr lang="th-TH" sz="3600" dirty="0"/>
              <a:t>ให้เรียงจากน้อยไปมาก  (การเรียง เทียบด้วยเครื่องหมาย  </a:t>
            </a:r>
            <a:r>
              <a:rPr lang="en-US" sz="3600" dirty="0"/>
              <a:t>&lt;  )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2383" y="4108604"/>
            <a:ext cx="886324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void sort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RandomAccessIterator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first,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RandomAccessIterator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last, Compare comp);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62744" y="5236390"/>
            <a:ext cx="891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600" dirty="0"/>
              <a:t>เรียงดาต้า จากช่วง </a:t>
            </a:r>
            <a:r>
              <a:rPr lang="en-US" sz="3600" dirty="0"/>
              <a:t>[</a:t>
            </a:r>
            <a:r>
              <a:rPr lang="en-US" sz="3600" dirty="0" err="1"/>
              <a:t>first,last</a:t>
            </a:r>
            <a:r>
              <a:rPr lang="en-US" sz="3600" dirty="0"/>
              <a:t>) </a:t>
            </a:r>
            <a:r>
              <a:rPr lang="th-TH" sz="3600" dirty="0"/>
              <a:t>ให้เรียงจากน้อยไปมาก  (การเรียง เทียบด้วย</a:t>
            </a:r>
            <a:r>
              <a:rPr lang="en-US" sz="3600" dirty="0"/>
              <a:t> comp object )</a:t>
            </a:r>
          </a:p>
        </p:txBody>
      </p:sp>
    </p:spTree>
    <p:extLst>
      <p:ext uri="{BB962C8B-B14F-4D97-AF65-F5344CB8AC3E}">
        <p14:creationId xmlns:p14="http://schemas.microsoft.com/office/powerpoint/2010/main" val="170103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598" y="620688"/>
            <a:ext cx="9084086" cy="5904656"/>
          </a:xfrm>
          <a:prstGeom prst="rect">
            <a:avLst/>
          </a:prstGeom>
        </p:spPr>
      </p:pic>
      <p:sp>
        <p:nvSpPr>
          <p:cNvPr id="6" name="กล่องข้อความ 5"/>
          <p:cNvSpPr txBox="1"/>
          <p:nvPr/>
        </p:nvSpPr>
        <p:spPr>
          <a:xfrm>
            <a:off x="2123728" y="116632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sort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</a:t>
            </a:r>
            <a:r>
              <a:rPr lang="th-TH" dirty="0"/>
              <a:t>โดยใช้ ฟังก์ชัน </a:t>
            </a:r>
            <a:r>
              <a:rPr lang="en-US" dirty="0"/>
              <a:t>greater </a:t>
            </a:r>
            <a:r>
              <a:rPr lang="th-TH" dirty="0"/>
              <a:t>ที่มีอยู่แล้วใน </a:t>
            </a:r>
            <a:r>
              <a:rPr lang="en-US" dirty="0" err="1"/>
              <a:t>std</a:t>
            </a:r>
            <a:endParaRPr lang="en-US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8507288" cy="485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</a:t>
            </a:r>
            <a:r>
              <a:rPr lang="th-TH" dirty="0"/>
              <a:t>โดยเขียน </a:t>
            </a:r>
            <a:r>
              <a:rPr lang="en-US" dirty="0"/>
              <a:t>compare object </a:t>
            </a:r>
            <a:r>
              <a:rPr lang="th-TH" dirty="0"/>
              <a:t>เอง</a:t>
            </a:r>
            <a:endParaRPr lang="en-US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700808"/>
            <a:ext cx="8560459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37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586</Words>
  <Application>Microsoft Office PowerPoint</Application>
  <PresentationFormat>นำเสนอทางหน้าจอ (4:3)</PresentationFormat>
  <Paragraphs>69</Paragraphs>
  <Slides>14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14</vt:i4>
      </vt:variant>
    </vt:vector>
  </HeadingPairs>
  <TitlesOfParts>
    <vt:vector size="20" baseType="lpstr">
      <vt:lpstr>Arial Unicode MS</vt:lpstr>
      <vt:lpstr>Angsana New</vt:lpstr>
      <vt:lpstr>Arial</vt:lpstr>
      <vt:lpstr>Calibri</vt:lpstr>
      <vt:lpstr>Cordia New</vt:lpstr>
      <vt:lpstr>Office Theme</vt:lpstr>
      <vt:lpstr>#include &lt;algorithm&gt;</vt:lpstr>
      <vt:lpstr>แบบฝึกหัด </vt:lpstr>
      <vt:lpstr>map::find กับ std::find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Sort โดยใช้ ฟังก์ชัน greater ที่มีอยู่แล้วใน std</vt:lpstr>
      <vt:lpstr>Sort โดยเขียน compare object เอง</vt:lpstr>
      <vt:lpstr>Sort โดยใส่ lambda expression</vt:lpstr>
      <vt:lpstr>Sort ด้วยฟังก์ชั่นที่นิยามมาก่อนเอง</vt:lpstr>
      <vt:lpstr>algorithm  ยังมีฟังก์ชั่นอื่นๆอีกมาก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แบบฝึกหัด ข้อใหม่ (เวคเตอร์)</dc:title>
  <dc:creator>ajarntoe</dc:creator>
  <cp:lastModifiedBy>Vishnu Kotrajaras</cp:lastModifiedBy>
  <cp:revision>20</cp:revision>
  <dcterms:created xsi:type="dcterms:W3CDTF">2013-11-10T15:23:22Z</dcterms:created>
  <dcterms:modified xsi:type="dcterms:W3CDTF">2017-01-22T16:27:34Z</dcterms:modified>
</cp:coreProperties>
</file>