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5"/>
  </p:notesMasterIdLst>
  <p:handoutMasterIdLst>
    <p:handoutMasterId r:id="rId6"/>
  </p:handoutMasterIdLst>
  <p:sldIdLst>
    <p:sldId id="669" r:id="rId2"/>
    <p:sldId id="670" r:id="rId3"/>
    <p:sldId id="671" r:id="rId4"/>
  </p:sldIdLst>
  <p:sldSz cx="9144000" cy="6858000" type="screen4x3"/>
  <p:notesSz cx="7099300" cy="10234613"/>
  <p:custDataLst>
    <p:tags r:id="rId7"/>
  </p:custDataLst>
  <p:defaultTextStyle>
    <a:defPPr>
      <a:defRPr lang="th-TH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3300"/>
    <a:srgbClr val="CC66FF"/>
    <a:srgbClr val="DDDDDD"/>
    <a:srgbClr val="6666FF"/>
    <a:srgbClr val="FF3399"/>
    <a:srgbClr val="333333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1" autoAdjust="0"/>
    <p:restoredTop sz="94683" autoAdjust="0"/>
  </p:normalViewPr>
  <p:slideViewPr>
    <p:cSldViewPr snapToObjects="1">
      <p:cViewPr varScale="1">
        <p:scale>
          <a:sx n="65" d="100"/>
          <a:sy n="65" d="100"/>
        </p:scale>
        <p:origin x="172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6"/>
    </p:cViewPr>
  </p:sorterViewPr>
  <p:notesViewPr>
    <p:cSldViewPr snapToObjects="1">
      <p:cViewPr>
        <p:scale>
          <a:sx n="100" d="100"/>
          <a:sy n="100" d="100"/>
        </p:scale>
        <p:origin x="-168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t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defRPr sz="19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t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defRPr sz="19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b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defRPr sz="19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b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defRPr sz="19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fld id="{2C1E5C5A-9047-49FD-868C-4E03E4C29EA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>
            <a:lvl1pPr defTabSz="868363">
              <a:spcBef>
                <a:spcPct val="0"/>
              </a:spcBef>
              <a:defRPr sz="11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>
            <a:lvl1pPr algn="r" defTabSz="868363">
              <a:spcBef>
                <a:spcPct val="0"/>
              </a:spcBef>
              <a:defRPr sz="11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0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noProof="0" smtClean="0"/>
              <a:t>ระดับที่สอง</a:t>
            </a:r>
          </a:p>
          <a:p>
            <a:pPr lvl="2"/>
            <a:r>
              <a:rPr lang="th-TH" noProof="0" smtClean="0"/>
              <a:t>ระดับที่สาม</a:t>
            </a:r>
          </a:p>
          <a:p>
            <a:pPr lvl="3"/>
            <a:r>
              <a:rPr lang="th-TH" noProof="0" smtClean="0"/>
              <a:t>ระดับที่สี่</a:t>
            </a:r>
          </a:p>
          <a:p>
            <a:pPr lvl="4"/>
            <a:r>
              <a:rPr lang="th-TH" noProof="0" smtClean="0"/>
              <a:t>ระดับที่ห้า</a:t>
            </a:r>
          </a:p>
        </p:txBody>
      </p:sp>
      <p:sp>
        <p:nvSpPr>
          <p:cNvPr id="470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b" anchorCtr="0" compatLnSpc="1">
            <a:prstTxWarp prst="textNoShape">
              <a:avLst/>
            </a:prstTxWarp>
          </a:bodyPr>
          <a:lstStyle>
            <a:lvl1pPr defTabSz="868363">
              <a:spcBef>
                <a:spcPct val="0"/>
              </a:spcBef>
              <a:defRPr sz="11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70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b" anchorCtr="0" compatLnSpc="1">
            <a:prstTxWarp prst="textNoShape">
              <a:avLst/>
            </a:prstTxWarp>
          </a:bodyPr>
          <a:lstStyle>
            <a:lvl1pPr algn="r" defTabSz="868363">
              <a:spcBef>
                <a:spcPct val="0"/>
              </a:spcBef>
              <a:defRPr sz="11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fld id="{1EAC7B5E-E313-4D6F-B379-B145D00C8E56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88b"/>
          <p:cNvPicPr>
            <a:picLocks noChangeAspect="1" noChangeArrowheads="1"/>
          </p:cNvPicPr>
          <p:nvPr userDrawn="1"/>
        </p:nvPicPr>
        <p:blipFill>
          <a:blip r:embed="rId2" cstate="print">
            <a:lum bright="1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175"/>
            <a:ext cx="1943100" cy="60102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175"/>
            <a:ext cx="5676900" cy="60102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0805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188b"/>
          <p:cNvPicPr>
            <a:picLocks noChangeAspect="1" noChangeArrowheads="1"/>
          </p:cNvPicPr>
          <p:nvPr userDrawn="1"/>
        </p:nvPicPr>
        <p:blipFill>
          <a:blip r:embed="rId13" cstate="print">
            <a:lum bright="1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8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Tahoma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175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title style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0805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smtClean="0"/>
              <a:t>Click to edit Master text styles</a:t>
            </a:r>
          </a:p>
          <a:p>
            <a:pPr lvl="1"/>
            <a:r>
              <a:rPr lang="th-TH" smtClean="0"/>
              <a:t>Second level</a:t>
            </a:r>
          </a:p>
          <a:p>
            <a:pPr lvl="2"/>
            <a:r>
              <a:rPr lang="th-TH" smtClean="0"/>
              <a:t>Third level</a:t>
            </a:r>
          </a:p>
          <a:p>
            <a:pPr lvl="3"/>
            <a:r>
              <a:rPr lang="th-TH" smtClean="0"/>
              <a:t>Fourth level</a:t>
            </a:r>
          </a:p>
          <a:p>
            <a:pPr lvl="4"/>
            <a:r>
              <a:rPr lang="th-TH" smtClean="0"/>
              <a:t>Fifth level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0" y="655320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ea typeface="+mn-ea"/>
                <a:cs typeface="Tahoma" pitchFamily="34" charset="0"/>
              </a:rPr>
              <a:t>© S. Prasitjutrakul 2006</a:t>
            </a:r>
            <a:endParaRPr lang="th-TH" sz="1200">
              <a:ea typeface="+mn-ea"/>
              <a:cs typeface="Tahoma" pitchFamily="34" charset="0"/>
            </a:endParaRP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7162800" y="6553200"/>
            <a:ext cx="1981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fld id="{C5003B12-F5F1-46F5-B0EE-9F5ABFF411D1}" type="datetime1">
              <a:rPr lang="th-TH" sz="1200">
                <a:ea typeface="+mn-ea"/>
                <a:cs typeface="Tahoma" pitchFamily="34" charset="0"/>
              </a:rPr>
              <a:pPr algn="r">
                <a:defRPr/>
              </a:pPr>
              <a:t>11/02/59</a:t>
            </a:fld>
            <a:r>
              <a:rPr lang="th-TH" sz="1200">
                <a:ea typeface="+mn-ea"/>
                <a:cs typeface="Tahoma" pitchFamily="34" charset="0"/>
              </a:rPr>
              <a:t>   </a:t>
            </a:r>
            <a:fld id="{6E8A816B-80A1-41C2-89A2-70D2F84FA8C9}" type="slidenum">
              <a:rPr lang="en-US" sz="1200">
                <a:ea typeface="+mn-ea"/>
                <a:cs typeface="Tahoma" pitchFamily="34" charset="0"/>
              </a:rPr>
              <a:pPr algn="r">
                <a:defRPr/>
              </a:pPr>
              <a:t>‹#›</a:t>
            </a:fld>
            <a:endParaRPr lang="th-TH" sz="1200"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Radix Sort</a:t>
            </a:r>
            <a:endParaRPr lang="th-TH" smtClean="0">
              <a:cs typeface="Tahoma" pitchFamily="34" charset="0"/>
            </a:endParaRPr>
          </a:p>
        </p:txBody>
      </p:sp>
      <p:grpSp>
        <p:nvGrpSpPr>
          <p:cNvPr id="18435" name="Group 223"/>
          <p:cNvGrpSpPr>
            <a:grpSpLocks/>
          </p:cNvGrpSpPr>
          <p:nvPr/>
        </p:nvGrpSpPr>
        <p:grpSpPr bwMode="auto">
          <a:xfrm>
            <a:off x="2049463" y="2454275"/>
            <a:ext cx="5484812" cy="314325"/>
            <a:chOff x="1138" y="2493"/>
            <a:chExt cx="3455" cy="198"/>
          </a:xfrm>
        </p:grpSpPr>
        <p:sp>
          <p:nvSpPr>
            <p:cNvPr id="18503" name="Text Box 224"/>
            <p:cNvSpPr txBox="1">
              <a:spLocks noChangeArrowheads="1"/>
            </p:cNvSpPr>
            <p:nvPr/>
          </p:nvSpPr>
          <p:spPr bwMode="auto">
            <a:xfrm>
              <a:off x="1138" y="2493"/>
              <a:ext cx="496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en-US" sz="1400">
                <a:latin typeface="Courier New" pitchFamily="49" charset="0"/>
                <a:cs typeface="Times New Roman" pitchFamily="18" charset="0"/>
              </a:endParaRPr>
            </a:p>
          </p:txBody>
        </p:sp>
        <p:sp>
          <p:nvSpPr>
            <p:cNvPr id="18504" name="Text Box 225"/>
            <p:cNvSpPr txBox="1">
              <a:spLocks noChangeArrowheads="1"/>
            </p:cNvSpPr>
            <p:nvPr/>
          </p:nvSpPr>
          <p:spPr bwMode="auto">
            <a:xfrm>
              <a:off x="1632" y="2493"/>
              <a:ext cx="495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en-US" sz="1400">
                <a:latin typeface="Courier New" pitchFamily="49" charset="0"/>
                <a:cs typeface="Times New Roman" pitchFamily="18" charset="0"/>
              </a:endParaRPr>
            </a:p>
          </p:txBody>
        </p:sp>
        <p:sp>
          <p:nvSpPr>
            <p:cNvPr id="18505" name="Text Box 226"/>
            <p:cNvSpPr txBox="1">
              <a:spLocks noChangeArrowheads="1"/>
            </p:cNvSpPr>
            <p:nvPr/>
          </p:nvSpPr>
          <p:spPr bwMode="auto">
            <a:xfrm>
              <a:off x="2125" y="2493"/>
              <a:ext cx="496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en-US" sz="1400">
                <a:latin typeface="Courier New" pitchFamily="49" charset="0"/>
                <a:cs typeface="Times New Roman" pitchFamily="18" charset="0"/>
              </a:endParaRPr>
            </a:p>
          </p:txBody>
        </p:sp>
        <p:sp>
          <p:nvSpPr>
            <p:cNvPr id="18506" name="Text Box 227"/>
            <p:cNvSpPr txBox="1">
              <a:spLocks noChangeArrowheads="1"/>
            </p:cNvSpPr>
            <p:nvPr/>
          </p:nvSpPr>
          <p:spPr bwMode="auto">
            <a:xfrm>
              <a:off x="2618" y="2493"/>
              <a:ext cx="495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en-US" sz="1400">
                <a:latin typeface="Courier New" pitchFamily="49" charset="0"/>
                <a:cs typeface="Times New Roman" pitchFamily="18" charset="0"/>
              </a:endParaRPr>
            </a:p>
          </p:txBody>
        </p:sp>
        <p:sp>
          <p:nvSpPr>
            <p:cNvPr id="18507" name="Text Box 228"/>
            <p:cNvSpPr txBox="1">
              <a:spLocks noChangeArrowheads="1"/>
            </p:cNvSpPr>
            <p:nvPr/>
          </p:nvSpPr>
          <p:spPr bwMode="auto">
            <a:xfrm>
              <a:off x="3111" y="2493"/>
              <a:ext cx="495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en-US" sz="1400">
                <a:latin typeface="Courier New" pitchFamily="49" charset="0"/>
                <a:cs typeface="Times New Roman" pitchFamily="18" charset="0"/>
              </a:endParaRPr>
            </a:p>
          </p:txBody>
        </p:sp>
        <p:sp>
          <p:nvSpPr>
            <p:cNvPr id="18508" name="Text Box 229"/>
            <p:cNvSpPr txBox="1">
              <a:spLocks noChangeArrowheads="1"/>
            </p:cNvSpPr>
            <p:nvPr/>
          </p:nvSpPr>
          <p:spPr bwMode="auto">
            <a:xfrm>
              <a:off x="3604" y="2493"/>
              <a:ext cx="495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en-US" sz="1400">
                <a:latin typeface="Courier New" pitchFamily="49" charset="0"/>
                <a:cs typeface="Times New Roman" pitchFamily="18" charset="0"/>
              </a:endParaRPr>
            </a:p>
          </p:txBody>
        </p:sp>
        <p:sp>
          <p:nvSpPr>
            <p:cNvPr id="18509" name="Text Box 230"/>
            <p:cNvSpPr txBox="1">
              <a:spLocks noChangeArrowheads="1"/>
            </p:cNvSpPr>
            <p:nvPr/>
          </p:nvSpPr>
          <p:spPr bwMode="auto">
            <a:xfrm>
              <a:off x="4097" y="2493"/>
              <a:ext cx="496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en-US" sz="1400">
                <a:latin typeface="Courier New" pitchFamily="49" charset="0"/>
                <a:cs typeface="Times New Roman" pitchFamily="18" charset="0"/>
              </a:endParaRPr>
            </a:p>
          </p:txBody>
        </p:sp>
      </p:grpSp>
      <p:sp>
        <p:nvSpPr>
          <p:cNvPr id="18436" name="Rectangle 231"/>
          <p:cNvSpPr>
            <a:spLocks noChangeArrowheads="1"/>
          </p:cNvSpPr>
          <p:nvPr/>
        </p:nvSpPr>
        <p:spPr bwMode="auto">
          <a:xfrm>
            <a:off x="1263650" y="2865438"/>
            <a:ext cx="7129463" cy="118903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37" name="Group 232"/>
          <p:cNvGrpSpPr>
            <a:grpSpLocks/>
          </p:cNvGrpSpPr>
          <p:nvPr/>
        </p:nvGrpSpPr>
        <p:grpSpPr bwMode="auto">
          <a:xfrm flipV="1">
            <a:off x="1431925" y="3095625"/>
            <a:ext cx="6721475" cy="863600"/>
            <a:chOff x="3723" y="6822"/>
            <a:chExt cx="12140" cy="1560"/>
          </a:xfrm>
        </p:grpSpPr>
        <p:sp>
          <p:nvSpPr>
            <p:cNvPr id="18493" name="AutoShape 233"/>
            <p:cNvSpPr>
              <a:spLocks noChangeArrowheads="1"/>
            </p:cNvSpPr>
            <p:nvPr/>
          </p:nvSpPr>
          <p:spPr bwMode="auto">
            <a:xfrm>
              <a:off x="4972" y="6822"/>
              <a:ext cx="900" cy="1560"/>
            </a:xfrm>
            <a:prstGeom prst="can">
              <a:avLst>
                <a:gd name="adj" fmla="val 17446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4" name="AutoShape 234"/>
            <p:cNvSpPr>
              <a:spLocks noChangeArrowheads="1"/>
            </p:cNvSpPr>
            <p:nvPr/>
          </p:nvSpPr>
          <p:spPr bwMode="auto">
            <a:xfrm>
              <a:off x="3723" y="6822"/>
              <a:ext cx="900" cy="1560"/>
            </a:xfrm>
            <a:prstGeom prst="can">
              <a:avLst>
                <a:gd name="adj" fmla="val 17446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5" name="AutoShape 235"/>
            <p:cNvSpPr>
              <a:spLocks noChangeArrowheads="1"/>
            </p:cNvSpPr>
            <p:nvPr/>
          </p:nvSpPr>
          <p:spPr bwMode="auto">
            <a:xfrm>
              <a:off x="6222" y="6822"/>
              <a:ext cx="900" cy="1560"/>
            </a:xfrm>
            <a:prstGeom prst="can">
              <a:avLst>
                <a:gd name="adj" fmla="val 17446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6" name="AutoShape 236"/>
            <p:cNvSpPr>
              <a:spLocks noChangeArrowheads="1"/>
            </p:cNvSpPr>
            <p:nvPr/>
          </p:nvSpPr>
          <p:spPr bwMode="auto">
            <a:xfrm>
              <a:off x="7472" y="6822"/>
              <a:ext cx="902" cy="1560"/>
            </a:xfrm>
            <a:prstGeom prst="can">
              <a:avLst>
                <a:gd name="adj" fmla="val 1740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7" name="AutoShape 237"/>
            <p:cNvSpPr>
              <a:spLocks noChangeArrowheads="1"/>
            </p:cNvSpPr>
            <p:nvPr/>
          </p:nvSpPr>
          <p:spPr bwMode="auto">
            <a:xfrm>
              <a:off x="8723" y="6822"/>
              <a:ext cx="901" cy="1560"/>
            </a:xfrm>
            <a:prstGeom prst="can">
              <a:avLst>
                <a:gd name="adj" fmla="val 17426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8" name="AutoShape 238"/>
            <p:cNvSpPr>
              <a:spLocks noChangeArrowheads="1"/>
            </p:cNvSpPr>
            <p:nvPr/>
          </p:nvSpPr>
          <p:spPr bwMode="auto">
            <a:xfrm>
              <a:off x="9974" y="6822"/>
              <a:ext cx="899" cy="1560"/>
            </a:xfrm>
            <a:prstGeom prst="can">
              <a:avLst>
                <a:gd name="adj" fmla="val 17465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9" name="AutoShape 239"/>
            <p:cNvSpPr>
              <a:spLocks noChangeArrowheads="1"/>
            </p:cNvSpPr>
            <p:nvPr/>
          </p:nvSpPr>
          <p:spPr bwMode="auto">
            <a:xfrm>
              <a:off x="11223" y="6822"/>
              <a:ext cx="898" cy="1560"/>
            </a:xfrm>
            <a:prstGeom prst="can">
              <a:avLst>
                <a:gd name="adj" fmla="val 17485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0" name="AutoShape 240"/>
            <p:cNvSpPr>
              <a:spLocks noChangeArrowheads="1"/>
            </p:cNvSpPr>
            <p:nvPr/>
          </p:nvSpPr>
          <p:spPr bwMode="auto">
            <a:xfrm>
              <a:off x="12470" y="6822"/>
              <a:ext cx="898" cy="1558"/>
            </a:xfrm>
            <a:prstGeom prst="can">
              <a:avLst>
                <a:gd name="adj" fmla="val 1746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1" name="AutoShape 241"/>
            <p:cNvSpPr>
              <a:spLocks noChangeArrowheads="1"/>
            </p:cNvSpPr>
            <p:nvPr/>
          </p:nvSpPr>
          <p:spPr bwMode="auto">
            <a:xfrm>
              <a:off x="13718" y="6822"/>
              <a:ext cx="898" cy="1558"/>
            </a:xfrm>
            <a:prstGeom prst="can">
              <a:avLst>
                <a:gd name="adj" fmla="val 1746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2" name="AutoShape 242"/>
            <p:cNvSpPr>
              <a:spLocks noChangeArrowheads="1"/>
            </p:cNvSpPr>
            <p:nvPr/>
          </p:nvSpPr>
          <p:spPr bwMode="auto">
            <a:xfrm>
              <a:off x="14966" y="6822"/>
              <a:ext cx="897" cy="1558"/>
            </a:xfrm>
            <a:prstGeom prst="can">
              <a:avLst>
                <a:gd name="adj" fmla="val 1748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8" name="Text Box 243"/>
          <p:cNvSpPr txBox="1">
            <a:spLocks noChangeArrowheads="1"/>
          </p:cNvSpPr>
          <p:nvPr/>
        </p:nvSpPr>
        <p:spPr bwMode="auto">
          <a:xfrm>
            <a:off x="1323975" y="2886075"/>
            <a:ext cx="690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th-TH" sz="1400" b="1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th-TH" sz="140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8439" name="Text Box 244"/>
          <p:cNvSpPr txBox="1">
            <a:spLocks noChangeArrowheads="1"/>
          </p:cNvSpPr>
          <p:nvPr/>
        </p:nvSpPr>
        <p:spPr bwMode="auto">
          <a:xfrm>
            <a:off x="2020888" y="2865438"/>
            <a:ext cx="6873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th-TH" sz="1400" b="1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1</a:t>
            </a:r>
            <a:endParaRPr lang="th-TH" sz="140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8440" name="Text Box 245"/>
          <p:cNvSpPr txBox="1">
            <a:spLocks noChangeArrowheads="1"/>
          </p:cNvSpPr>
          <p:nvPr/>
        </p:nvSpPr>
        <p:spPr bwMode="auto">
          <a:xfrm>
            <a:off x="2714625" y="2865438"/>
            <a:ext cx="688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th-TH" sz="1400" b="1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2</a:t>
            </a:r>
            <a:endParaRPr lang="th-TH" sz="140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8441" name="Text Box 246"/>
          <p:cNvSpPr txBox="1">
            <a:spLocks noChangeArrowheads="1"/>
          </p:cNvSpPr>
          <p:nvPr/>
        </p:nvSpPr>
        <p:spPr bwMode="auto">
          <a:xfrm>
            <a:off x="3408363" y="2865438"/>
            <a:ext cx="6905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th-TH" sz="1400" b="1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3</a:t>
            </a:r>
            <a:endParaRPr lang="th-TH" sz="140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8442" name="Text Box 247"/>
          <p:cNvSpPr txBox="1">
            <a:spLocks noChangeArrowheads="1"/>
          </p:cNvSpPr>
          <p:nvPr/>
        </p:nvSpPr>
        <p:spPr bwMode="auto">
          <a:xfrm>
            <a:off x="4105275" y="2865438"/>
            <a:ext cx="687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th-TH" sz="1400" b="1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4</a:t>
            </a:r>
            <a:endParaRPr lang="th-TH" sz="140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8443" name="Text Box 248"/>
          <p:cNvSpPr txBox="1">
            <a:spLocks noChangeArrowheads="1"/>
          </p:cNvSpPr>
          <p:nvPr/>
        </p:nvSpPr>
        <p:spPr bwMode="auto">
          <a:xfrm>
            <a:off x="4800600" y="2865438"/>
            <a:ext cx="687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th-TH" sz="1400" b="1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5</a:t>
            </a:r>
            <a:endParaRPr lang="th-TH" sz="140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8444" name="Text Box 249"/>
          <p:cNvSpPr txBox="1">
            <a:spLocks noChangeArrowheads="1"/>
          </p:cNvSpPr>
          <p:nvPr/>
        </p:nvSpPr>
        <p:spPr bwMode="auto">
          <a:xfrm>
            <a:off x="5494338" y="2865438"/>
            <a:ext cx="688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th-TH" sz="1400" b="1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6</a:t>
            </a:r>
            <a:endParaRPr lang="th-TH" sz="140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8445" name="Text Box 250"/>
          <p:cNvSpPr txBox="1">
            <a:spLocks noChangeArrowheads="1"/>
          </p:cNvSpPr>
          <p:nvPr/>
        </p:nvSpPr>
        <p:spPr bwMode="auto">
          <a:xfrm>
            <a:off x="6189663" y="2865438"/>
            <a:ext cx="6873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th-TH" sz="1400" b="1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7</a:t>
            </a:r>
            <a:endParaRPr lang="th-TH" sz="140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8446" name="Text Box 251"/>
          <p:cNvSpPr txBox="1">
            <a:spLocks noChangeArrowheads="1"/>
          </p:cNvSpPr>
          <p:nvPr/>
        </p:nvSpPr>
        <p:spPr bwMode="auto">
          <a:xfrm>
            <a:off x="6884988" y="2865438"/>
            <a:ext cx="6873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th-TH" sz="1400" b="1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8</a:t>
            </a:r>
            <a:endParaRPr lang="th-TH" sz="140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8447" name="Text Box 252"/>
          <p:cNvSpPr txBox="1">
            <a:spLocks noChangeArrowheads="1"/>
          </p:cNvSpPr>
          <p:nvPr/>
        </p:nvSpPr>
        <p:spPr bwMode="auto">
          <a:xfrm>
            <a:off x="7578725" y="2865438"/>
            <a:ext cx="688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th-TH" sz="1400" b="1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9</a:t>
            </a:r>
            <a:endParaRPr lang="th-TH" sz="140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945405" name="Text Box 253"/>
          <p:cNvSpPr txBox="1">
            <a:spLocks noChangeArrowheads="1"/>
          </p:cNvSpPr>
          <p:nvPr/>
        </p:nvSpPr>
        <p:spPr bwMode="auto">
          <a:xfrm>
            <a:off x="2154238" y="2451100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32</a:t>
            </a:r>
            <a:r>
              <a:rPr lang="en-US" sz="1400" b="1">
                <a:solidFill>
                  <a:srgbClr val="FF3300"/>
                </a:solidFill>
              </a:rPr>
              <a:t>1</a:t>
            </a:r>
            <a:endParaRPr lang="th-TH" sz="1400" b="1">
              <a:solidFill>
                <a:srgbClr val="FF3300"/>
              </a:solidFill>
            </a:endParaRPr>
          </a:p>
        </p:txBody>
      </p:sp>
      <p:sp>
        <p:nvSpPr>
          <p:cNvPr id="945406" name="Text Box 254"/>
          <p:cNvSpPr txBox="1">
            <a:spLocks noChangeArrowheads="1"/>
          </p:cNvSpPr>
          <p:nvPr/>
        </p:nvSpPr>
        <p:spPr bwMode="auto">
          <a:xfrm>
            <a:off x="2932113" y="2452688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14</a:t>
            </a:r>
            <a:r>
              <a:rPr lang="en-US" sz="1400" b="1">
                <a:solidFill>
                  <a:srgbClr val="FF3300"/>
                </a:solidFill>
              </a:rPr>
              <a:t>2</a:t>
            </a:r>
            <a:endParaRPr lang="th-TH" sz="1400" b="1">
              <a:solidFill>
                <a:srgbClr val="FF3300"/>
              </a:solidFill>
            </a:endParaRPr>
          </a:p>
        </p:txBody>
      </p:sp>
      <p:sp>
        <p:nvSpPr>
          <p:cNvPr id="945407" name="Text Box 255"/>
          <p:cNvSpPr txBox="1">
            <a:spLocks noChangeArrowheads="1"/>
          </p:cNvSpPr>
          <p:nvPr/>
        </p:nvSpPr>
        <p:spPr bwMode="auto">
          <a:xfrm>
            <a:off x="3721100" y="2452688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FF3300"/>
                </a:solidFill>
              </a:rPr>
              <a:t>5</a:t>
            </a:r>
            <a:endParaRPr lang="th-TH" sz="1400" b="1">
              <a:solidFill>
                <a:srgbClr val="FF3300"/>
              </a:solidFill>
            </a:endParaRPr>
          </a:p>
        </p:txBody>
      </p:sp>
      <p:sp>
        <p:nvSpPr>
          <p:cNvPr id="945408" name="Text Box 256"/>
          <p:cNvSpPr txBox="1">
            <a:spLocks noChangeArrowheads="1"/>
          </p:cNvSpPr>
          <p:nvPr/>
        </p:nvSpPr>
        <p:spPr bwMode="auto">
          <a:xfrm>
            <a:off x="4486275" y="2451100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8</a:t>
            </a:r>
            <a:r>
              <a:rPr lang="en-US" sz="1400" b="1">
                <a:solidFill>
                  <a:srgbClr val="FF3300"/>
                </a:solidFill>
              </a:rPr>
              <a:t>1</a:t>
            </a:r>
            <a:endParaRPr lang="th-TH" sz="1400" b="1">
              <a:solidFill>
                <a:srgbClr val="FF3300"/>
              </a:solidFill>
            </a:endParaRPr>
          </a:p>
        </p:txBody>
      </p:sp>
      <p:sp>
        <p:nvSpPr>
          <p:cNvPr id="945409" name="Text Box 257"/>
          <p:cNvSpPr txBox="1">
            <a:spLocks noChangeArrowheads="1"/>
          </p:cNvSpPr>
          <p:nvPr/>
        </p:nvSpPr>
        <p:spPr bwMode="auto">
          <a:xfrm>
            <a:off x="5278438" y="2451100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1</a:t>
            </a:r>
            <a:r>
              <a:rPr lang="en-US" sz="1400" b="1">
                <a:solidFill>
                  <a:srgbClr val="FF3300"/>
                </a:solidFill>
              </a:rPr>
              <a:t>9</a:t>
            </a:r>
            <a:endParaRPr lang="th-TH" sz="1400" b="1">
              <a:solidFill>
                <a:srgbClr val="FF3300"/>
              </a:solidFill>
            </a:endParaRPr>
          </a:p>
        </p:txBody>
      </p:sp>
      <p:sp>
        <p:nvSpPr>
          <p:cNvPr id="945410" name="Text Box 258"/>
          <p:cNvSpPr txBox="1">
            <a:spLocks noChangeArrowheads="1"/>
          </p:cNvSpPr>
          <p:nvPr/>
        </p:nvSpPr>
        <p:spPr bwMode="auto">
          <a:xfrm>
            <a:off x="6081713" y="2452688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39</a:t>
            </a:r>
            <a:r>
              <a:rPr lang="en-US" sz="1400" b="1">
                <a:solidFill>
                  <a:srgbClr val="FF3300"/>
                </a:solidFill>
              </a:rPr>
              <a:t>1</a:t>
            </a:r>
            <a:endParaRPr lang="th-TH" sz="1400" b="1">
              <a:solidFill>
                <a:srgbClr val="FF3300"/>
              </a:solidFill>
            </a:endParaRPr>
          </a:p>
        </p:txBody>
      </p:sp>
      <p:sp>
        <p:nvSpPr>
          <p:cNvPr id="945411" name="Text Box 259"/>
          <p:cNvSpPr txBox="1">
            <a:spLocks noChangeArrowheads="1"/>
          </p:cNvSpPr>
          <p:nvPr/>
        </p:nvSpPr>
        <p:spPr bwMode="auto">
          <a:xfrm>
            <a:off x="6835775" y="2452688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2</a:t>
            </a:r>
            <a:r>
              <a:rPr lang="en-US" sz="1400" b="1">
                <a:solidFill>
                  <a:srgbClr val="FF3300"/>
                </a:solidFill>
              </a:rPr>
              <a:t>5</a:t>
            </a:r>
            <a:endParaRPr lang="th-TH" sz="1400" b="1">
              <a:solidFill>
                <a:srgbClr val="FF3300"/>
              </a:solidFill>
            </a:endParaRPr>
          </a:p>
        </p:txBody>
      </p:sp>
      <p:sp>
        <p:nvSpPr>
          <p:cNvPr id="945412" name="Text Box 260"/>
          <p:cNvSpPr txBox="1">
            <a:spLocks noChangeArrowheads="1"/>
          </p:cNvSpPr>
          <p:nvPr/>
        </p:nvSpPr>
        <p:spPr bwMode="auto">
          <a:xfrm>
            <a:off x="2089150" y="3571875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321</a:t>
            </a:r>
            <a:endParaRPr lang="th-TH" sz="1400" b="1"/>
          </a:p>
        </p:txBody>
      </p:sp>
      <p:sp>
        <p:nvSpPr>
          <p:cNvPr id="945413" name="Text Box 261"/>
          <p:cNvSpPr txBox="1">
            <a:spLocks noChangeArrowheads="1"/>
          </p:cNvSpPr>
          <p:nvPr/>
        </p:nvSpPr>
        <p:spPr bwMode="auto">
          <a:xfrm>
            <a:off x="2768600" y="3544888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142</a:t>
            </a:r>
            <a:endParaRPr lang="th-TH" sz="1400" b="1"/>
          </a:p>
        </p:txBody>
      </p:sp>
      <p:sp>
        <p:nvSpPr>
          <p:cNvPr id="945414" name="Text Box 262"/>
          <p:cNvSpPr txBox="1">
            <a:spLocks noChangeArrowheads="1"/>
          </p:cNvSpPr>
          <p:nvPr/>
        </p:nvSpPr>
        <p:spPr bwMode="auto">
          <a:xfrm>
            <a:off x="4854575" y="3573463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5</a:t>
            </a:r>
            <a:endParaRPr lang="th-TH" sz="1400" b="1"/>
          </a:p>
        </p:txBody>
      </p:sp>
      <p:sp>
        <p:nvSpPr>
          <p:cNvPr id="945415" name="Text Box 263"/>
          <p:cNvSpPr txBox="1">
            <a:spLocks noChangeArrowheads="1"/>
          </p:cNvSpPr>
          <p:nvPr/>
        </p:nvSpPr>
        <p:spPr bwMode="auto">
          <a:xfrm>
            <a:off x="2111375" y="3338513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81</a:t>
            </a:r>
            <a:endParaRPr lang="th-TH" sz="1400" b="1"/>
          </a:p>
        </p:txBody>
      </p:sp>
      <p:sp>
        <p:nvSpPr>
          <p:cNvPr id="945416" name="Text Box 264"/>
          <p:cNvSpPr txBox="1">
            <a:spLocks noChangeArrowheads="1"/>
          </p:cNvSpPr>
          <p:nvPr/>
        </p:nvSpPr>
        <p:spPr bwMode="auto">
          <a:xfrm>
            <a:off x="7596188" y="3586163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19</a:t>
            </a:r>
            <a:endParaRPr lang="th-TH" sz="1400" b="1"/>
          </a:p>
        </p:txBody>
      </p:sp>
      <p:sp>
        <p:nvSpPr>
          <p:cNvPr id="945417" name="Text Box 265"/>
          <p:cNvSpPr txBox="1">
            <a:spLocks noChangeArrowheads="1"/>
          </p:cNvSpPr>
          <p:nvPr/>
        </p:nvSpPr>
        <p:spPr bwMode="auto">
          <a:xfrm>
            <a:off x="2112963" y="3106738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391</a:t>
            </a:r>
            <a:endParaRPr lang="th-TH" sz="1400" b="1"/>
          </a:p>
        </p:txBody>
      </p:sp>
      <p:sp>
        <p:nvSpPr>
          <p:cNvPr id="945418" name="Text Box 266"/>
          <p:cNvSpPr txBox="1">
            <a:spLocks noChangeArrowheads="1"/>
          </p:cNvSpPr>
          <p:nvPr/>
        </p:nvSpPr>
        <p:spPr bwMode="auto">
          <a:xfrm>
            <a:off x="4857750" y="3289300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25</a:t>
            </a:r>
            <a:endParaRPr lang="th-TH" sz="1400" b="1"/>
          </a:p>
        </p:txBody>
      </p:sp>
      <p:sp>
        <p:nvSpPr>
          <p:cNvPr id="945449" name="Text Box 297"/>
          <p:cNvSpPr txBox="1">
            <a:spLocks noChangeArrowheads="1"/>
          </p:cNvSpPr>
          <p:nvPr/>
        </p:nvSpPr>
        <p:spPr bwMode="auto">
          <a:xfrm>
            <a:off x="2154238" y="2462213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3</a:t>
            </a:r>
            <a:r>
              <a:rPr lang="en-US" sz="1400" b="1">
                <a:solidFill>
                  <a:srgbClr val="FF3300"/>
                </a:solidFill>
              </a:rPr>
              <a:t>2</a:t>
            </a:r>
            <a:r>
              <a:rPr lang="en-US" sz="1400" b="1"/>
              <a:t>1</a:t>
            </a:r>
            <a:endParaRPr lang="th-TH" sz="1400" b="1"/>
          </a:p>
        </p:txBody>
      </p:sp>
      <p:sp>
        <p:nvSpPr>
          <p:cNvPr id="945450" name="Text Box 298"/>
          <p:cNvSpPr txBox="1">
            <a:spLocks noChangeArrowheads="1"/>
          </p:cNvSpPr>
          <p:nvPr/>
        </p:nvSpPr>
        <p:spPr bwMode="auto">
          <a:xfrm>
            <a:off x="4502150" y="2463800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1</a:t>
            </a:r>
            <a:r>
              <a:rPr lang="en-US" sz="1400" b="1">
                <a:solidFill>
                  <a:srgbClr val="FF3300"/>
                </a:solidFill>
              </a:rPr>
              <a:t>4</a:t>
            </a:r>
            <a:r>
              <a:rPr lang="en-US" sz="1400" b="1"/>
              <a:t>2</a:t>
            </a:r>
            <a:endParaRPr lang="th-TH" sz="1400" b="1"/>
          </a:p>
        </p:txBody>
      </p:sp>
      <p:sp>
        <p:nvSpPr>
          <p:cNvPr id="945451" name="Text Box 299"/>
          <p:cNvSpPr txBox="1">
            <a:spLocks noChangeArrowheads="1"/>
          </p:cNvSpPr>
          <p:nvPr/>
        </p:nvSpPr>
        <p:spPr bwMode="auto">
          <a:xfrm>
            <a:off x="5280025" y="2463800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5</a:t>
            </a:r>
            <a:endParaRPr lang="th-TH" sz="1400" b="1"/>
          </a:p>
        </p:txBody>
      </p:sp>
      <p:sp>
        <p:nvSpPr>
          <p:cNvPr id="945452" name="Text Box 300"/>
          <p:cNvSpPr txBox="1">
            <a:spLocks noChangeArrowheads="1"/>
          </p:cNvSpPr>
          <p:nvPr/>
        </p:nvSpPr>
        <p:spPr bwMode="auto">
          <a:xfrm>
            <a:off x="2932113" y="2462213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FF3300"/>
                </a:solidFill>
              </a:rPr>
              <a:t>8</a:t>
            </a:r>
            <a:r>
              <a:rPr lang="en-US" sz="1400" b="1"/>
              <a:t>1</a:t>
            </a:r>
            <a:endParaRPr lang="th-TH" sz="1400" b="1"/>
          </a:p>
        </p:txBody>
      </p:sp>
      <p:sp>
        <p:nvSpPr>
          <p:cNvPr id="945453" name="Text Box 301"/>
          <p:cNvSpPr txBox="1">
            <a:spLocks noChangeArrowheads="1"/>
          </p:cNvSpPr>
          <p:nvPr/>
        </p:nvSpPr>
        <p:spPr bwMode="auto">
          <a:xfrm>
            <a:off x="6862763" y="2463800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FF3300"/>
                </a:solidFill>
              </a:rPr>
              <a:t>1</a:t>
            </a:r>
            <a:r>
              <a:rPr lang="en-US" sz="1400" b="1"/>
              <a:t>9</a:t>
            </a:r>
            <a:endParaRPr lang="th-TH" sz="1400" b="1"/>
          </a:p>
        </p:txBody>
      </p:sp>
      <p:sp>
        <p:nvSpPr>
          <p:cNvPr id="945454" name="Text Box 302"/>
          <p:cNvSpPr txBox="1">
            <a:spLocks noChangeArrowheads="1"/>
          </p:cNvSpPr>
          <p:nvPr/>
        </p:nvSpPr>
        <p:spPr bwMode="auto">
          <a:xfrm>
            <a:off x="3721100" y="2465388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3</a:t>
            </a:r>
            <a:r>
              <a:rPr lang="en-US" sz="1400" b="1">
                <a:solidFill>
                  <a:srgbClr val="FF3300"/>
                </a:solidFill>
              </a:rPr>
              <a:t>9</a:t>
            </a:r>
            <a:r>
              <a:rPr lang="en-US" sz="1400" b="1"/>
              <a:t>1</a:t>
            </a:r>
            <a:endParaRPr lang="th-TH" sz="1400" b="1"/>
          </a:p>
        </p:txBody>
      </p:sp>
      <p:sp>
        <p:nvSpPr>
          <p:cNvPr id="945455" name="Text Box 303"/>
          <p:cNvSpPr txBox="1">
            <a:spLocks noChangeArrowheads="1"/>
          </p:cNvSpPr>
          <p:nvPr/>
        </p:nvSpPr>
        <p:spPr bwMode="auto">
          <a:xfrm>
            <a:off x="6072188" y="2463800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FF3300"/>
                </a:solidFill>
              </a:rPr>
              <a:t>2</a:t>
            </a:r>
            <a:r>
              <a:rPr lang="en-US" sz="1400" b="1"/>
              <a:t>5</a:t>
            </a:r>
            <a:endParaRPr lang="th-TH" sz="1400" b="1"/>
          </a:p>
        </p:txBody>
      </p:sp>
      <p:sp>
        <p:nvSpPr>
          <p:cNvPr id="945456" name="Text Box 304"/>
          <p:cNvSpPr txBox="1">
            <a:spLocks noChangeArrowheads="1"/>
          </p:cNvSpPr>
          <p:nvPr/>
        </p:nvSpPr>
        <p:spPr bwMode="auto">
          <a:xfrm>
            <a:off x="2800350" y="3544888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321</a:t>
            </a:r>
            <a:endParaRPr lang="th-TH" sz="1400" b="1"/>
          </a:p>
        </p:txBody>
      </p:sp>
      <p:sp>
        <p:nvSpPr>
          <p:cNvPr id="945457" name="Text Box 305"/>
          <p:cNvSpPr txBox="1">
            <a:spLocks noChangeArrowheads="1"/>
          </p:cNvSpPr>
          <p:nvPr/>
        </p:nvSpPr>
        <p:spPr bwMode="auto">
          <a:xfrm>
            <a:off x="4159250" y="3543300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142</a:t>
            </a:r>
            <a:endParaRPr lang="th-TH" sz="1400" b="1"/>
          </a:p>
        </p:txBody>
      </p:sp>
      <p:sp>
        <p:nvSpPr>
          <p:cNvPr id="945458" name="Text Box 306"/>
          <p:cNvSpPr txBox="1">
            <a:spLocks noChangeArrowheads="1"/>
          </p:cNvSpPr>
          <p:nvPr/>
        </p:nvSpPr>
        <p:spPr bwMode="auto">
          <a:xfrm>
            <a:off x="1404938" y="3548063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5</a:t>
            </a:r>
            <a:endParaRPr lang="th-TH" sz="1400" b="1"/>
          </a:p>
        </p:txBody>
      </p:sp>
      <p:sp>
        <p:nvSpPr>
          <p:cNvPr id="945459" name="Text Box 307"/>
          <p:cNvSpPr txBox="1">
            <a:spLocks noChangeArrowheads="1"/>
          </p:cNvSpPr>
          <p:nvPr/>
        </p:nvSpPr>
        <p:spPr bwMode="auto">
          <a:xfrm>
            <a:off x="6931025" y="3541713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81</a:t>
            </a:r>
            <a:endParaRPr lang="th-TH" sz="1400" b="1"/>
          </a:p>
        </p:txBody>
      </p:sp>
      <p:sp>
        <p:nvSpPr>
          <p:cNvPr id="945460" name="Text Box 308"/>
          <p:cNvSpPr txBox="1">
            <a:spLocks noChangeArrowheads="1"/>
          </p:cNvSpPr>
          <p:nvPr/>
        </p:nvSpPr>
        <p:spPr bwMode="auto">
          <a:xfrm>
            <a:off x="2082800" y="3514725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19</a:t>
            </a:r>
            <a:endParaRPr lang="th-TH" sz="1400" b="1"/>
          </a:p>
        </p:txBody>
      </p:sp>
      <p:sp>
        <p:nvSpPr>
          <p:cNvPr id="945461" name="Text Box 309"/>
          <p:cNvSpPr txBox="1">
            <a:spLocks noChangeArrowheads="1"/>
          </p:cNvSpPr>
          <p:nvPr/>
        </p:nvSpPr>
        <p:spPr bwMode="auto">
          <a:xfrm>
            <a:off x="7629525" y="3532188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391</a:t>
            </a:r>
            <a:endParaRPr lang="th-TH" sz="1400" b="1"/>
          </a:p>
        </p:txBody>
      </p:sp>
      <p:sp>
        <p:nvSpPr>
          <p:cNvPr id="945462" name="Text Box 310"/>
          <p:cNvSpPr txBox="1">
            <a:spLocks noChangeArrowheads="1"/>
          </p:cNvSpPr>
          <p:nvPr/>
        </p:nvSpPr>
        <p:spPr bwMode="auto">
          <a:xfrm>
            <a:off x="2784475" y="3275013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25</a:t>
            </a:r>
            <a:endParaRPr lang="th-TH" sz="1400" b="1"/>
          </a:p>
        </p:txBody>
      </p:sp>
      <p:sp>
        <p:nvSpPr>
          <p:cNvPr id="945493" name="Text Box 341"/>
          <p:cNvSpPr txBox="1">
            <a:spLocks noChangeArrowheads="1"/>
          </p:cNvSpPr>
          <p:nvPr/>
        </p:nvSpPr>
        <p:spPr bwMode="auto">
          <a:xfrm>
            <a:off x="3751263" y="2463800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FF3300"/>
                </a:solidFill>
              </a:rPr>
              <a:t>3</a:t>
            </a:r>
            <a:r>
              <a:rPr lang="en-US" sz="1400" b="1"/>
              <a:t>21</a:t>
            </a:r>
            <a:endParaRPr lang="th-TH" sz="1400" b="1"/>
          </a:p>
        </p:txBody>
      </p:sp>
      <p:sp>
        <p:nvSpPr>
          <p:cNvPr id="945494" name="Text Box 342"/>
          <p:cNvSpPr txBox="1">
            <a:spLocks noChangeArrowheads="1"/>
          </p:cNvSpPr>
          <p:nvPr/>
        </p:nvSpPr>
        <p:spPr bwMode="auto">
          <a:xfrm>
            <a:off x="5292725" y="2465388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FF3300"/>
                </a:solidFill>
              </a:rPr>
              <a:t>1</a:t>
            </a:r>
            <a:r>
              <a:rPr lang="en-US" sz="1400" b="1"/>
              <a:t>42</a:t>
            </a:r>
            <a:endParaRPr lang="th-TH" sz="1400" b="1"/>
          </a:p>
        </p:txBody>
      </p:sp>
      <p:sp>
        <p:nvSpPr>
          <p:cNvPr id="945495" name="Text Box 343"/>
          <p:cNvSpPr txBox="1">
            <a:spLocks noChangeArrowheads="1"/>
          </p:cNvSpPr>
          <p:nvPr/>
        </p:nvSpPr>
        <p:spPr bwMode="auto">
          <a:xfrm>
            <a:off x="2166938" y="2465388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5</a:t>
            </a:r>
            <a:endParaRPr lang="th-TH" sz="1400" b="1"/>
          </a:p>
        </p:txBody>
      </p:sp>
      <p:sp>
        <p:nvSpPr>
          <p:cNvPr id="945496" name="Text Box 344"/>
          <p:cNvSpPr txBox="1">
            <a:spLocks noChangeArrowheads="1"/>
          </p:cNvSpPr>
          <p:nvPr/>
        </p:nvSpPr>
        <p:spPr bwMode="auto">
          <a:xfrm>
            <a:off x="6097588" y="2463800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81</a:t>
            </a:r>
            <a:endParaRPr lang="th-TH" sz="1400" b="1"/>
          </a:p>
        </p:txBody>
      </p:sp>
      <p:sp>
        <p:nvSpPr>
          <p:cNvPr id="945497" name="Text Box 345"/>
          <p:cNvSpPr txBox="1">
            <a:spLocks noChangeArrowheads="1"/>
          </p:cNvSpPr>
          <p:nvPr/>
        </p:nvSpPr>
        <p:spPr bwMode="auto">
          <a:xfrm>
            <a:off x="2946400" y="2463800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19</a:t>
            </a:r>
            <a:endParaRPr lang="th-TH" sz="1400" b="1"/>
          </a:p>
        </p:txBody>
      </p:sp>
      <p:sp>
        <p:nvSpPr>
          <p:cNvPr id="945498" name="Text Box 346"/>
          <p:cNvSpPr txBox="1">
            <a:spLocks noChangeArrowheads="1"/>
          </p:cNvSpPr>
          <p:nvPr/>
        </p:nvSpPr>
        <p:spPr bwMode="auto">
          <a:xfrm>
            <a:off x="6859588" y="2465388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FF3300"/>
                </a:solidFill>
              </a:rPr>
              <a:t>3</a:t>
            </a:r>
            <a:r>
              <a:rPr lang="en-US" sz="1400" b="1"/>
              <a:t>91</a:t>
            </a:r>
            <a:endParaRPr lang="th-TH" sz="1400" b="1"/>
          </a:p>
        </p:txBody>
      </p:sp>
      <p:sp>
        <p:nvSpPr>
          <p:cNvPr id="945499" name="Text Box 347"/>
          <p:cNvSpPr txBox="1">
            <a:spLocks noChangeArrowheads="1"/>
          </p:cNvSpPr>
          <p:nvPr/>
        </p:nvSpPr>
        <p:spPr bwMode="auto">
          <a:xfrm>
            <a:off x="4516438" y="2465388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25</a:t>
            </a:r>
            <a:endParaRPr lang="th-TH" sz="1400" b="1"/>
          </a:p>
        </p:txBody>
      </p:sp>
      <p:sp>
        <p:nvSpPr>
          <p:cNvPr id="945500" name="Text Box 348"/>
          <p:cNvSpPr txBox="1">
            <a:spLocks noChangeArrowheads="1"/>
          </p:cNvSpPr>
          <p:nvPr/>
        </p:nvSpPr>
        <p:spPr bwMode="auto">
          <a:xfrm>
            <a:off x="3495675" y="3573463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321</a:t>
            </a:r>
            <a:endParaRPr lang="th-TH" sz="1400" b="1"/>
          </a:p>
        </p:txBody>
      </p:sp>
      <p:sp>
        <p:nvSpPr>
          <p:cNvPr id="945501" name="Text Box 349"/>
          <p:cNvSpPr txBox="1">
            <a:spLocks noChangeArrowheads="1"/>
          </p:cNvSpPr>
          <p:nvPr/>
        </p:nvSpPr>
        <p:spPr bwMode="auto">
          <a:xfrm>
            <a:off x="2093913" y="3571875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142</a:t>
            </a:r>
            <a:endParaRPr lang="th-TH" sz="1400" b="1"/>
          </a:p>
        </p:txBody>
      </p:sp>
      <p:sp>
        <p:nvSpPr>
          <p:cNvPr id="945502" name="Text Box 350"/>
          <p:cNvSpPr txBox="1">
            <a:spLocks noChangeArrowheads="1"/>
          </p:cNvSpPr>
          <p:nvPr/>
        </p:nvSpPr>
        <p:spPr bwMode="auto">
          <a:xfrm>
            <a:off x="1403350" y="3619500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5</a:t>
            </a:r>
            <a:endParaRPr lang="th-TH" sz="1400" b="1"/>
          </a:p>
        </p:txBody>
      </p:sp>
      <p:sp>
        <p:nvSpPr>
          <p:cNvPr id="945503" name="Text Box 351"/>
          <p:cNvSpPr txBox="1">
            <a:spLocks noChangeArrowheads="1"/>
          </p:cNvSpPr>
          <p:nvPr/>
        </p:nvSpPr>
        <p:spPr bwMode="auto">
          <a:xfrm>
            <a:off x="1414463" y="3008313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81</a:t>
            </a:r>
            <a:endParaRPr lang="th-TH" sz="1400" b="1"/>
          </a:p>
        </p:txBody>
      </p:sp>
      <p:sp>
        <p:nvSpPr>
          <p:cNvPr id="945504" name="Text Box 352"/>
          <p:cNvSpPr txBox="1">
            <a:spLocks noChangeArrowheads="1"/>
          </p:cNvSpPr>
          <p:nvPr/>
        </p:nvSpPr>
        <p:spPr bwMode="auto">
          <a:xfrm>
            <a:off x="1400175" y="3406775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19</a:t>
            </a:r>
            <a:endParaRPr lang="th-TH" sz="1400" b="1"/>
          </a:p>
        </p:txBody>
      </p:sp>
      <p:sp>
        <p:nvSpPr>
          <p:cNvPr id="945505" name="Text Box 353"/>
          <p:cNvSpPr txBox="1">
            <a:spLocks noChangeArrowheads="1"/>
          </p:cNvSpPr>
          <p:nvPr/>
        </p:nvSpPr>
        <p:spPr bwMode="auto">
          <a:xfrm>
            <a:off x="3494088" y="3344863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391</a:t>
            </a:r>
            <a:endParaRPr lang="th-TH" sz="1400" b="1"/>
          </a:p>
        </p:txBody>
      </p:sp>
      <p:sp>
        <p:nvSpPr>
          <p:cNvPr id="945506" name="Text Box 354"/>
          <p:cNvSpPr txBox="1">
            <a:spLocks noChangeArrowheads="1"/>
          </p:cNvSpPr>
          <p:nvPr/>
        </p:nvSpPr>
        <p:spPr bwMode="auto">
          <a:xfrm>
            <a:off x="1392238" y="3208338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25</a:t>
            </a:r>
            <a:endParaRPr lang="th-TH" sz="1400" b="1"/>
          </a:p>
        </p:txBody>
      </p:sp>
      <p:grpSp>
        <p:nvGrpSpPr>
          <p:cNvPr id="4" name="Group 358"/>
          <p:cNvGrpSpPr>
            <a:grpSpLocks/>
          </p:cNvGrpSpPr>
          <p:nvPr/>
        </p:nvGrpSpPr>
        <p:grpSpPr bwMode="auto">
          <a:xfrm>
            <a:off x="2087563" y="1549400"/>
            <a:ext cx="5418137" cy="620713"/>
            <a:chOff x="1315" y="976"/>
            <a:chExt cx="3413" cy="391"/>
          </a:xfrm>
        </p:grpSpPr>
        <p:sp>
          <p:nvSpPr>
            <p:cNvPr id="18491" name="Line 357"/>
            <p:cNvSpPr>
              <a:spLocks noChangeShapeType="1"/>
            </p:cNvSpPr>
            <p:nvPr/>
          </p:nvSpPr>
          <p:spPr bwMode="auto">
            <a:xfrm flipV="1">
              <a:off x="1315" y="1014"/>
              <a:ext cx="3413" cy="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2" name="AutoShape 355"/>
            <p:cNvSpPr>
              <a:spLocks noChangeArrowheads="1"/>
            </p:cNvSpPr>
            <p:nvPr/>
          </p:nvSpPr>
          <p:spPr bwMode="auto">
            <a:xfrm>
              <a:off x="2218" y="976"/>
              <a:ext cx="1278" cy="343"/>
            </a:xfrm>
            <a:prstGeom prst="roundRect">
              <a:avLst>
                <a:gd name="adj" fmla="val 14005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spcBef>
                  <a:spcPct val="10000"/>
                </a:spcBef>
              </a:pPr>
              <a:r>
                <a:rPr lang="en-US" dirty="0" smtClean="0">
                  <a:sym typeface="Symbol" pitchFamily="18" charset="2"/>
                </a:rPr>
                <a:t>Sorted</a:t>
              </a:r>
              <a:endParaRPr lang="th-TH" dirty="0">
                <a:sym typeface="Symbol" pitchFamily="18" charset="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50694E-6 C 4.72222E-6 2.50694E-6 -0.00226 0.0814 -0.00451 0.16304 " pathEditMode="relative" ptsTypes="aA">
                                      <p:cBhvr>
                                        <p:cTn id="6" dur="2000" fill="hold"/>
                                        <p:tgtEl>
                                          <p:spTgt spid="9454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023 C -0.00816 0.02405 -0.01562 0.04856 -0.01857 0.07539 C -0.02152 0.10222 -0.02014 0.13136 -0.01857 0.16073 " pathEditMode="relative" ptsTypes="aaA">
                                      <p:cBhvr>
                                        <p:cTn id="10" dur="2000" fill="hold"/>
                                        <p:tgtEl>
                                          <p:spTgt spid="9454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67345E-6 C -0.00156 0.01688 -0.00295 0.03399 0.00746 0.04186 C 0.01788 0.04972 0.04444 0.04486 0.06267 0.04787 C 0.0809 0.05087 0.10625 0.05203 0.11649 0.05966 C 0.12673 0.06729 0.12274 0.07655 0.12396 0.09366 C 0.12517 0.11077 0.12448 0.13691 0.12396 0.16304 " pathEditMode="relative" ptsTypes="aaaaaA">
                                      <p:cBhvr>
                                        <p:cTn id="14" dur="2000" fill="hold"/>
                                        <p:tgtEl>
                                          <p:spTgt spid="9454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0694E-6 C -0.00087 0.0148 -0.00174 0.02983 -0.0224 0.03769 C -0.04306 0.04556 -0.08993 0.04602 -0.12396 0.04764 C -0.15799 0.04926 -0.20399 0.04163 -0.22691 0.04764 C -0.24983 0.05365 -0.2559 0.06961 -0.26129 0.08349 C -0.26667 0.09736 -0.2632 0.11424 -0.25972 0.13113 " pathEditMode="relative" ptsTypes="aaaaaA">
                                      <p:cBhvr>
                                        <p:cTn id="18" dur="2000" fill="hold"/>
                                        <p:tgtEl>
                                          <p:spTgt spid="9454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54487E-6 C -0.00208 0.0185 -0.00399 0.03723 0.01337 0.04579 C 0.03073 0.05434 0.06823 0.04972 0.10451 0.05157 C 0.1408 0.05342 0.2066 0.0518 0.23142 0.05758 C 0.25625 0.06336 0.24983 0.06729 0.25382 0.08556 C 0.25781 0.10383 0.25642 0.13529 0.25521 0.16697 " pathEditMode="relative" ptsTypes="aaaaaA">
                                      <p:cBhvr>
                                        <p:cTn id="22" dur="2000" fill="hold"/>
                                        <p:tgtEl>
                                          <p:spTgt spid="945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26735E-6 C -0.00087 0.01989 -0.00173 0.04001 -0.03281 0.04972 C -0.06389 0.05943 -0.12344 0.05689 -0.18663 0.05758 C -0.24982 0.05828 -0.37048 0.05134 -0.41198 0.05365 C -0.45347 0.05596 -0.43194 0.06475 -0.43594 0.07169 C -0.43993 0.07863 -0.43802 0.08695 -0.43594 0.09551 " pathEditMode="relative" ptsTypes="aaaaaA">
                                      <p:cBhvr>
                                        <p:cTn id="26" dur="2000" fill="hold"/>
                                        <p:tgtEl>
                                          <p:spTgt spid="945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1.26735E-6 C 0.00122 0.01665 0.00261 0.03353 -0.00729 0.04186 C -0.01718 0.05018 -0.02795 0.04949 -0.05954 0.04972 C -0.09114 0.04995 -0.171 0.03908 -0.19687 0.04371 C -0.22274 0.04833 -0.2118 0.06452 -0.21475 0.07747 C -0.2177 0.09042 -0.21475 0.11447 -0.21475 0.12118 " pathEditMode="relative" ptsTypes="aaaaaA">
                                      <p:cBhvr>
                                        <p:cTn id="30" dur="2000" fill="hold"/>
                                        <p:tgtEl>
                                          <p:spTgt spid="9454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034 0.01989 0.00086 0.03978 -0.00157 0.05365 C -0.004 0.06753 -0.00226 0.07655 -0.01493 0.08349 C -0.02761 0.09042 -0.05573 0.09736 -0.07761 0.09528 C -0.09948 0.0932 -0.13386 0.10338 -0.14636 0.07146 C -0.15886 0.03955 -0.15417 -0.05504 -0.15226 -0.09551 C -0.15035 -0.13599 -0.14601 -0.15056 -0.13438 -0.17114 C -0.12275 -0.19172 -0.10226 -0.20976 -0.08212 -0.21878 C -0.06216 -0.2278 -0.02795 -0.23474 -0.01337 -0.22479 C 0.00121 -0.21485 0.00347 -0.1871 0.0059 -0.15911 " pathEditMode="relative" ptsTypes="aaaaaaaaaA">
                                      <p:cBhvr>
                                        <p:cTn id="64" dur="2000" fill="hold"/>
                                        <p:tgtEl>
                                          <p:spTgt spid="945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017 0.02822 0.00034 0.05643 -0.00157 0.07563 C -0.00348 0.09482 0.00139 0.10754 -0.01198 0.11541 C -0.02535 0.12327 -0.06129 0.12766 -0.08212 0.12327 C -0.10295 0.11888 -0.12795 0.12766 -0.13733 0.0895 C -0.1467 0.05135 -0.15139 -0.06059 -0.13889 -0.10522 C -0.12639 -0.14986 -0.09358 -0.16558 -0.06268 -0.17877 C -0.03177 -0.19195 0.02031 -0.19333 0.04618 -0.18478 C 0.07205 -0.17622 0.08229 -0.15171 0.09253 -0.12719 " pathEditMode="relative" ptsTypes="aaaaaaaaA">
                                      <p:cBhvr>
                                        <p:cTn id="68" dur="2000" fill="hold"/>
                                        <p:tgtEl>
                                          <p:spTgt spid="945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121 0.05018 0.0026 0.1006 -0.00157 0.1272 C -0.00573 0.15379 -0.0073 0.15379 -0.02535 0.15911 C -0.04341 0.16443 -0.09184 0.17044 -0.11042 0.15911 C -0.129 0.14778 -0.13316 0.13506 -0.13733 0.09158 C -0.1415 0.0481 -0.15834 -0.05897 -0.13577 -0.1013 C -0.1132 -0.14362 -0.04809 -0.15587 -0.00157 -0.16304 C 0.04479 -0.17021 0.11371 -0.15703 0.14323 -0.14501 C 0.17274 -0.13298 0.17031 -0.1006 0.17604 -0.09135 " pathEditMode="relative" ptsTypes="aaaaaaaaA">
                                      <p:cBhvr>
                                        <p:cTn id="72" dur="2000" fill="hold"/>
                                        <p:tgtEl>
                                          <p:spTgt spid="945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295 0.02613 0.0059 0.05226 0.0 0.06776 C -0.00591 0.08325 -0.00365 0.08973 -0.03577 0.09343 C -0.06789 0.09713 -0.16146 0.09898 -0.19254 0.0895 C -0.22361 0.08002 -0.21841 0.07724 -0.2224 0.03584 C -0.22639 -0.00555 -0.23177 -0.11679 -0.21632 -0.15911 C -0.20087 -0.20144 -0.19063 -0.20953 -0.12986 -0.21855 C -0.0691 -0.22757 0.09496 -0.22341 0.14774 -0.21277 C 0.20052 -0.20213 0.19357 -0.17854 0.18663 -0.15495 " pathEditMode="relative" ptsTypes="aaaaaaaaA">
                                      <p:cBhvr>
                                        <p:cTn id="76" dur="2000" fill="hold"/>
                                        <p:tgtEl>
                                          <p:spTgt spid="9454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261 0.01711 -0.00521 0.03423 0.0 0.04787 C 0.00521 0.06152 0.00538 0.07493 0.03125 0.08164 C 0.05712 0.08834 0.11215 0.08742 0.15521 0.08765 C 0.19826 0.08788 0.25312 0.09297 0.28941 0.08372 C 0.32569 0.07447 0.35868 0.06383 0.37309 0.03191 C 0.3875 0.0 0.38194 -0.07077 0.37604 -0.10731 C 0.37014 -0.14385 0.35799 -0.16859 0.33715 -0.18686 C 0.31632 -0.20513 0.29392 -0.21138 0.25069 -0.2167 C 0.20746 -0.22202 0.11163 -0.22826 0.0776 -0.21855 C 0.04358 -0.20883 0.04479 -0.18386 0.04618 -0.15888 " pathEditMode="relative" ptsTypes="aaaaaaaaaaA">
                                      <p:cBhvr>
                                        <p:cTn id="80" dur="2000" fill="hold"/>
                                        <p:tgtEl>
                                          <p:spTgt spid="945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226 0.03307 -0.00452 0.06614 0.0 0.08742 C 0.00451 0.1087 0.00139 0.11957 0.02691 0.1272 C 0.05243 0.13483 0.10347 0.13483 0.15364 0.13321 C 0.20382 0.13159 0.29166 0.12928 0.3283 0.11725 C 0.36493 0.10523 0.36666 0.10384 0.37309 0.06152 C 0.37951 0.0192 0.39809 -0.09667 0.36718 -0.13714 C 0.33628 -0.17761 0.22656 -0.18409 0.18802 -0.18085 C 0.14948 -0.17761 0.14253 -0.14755 0.13576 -0.11725 " pathEditMode="relative" ptsTypes="aaaaaaaaA">
                                      <p:cBhvr>
                                        <p:cTn id="84" dur="2000" fill="hold"/>
                                        <p:tgtEl>
                                          <p:spTgt spid="945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156 0.01966 -0.00295 0.03932 0.00295 0.0518 C 0.00885 0.06429 0.02361 0.07331 0.03576 0.07563 C 0.04791 0.07794 0.06719 0.07586 0.07621 0.06568 C 0.08524 0.05551 0.08767 0.04903 0.08958 0.01388 C 0.09149 -0.02128 0.10069 -0.10684 0.08802 -0.14523 C 0.07535 -0.18363 0.03941 -0.20536 0.01337 -0.2167 C -0.01268 -0.22803 -0.05209 -0.22178 -0.06858 -0.21276 C -0.08507 -0.20375 -0.08507 -0.18339 -0.08507 -0.16304 " pathEditMode="relative" ptsTypes="aaaaaaaaA">
                                      <p:cBhvr>
                                        <p:cTn id="88" dur="2000" fill="hold"/>
                                        <p:tgtEl>
                                          <p:spTgt spid="945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26735E-6 C -0.00052 0.0104 -0.00087 0.02104 0.00295 0.02775 C 0.00677 0.03446 0.01267 0.03654 0.02239 0.03978 C 0.03212 0.04301 0.0533 0.04139 0.06128 0.04764 C 0.06927 0.05388 0.06875 0.05851 0.07014 0.07747 C 0.07153 0.09644 0.07083 0.12858 0.07014 0.16096 " pathEditMode="relative" ptsTypes="aaaaaA">
                                      <p:cBhvr>
                                        <p:cTn id="122" dur="2000" fill="hold"/>
                                        <p:tgtEl>
                                          <p:spTgt spid="945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C -0.0026 0.01248 -0.00451 0.02474 -0.00052 0.03214 C 0.00347 0.03954 0.00312 0.04209 0.02344 0.04394 C 0.04375 0.04579 0.07135 0.04463 0.12187 0.04394 C 0.1724 0.04324 0.27656 0.03862 0.32639 0.04001 C 0.37621 0.04139 0.4026 0.04278 0.42049 0.05203 C 0.43837 0.06128 0.43142 0.07793 0.43385 0.09574 C 0.43628 0.11355 0.43576 0.13644 0.43542 0.15934 " pathEditMode="relative" ptsTypes="aaaaaaaA">
                                      <p:cBhvr>
                                        <p:cTn id="126" dur="2000" fill="hold"/>
                                        <p:tgtEl>
                                          <p:spTgt spid="9454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1.26735E-6 C -0.00295 0.01526 -0.00573 0.03076 5.E-6 0.03769 C 0.00574 0.04463 0.00087 0.04116 0.03438 0.04186 C 0.06789 0.04255 0.14515 0.04047 0.2014 0.04186 C 0.25765 0.04324 0.33369 0.04348 0.37154 0.04972 C 0.40938 0.05596 0.41893 0.06128 0.42831 0.07955 C 0.43768 0.09782 0.42796 0.14593 0.42831 0.15911 " pathEditMode="relative" ptsTypes="aaaaaaA">
                                      <p:cBhvr>
                                        <p:cTn id="130" dur="2000" fill="hold"/>
                                        <p:tgtEl>
                                          <p:spTgt spid="945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0611E-6 C -0.0033 0.01318 -0.00642 0.02659 -0.01337 0.03792 C -0.02031 0.04926 -0.0375 0.04764 -0.04184 0.06776 C -0.04618 0.08788 -0.03941 0.14361 -0.03889 0.15911 " pathEditMode="relative" ptsTypes="aaaA">
                                      <p:cBhvr>
                                        <p:cTn id="134" dur="2000" fill="hold"/>
                                        <p:tgtEl>
                                          <p:spTgt spid="945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2.50694E-6 C 0.00104 0.01572 0.0026 0.03145 -0.01996 0.03978 C -0.04253 0.0481 -0.0941 0.04879 -0.13628 0.04972 C -0.17847 0.05065 -0.23108 0.04648 -0.27361 0.04579 C -0.31615 0.04509 -0.36632 0.04024 -0.39149 0.04579 C -0.41667 0.05134 -0.41875 0.06059 -0.42448 0.07955 C -0.43021 0.09852 -0.42621 0.14593 -0.42587 0.15911 " pathEditMode="relative" ptsTypes="aaaaaaA">
                                      <p:cBhvr>
                                        <p:cTn id="138" dur="2000" fill="hold"/>
                                        <p:tgtEl>
                                          <p:spTgt spid="945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2.50694E-6 C 0.00156 0.0104 0.00365 0.02104 -0.00052 0.02775 C -0.00469 0.03446 0.00677 0.03746 -0.02587 0.03978 C -0.0585 0.04209 -0.14496 0.04047 -0.19618 0.04186 C -0.24739 0.04324 -0.30625 0.04301 -0.33333 0.04764 C -0.36041 0.05226 -0.35469 0.05758 -0.35885 0.06961 C -0.36302 0.08163 -0.35937 0.11101 -0.35885 0.11933 " pathEditMode="relative" ptsTypes="aaaaaaA">
                                      <p:cBhvr>
                                        <p:cTn id="142" dur="2000" fill="hold"/>
                                        <p:tgtEl>
                                          <p:spTgt spid="9454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2.50694E-6 C 0.00191 0.01434 0.00434 0.02867 -0.01684 0.03584 C -0.03802 0.04301 -0.07187 0.04232 -0.12726 0.04371 C -0.18264 0.04509 -0.2934 0.04371 -0.34965 0.04371 C -0.4059 0.04371 -0.43646 0.04139 -0.46458 0.04371 C -0.49271 0.04602 -0.50851 0.04509 -0.5184 0.05758 C -0.5283 0.07007 -0.52361 0.10314 -0.5243 0.11933 C -0.525 0.13552 -0.52361 0.14916 -0.52292 0.15518 " pathEditMode="relative" ptsTypes="aaaaaaaA">
                                      <p:cBhvr>
                                        <p:cTn id="146" dur="2000" fill="hold"/>
                                        <p:tgtEl>
                                          <p:spTgt spid="945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191 0.02197 0.004 0.04417 -0.00295 0.05573 C -0.00989 0.0673 -0.03107 0.07262 -0.04184 0.06961 C -0.0526 0.0666 -0.06094 0.06198 -0.06719 0.0377 C -0.07344 0.01341 -0.08021 -0.04255 -0.07916 -0.07562 C -0.07812 -0.1087 -0.07274 -0.1376 -0.06128 -0.16119 C -0.04982 -0.18478 -0.02934 -0.20745 -0.01041 -0.2167 C 0.00851 -0.22595 0.03681 -0.22664 0.05226 -0.2167 C 0.06771 -0.20675 0.07691 -0.16698 0.08212 -0.15703 " pathEditMode="relative" ptsTypes="aaaaaaaaA">
                                      <p:cBhvr>
                                        <p:cTn id="180" dur="2000" fill="hold"/>
                                        <p:tgtEl>
                                          <p:spTgt spid="9454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0416 C 0.00295 0.02567 0.00607 0.04741 0.00156 0.05989 C -0.00295 0.07238 -0.00764 0.07747 -0.02674 0.07978 C -0.04584 0.0821 -0.09375 0.08279 -0.11337 0.07377 C -0.13299 0.06475 -0.13959 0.06036 -0.14479 0.0259 C -0.15 -0.00856 -0.154 -0.09413 -0.14479 -0.13298 C -0.13559 -0.17184 -0.11632 -0.19357 -0.08941 -0.20653 C -0.0625 -0.21948 -0.01163 -0.21254 0.01649 -0.21069 C 0.04462 -0.20884 0.06649 -0.20398 0.07916 -0.19473 C 0.09184 -0.18548 0.09219 -0.17022 0.09253 -0.15495 " pathEditMode="relative" rAng="0" ptsTypes="aaaaaaaaaA">
                                      <p:cBhvr>
                                        <p:cTn id="184" dur="2000" fill="hold"/>
                                        <p:tgtEl>
                                          <p:spTgt spid="945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0" y="-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26 0.01966 0.00538 0.03931 0.00139 0.05157 C -0.0026 0.06383 -0.00191 0.06984 -0.02396 0.07354 C -0.04601 0.07724 -0.09931 0.07794 -0.13142 0.07354 C -0.16354 0.06915 -0.19879 0.07377 -0.21649 0.04764 C -0.2342 0.02151 -0.24149 -0.04117 -0.23733 -0.08349 C -0.23316 -0.12581 -0.21927 -0.18247 -0.19115 -0.20675 C -0.16302 -0.23104 -0.11181 -0.22734 -0.06875 -0.22872 C -0.0257 -0.23011 0.03889 -0.22687 0.06719 -0.21485 C 0.09549 -0.20282 0.09844 -0.17993 0.10139 -0.15703 " pathEditMode="relative" ptsTypes="aaaaaaaaaA">
                                      <p:cBhvr>
                                        <p:cTn id="188" dur="2000" fill="hold"/>
                                        <p:tgtEl>
                                          <p:spTgt spid="9454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65 0.04163 0.00729 0.08326 0.0 0.10338 C -0.00729 0.1235 -0.01233 0.1198 -0.0434 0.12142 C -0.07448 0.12303 -0.15677 0.12257 -0.18663 0.11332 C -0.21649 0.10407 -0.21597 0.10176 -0.2224 0.06568 C -0.22882 0.0296 -0.2375 -0.06267 -0.22535 -0.10338 C -0.2132 -0.14408 -0.19427 -0.16466 -0.14931 -0.17877 C -0.10434 -0.19288 -0.00972 -0.19126 0.04479 -0.18871 C 0.0993 -0.18617 0.15382 -0.1753 0.1776 -0.16304 C 0.20139 -0.15079 0.19462 -0.13298 0.18802 -0.11517 " pathEditMode="relative" ptsTypes="aaaaaaaaaA">
                                      <p:cBhvr>
                                        <p:cTn id="192" dur="2000" fill="hold"/>
                                        <p:tgtEl>
                                          <p:spTgt spid="945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261 0.01734 0.00539 0.03492 0.0 0.04764 C -0.00538 0.06036 -0.00156 0.07123 -0.03281 0.07562 C -0.06406 0.08002 -0.13611 0.07516 -0.18802 0.07354 C -0.23993 0.07192 -0.31371 0.07817 -0.34479 0.06568 C -0.37586 0.05319 -0.36996 0.03492 -0.37465 -0.00208 C -0.37934 -0.03908 -0.38628 -0.12095 -0.37309 -0.15703 C -0.35989 -0.19311 -0.33732 -0.20722 -0.29548 -0.21878 C -0.25364 -0.23034 -0.18003 -0.22525 -0.12239 -0.22664 C -0.06475 -0.22803 0.01059 -0.23266 0.0507 -0.22664 C 0.0908 -0.22063 0.10591 -0.20282 0.11789 -0.1908 C 0.12986 -0.17877 0.12136 -0.16119 0.1224 -0.15518 " pathEditMode="relative" ptsTypes="aaaaaaaaaaaA">
                                      <p:cBhvr>
                                        <p:cTn id="196" dur="2000" fill="hold"/>
                                        <p:tgtEl>
                                          <p:spTgt spid="9454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226 0.01919 -0.00434 0.03839 -0.00157 0.04972 C 0.00121 0.06105 0.00191 0.06313 0.01632 0.06776 C 0.03073 0.07238 0.0651 0.0814 0.08507 0.0777 C 0.10503 0.074 0.12604 0.06822 0.13576 0.04579 C 0.14548 0.02336 0.14305 -0.02475 0.14323 -0.05759 C 0.1434 -0.09043 0.14878 -0.12674 0.13732 -0.15102 C 0.12586 -0.1753 0.10972 -0.19219 0.07465 -0.20282 C 0.03958 -0.21346 -0.04514 -0.22225 -0.07327 -0.21462 C -0.10139 -0.20699 -0.09098 -0.16651 -0.0941 -0.15703 " pathEditMode="relative" ptsTypes="aaaaaaaaaA">
                                      <p:cBhvr>
                                        <p:cTn id="200" dur="2000" fill="hold"/>
                                        <p:tgtEl>
                                          <p:spTgt spid="945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104 0.01411 -0.00191 0.02844 0.00156 0.03978 C 0.00503 0.05111 0.00937 0.06244 0.02083 0.06776 C 0.03229 0.07308 0.05798 0.07932 0.07014 0.07169 C 0.08229 0.06406 0.09305 0.05504 0.0941 0.02197 C 0.09514 -0.0111 0.08923 -0.0902 0.07621 -0.1272 C 0.06319 -0.1642 0.03958 -0.18687 0.01649 -0.20074 C -0.0066 -0.21462 -0.04653 -0.21832 -0.06268 -0.21069 C -0.07882 -0.20305 -0.07969 -0.179 -0.08056 -0.15495 " pathEditMode="relative" ptsTypes="aaaaaaaaA">
                                      <p:cBhvr>
                                        <p:cTn id="204" dur="2000" fill="hold"/>
                                        <p:tgtEl>
                                          <p:spTgt spid="945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0694E-6 C -0.0092 -0.0007 -0.01823 -0.00139 -0.02847 2.50694E-6 C -0.03871 0.00139 -0.05226 -0.00139 -0.06128 0.00786 C -0.07031 0.01711 -0.07847 0.02891 -0.08212 0.05573 C -0.08576 0.08256 -0.08368 0.15009 -0.08368 0.16905 " pathEditMode="relative" ptsTypes="aaaaA">
                                      <p:cBhvr>
                                        <p:cTn id="238" dur="2000" fill="hold"/>
                                        <p:tgtEl>
                                          <p:spTgt spid="945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67345E-6 C -0.00017 0.00994 -0.00017 0.02012 -0.01337 0.02567 C -0.02656 0.03122 -0.05486 0.03053 -0.07899 0.03376 C -0.10313 0.037 -0.14323 0.02798 -0.15816 0.04556 C -0.17309 0.06313 -0.16736 0.1235 -0.16858 0.13899 " pathEditMode="relative" ptsTypes="aaaaA">
                                      <p:cBhvr>
                                        <p:cTn id="242" dur="2000" fill="hold"/>
                                        <p:tgtEl>
                                          <p:spTgt spid="9454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C -0.00329 0.00832 -0.00607 0.01665 -0.01111 0.02613 C -0.01614 0.03561 -0.02725 0.03492 -0.03038 0.05781 C -0.0335 0.08071 -0.03038 0.14546 -0.03038 0.16327 " pathEditMode="relative" ptsTypes="aaaA">
                                      <p:cBhvr>
                                        <p:cTn id="246" dur="2000" fill="hold"/>
                                        <p:tgtEl>
                                          <p:spTgt spid="9454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2.50694E-6 C -0.0052 0.0141 -0.00972 0.02821 -0.02604 0.03376 C -0.04236 0.03931 -0.07083 0.03376 -0.09913 0.03376 C -0.12743 0.03376 -0.16111 0.03353 -0.19618 0.03376 C -0.23125 0.03399 -0.28559 0.02914 -0.30972 0.03584 C -0.33385 0.04255 -0.33576 0.06128 -0.34097 0.07354 C -0.34618 0.0858 -0.34114 0.10337 -0.34097 0.10939 " pathEditMode="relative" ptsTypes="aaaaaaA">
                                      <p:cBhvr>
                                        <p:cTn id="250" dur="2000" fill="hold"/>
                                        <p:tgtEl>
                                          <p:spTgt spid="945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0694E-6 C -0.00104 0.01156 -0.00191 0.02312 -0.01354 0.02983 C -0.02517 0.03654 -0.03281 0.03908 -0.07014 0.03978 C -0.10746 0.04047 -0.19323 0.03353 -0.23732 0.03376 C -0.28142 0.03399 -0.3158 0.03561 -0.33437 0.04186 C -0.35295 0.0481 -0.34653 0.05157 -0.3493 0.07169 C -0.35208 0.09181 -0.35104 0.14778 -0.35087 0.16304 " pathEditMode="relative" ptsTypes="aaaaaaA">
                                      <p:cBhvr>
                                        <p:cTn id="254" dur="2000" fill="hold"/>
                                        <p:tgtEl>
                                          <p:spTgt spid="9454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C 0.00816 0.01364 0.01684 0.02729 -0.01684 0.03399 C -0.05069 0.0407 -0.15173 0.04001 -0.20347 0.04001 C -0.25538 0.04001 -0.28524 0.03492 -0.32882 0.03399 C -0.37239 0.03307 -0.43472 0.03237 -0.46458 0.03399 C -0.49444 0.03561 -0.49948 0.03607 -0.50798 0.04394 C -0.51649 0.0518 -0.51597 0.06683 -0.51545 0.08186 " pathEditMode="relative" ptsTypes="aaaaaaA">
                                      <p:cBhvr>
                                        <p:cTn id="258" dur="2000" fill="hold"/>
                                        <p:tgtEl>
                                          <p:spTgt spid="945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2.50694E-6 C 0.00209 0.01503 0.00435 0.03006 -0.01336 0.03769 C -0.03107 0.04533 -0.0644 0.04648 -0.10589 0.04579 C -0.14739 0.04509 -0.22204 0.03469 -0.26267 0.03376 C -0.30329 0.03284 -0.33107 0.03376 -0.3493 0.03978 C -0.36753 0.04579 -0.36839 0.05481 -0.37169 0.06961 C -0.37499 0.08441 -0.36926 0.11933 -0.36857 0.12928 " pathEditMode="relative" ptsTypes="aaaaaaA">
                                      <p:cBhvr>
                                        <p:cTn id="262" dur="2000" fill="hold"/>
                                        <p:tgtEl>
                                          <p:spTgt spid="945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156 0.0118 0.0033 0.02382 0.0 0.03169 C -0.0033 0.03955 -0.00903 0.04603 -0.01944 0.04764 C -0.02986 0.04926 -0.05382 0.05158 -0.06267 0.04163 C -0.07153 0.03169 -0.07205 0.01804 -0.07309 -0.01202 C -0.07413 -0.04209 -0.07691 -0.10638 -0.06875 -0.13922 C -0.06059 -0.17206 -0.04305 -0.19519 -0.02396 -0.20883 C -0.00486 -0.22248 0.02882 -0.22271 0.04618 -0.22063 C 0.06354 -0.21854 0.07466 -0.20536 0.08056 -0.1968 C 0.08646 -0.18825 0.0842 -0.17877 0.08212 -0.16905 " pathEditMode="relative" ptsTypes="aaaaaaaaaA">
                                      <p:cBhvr>
                                        <p:cTn id="296" dur="2000" fill="hold"/>
                                        <p:tgtEl>
                                          <p:spTgt spid="945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174 0.02197 0.00365 0.04417 0.0 0.05782 C -0.00364 0.07146 -0.01146 0.08002 -0.02239 0.08164 C -0.03333 0.08326 -0.05642 0.08326 -0.06562 0.06776 C -0.07482 0.05227 -0.0776 0.02243 -0.0776 -0.0118 C -0.0776 -0.04602 -0.07986 -0.108 -0.06562 -0.13714 C -0.05139 -0.16628 -0.02482 -0.17831 0.00747 -0.18686 C 0.03976 -0.19542 0.10139 -0.19727 0.12813 -0.18872 C 0.15521 -0.18016 0.16181 -0.15773 0.16858 -0.13506 " pathEditMode="relative" ptsTypes="aaaaaaaaA">
                                      <p:cBhvr>
                                        <p:cTn id="300" dur="2000" fill="hold"/>
                                        <p:tgtEl>
                                          <p:spTgt spid="9455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191 0.03492 0.00399 0.06984 0.0 0.08742 C -0.00399 0.10499 -0.01181 0.10499 -0.02378 0.10545 C -0.03576 0.10592 -0.06354 0.10545 -0.07153 0.0895 C -0.07951 0.07354 -0.07292 0.0444 -0.07153 0.00994 C -0.07014 -0.02452 -0.07934 -0.08835 -0.06267 -0.11726 C -0.04601 -0.14616 -0.0099 -0.15588 0.02847 -0.16305 C 0.06684 -0.17022 0.12986 -0.1642 0.16719 -0.16097 C 0.20451 -0.15773 0.23733 -0.15218 0.25226 -0.14316 C 0.26719 -0.13414 0.25573 -0.11356 0.25677 -0.10731 " pathEditMode="relative" ptsTypes="aaaaaaaaaA">
                                      <p:cBhvr>
                                        <p:cTn id="304" dur="2000" fill="hold"/>
                                        <p:tgtEl>
                                          <p:spTgt spid="9455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087 0.04325 0.00174 0.0865 -0.00156 0.10939 C -0.00486 0.13229 -0.0085 0.13275 -0.01944 0.13714 C -0.03038 0.14154 -0.05764 0.14686 -0.06719 0.13529 C -0.07673 0.12373 -0.07465 0.09875 -0.07621 0.06753 C -0.07778 0.03631 -0.08472 -0.02012 -0.07621 -0.0518 C -0.06771 -0.08348 -0.05694 -0.10939 -0.02534 -0.12326 C 0.00625 -0.13714 0.06493 -0.13483 0.11337 -0.13529 C 0.16163 -0.13575 0.229 -0.12904 0.26563 -0.12534 C 0.30226 -0.12164 0.32031 -0.12164 0.33281 -0.11332 C 0.34531 -0.10499 0.33906 -0.08233 0.34028 -0.07562 " pathEditMode="relative" ptsTypes="aaaaaaaaaaA">
                                      <p:cBhvr>
                                        <p:cTn id="308" dur="2000" fill="hold"/>
                                        <p:tgtEl>
                                          <p:spTgt spid="945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26 0.0192 0.00538 0.03862 0.0 0.0518 C -0.00539 0.06499 -0.01337 0.07701 -0.03282 0.07956 C -0.05226 0.0821 -0.09653 0.07817 -0.1165 0.06753 C -0.13646 0.05689 -0.14775 0.05227 -0.15226 0.01596 C -0.15678 -0.02035 -0.16216 -0.11101 -0.14341 -0.15102 C -0.12466 -0.19103 -0.09792 -0.2123 -0.04028 -0.22456 C 0.01736 -0.23682 0.14097 -0.2278 0.20295 -0.22456 C 0.26493 -0.22132 0.30694 -0.21531 0.33125 -0.20467 C 0.35555 -0.19403 0.34583 -0.16813 0.34913 -0.16096 " pathEditMode="relative" ptsTypes="aaaaaaaaaA">
                                      <p:cBhvr>
                                        <p:cTn id="312" dur="2000" fill="hold"/>
                                        <p:tgtEl>
                                          <p:spTgt spid="945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13 0.02035 0.00625 0.0407 0.00156 0.05388 C -0.00312 0.06707 0.00156 0.0747 -0.0283 0.07956 C -0.05816 0.08441 -0.13559 0.08672 -0.1776 0.08372 C -0.21962 0.08071 -0.25885 0.08025 -0.28055 0.06175 C -0.30226 0.04325 -0.30573 0.01388 -0.30746 -0.02775 C -0.3092 -0.06938 -0.31667 -0.15587 -0.29097 -0.18871 C -0.26528 -0.22155 -0.22083 -0.21832 -0.15364 -0.22456 C -0.08646 -0.23081 0.04323 -0.22896 0.11198 -0.22664 C 0.18073 -0.22433 0.22951 -0.22202 0.25833 -0.21068 C 0.28715 -0.19935 0.28038 -0.16744 0.28507 -0.15888 " pathEditMode="relative" ptsTypes="aaaaaaaaaaA">
                                      <p:cBhvr>
                                        <p:cTn id="316" dur="2000" fill="hold"/>
                                        <p:tgtEl>
                                          <p:spTgt spid="9455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208 0.03169 -0.00416 0.06337 0.0 0.08164 C 0.00417 0.09991 0.01424 0.105 0.02535 0.10939 C 0.03646 0.11379 -0.00312 0.10616 0.06702 0.10754 C 0.13715 0.10893 0.37153 0.12512 0.44618 0.11749 C 0.52084 0.10986 0.50417 0.09968 0.51493 0.06175 C 0.5257 0.02383 0.52118 -0.06891 0.51042 -0.10938 C 0.49965 -0.14986 0.47205 -0.16836 0.4507 -0.18085 C 0.42934 -0.19333 0.39584 -0.1938 0.38195 -0.18478 C 0.36806 -0.17576 0.36893 -0.13667 0.36702 -0.12719 " pathEditMode="relative" ptsTypes="aaaaaaaaaA">
                                      <p:cBhvr>
                                        <p:cTn id="320" dur="2000" fill="hold"/>
                                        <p:tgtEl>
                                          <p:spTgt spid="9455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405" grpId="0"/>
      <p:bldP spid="945405" grpId="1"/>
      <p:bldP spid="945406" grpId="0"/>
      <p:bldP spid="945406" grpId="1"/>
      <p:bldP spid="945407" grpId="0"/>
      <p:bldP spid="945407" grpId="1"/>
      <p:bldP spid="945408" grpId="0"/>
      <p:bldP spid="945408" grpId="1"/>
      <p:bldP spid="945409" grpId="0"/>
      <p:bldP spid="945409" grpId="1"/>
      <p:bldP spid="945410" grpId="0"/>
      <p:bldP spid="945410" grpId="1"/>
      <p:bldP spid="945411" grpId="0"/>
      <p:bldP spid="945411" grpId="1"/>
      <p:bldP spid="945412" grpId="0"/>
      <p:bldP spid="945412" grpId="1"/>
      <p:bldP spid="945412" grpId="2"/>
      <p:bldP spid="945413" grpId="0"/>
      <p:bldP spid="945413" grpId="1"/>
      <p:bldP spid="945413" grpId="2"/>
      <p:bldP spid="945414" grpId="0"/>
      <p:bldP spid="945414" grpId="1"/>
      <p:bldP spid="945414" grpId="2"/>
      <p:bldP spid="945415" grpId="0"/>
      <p:bldP spid="945415" grpId="1"/>
      <p:bldP spid="945415" grpId="2"/>
      <p:bldP spid="945416" grpId="0"/>
      <p:bldP spid="945416" grpId="1"/>
      <p:bldP spid="945416" grpId="2"/>
      <p:bldP spid="945417" grpId="0"/>
      <p:bldP spid="945417" grpId="1"/>
      <p:bldP spid="945417" grpId="2"/>
      <p:bldP spid="945418" grpId="0"/>
      <p:bldP spid="945418" grpId="1"/>
      <p:bldP spid="945418" grpId="2"/>
      <p:bldP spid="945449" grpId="0"/>
      <p:bldP spid="945449" grpId="1"/>
      <p:bldP spid="945449" grpId="2"/>
      <p:bldP spid="945450" grpId="0"/>
      <p:bldP spid="945450" grpId="1"/>
      <p:bldP spid="945450" grpId="2"/>
      <p:bldP spid="945451" grpId="0"/>
      <p:bldP spid="945451" grpId="1"/>
      <p:bldP spid="945451" grpId="2"/>
      <p:bldP spid="945452" grpId="0"/>
      <p:bldP spid="945452" grpId="1"/>
      <p:bldP spid="945452" grpId="2"/>
      <p:bldP spid="945453" grpId="0"/>
      <p:bldP spid="945453" grpId="1"/>
      <p:bldP spid="945453" grpId="2"/>
      <p:bldP spid="945454" grpId="0"/>
      <p:bldP spid="945454" grpId="1"/>
      <p:bldP spid="945454" grpId="2"/>
      <p:bldP spid="945455" grpId="0"/>
      <p:bldP spid="945455" grpId="1"/>
      <p:bldP spid="945455" grpId="2"/>
      <p:bldP spid="945456" grpId="0"/>
      <p:bldP spid="945456" grpId="1"/>
      <p:bldP spid="945456" grpId="2"/>
      <p:bldP spid="945457" grpId="0"/>
      <p:bldP spid="945457" grpId="1"/>
      <p:bldP spid="945457" grpId="2"/>
      <p:bldP spid="945458" grpId="0"/>
      <p:bldP spid="945458" grpId="1"/>
      <p:bldP spid="945458" grpId="2"/>
      <p:bldP spid="945459" grpId="0"/>
      <p:bldP spid="945459" grpId="1"/>
      <p:bldP spid="945459" grpId="2"/>
      <p:bldP spid="945460" grpId="0"/>
      <p:bldP spid="945460" grpId="1"/>
      <p:bldP spid="945460" grpId="2"/>
      <p:bldP spid="945461" grpId="0"/>
      <p:bldP spid="945461" grpId="1"/>
      <p:bldP spid="945461" grpId="2"/>
      <p:bldP spid="945462" grpId="0"/>
      <p:bldP spid="945462" grpId="1"/>
      <p:bldP spid="945462" grpId="2"/>
      <p:bldP spid="945493" grpId="0"/>
      <p:bldP spid="945493" grpId="1"/>
      <p:bldP spid="945493" grpId="2"/>
      <p:bldP spid="945494" grpId="0"/>
      <p:bldP spid="945494" grpId="1"/>
      <p:bldP spid="945494" grpId="2"/>
      <p:bldP spid="945495" grpId="0"/>
      <p:bldP spid="945495" grpId="1"/>
      <p:bldP spid="945495" grpId="2"/>
      <p:bldP spid="945496" grpId="0"/>
      <p:bldP spid="945496" grpId="1"/>
      <p:bldP spid="945496" grpId="2"/>
      <p:bldP spid="945497" grpId="0"/>
      <p:bldP spid="945497" grpId="1"/>
      <p:bldP spid="945497" grpId="2"/>
      <p:bldP spid="945498" grpId="0"/>
      <p:bldP spid="945498" grpId="1"/>
      <p:bldP spid="945498" grpId="2"/>
      <p:bldP spid="945499" grpId="0"/>
      <p:bldP spid="945499" grpId="1"/>
      <p:bldP spid="945499" grpId="2"/>
      <p:bldP spid="945500" grpId="0"/>
      <p:bldP spid="945500" grpId="1"/>
      <p:bldP spid="945501" grpId="0"/>
      <p:bldP spid="945501" grpId="1"/>
      <p:bldP spid="945502" grpId="0"/>
      <p:bldP spid="945502" grpId="1"/>
      <p:bldP spid="945503" grpId="0"/>
      <p:bldP spid="945503" grpId="1"/>
      <p:bldP spid="945504" grpId="0"/>
      <p:bldP spid="945504" grpId="1"/>
      <p:bldP spid="945505" grpId="0"/>
      <p:bldP spid="945505" grpId="1"/>
      <p:bldP spid="945506" grpId="0"/>
      <p:bldP spid="94550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124744"/>
            <a:ext cx="7772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getDigit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v, </a:t>
            </a:r>
            <a:r>
              <a:rPr lang="en-US" dirty="0" err="1" smtClean="0"/>
              <a:t>int</a:t>
            </a:r>
            <a:r>
              <a:rPr lang="en-US" dirty="0" smtClean="0"/>
              <a:t> k) { // return the </a:t>
            </a:r>
            <a:r>
              <a:rPr lang="en-US" dirty="0" err="1" smtClean="0"/>
              <a:t>kth</a:t>
            </a:r>
            <a:r>
              <a:rPr lang="en-US" dirty="0" smtClean="0"/>
              <a:t> digit of v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for 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&lt;k; </a:t>
            </a:r>
            <a:r>
              <a:rPr lang="en-US" dirty="0" err="1" smtClean="0"/>
              <a:t>i</a:t>
            </a:r>
            <a:r>
              <a:rPr lang="en-US" dirty="0" smtClean="0"/>
              <a:t>++) v /= 10;</a:t>
            </a:r>
          </a:p>
          <a:p>
            <a:r>
              <a:rPr lang="en-US" dirty="0" smtClean="0"/>
              <a:t>    return v % 10;</a:t>
            </a:r>
          </a:p>
          <a:p>
            <a:r>
              <a:rPr lang="en-US" dirty="0" smtClean="0"/>
              <a:t>}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243511"/>
            <a:ext cx="820891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 smtClean="0"/>
              <a:t>void </a:t>
            </a:r>
            <a:r>
              <a:rPr lang="en-US" dirty="0" err="1" smtClean="0"/>
              <a:t>radixSort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data[], </a:t>
            </a:r>
            <a:r>
              <a:rPr lang="en-US" dirty="0" err="1" smtClean="0"/>
              <a:t>int</a:t>
            </a:r>
            <a:r>
              <a:rPr lang="en-US" dirty="0" smtClean="0"/>
              <a:t> n, </a:t>
            </a:r>
            <a:r>
              <a:rPr lang="en-US" dirty="0" err="1" smtClean="0"/>
              <a:t>int</a:t>
            </a:r>
            <a:r>
              <a:rPr lang="en-US" dirty="0" smtClean="0"/>
              <a:t> d) {  // d is the number of digits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, k, j;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Queue q[10];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for 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&lt;10; </a:t>
            </a:r>
            <a:r>
              <a:rPr lang="en-US" dirty="0" err="1" smtClean="0"/>
              <a:t>i</a:t>
            </a:r>
            <a:r>
              <a:rPr lang="en-US" dirty="0" smtClean="0"/>
              <a:t>++) q[</a:t>
            </a:r>
            <a:r>
              <a:rPr lang="en-US" dirty="0" err="1" smtClean="0"/>
              <a:t>i</a:t>
            </a:r>
            <a:r>
              <a:rPr lang="en-US" dirty="0" smtClean="0"/>
              <a:t>] = new Queue(n);</a:t>
            </a:r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    for (k=0; k&lt;d; k++) {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    for (</a:t>
            </a:r>
            <a:r>
              <a:rPr lang="en-US" dirty="0" err="1" smtClean="0"/>
              <a:t>i</a:t>
            </a:r>
            <a:r>
              <a:rPr lang="en-US" dirty="0" smtClean="0"/>
              <a:t>=0; </a:t>
            </a:r>
            <a:r>
              <a:rPr lang="en-US" dirty="0" err="1" smtClean="0"/>
              <a:t>i</a:t>
            </a:r>
            <a:r>
              <a:rPr lang="en-US" dirty="0" smtClean="0"/>
              <a:t>&lt;n;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        q[</a:t>
            </a:r>
            <a:r>
              <a:rPr lang="en-US" dirty="0" err="1" smtClean="0"/>
              <a:t>getDigit</a:t>
            </a:r>
            <a:r>
              <a:rPr lang="en-US" dirty="0" smtClean="0"/>
              <a:t>(data[</a:t>
            </a:r>
            <a:r>
              <a:rPr lang="en-US" dirty="0" err="1" smtClean="0"/>
              <a:t>i</a:t>
            </a:r>
            <a:r>
              <a:rPr lang="en-US" dirty="0" smtClean="0"/>
              <a:t>],k</a:t>
            </a:r>
            <a:r>
              <a:rPr lang="en-US" dirty="0" smtClean="0"/>
              <a:t>)].</a:t>
            </a:r>
            <a:r>
              <a:rPr lang="en-US" dirty="0" err="1" smtClean="0"/>
              <a:t>insertLast</a:t>
            </a:r>
            <a:r>
              <a:rPr lang="en-US" dirty="0" smtClean="0"/>
              <a:t>(data[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    }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    for (</a:t>
            </a:r>
            <a:r>
              <a:rPr lang="en-US" dirty="0" err="1" smtClean="0"/>
              <a:t>i</a:t>
            </a:r>
            <a:r>
              <a:rPr lang="en-US" dirty="0" smtClean="0"/>
              <a:t>=0, j=0; </a:t>
            </a:r>
            <a:r>
              <a:rPr lang="en-US" dirty="0" err="1" smtClean="0"/>
              <a:t>i</a:t>
            </a:r>
            <a:r>
              <a:rPr lang="en-US" dirty="0" smtClean="0"/>
              <a:t>&lt;10;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        while(!q[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isEmpty</a:t>
            </a:r>
            <a:r>
              <a:rPr lang="en-US" dirty="0" smtClean="0"/>
              <a:t>()) {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            data[j++] = q[</a:t>
            </a:r>
            <a:r>
              <a:rPr lang="en-US" dirty="0" err="1" smtClean="0"/>
              <a:t>i</a:t>
            </a:r>
            <a:r>
              <a:rPr lang="en-US" dirty="0" smtClean="0"/>
              <a:t>].</a:t>
            </a:r>
            <a:r>
              <a:rPr lang="en-US" dirty="0" err="1" smtClean="0"/>
              <a:t>removeFirst</a:t>
            </a:r>
            <a:r>
              <a:rPr lang="en-US" dirty="0" smtClean="0"/>
              <a:t>();</a:t>
            </a: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            }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    }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    }</a:t>
            </a:r>
          </a:p>
          <a:p>
            <a:pPr>
              <a:spcBef>
                <a:spcPts val="0"/>
              </a:spcBef>
            </a:pPr>
            <a:r>
              <a:rPr lang="en-US" dirty="0" smtClean="0"/>
              <a:t>}</a:t>
            </a:r>
            <a:endParaRPr lang="th-TH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DATA" val="&lt;object type=&quot;10002&quot; unique_id=&quot;901&quot;&gt;&lt;property id=&quot;10007&quot; value=&quot;Next&quot;/&gt;&lt;property id=&quot;10008&quot; value=&quot;Back&quot;/&gt;&lt;property id=&quot;10009&quot; value=&quot;Submit&quot;/&gt;&lt;property id=&quot;10012&quot; value=&quot;2&quot;/&gt;&lt;property id=&quot;10022&quot; value=&quot;Try again&quot;/&gt;&lt;property id=&quot;10068&quot; value=&quot;Correct - Click anywhere to continue&quot;/&gt;&lt;property id=&quot;10069&quot; value=&quot;Incorrect - Click anywhere to continue&quot;/&gt;&lt;property id=&quot;10124&quot; value=&quot;Click to continue&quot;/&gt;&lt;property id=&quot;10125&quot; value=&quot;Click to submit answer&quot;/&gt;&lt;property id=&quot;10126&quot; value=&quot;Click to go back&quot;/&gt;&lt;property id=&quot;10127&quot; value=&quot;Clear&quot;/&gt;&lt;property id=&quot;10128&quot; value=&quot;Click to clear&quot;/&gt;&lt;property id=&quot;10133&quot; value=&quot;1&quot;/&gt;&lt;property id=&quot;10134&quot; value=&quot;0&quot;/&gt;&lt;property id=&quot;10135&quot; value=&quot;,&quot;/&gt;&lt;property id=&quot;10136&quot; value=&quot;2&quot;/&gt;&lt;property id=&quot;10156&quot; value=&quot;1&quot;/&gt;&lt;property id=&quot;10157&quot; value=&quot;1&quot;/&gt;&lt;property id=&quot;10158&quot; value=&quot;1&quot;/&gt;&lt;property id=&quot;10177&quot; value=&quot;1&quot;/&gt;&lt;property id=&quot;10183&quot; value=&quot;You must answer the question before continuing&quot;/&gt;&lt;property id=&quot;10185&quot; value=&quot;1&quot;/&gt;&lt;property id=&quot;10188&quot; value=&quot;The time to answer this question has expired.&quot;/&gt;&lt;property id=&quot;10189&quot; value=&quot;1&quot;/&gt;&lt;property id=&quot;10194&quot; value=&quot;2&quot;/&gt;&lt;property id=&quot;10195&quot; value=&quot;1&quot;/&gt;&lt;property id=&quot;10196&quot; value=&quot;0&quot;/&gt;&lt;property id=&quot;10198&quot; value=&quot;100&quot;/&gt;&lt;object type=&quot;10054&quot; unique_id=&quot;10002&quot;&gt;&lt;property id=&quot;10137&quot; value=&quot;Data Structures : Queue&quot;/&gt;&lt;property id=&quot;10139&quot; value=&quot;1.0&quot;/&gt;&lt;property id=&quot;10141&quot; value=&quot;80&quot;/&gt;&lt;property id=&quot;10142&quot; value=&quot;  :  :  &quot;/&gt;&lt;property id=&quot;10143&quot; value=&quot;0&quot;/&gt;&lt;property id=&quot;10144&quot; value=&quot;0&quot;/&gt;&lt;property id=&quot;10145&quot; value=&quot;0&quot;/&gt;&lt;property id=&quot;10146&quot; value=&quot;1&quot;/&gt;&lt;property id=&quot;10147&quot; value=&quot;0&quot;/&gt;&lt;property id=&quot;10148&quot; value=&quot;0&quot;/&gt;&lt;property id=&quot;10149&quot; value=&quot;0&quot;/&gt;&lt;property id=&quot;10150&quot; value=&quot;0&quot;/&gt;&lt;property id=&quot;10151&quot; value=&quot;Queue&quot;/&gt;&lt;property id=&quot;10152&quot; value=&quot;DSQUEUE&quot;/&gt;&lt;property id=&quot;10153&quot; value=&quot;DSQUEUE&quot;/&gt;&lt;property id=&quot;10154&quot; value=&quot;Queue&quot;/&gt;&lt;property id=&quot;10155&quot; value=&quot;  :  :  &quot;/&gt;&lt;/object&gt;&lt;object type=&quot;10042&quot; unique_id=&quot;903&quot;&gt;&lt;object type=&quot;10003&quot; unique_id=&quot;10004&quot;&gt;&lt;property id=&quot;10002&quot; value=&quot;Queue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10004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10006&quot;&gt;&lt;property id=&quot;10020&quot; value=&quot;2&quot;/&gt;&lt;property id=&quot;10102&quot; value=&quot;0&quot;/&gt;&lt;property id=&quot;10191&quot; value=&quot;-1&quot;/&gt;&lt;/object&gt;&lt;object type=&quot;10051&quot; unique_id=&quot;10007&quot;&gt;&lt;property id=&quot;10020&quot; value=&quot;2&quot;/&gt;&lt;property id=&quot;10102&quot; value=&quot;0&quot;/&gt;&lt;property id=&quot;10191&quot; value=&quot;-1&quot;/&gt;&lt;/object&gt;&lt;/object&gt;&lt;object type=&quot;10003&quot; unique_id=&quot;20069&quot;&gt;&lt;property id=&quot;10002&quot; value=&quot;ArrayQueue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069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071&quot;&gt;&lt;property id=&quot;10020&quot; value=&quot;2&quot;/&gt;&lt;property id=&quot;10102&quot; value=&quot;0&quot;/&gt;&lt;property id=&quot;10191&quot; value=&quot;-1&quot;/&gt;&lt;/object&gt;&lt;object type=&quot;10051&quot; unique_id=&quot;20072&quot;&gt;&lt;property id=&quot;10020&quot; value=&quot;2&quot;/&gt;&lt;property id=&quot;10102&quot; value=&quot;0&quot;/&gt;&lt;property id=&quot;10191&quot; value=&quot;-1&quot;/&gt;&lt;/object&gt;&lt;/object&gt;&lt;/object&gt;&lt;/object&gt;"/>
  <p:tag name="MMPROD_NEXTUNIQUEID" val="20123"/>
  <p:tag name="MMPROD_THEME_BG_IMAGE" val=""/>
  <p:tag name="MMPROD_10037PHOTO" val="/9j/4AAQSkZJRgABAQAAAQABAAD/2wBDAAMCAgMCAgMDAwMEAwMEBQgFBQQEBQoHBwYIDAoMDAsKCwsNDhIQDQ4RDgsLEBYQERMUFRUVDA8XGBYUGBIUFRT/2wBDAQMEBAUEBQkFBQkUDQsNFBQUFBQUFBQUFBQUFBQUFBQUFBQUFBQUFBQUFBQUFBQUFBQUFBQUFBQUFBQUFBQUFBT/wAARCAG0AW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SJX2bV3Lv20x5l2/LKqf8CrifHOoyWuo2qozJvtl+5/wOubfW5/n/e0AetfaVT7zf98UvnK/3XWvJP7buXX7zbP96h/EN4kqbGbZt/vUAeu713f3/wDgVG9Eb733v7leSP4qvNz/AL3f/wACoTxVffd835KAPW0dX/26im3PE6rLsevLE8VX2/a0/wA60/8A4TC+T7srUAepb/76/wDfdHy/3f8AgFeVTeLb5Ivln/8AHqenja8+RlnZJf7m2gD1LfvX+5Q7r/H8leXv45vP4tyP/u0//hObyFdzf/YUAem/cfe23Zt+/wD3aN/ybt29P79eZP45uXV1dm2Mv8dCePLlIkVW+5935aAPTd6/7j/3Kbv2feb5P9uvN/8AhP7xF+ZV/wC+aP8AhYVym9m2o/8Af/goA9Kd1RPvKn/AKbv3/wASvXm3/Cf3KfMu1/8AfWl/4T+52/w7P4aAPRflRP3q/PT967f/ALGvNP8AhYtyku2LbM7/AHtn/wARQ/xIud/9z/Y276APRUdXbbu+T/bp7v8AN83ybf8AP3a83/4WRP8AxeW7/wAVH/Cy32Rbov8AgdAHpG/f8u1n/wBumfKm9l3bf9ta8/8A+Fl/wrEqf7b/AH6enxLi37duz/boA719u2j5U+bzfkrhU+JEX3vIX5KZ/wALLif7yK/+xuoA73777l+fbTd67fm2un9+uJ/4WLbO21omhl/h2N8lD/Ei2T5W/wDQvkoA7X+5t+RP9um/K71xifEizf5drf76N8lPf4kWbv8AN99P9r56AOw3qn+x/v0bNnzLXJf8LC09/lZdifxPTv8AhPNP+95suygDqU/8f/v0jv8AJtb5K5dPHmnp91m/4Gu+n/8ACeWOzarN/uUAdL/svuf/ANDpv3P4m/75rn/+E20/f95kehPG2nu25Zf+B0AdF/v0vzp/uf8AfFc5/wAJzYo3yy//ABdCeNrH+KVd3+2u+gDovuP821/9+j/eX5/96sJPGGnuv+vWn/8ACW6Y/wDy3VNtAG1/wLfTfufe+dG/jrHTxbp7/dni+anf8JPYp8v2mL/coA1XRU+X76f36XY3z/L/AOO1j/8ACT6e6v8A6SqbPvPuq7YarZ3/APqJ45kSgAuADNcITnCxH5PMz1l67ePy/HjbRViF2a5uNztEdkXHnbv7/wDB/D9e/T+GigDlviIm/VLb/r2X/wBCauTfd/d311/xEi8y9tm/6YJ/6E1cw6K7/wAKJQBCib//ALCmv8/ytuf/AG6l2N/+xQib13bW/wBmgCJ4dn3f4P46h+f7su16t7N7/wCXqJE/hZl2UAQ/Ju/+xodGRXbcyJT9i/e3b/8AYpjp/D/4+lADdkv3tuxKY+1/u/P/AL/yVKifxbv9ino+z5lZU/4DQBE+3b8u1P8Afpmz90jf+h0/yfk3KtOfb97/ANDWgBv3P4Wd/wD2WmOi+V/E/wDuP8lWNipE+5f956Zs2L/nfQBEibP4v+APRvl3/Lt3/wC7Uuzf/wAsm30uxtm7a3+5QBU+5/Fs3fwUx02KjeVvT+5/dq3s3/dT/gH96odn91WR/wC5QBE/z/Msqp/sVF9xn21adN/95H/i+ajY2/ay0AUnT5/vb0f+58lRbFhX5V2VoTQqkW3/ANmqp5Ko6bfuf997aAIvuPu8pv8Aa2Uz/gW9/wC4iVLs2N5u5kf+L5qJkXcm35//ABygCJN27bt2f79M+/8AKyfOn8e6ptn+1/F/HTJkVH27v++KAGPD8v8Aff8A8foeZk+XzWen7It23a2/+He1M+VF27v/AIigCLZvf5fk/wDH6H81Pl2/71SvCybHX5Eprov8bN8lADE3f89VRP8Avunpuhb+LY38CUbPmRvvv/4/Qn8fy7E/22oAHT5t0u1N1Md9n97Z/fT7jU/+JGVV2UP/ALK/8DegBife3K33f7lPd5d6Mu7Y3+xQiLv3f5WmIn+7v/2GoAY7/Nu2sn+3upru2d275/79O2K+z5vn/wBumum9tj/P/uUADzMjp8zbP9uh5mR/76f3Eo2b/vLvpj/Jv+7QAz7S38LMiUfbG3Ju+R/4Xf56bsban8Cf990Onkv977//AHxQAPM2zc0rf98/I9dr8IrmWbXpWaVvu1w77E+au9+D8KvqlxL/AHF/g+egD1S23C8ujtflIv8Al3z/AH/4v/ZP4f8AgVFVwRLfXRVVzsizs3Z6ydccflRQBjeO0/0+0/veQv8A7PXL7H37vlrrfHL7L+0/64L/AOh1y7p99t1AETozt92h0+T5t33al2fLt3fJT0+47bt70AV9jJKitu2VXw3m/eXb/c2f+z1bRN//ANnUL/O/yr86UARbNjUx/u7vv/7dWHT5923ZvpZvk+ZqAKmz90m1vkodP9lal2fJ/F89M2fNu/8AHKAGptmT+5/ufPTnTZ/tv9zZT3h+T5m+eh0dH2tQBF5Oz+6+7/Z+5R9ze21Xf+/t31Kifwu3/fdHk/P/AHP9+gCLYzvu+/THTev3vmq3sVPm3UzZs+X5kT/boAr7Gf725Nn8dM2ff3fOn+3Vt0g2J82z/wBmqu8LfJ8vyN/tUAMdFf8AhbZ/fprpvX5V3p/f/u1K6Mny7Vf/AHG30x0XbubcifwvQBF8yKn8af33qJ0/iZtm7+5TndU+/wCXTXmTzU+ZZt39+gBkKf3dvz/wVC6fMm7bs/ufwVNM/wDe+/8A7bVE83y7Vl/4BQBD8u/++/8AsUTJv2fMqP8A3E+R/wDgdTJt/hb5P4t60xE/vr/F/HQBFv2M6/8Ajj0xEl+6qrv/AL9WNjPFtfd/uUTfd2/c/wCA0ARbNjf36Z9zczL8/wD7LUqbd3zbUl/hd6Jkb5F2q6f7dAFf5t3ysuz/AL4qZ4fl/i/4H8lO2NMn3l/4AtN8nY3y/ff72/8AioAZsVPm3feo3/wbm3/3Hqb7j7vl3/c+T79Jsbb8i7P9xd9AFd02P/sN97Z/DQ6bJUZf4Pu1M+9Gf+//ABb6Z8vy7lbf/c+5QBX2bPvf/Z0bFR/4n/3PvpVh9v3v9dv/APHKidGdU/uf30oAZ/H8u51/2/v0x4fv/wBxamf733fkpmxn2Mq+Tt/uNQBU3/c2tvpr7vu/cf8A3fkqV9zt/ff+/CtDou7b9/8A36AK/wDD8rf8Dr0j4PoqXl23zb9v391efpDvR9v30/g+/XoHwfhZLi72/Im2gD0cFkuJxzt2R4w+V/j6L/D/AF6fw0VPZt5N/c8OqmOLBEO5T97o3/svbr/FRQBzfjja+oW33v8AUJ/6E1c1/F8tdX4y+e/t/lbf5C/+z1zXks7f36AId/8Ad3f8Ap+xX+Xb/uvUu9tr7W+Rv4N1N8mgCFEbzf77/wC3RvXc6tT0TZvX7iU/Z823bvoAieH5/wD4ioX+5833Kt7N/wB5FqGZFdNv3P8AYf591AET23yoyqzp/sUx0WFv9v8A26sbG2fMy/8AAP4ab5K+b8y/vf77/wDoFADNmxf79H+9tqXyd6/w0ff2Kyr/ALm2gCLYu3/2R1pm9U+X7mz+CrCJ8uz76f7v3afN8/yyszon3d9AFd9z/O3z/wCx/HRN/qk+bzk/uP8Aw0/Z/e+//t/cpk0zQq+3/wAfoAi3t5W3c2z+49VHm2f7n8W9a8/+J3x48HfC6Bm1zV4IbjbvW0hbfcN/uJXyF8Tv259e1tpbPwrpi6JZN9241Bt8rf8AstAH3RqviTT9EtZbm8uYIbJfvTXEuxK8M8f/ALZPgXwxFLFZ3jeIbv7nlaZ86f8Aff3a+Bde8f6r4wuvP1q+vdYf+L7RP+6i/wBz+FVrHTxJZzT+ROvkon/Puu/fQB9QeIf25/Ed/vXStFtNNi/huLuVpXT/AL5+WsyH9rrxnfq8Ud9bf3GdLVE/9Cr5yvLZfKRlVUT7/wB756yUv4kuok+VH3f7/wD45QB9MX/7QnjNEeVfEPk/7D7KbpX7VHjW2uov+Jn9sRPvpLEmx68NfVWuYkVmi3/5/gp3725VP9Jih2fx7v8A2SgD7F8GftjTzXTxeI9PjhTd/wAfFv8AJt/4BX0V4S8eaR42sIbnT7xZkdd6v/fr8qJrmDa6+bJM6N803lb9j/8Afe2t3wT8Xde+G+pRX2kXzJ83z2k33Jf+AUAfrAiM8W5V2f3t/wByhPu7mXZ/Bv2/I9eb/B/406L8SPBtvqsEvk3u3ZPbu3+qeu4ttYs5v9Qyu/8AF81AF14d/wDCvlVFs+zLuWJfK/7721Kkyu+5tr09IVfZ8v36AGI6uibWZ3/v/wAFSujeU+5l/wBlEprw7In2qyf7CUJsdfmb5/7m371ADPl+SXyvnb/ZoRG2P95P9vdVjY2zazKlRO8X3Zf+BbGoAYkO/wCVtzun/LXbTEf5XX/XJ/D/AAJQ+1Ityszxfwu/36fC6/J950/8foAidNibnbe/+xTH+Rtysr7/APZqxMiv93/vuot+z/coAh+/92Vkf/vuq+xfnX+993Z9yrc33dzN89RJ86Ort/3xQBX2bHRdq0TJ/dbfToXWH5VXen/j9Nfd/FuR6AGJuf8Ah/4Btr0j4RJv+27vnT/Y+/Xm7p8r72+f/Yr0r4RbfKu90VAHcHC3lzt8jzNkX+u8z7uZMZxx9Mf7VFSRZinnDbiuyLA83dj7/b/2bv0/hooAyvGCb7y3+7/qV/nXPOi/7W+uh8Yv/pNuv/TFf51jeTv2fLQBE+77zL8lQ/32+WrD7vu7vuf98U3/AGVVqABFXZu3ffpkKK7fM2z/AIBT9i/Orf8Aj605IfnoArujb/8Ab/2Kb82z5d3/AAD79WHh+d1Vtn+3TJoW3f36AIvJZ/4mR9v3KNnyfN/wKpdm/wCah0X/AHP9+gCLfvi3bt+yh03um5mSpX3P/Dvf/do+/wDxNs/2KAGfM/zbd/8AepXRX+bbTk3O3zbn2Uyb/dX/AH6AKt5NFZwPPPLFCkXztM/8KV8P/tCftsSpf3vhzwEzPKreVLq23ds/65Uz9uT9pnzrh/h94Yudm3/kJ3cX/oqviJ7xLDzW/u/88aANPVdVudSvZby+nlub24be13cMzPK3+/XP3Oty/YHlaWJHVtmzzfnqpc3LPL5tzLKmz52SVvur/t/3aqTbrCKKWVmtvPX9w7rsSX/P+xQBb85HuNzRS3O9vm8ll2b/AJNladtNbbopWiVJd3/LFt/z/wDAa5e2tp3R5Yoo3d22MmzZs+/vf/8Abom1Vt/yrFeO3/Lb+P8Ag/2/87P++ADupkZ/v7d//PJPm/77rN/sqe2ZGXbslbYvzbn2Vzls89tBE3mzuj/xyxbHZvu/+Of7FdR4YeP7H57eXM7N9xPv/wDA6AIrOZrOdJWZfNRfvv8Afro9Khi1u383ylTZ8/8Avf8AfVczqtnPNepPBFLNK3yNCi1b0e2WaCW2vvM2RfJsfZ9z/c+f/P8ABQBpXKSpA7RbvK37PnbZ/wCOVlJMrv8AJtm2N8yfP/6HVu5T7NEnzMlv9xXdWd1/3Kr7G3+arb1bf/qYvu/5+SgCWHxDPYRJFBcyIjtv2JK3y/8AfNdb4V+M3izwxe+fpmr3fmo3+qlbzUrzq/tms5U+eJ03f67dvT/vj+P/AIBUSTfaZZtsscPy72TbsidNnyJ/+3QB9+/Ar9sCz166i0rxQq2d2/8Ay9/Ns3f+y19VWdzBcruil3o/zq6fPur8dbC5lTyl/dbPv70XY/8Aub6+wP2Y/wBoptEa08Pa9O32R22Wss38P+xvoA+0kffK6tLvdfuvT5vKdEadW/uL8v3KihuYLy3SeKJXil/jharD/I/zKrotAEOxrb960W+L+HfT5tqRbtvz/wBynpseXd83+49QvDsl3RN/wD+/QAQ/P833HqJ/kl+7vRv9mrELsm5v738D0/ZKj7flR/7iUAVE2oybdu/+J3qL5dz/AHtn+3/FVh7bzv4Vpjp/ejZ3/hoAqPtT+H5P++9lNf51+VV2N/AlWHRvk81dj0zY0PzfM6UAVH3fIu1Xf+4/yU3ev2rb8rv/ABI9SuizfL/45TJoUeWLcrPt/joAHSXyt/yom75fufNXo3wr3Pa3UrN8/wDc/jrznydi/e3/APAa9D+F1suy4bd92gDtrUm4nnMqSrtSJT+72fN8/wDH/F/u/wAP/AqKglObi62+V5myDdnfn/lr128fl33Z420UAQ+K/wDj5tV/6YLWG6Vv+Kubm3X+DyFrGdKAGO7PFt3fd/8AHaifb/wP+/Uvy/7SUImz7v8A6DQAzY23/wBkoT5G+Vmp+z5P7j0/+H5aAGbG3/N/45UT/e+X7/8Ac/jq1sXf8v3/APxymbP4f4aAIET/AIG9S7Nn8LPT9m9Pu/JTNiv/ABMlADPJVE+9TfJ3t821E/3asPt2fd/4Huo+ZGRkXf8A3aAK/wDB97YleQ/tOfGC2+DPwx1DVWZX1Odfs9nF/flavYNi/eb+H52r8sP21fjBP8Ufi7d6fbTrNomgt9niRPkTzf43oA8Bm1K5v7q71C+3Xl3dM0sru33938dZV5qq206Lttodn3bhF37v9z/a/wBv/wCIqW8vFd3Vt2z+FE+dKx0uYPssqt/oyL935v8Ab/jf/vv/AL4oAr3ly/2hPNljuXSffFcfc3t/f3t81NubyX7Q8/lL9oul2O6fO8q/39/8X3Krwv8AcZmlff8AJvRfkVaYiSvK6ruREl/upsT5/wC5QA+8hWzZ4pYFe7i+T5237/8AP+fv0yHyoXiZfnll+T52+T+D+D/x+rtzZz2cCNc20kPmrvV3i3o3yU9LC5+VvIXenySpuR/7n8H8NABptyvmpKssnz7E372fauz/AMe/9B/74rbs9N864SeP7Slxu+XfOmzb/ur93/cqpbaPc+UkUqskTp/d+df9j/0Crtno86N5UEk8Nv8A7EW92egC3fus0XlMyun9/d89M01IobjdEyon39/8f/A6mfw9fO6Sy+ZM6/dd4t9WobC53OvkSTI/3v8A9igB/wBs86V1iWKHzfk/23rQsLNbBX8+2Wbd/wAtqihh+bbsZP8Arqux1q1DDPNvVmb/AIAv3/8AgFAHJa9CyLcN8r7/ALvy/wAP/fFY9tthuEWCVni+Xzdi7/I/v7N3+7Xa6rbRXm6JVZ5f4kTdXJXNh5MvzRNN93dvb5ET/P8AsUAXdHs2tmf97A8W7/XRKu//AIH/ABfx12Gj38tg6Mu3+/sRvvf7dcfoieTO7RfJ/Gu+LY7/APxVdtpW3zXWVm37f4KAPu39mD4xr4q0tNF1WVYdQiX5Xf8AiSvo3YzxP83/AANK/JrR/Elz4V1G0vrGdra9t5VlieF6/SX4J/FSz+K/gu01WKWB7uJfKuov9qgD0BIVT5X3O/8AvUPCu9/u/wDAP4al++j/AHk/2P4KidI3iZfN+7/HQATW2z5vuJ/f2/fqL/U7PNXZ/dq79m2Ju8rYm35d/wDHVd933k+5/t/foArvuSf/ANnpkybG3MvzN93ZU2yeH5f73zUfut+7+9/coArum6oXT97833/9v+KrGzf+6b5H/wBiovv71+/toArzf3ZUZ/8A2SmffX5f4fk3pUz/AD/Mqt/31THRd+77/wDsJQBF9/ert/wN69F+Fyb7W62tvT/brz93byv9j+5XofwxT/Q7j5tlAHW7nM04RmQBYuPMz3k/g/h/3v4v+A0VJAzPcXLFmIKxYZk255k/j/i+nbr/ABUUAVPFCfvrf+/5K/zrDdNn8XyVv+JEzNb/APXFf51jbP8Axz+5QAz76+Vu2RUImz71P+Xbu/8AH9lMTdv3bPk/3qAD7jf7FG/fRs371276eibE+98lADNi7vvUz76bvmSpk+T5tv8AwOjYrtu/i/2KAGbG2bl2pUv303L8j0fcdFbdR8qfN8r/AO5QBF9+Lb8rp/t0zyVSrLp538Xyf3KZsaH7u16APPPjl45g+G/wt8R65PLseK1ZIv8Af/gr8Z5rye8S4lnZXllle4Z3/wBr/br9M/8Ago1rc+lfA+3s4G2fb7xUlr8zERUX919/b9/bQBnzbvn8q5VPl+bzW2fJ/v1lWaLNcfZmSea4+5sRdn/7Vad4ivcfN88Kr9/+9RpulTzXlv5UrI//AAP5KAMS8sJXllWVVSX7jW6RbPKf/c/hroNE8H3N/LFBBF5ybU+SL+D/AMc/3K7PRPh7PfukrMzo/wDf/i/+Kr2rwZ4JXSootsSv/t7aAPP/AAf8BIrlEl1BlRF2/In8FekaJ+zxpG128qV9/wDHXpem6VE/lK331+fYnyV3WlW0SJt2+S7fd2fcegDyrSv2bNI2bZYv4fmrttB/Z18PW0qbrFXf+FK9Ks7bzl+aBt6fx1sWdtKkW3auyX+N6AOHh+EumWC+UtjbTJ/DsWopvgboepLu/s+2+f8Aj217BYaJF/rdrPu/74rStrDZF935EoA+b9S/ZX0283ssXk/9Mtq7GrmNV/ZagRkba0Lf34V+SvsRLNdn3fv/AHf4KbNo6vsiaJt/8NAHwb4n/ZsudNiTavnI6/LceVsdP9ivBPG3gDU/Ct15s9t+6i/5a1+rWq+EvtlrtdftKfcaKb+Gvn/4o/CuJLO4aJVuU+b77fOtAH55Pfs908uoQNMj/eeJUR//AB3/AOIres5lheFl/wBJiZd6/wB//gdbHxI8E/8ACPXXmrA0O9t//AK4+ZGhlia2n3p/FDtoAtTXn+lebKqzRO3+p3bK9w/ZR+MC/DT4hpZ3ly39iaptiZJv+WTV4Fc7Zo/Ngb50b5neL71aGj6rPo+r6fqdm3+kWcqS7Pv0AfsqifclXd5TrvV6e/munzfc/wBiuM+Dnjm2+IvgDTNXgi2O8SpKn+1XceSr7/upuoAr7G+6u16Y6f73m7asbG+638NNf/gW/wD2P4qAKmxfvMrb6imhaH/V/wDfH96tCbbsRVXZs/g/v1XdP+eS/J/tr92gCpvV/lbdv/hRKidNnzM29KsXlt/Eu3f/AH0aq6bv+Wu1HoAh++yfMyP/ALFHk/PtX5KfC7O8q/c2t/H/ABUbF2Mu1t9AETps37Vbf/t16F8NE/4l1w3+1Xn77kT76u/9yvQ/hvtewlb5d+75t9AHSDb9sutuzfti3bN2esnXHH5UVLEd1xc7WOzbFj97vXrJ0T+H/e/i/wCA0UAGu/8AH1F/1xX+dZP+7/Eta/iD/XRf9c1rK8mgBv3P7zvTNn8e2pXT5tv/AKHS7H+9QBD0/vJQkP8AD83+zT3Tf93c9Gxvn+ZaAGIm9vu76Yif3f8AvirCbn+Zf/HKa6Nt+bclAEOxfu/M9PdGT5lX5NtP+X5F/go+b/gf9+gBmxtm5fkp7wrt/uUJ/eWnfN/wP/b/AI6APkL/AIKWQrbfBHTGlXfK+ort/wBn79fm7Nt+y7VRkl/imr9IP+CmUyp8G9HiaX5/7RTan/fdfnDMnnMit8lAFJLZftCReUsyP87bP4q634dabFeaj+9i3pu/j/grl5ofn2t8m3+/Xp3wl03zr/7q/J935aAPXfD2iRbvuqn910auws9N37N3z/OvzpVfTUazX7ux1/v06HWLb91ErN8zfNQB11gn2m4Taqv/ANMt1dLpU371Pl+f+4/3K5ewvLPb975/4q6vRJotn3loA6iw+Rt21n/2NuzZ/uVu6bN9mVFZf9f95P46zNKtotiQRfP82/5K6uG2itpU222//boAsWCN5/2aJl3/AH9lacMzIr7tzp/FWekLQ/M27+/v2/dp0M3yJKu7Z/Fv/ioA29+/YrfP/v1btoftMu7ds2Vkwuu9G27/APf/AIa1USJJ0ZpW/wDQ6ALNtZxQxOu2Xe7fx/PWJr3g+z1K3eKWJX3V1ds/yvu+f/YodN6/umV0b+B/4KAPg/8Aac+ES6bbtPbQMif7fz18S6lZtbXT7Ytmz7z/AP2Ffq/+0t4ba58KXcvlM6eV9zbX5j6lYKmoyqy7/m/joA5K5RfknijZHlX5k+/Q+1Nm1v8AgD/w0+5h+x3T7du9fvf7dQvth+VV+SVv7v3qAP09/ZL1WDUvhPpUqWLabLt8pk/gd/79e7JbfJ+9/wCBV5P+zT4Pl8JfCXQrZtzy3ECys/8A8RXrv3F+Zt70AM+ZPl3bE/21+9TXfYnlbW8qpXRk+bbsi/21qL5f4t2z/YoAh+ZPuKtV5k3/AMTfM336t7N//wARUT7U/iWgCps+f5f4arvD/e2/7Py/cq66MjfKzbP9haifb/DF86UAZ6btv71v++/4qf8Aw/eWrDwtMu//ANDqvv2S7W2/7O+gBn3PvLv216B8OkX+zrjyvk3tv+SuEmh2J867N39yvQPh7Cyaa+/b9779AHRbWM1zuDqdsXL2+zPMv8f8X+7/AA/8CopISv2y7x5nmbYt3kNLu6yf3eNvpj8eNtFAE/iH/X23/XKs3Z/6DWrr/wDrIv8ArlWe6bFoAr7Pko2Ltqxsb52pn3/u0ARInz/3KNnyfN9+n7Nj/NQif8DoAhRGT7zb6ETZ83/odTbF+6z0zYv8NAB82/7v/AKY6L/wOpnRv7u+jZ89ADNjbPmoeFvvffp6fInzf8Bpjp8m7d8/+78lAHxp/wAFOE3/AAs8ObYv+Yiv/oD1+droyQPEq7/N/j27tv8AwOv1N/bz0G21X4M2lzeRNNFa3iv8n8Nfml4z0FdHaK5s932K4+6n9ygDn32oqrFXuPwu0H7HpqMqtub+OvEdNhabUrRV/jlr7C8DaCttpdv5Sq+1fuP/AH6AK/iq5aw0nbbNvfb/AAfw157pv2x383b9p/vfL8lej63DBZxefeL+6/26q+HtSi83aulSXiOu+LyV8pP/AB7ZQBmWfh7xHeWqNZys8X8Nbej3/izw3fp58C+Vt+Z0be9d34ev9TRUVfDjJ/t/aoq7iZLO/wBLefUNKudEliXe32jZs/77WgDE8JeObn7QjbWT+Pf/AHq9oTxPbalZ27L8kqr/AB14Y6RQtFLF88UvzxSw/wAVdXpWpNeWu1vnf+/QB3V5qrJb/vW/e/fVK5+b4nQaasrMvnP/AHP7lVd++L9638P9771czMln9sdp4mf/AH6ANib43zvP82kMifwy7f8A2Sug0H4oz37RRfY/vf7WyuXsNb8PW0/lXM9tCifdSVtlegaV/wAI1rap5F9Y70/55SpQB12j+J2+7PLsrpYZvOiSXcqf7f8Afrj/AOwYP+WTb0/v/wB+t3Sv9Qnmts20AN8YaIuvaHe2Lbdkqv8AJX5RfFrw9L4V8b6npk/yOjNt3rX66vt+T7v+zsr85/27/Dy6P8S7efy/+P2DfvoA+T7/AOSXcu53/wBv5KieFpvKRWV3aVfnq6ib33Nu+7sV0rrfhL4DvPHnxL0LTbOCW5i89Hn+X7q0Afqn8KIWT4ZeF4pYtl39ji3f98V1T/fdfvv/ALdRWFnFYadaW0X3IokT5Ksf677v/fe2gCJE+582+mfw/Kvyf7dWHT5PmVk/26imh/dI0vyQ/wAL/wB6gCHYrr8jf8AdfkqJ0ZN/8Gz71W3TeqtEv/j1Qui7fvM+359lAFJ0Xd95nqLY0Lp/c/26tOjP935Kif52+Zd/+/QBUmRfn3bt9ReSro67f+B1bdG/gX7/APB/cqFEXf8AN89AFKa2W8tfKlZn2tv3ozJXpvgxG/sv5vuf3/71efv86fMrb/8AYWvQ/B6LDo2zc2z/AG6ANmLIuLlULoAsXytPjHMn/LP+H/e/i/4DRULku1wwV1BEXLQ4zzL/AB/xf7v8P/AqKAL+qJvni/65rVB0+f7y1o6sm+SL/rmvyfjVPYv96gCu/wDtf98Uf+h1Y8n/AGV30x0bZu3fLQBFs+f5l+X/AG6Zs3/xVY8n+Om/x/doAZ9x9q/+g0xP+A/7T1M6bHX++1MdPk+bb/v0AMf50+78n9zbTfvj/bqX+H7zPTPv/M3/AKDQA1/ufMv/AHxQ77PvfPTvr/wCh/ufM3/fFAHgv7bEyw/AS7Vl3+fOqfItfn0+gxa94Ilgl/4Dsr9Uvip4Sg8efDnxBos8G/7Rav5X+y9fl695F4b0n+z2271Zvnf+GgDyHQdH+2eLbez/AHkPlS7N6fwV9l+D9Si0rToop7ad5fkiidPnSVv/AGWvlPwYk7+OXnk3b3bf/vV75/aUqaNdtA0kL+V99GoA6250eJ3uL7Vdr6hu+S3++kH+5/tVzT399Zv5sFm15cM3975P+B1u6VNLc2cUW7fuX7m7ej10dtoK+Vt/1Mrt/wAAoA8p8f8AifxnolhaXOkeXvf/AFtvFFvdf9ytHwZ4z8dJ4al1fWp4Jnib5dOlXbLKn+xXsqeG4IZ/u70dfubaNV0SJ4kinX91/DQByn/CSWesaNaeI/8ASYYtuyW0+5/wDZ/erq/DfiRba/sv+Jfc3n2r/ljb7d6p/f2b68p8YQ/ZtXittzW2mLvdti/drufhQn9pXFvqWoM1/L8iLcP/AB0Ae6+PNK0/w34VfV9zeVt3t/fT/YevmnW7mfVUlvNXnks7Vvnisbdtny/7bV738VNVtrnw5pWh3iyeVf3lukSW8X3n3p9//Zrl/iL8OrZ9RuIp7Vfs7Ku1IW/1TUAfOXiH4i2ngxLe5i8PRXNrK/33iX7/APwKvWvg/wDG/wANeKona88Ib9PtW/ey/Y0dE/75+aq9t8HLa8i8ieBbyyf59j17N8NPAGmeG7VILPSoET7+z/boA7DSodM8Q6Is/hW++xxO29fK/exf98NW7oOpM+qPpWp2f2a7Vd6zbv3U6/30/wDiKpabbaf4ev5Z4Fjs5bht8qJ/H/wCpfE9/FNpf9oT2zQpat5sTo211egDqJnWGLdOyoi/dd6/Pr9syFvH/wAbNE0qCWJE8jyrXfv3yvX2VeaJrniG/t/7Qlih09V370l3vK//ALLXzF+1don/AAjfxL+H+vLu+0QXUSM6L9/56AOV/Z4/ZLab7X4h8bW0qWVmz+RYp/y8f7dfR/wr0TRbPxRd3On+HrLRLvbs860X55U/269o0eGzfTd0XlP58G9tn3K43w3oP2DXriVdyIjfcSgDsETY77vkd6H+f5WT5P76f+z050+X5WWH+6//ANhRvV12s3yUAH8P3fkqL7i/e2J/C9PRGTf+9pifOtADHh3/AL1W2f3v46id/uMyr/wNqldNn93/AIBTXRdv3VT/AH6AKKP529d67KEhaFEWLd8v3fmqw6bG+9vf+J6imTYyNu+9QBE6fN83mon99Pv1Cib/AJV3f8Dqx8v3v/Q6i/v/AHt/+9QBF/f+7v8A7n3K73wk/wDoEUW7fK/z7P464fZv3/x13vhhP+JTF/sUAXbcxNe3m7ZnbF/qlk39ZPvY4+mO+6ilPMl0N7NjyuPP245l/h/9n/i/4DRQBq6om+eL/rlVLZ83zVf1P78P/XKqez/d/wBygBmz5fvb6Z99t336l/75puz5vu0AHZqZs3/dX5Kl/wBr+H+5S7Pn+7soAh2fPTHT/d3090+bd/doT/eWgCJ9z/7/APcof+9t/wC+6ldP9qhvv0AV9m/5m+//AA76Y77Pur8/8VWNm/5qH+T/AHP9hqAK6Iu51/glXZX5MfHvTf7N8f67FArJbxX8qb/+B1+tsL+TKjff3V+b/wAfvDE/h74w+I4LyLfaX8v2pUlX+BvmoA8H8K2Hk6zFOq70df7tesaa/nNtl2/P/wB8Vw2g6V9j8QXa/fiT7v8As13NnC2/cvz7vnoA7DwN/ozy233JYm2NvX59lepabZxeR5rff/v15roifv4p/K/ep/4//sV3Ft4hXTYIpbyJrZG/vr8if8CoA7K2SJJbhoFWaVv4NvyMv+xWfqtmqW8S/cdP++91V7DxnpFtb7ZdXtHdvn/1q/L/ALFVdS8SXniGKa20G2Z0f/W31wrJEv8AwD+KgDyf4kXLXmpJpS/Ju+eV0b7qV6L8LnihiitmX90v+zXl/iTbpWpNZ23+n3f/AC9XD/3q9D+GKXOy3nZvkoA9d8eeFbn/AIRd77T187yl81URvnV6t6PqVt428L2+oSrvSVdjI/8Af/jrtfDyfbNNT5t6Mvzb1ry+GzbwB45uGiiZ9Evfnlt3+4rf30oA2LPRGhiRrbb+6/5ZXC7K6DTdNkm+eX9zE38CVbs7m11VfPs2jmi/heFt9XYbZkbzfl/2k3UAaGiaPZ2zfLAu9/nZ3X53qv45tlubC00xV3y3U6p/wH+On3Ot2eiWv2mWeKH/AMfdqZo8N5f37a1qG6F2XZa27/wL/ff/AGqANO5/c7FWL5Yvk/3K+af2jfDE/jnxl4a0yL53RvNZK+jrl1dN3zIif+P15o9tBN8VYtQudqPFa7IoX+f56ANrwBcy2bJZszQpEuzY9ddpqKm+Xbv3v/erM0fR5ba8lvp18mVvupW8n+q/hSgA2bG3bf8AdqHZ8m5lqxsiT5W+d6HTer/7H9ygCu/8DNuT+7/fpuxX+9U7/P8AMqslNfd96gCvs+bb83+/tqJ0+d1Zt9WH3J8yxeT/AL9QvD538PyJQBX/AI9zKqf7dN+/Urp/Czf99tTPvr95qAK77nXbtXev+zUT7t6fLVh9yfdf5f8Abo+5v2/Pu/goArvtT5ot3+1Xofh3cmmpu+R2/jrz/ZvTcu2vQPD25NLiX5Uf/eoAu20IS5u8pI0eItp8vH9/+P8Ai/3f4f8AgVFUpnRrm52+X5nlwbvK35/5a9ccfTHfdRQB0V/u3pt/55VS2fPVy825Vf8ApmtVvl+61ADHT5//AIul/wDiacP4/wC5Q/8AB8rUAQ7P71G/Yu3dv/8AZKmfbv8A/ZKZ83+4lADHTbTURf8A7F6dsb/nnRsVP4fl/wB6gBrp8u3atJ8zt/cqbZvVP46Y6Lu/9koAb8n/AO3TH+T5mX5f/HKldGf5vuPTfm/h/wC+3oAr/Nu/2f4K+bP2uvhRfeJGsvEunwNeRWsXlToi/On+3sr6Y2b/AL3z1XuYfO+8vz/3HoA/K220drPUpdu59yfx11Gj/P8AKqt/3zX2P+0V8PdMufhHrFzbafBbXcDfaN8MCI9fHuiO0MVu3y/MuxXoA73ww/2aLayq/wD6HXoFnDbXMW1VX5vvbK800TzfkbbXd6DeL5Xzfc2/wLQB0tt4esdnmrZxb/7/AJVZ/jy/i0Hwhd30XyPFF8uyr39pMiRKv3N38dZ/ipItYspbOVVeJl+b/boA8P8ACr20PhS41zVZVSKX97LcS/w10Xw3+Iujaqm6xuYpkibZvRvvVNo/gz+x4nsYJfO0xv8Al0uF3on+5Uvhv4LaHqXm3kEH2OX7/nWnyUAe63PxdsfDGl299qE9tbWm3Z5zsiVs/adD8f8AhxNV0+eOb5d6zRfOn/fdeaaJ8NLHxD4XuNMvoIr+3f5GS7+ffW18H/hc3w0W40+xi8nR2+fyd3yf8AoA0LPQVud8sVzPYPL997dtj7q1rbwlq7/K3iO72fxfuIt//oFbSWawzuu1vK/2ErWtka2VGXd8/wDs0AVNE8Jadpt0l5LuvL3/AJ+Ltt7/APAP7tbtzt+6v3/4f9mmo+9vl3f8A+5TLn76fNsf/wAcagDPvJv4WX5/9isfw3okFz4muNTli/1S7F31oXKRbnb+Cn6JbX1nK86qs1vcfwP99KAN253P8qqzv/Dv+5Qm1P8A2anojPFul+//AM8Up339vy/N/coAifbu+Vfk/wBtqHRHTa1WNjb9u5X/AN/7lQum/wD2H/3qAIn27nb/AMfpvyp8q/x1K/m/c2fPTH2o+3d/33QBFsVH3fcpn9/av+9vb71WNny/Oy1E6LvoArujJ95f+B1F80y/ebbVjYu5/m31D9/5vv8A+/QBVdE+Rf8Ax9KY6bPutvq399Pl2/7lMf8Ag8pvn/2KAK6Irr91kf8A2673REWHS03fP/tpXDzbXTc3+truNHdv7Li2r/vUATeYd1xuO6PEW1PMzt5l/g/h/wB7+L/gNFPjUrNcPsxuWLkRbFPMnR/4v93+H/gVFAG1fbmeL5tny1U/j+7V286J/wBc6q7N/wAu6gBm/wDvM1G1qm2K/wB2mf7v/fFADflT+KmbP726pU/2V2JTHT7m2gBn8X3Wpu9f7tS7P+AU3/0OgBjp/wAApjpsXd/A1TbN7/d/74pNnz7ttAEXzIn99KNjQ7FX/wCzWn7P9n56H/2vv/3KAIn+9to2M+/b/rad8qf3f996a6K6/dZ//ZKAMTxVoi694P1vT3X/AI+LVk/4FX52aDZy21xewS7keBmT7tfpX829F3b/AO9vr4H+K/h5vB/xa1u22+TFPL9oi/3GoANHRkiRfv7q6iwfZsVa5ywdXtU/8drYtrnzl3bWR/4qAOjtrnZv+Zv9yory52b937l9vy722Vnwu01rKzeXDu+RZv465rxbNeaboLzrBJNLF/49QBu/b4IfNlX99L/EiNXW+A5rObQdQi89Xl+bam6vl+28baz4hukgsbG5tk/i2ffat7Sn16w1RPIsbtE/ieL5/wD0GgD6y8EpLDo3zRbJf7ldnZ3jfY0lba+z+Cvkf/hPPFGm38M6217Dt+67xNsb/er1j4e/HLTPE6pbX0sWm6xF95Hb5GoA9ofyJokbaz7qsW0MqJuWXen3N9Ylhr0V/P8AupVdG+66VsJNv+VVVHX+41AEuxv7vyf33pty6+V5X3/7tOd/kRf43/v/AHKid5U+WXan+3QBlal+5VIl2o7/ACfdrqrOH7NZ28X8e3+9XNWG281u3iXbsX5vu11vy7nWgBro6L80W96H+dPm2olO+VPvLR/tL8+7+CgCLyVeh/nTbuVP9h1p+ze3zfI9D/c/uOv/AH3QBDsbb83/AI/Tdi7fm/8AH6sTIz/Mu7/cqF0/i/g/vvQBF9z/AJa/7vy0x08n5n3fN/HUz7vkZtr7ahdPvt9zf/tUARbF+7t/3v4N9RbG3/Ku/dVh921Pl3v/AA7Kh+VP4vn/AIqAK+9f7y/7j01923bt+dPn+SrT+b5XzKv+/Vf+P5f++91AEX/LX5fv13GlIz2EW5vkrjHT918q/wAX367PTf8AjwiZW/3qAE+Tz7rb5WdkGfv7/wDlr97bx+XfdnjbRU0bbbi62SNjEX3ZsL1k6R/w/wC9/F/wGigDdvfvp/uVF/H92pb376f7lRJ8/wA+75KAG/x0U7/dbZ/sU37ny0AG+mf39u3f/u1L9zeq03Z/eoAZ/H/cof738XzU9E+X5vuUzZ/F9ygBj/uf9ujZ/tf8Dp/zf7lM/j2/coAa/wDedv8Ax3ZTPv8A3ot9S7P95/8Abemv/s/98PQAz+Pb5Xz1F/fVdr/7D1Y+b+HclMdPm27fu/xvQBX+ZF/ievm/9sPwez2uleKraL54v9HndF/hr6Tfc/8AE1YPjbwrB4z8Janosq7/ALRF8jv/AAN/BQB8K6PeNNEjb121u6bcq+1m+f8A3642azn8N6td6Zc/JLbyulX7C/3s7Kuz+9sb/wBDoA7uzdU3y7m2bqh1iGK83xbvkdflrNs5le1T5dn/AAKtVHi2xKq75X+T/coA5K28Hwef5q/uX/vpXW6DNLo7bfN2bv8AZ31oWemxXN7taJvNVfmTbW9pWgyzbP3uz+6mygCXRNSa/i8qKSL5fkbeu+n638HPD3jDZc6hZwPcJ92aFdjo1dBpulNZy7v3Sf7kWx2rqLO2V/u7n/4DQBy/g/wq3hhXtlX7TEv3d7fOld7bIr2vys1UvJlTe0Df7tS+dE7urfuX/ufwUAXfOVESL+58++q9/N+4eV9z1Xmml37p5f8AdSse/vGmligi3b5W2fI1AHUeDLbZBLefc81q6Pf/ALW9qZYWy2dnb2237i/c21Y2K/8Auf7HyUAN2M/zIv8AwOokVk/up/uVLs/uts/z/fpj7f4vnf8A3qAGffR9z7KPv/Mzf8Dp6J533f8AvimbGT7yqif7FADdm9fl3UzZ8n8WyrDp/di/4HuqJ/70X/AvmoAh+X7v8f8AD/HTX+f5qlf5GT/2SmTbvk+WgCvs/hVm2/3KbsV/9t/7lWHTe3+3/sUzZ8/+2v8AfoAr/Kn97f8A7FNeF3+Zf/s6l2M6bfub6Y6bF2r/AAUARP8AP8zff3V2Fg/+iom3e9cpsV2RW2oldhZo0Nkm5fk/v7qAG2423FyG3HCxDcLfKnmTpJ/F/u/w/wDAqKi+VZrrDITiHPnLLu6y9dvH5d93bbRQB0V595Pm/hqH+NNy1YufvJ/uVX/joAfs+T+/TNn95moT+On7P++KAGfM/wDDR8u6jf8Aw/fo+VPvUAH+3tpv8e75t9O2M7f3/wDfo/h3UANfc/zNULv/AHf/AB+pptv8K/8AfbUx/n+Vfu/7FADHf5drN89N+4mxdtO+VE+Vf+Affprurv8AeXfQAfKn3W3vTP4H+b56Hf59rf8AfFE3+ztSgCJ3+Tc21E/i30xPkl3LtTZT/l+6y/J/t0I7f8tf+Pf7/wAn3FoA+L/2nPDcGj/Fr5ZY0/tSJbhkdvuN/t14/NMyTusTMmz5PNSvQP2mdebW/H1xqsXz2kDfZVf+CvNEmW5+bd89AHTab4h2eUrN/wB910thqsT+ay7fm/8AHa8ym83zXaDd8n9yrWm+KorZtsi7KAPZdN1VrZIvNbfcfw7K66w1hUi27v8Aerw9PGcFnPuafZv/AIHrb0f4ixI+6Jl2P97fQB9BaJqqpb/wvu/2t9bsMy7H2/J/e2V4PpvxRis9nmt/o7fwV2em/EixmdGtpf4fm+b56APQHmW23qrNvf8Aj3VU+3xfP83+8lcl/b1zqsrrFFKiN/HKuyrtnDKjurN8n8f+3QBrPefbHfauxF/2q0PCth9s1y3ZlbZF8/z1nwwr9+L5ET+/XW+AId73c+7f/BvoA63Z8v8A6DS/K/8AFQibH2tu+ek2Lv8Am3P/ALFABs/4HR82z+5/v0/Yv3fm/wB+h/vfvW/3UoAi2N8it8j0x9v3d29P79S/39y70o/2l+TZQBFs/iVd/wDuVF8rt8u5Hqxv3/vW3O9M2NtT5fnoAZsZF27f+B1FsaHeyt8lSunkv92m/Mn3pPn/ANigCF/nTaq/PTX+dtrKrp/fSpXRf7tMdPk+9s/36AK77X+79z+49Nf7n9+pXT5921f+B/x0x0/u/I9ADdjbPk27P4q62zT/AEOJl3On8W/5a5RPu/e/eo3yv/BXV2aedAn8Hy/Pv/joAWJx51xtzt2xY/fYXrJ0j/h/3v4v+A0UQqWuLn5WUbYsYg3L1k6N/wCyfw/8CooA3LlG3Jt/u1Xf/gNS3v30/wByojt3f/F0AP8A4fu/JTNm/YrNvo37P7tN3rs+9QA7/cpu/wCemPMv8TL/AMDqlea3bWau088Sbf77UAaD/O/y/wDfFM85d9cJrHxa0PTfu3P2mVf+eNeb+Lf2n7PRIt0slpYRff8ANu59j0Ae/PMqJ/crM1LxJY6bFuub6CFP96vjzxh+1Lcvon9tLPqF5pTf8vGnwfuv++/krwXxD+11PNK7WOkN5r/8tb6f/wBkX/4ugD9EtS+Mei2DP5Esty//AExX/wBnrn9K+Nja3e7Vs4Eidv3SPLvd6/O3wN8QvHXxa8W/2ZBrUmmxKvmzppy+VtT/ANCrs9K8H6hpXiWWXz75Lu3nSWC7h8133f7b76AP0i0TxJFqT+U8WyXb9x61X+T+7Xi9h4nls4NPubydd6RI91K/yJXTXPxv8OQo7QNPc/L/AMsYqAPQnmb+/wDJXn/xd8f2fgbwpLul/wCJnfq8VrEn39/9+uC8W/GnXryLbpFj9gT+G4uPnl/74+7Xi+vXmp+JGtNV1O+nv71W2NNN/CtAD38MRaxo0tteR/aYp/vf368P8T6PqHw01mKxvt01lK3+i3yfxJ/cf/ar6i8PaV/asv8AwHfsqxqvgzSvGGnXGlarYx3Np/cdf/H6APl2z1WK5i/h/wDi60PscFz97bs/v10HjP8AZs8Q+D4pb7w0za3pifP9k/5eF/8Aiq8/sNV/evBKrQ3EX3orj5XV6AOih8K2M3yrLsT7n3q0NK8EwQy/Mq/L953aqFhfq7Ivmr5v8PzV09hu2ptl/wC+6ALdh4GtPvSxb0/ubq9A8N6Pp+monlQfw/f+/XNWDq8sUqsr/wDPVN2yul0253/ul/0ZP+mtAHZ2E29XX5tn+39+tK2+SJIvuP8AxVzulXLTfeZd/wDEj/JWwl59gi3eV93+NKAN2a5gtrfc235F/jrtfBOmy2egxSy/JLO3m1yvgzwleeJLyLUNVXydPiffFbv8jz//AGNepOium1V2L/u/doAi+VH2r870O/8As/P/AHKl+aGJIt+yL/0KhPvfd3pQA37ibtvyN/Gi0x/kX7qu9Duv3d3/AH3TIYVs1Tymbai/8tW3u1AD9i7N9M2LsfbVK51i2tvmZvk/3fuU+2v4rxd0Uqv/AHdlAFrfv+bfUWz7n/oFP3/xUzev/fVAB9z5l+5TP+B/8A20fN/Fuf8AvbKPv/xf8AoAi2ff27qY6fPt27Hp77t27d97/vih0VPlZV2f36AK+z/d/wBx6HRU+Zfuf3Kc/wBxNzfJS72RN397+CgBieVDsbcu/wD2P4a6u23fZV3fOm3+7XLpuRkZdqP/AHErqLbdsTc2xNvzf7VAEACi6ufLU/dizt356ydccflRTJCQbjJyP3WA77gOZeifw/Xv0/hooA6K76J/u1g6r4n0zR2dby+gtn279ksvz10Ez7JYv7m2vgH9q7x94j8J/H+Xw/pqxW0V/apdLdtavdSsv+wi/wC5QB9Xal8b/Dmms6rcyXP+xEv3q8/8T/tS2Om7/wB1aWCf39Rn2/8AjlfNV/eN4wsLS+s7PVE+yr5U8OoXTWv2qf8A65L93/gdYXiH4V6VZwXfiPWpbbw3qduu/fbsssX3P4EZ3+agD3jXvj94h1XZ9hiu5opVd1mSL7Lb7F+++9vm2/7fzV4J4q+PHjGHxMkE9tbJpqNvn1CKVr2Lb/sOtWPD1/LrHga7n1XT7u5lfa66jcSxI/kf+gr/ALiVxXxC+M0F5oP/AAjnhXT4/tDfumeFXdNn+xQB6Bo/i3UPHlvqGq2LT6l4atWRPtDy/Z7hpf7myLZ8v+/WD4q+HXhq50PU9e8SzwaVqES7Fl0+VPK3f7a/P81aPgDw34jm+HyQeGvCF3omq3S7J/Nb7LaN/t/M+5v++a2rb9kvU/E9rD/wmPihXiRt/wBh0yLYn/ff8VAHmXw6TxLZ+F5dT1C+0u/0xfmisdQulR4l/v72Tav/AKFXl/jC8vvH/iB5dP09bl3+Rk0yzf8A9D+83+/X2rpvwc+Gnw60vdqEEFzFF8+/Vrrft/4A/wAtYWq/tCeAPDbfY9BgbVZfurFpNr8n/ff3aAPBPhR8EPiRYa9b6vp8C+HmX5PtF8331/20r7L0HR76zsEn1rU4Lm7/AInhgS3i2/8As1eSWfiT4u/Ev914a8NQeG7J2+W71P53/wDHv/iK7jQf2YJdVW0vvHviPUPEN3E29rd53+zr/wAAWgC3DeT/ABC8US2OlMyeGrBv9Kvk+5cS/wBxH/iWvQrDR7SzXzWiXYlW/scWm28VnYxQW1vEuxUhXYiJT3tv4W/77SgDJttEi166uJWi+RF2LXn9to8rre2bf8fETbN9e7eG7BYYkb/2WuU8Z6C2m699uVNlvP8Ae/3qAMfwTD9jgRZUXf8A89a2Nb0qWwlS+g/4E6fxUaPbLv2suzd8/wAn8NdR9m32r20v3GX79AGVpTwX9ru/j/3q8v8Aij4V8C+Kmf8AtnyrPUPurqNo+yVaseLdYvNEvH0qJmS3dv3syfL/AMArnNNhbXtJ1OxvrGPVfst4nyQqqSxRMn399AHnXiH4OeI9BWKWzgj8SaVL/qLu3+SX/gaVy+g6k0Osy6RP59heo3+qu4GR6+0PBPgC20Hw4lzZ3zTafKu9Ulbe6VPqttpjo/2yxtrlNu/fLF86rQB826D4eubxtzT70/2Fr0DR/Cs6RI22V0X7u+ur+G6aH42S9vtFsfs2n28rW/2j+838exK9ItvD2nwxeUy+dF/Ej/xUAec6D4Mudbb90u9P+ev3Er1Dw94Ds9KdZWVbm4/v/wAFacz/ANlacn2OBf8ApkkPyIlYiePN+nS3KxfZpbeXY0Nx/wAtf9ygDs/m+8q/J/cqZEb+GqmlX8WsWEV5bbnSVatbGR/vfP8A7dAFeZPlSWLa7VVmuVh+aeJkT/YatL7/APCu/wD743Vi63C3m/O2/cv3NlAEqalbfdWeP/gbVXvLyO5i8qJfO/vVxXifww1/ZusW6F0+7srwn4FeP9Q8GfHDU/CviPU/9Ev1/wBDmu2Z33/wIlAHt3xR8W/8IfoMstnte9Zf3UW3ft/4B/FXz/Z/tOeIPhvFFeeJdIXVdCvW/dahYq9vLb/7DxN/8XX0h428N2eq39vqd9Y/2rZWG6X7Oi75fl/jRP4q+XP2rv2h/BPjb4W3vhXQ7O5/th7pNyXdq0Xkbf8Ae/ioA+gPh7+0V4J+IRi/srXoEu9v/Hpdt9nl/wC+Gr02HUvOiRovnR/491fjLDM1ts3NsdPuv/t19MfB/wAW/Evw9pz30viWSw0eJflm1OL7Raf7m/fuWgD9CnmV/vffpv8As7VevlnR/wBs+x0HVItI8Y2a2dwy74tT0mX7VaTr/f8A7y17n4P+KnhzxzB9p0XWrS/V/vJFLvdf9/8AioA7X+B1Vd7/AO3Tfvp8y/8AfFVvtkW7bu2f8Cqbf9z7r/7dADPmf5typ/v/AH6b8qfMzbP7u+nP8nzbv++Kbvb73lb6AH7Fdv4X+b+7XRW3+qRdv7rb/BXOIn71PvfM38ddTDu2ou3f/uUAVpEdJ7osHlyIufJU95f+Wn8X+7/D/wACopE2pe3QVIxJ5cG7y92f+WnXHH0x33UUAb94/wBz/dr4w/4KL+G7+DRvCvjfRGkhvrS4+xXP2T/WyxP/AA7l/wA/NX1N4ke5hktGinZG+zLur59+K+j6noPii38UTz3epaVbrvlt5t8qRf7iUAfMXhvw3441hre88OeFbvTfN2M0upztEjt/fdPvNXQX/wCy14s8Z7P+En8S20Nu7b2t7GLen/slaWsftaXet3TW3gzwne6k7/Jvl3J83+4u+r1ho/xy8f2qS3moWnhK3f7sMMG+X/2egC7pv7N/g7QdOS21XU9Q1Wyi+fyr6822/wD3x92pbn4l/Cb4dL9m09rJJYv+XfRrXzX3f8B/+Lrb0H9jy11KdLzxjrWpeJJf4vtE77P++K9Y8K/A3wr4ViT+z9DtLbb/AHIkoA+fX+OvjHxJL/xSfgXUJovuLNqH7qL/AH/8tTH8GfGnxmnmX2vW3h63b/l30xfn2f79fXEPhu22blgX/gFaH9iRW0W1lX/ZoA+RLP8AZF0q5RJ9avNU8Q3r/O0t3Pvr1X4dfATQ/B+yWDT7aGVP49u6vaIdNX+7v/3K04dKXf8AMtAGJbI1tEm2DZtrN1i2nuX+VlTd/crsprZdm3bs/vVm3Nt8+5V+7QByiabFbNtX79PSw86X/wBnrVvLbY25alSFfkZW/wCAUATabD9mX5l/74qvrelRX9hLE250da0od0Kfd/74p6bk/i+d/wCB1oA8vs7CW2uNq/vkT/gcqV1FnN50SbWV0X+P+OqmsWDaVrPmruSKX+/W3DYQXkSSxL+9/vpQB418VLC8s5b2KLb/AGfe/P8AOv3ZV+589eP22sa54Y0m9trtZLa7l2yxXFu29Ff+NH/v19Z6r4eW5glgvIluYnX5krhJvhXoc29v383/AExll+RaAOJ+CF54j8W6vLqssTW2hWsXlNEjf6+X+N69I8Q/8eF60smz9w23fVvQfL8PRJZ2y/6P/wA8k+5VjxhNEnhfWLldqbbV92/5qAOK/ZI02WH4S3ErL/rdRndd/wDvvXsCQyw/N/B/ttXnX7Hl5Ff/AAK0qdV+5LLu2f7717L5PnL8u3/cegDyeH4zL4Y8eXvhzU9sPmrvglf+KuR1XxzpWlLe6V5rTee3mxRStv8A4/uJWn8afgtfeJNet/EOkfPqES7JYf8Anr/wOqngD4Dy38SanrjTw3qy/NYyquygD2jwBbT23he3a83JLcNvRE+fYtdB/urvptnCsMEUUfybV2Jvqf5tvzKzpQA3Zs/23/uP/DVd4fOT5lX/AIHUs3z7Nq/J/FRs3/8ALLZ/wKgDCvNHZ0+Vt6V4f8Y/gVZ+P3+2RM2m63b/ADwXCfJX0W/3fvbP9uqlzZwTLsZd/wD7PQB8L+DP2gfHXwE159D8dWdzrGif6qK7Rf3sSL/6FXrGpab8JP2n7DcstleXu3/XW7eVfRf8A+9/33XtHiTwHZ6xFKs9tBeW8v3oZYt9fN/xF/Y20y/uH1PwhfS6Dqq/MqIzbN3+w/3loA8i+Iv7D3iHR2lufCd5Fr1p99bS4/dXCL/6C1c54D0qXQfC+t+E/Eetal8Pb2WJ3+yXa/6Pdf8AfX/sjV6hYePPjX8E5Ui8S6U3i3Qov+Xj78qL/wBdV/8AZ69b8K/Gn4ZfG+w/sy+WB72X5G0nWYkR/wDgG75W/wCAUAfLXwNtvCb+HHtp9Ptr/wARwXX7qZ3+T7/yPv8A7teseM/hjp95KmrtAulaxZ7nnfRmaKWVfvfJ/tV0Xif9jDSEv/7a8C6w3hvUE+dbSb/SLd/+AVheMPD3iH+zrtfiNpmoaakUGyDW/D07vb71+5vRU/8AQ6AOHs/2h/GfgbxHb2elahJ4/wBHf5FivrV4ruJv+eTv97dXtvhX9rrQ/tEVn4s0+98JXr/d+3QM9v8A99rXz/8ACX4hS+J7W48L31ys0sU/zah5TvLLF/A+z+99yvWPFtha6V4S/wCJ9fW1zcWTbLWbU/8Aj3nRvuI9AH0h4b8baV4kt0l0zU7S/t3/AI4pVdK3UufubW+Svzqm8B64niCLxH4alXwZZSyqjJp941xs/wBtNv3lr2vR/id8Tfh7dWltfLp/jnT7qLfBNaT+Vdv/AH/95qAPrCH5/m+5/v8A8ddKj/uk+bY6fwPXg/w6+PHhr4i6z/Ytjcy6b4gT/W6TqcXlXC//ABVe8IksMSbqAEgdxdXW52J2xcedjHMn/LP+H/e/i/4DRSRAtdXTBWwVi+byM55k/wCWn8X+7/D/AMCooAXXbRbmS3X/AKYLWLNo6PF5Uq70b73+1XS6on7y3/65rWbN8jbd2x6AOStvBmmab81tZxQv/sKiVpW3h61/5awRP/Gu9a20hX/aR6fvV/7r0AUUs9ibdrP/AL7U/wAld77trulXUTe33qEh3si/+y0AVURU+Wj7Hvf+HZu+/urS+zLv27amhtvm/hoAopDs+79ypti7fmqWaHY+1aldNifd++v3KAMy5+7/AH/9+qDu1zLtVv8AgdXbx4k+Zv422/dqW2tl37m3UAYV5bbE+Vt9WLOw2J93/vutB4ftN191flrQhhX7qt8/+2tAGUlt8ny/P/sP/BQkK/Pt+etW5TYnyqu+s+2ffLtZV/36AMLxVYNNZ7vl3p/f+/Wf4bfeu1VZNv3q6LW9v2N653Qf+Pj5fuf7tAHQTWzbfm/4C9Zn2CKbzYLpV+b7r/8A2ddKiK8XzfPWbNCqfdb/AIA60AcfeeGIIZX2z/Zpf++91ZOvaDeP4U1izVfOluLVli2fcdtlN8c6leTePvDWkW0vkpKzPPF/fVUrV1jxhLc38q2e220S1l+zy3brvdn/ANj/AGf9ugDj/wBkjwlqvgD4PWmka1Ytbags8vm2+75Pv17R5Mu35tqJ/Cn39tc5pXiHZdSwRQSeUv3Xm/i/3K3ob+CZ9vyvQBdhRnb7ip/tpUyI33mb7v8As0yH59krf98I2yrGz5tv/fOygA2ec3m7m3/71Od/7rNR827+Gq8z/N8v3P4t9ADXdnfcm6pf4U+ahN29d3z7Kem1/mX7/wDsUAM+ZG2/N81Gxtu1W+ej+H++/wDt/coT5/mVv/sKAIkT53/v1Dc2yzL80UX+/Vv5d/8A7PQ/yLuZl/4HQBhXmgxTK67l2fc2JXj/AMRf2V/B3j/fJPpkdtd/8/1p+6l/+yr3p4W+7t+T/wBBqu6baAPkBPhX8YPhRE6+EPFS+IdMT7uma2vz/wDAHqfQf2tP7Buv7K+JHhW98MXH3ftG3zbd6+uJrZX/ANau9/8AbWud8Q+A9K8SWrwahY21/bv/AAXEW9KAPF7n4b/Cv4xqmuaR9he7/h1PQ5/KlRv+A/8As9ZniT4J6vbeHr2CJdP8bRbdipqcSxXCp/v7Nrf+O0/xV+xnpCXkuoeEdQvfB+p/wy6ZO3lN/vJXP/8ACYfGf4My+V4j0hfHOiRfe1HTPkuFX/bT+KgDwrwfreq/CudPDnjjTZ9Hsopf9De7id0T/gdeq/ELUra28B2mp6Vp9zf6Payq63emSrE8C/8APVK9N8K/Hj4b/GC1/sq8a2hu5fkbTNZi2P8A+PVhfEX9mCC/8OXtt4C1q58PJdb3/s5JfNtJf+Afw0AcT+yj4btvHnxc1Xx//aEut2+nRLFa3F3a+Vcb2/v/AMO6vutJnf5t3zsv8deL/s2fCVfhF8L7LQ5VWHVZW8282fcaWvaE+SLayqn96gCpLt+1XWzbny4M+Xuz/wAteuOPyoqV2YPcK4bYBFtXz9+OZf4P4f8Ae/i/4DRQBrak/wA8X/XL7lZV/wDPLE396te/hWZotzf8sqie2/0f7v3KAM/Y/wDdp8Nt8nzVb8nfs2rTndUX5vv0AUn2p8tWLZP7jVSR1muvu/J/sVqojfIv/oFABs2fw/LVj7n93/gdEKfNupk0ywsm35N7bF+WgCKZGf8Ah/74p7ps+8vyU5Pvb92yopk2O+1d/wDt0AZV5Ms0u35Xq1Cn7rctVfvy7mb5FetBE+X5l/4HQAxE+592rCI23bu+T/dpifI+379WE+ffQBXvNv2f7u+sLf5N783/AH29dHMjbKybm286L7zbqAM3Uk859yt97+41V7az+zbPl+T/AGKsOjQ/equ7/wAKs3/fPyUAasO112/36qXMOxn3M2//AGKms3VF/iRKdcor/dZdlAHk/iSzlufjToSpuf8A0OXZs/4BXC6lr154J1n7Yu250+K6+z61bzLv2Iz/ACPXqusJs+L/AIfnb53a1lTen/AK1vG3wx0jxbefbJ1lhu9uz7XC2x9v9x/7y0AQ6b4z0GaC1bTGa50xovN81F+RKt6Do7fZ3lZm3z/vfn/hrJ0H4b22jtbxNcy3lvB/qoX2JEn/AABa7uGzVET5VdP9j+GgAs/kX/Vb3/26up9z7v8AvVEn30Xd5zN91P46lRNj/MtAB8u390q1XfbN8/zf771bd91Z77fN+98/+7QBbhdv7/yf36c+3d/f3fdeiF97p/z1p77dtADNmz5flff/ALVGz5v4n2f8Ao2Ns/ho+V/kX7/8VABsbf8AKv8AvU3/AIF/49Tvm/h+9Rsb721UoAi+X7yys6N/fpmxNn3tlWN7/d3Ns/uPUSIu7duoAYn+0u//AHKbND/tLsarH3G3Izf8DqH+Lb/H/fegBrwr93Zv/wCBVUudNWb5ZV+f/dq6+751/uf7VNdFT+Jtj0AeKfFf9mPwd8UbV/tmnrZ6mv8AqtQtE8qVP/iq5f4IfBn4ifC7xkltfeKotb8Dqrbbe7VnuF/3K+kNn/TX5P7iUJCv+1v/ALlAFe8SJN7Lu2VoJuSJdzN9379ZmpP+9t4N3+tf5tlbP+pXav36AKEnyPcGJWdSIufIVO8v8f8AF/u/w/8AAqKdu3S3Xl7N+It2Vlz1l67ePy77u22igDZuv9ZF/wBc1qbZvi/+IpLjbiLd/wA81pUT+8tAFf7nzLuR6z7+5+R926rs393+D/vuse5+eX++lAD7BN7I1bEPzt96qVmny/7FWoXXf/coAt/M7f8AxFRb9/8AuU7fv301Nu6gB38H+3UVz/tL8lWN+9fvVE+599AGekNXURni+61ReT/darGxfk3bt9ADE+9/DsqX/e+/UTp8/wDc/wBupU+Rvm+5/FQAqfd+X5E/uPVGaH+Nf/HGq3sX+82z+Gh03/K38VAGJeQts3L/AN8VjzJv/wC+v466O5h++qsqN/F/tVzl4j7vm3UASwpvf5Wl+Vt/yVoO7fZ0X5vK/iqlCn3PKRv+AVb3y7dzL/wPdQByOvQqnxB8OSq3yfMmyu+m+SvP9bdX8eeGlZv3qK+7Z9yvQn3bvl2pQBX8n5PmX5FqZIV/i+5T0T/a2P8A+hU6Hai/KrUAGzZsZf8Avv8Av0bF27l+5T0T/wDYoRN77vlR/wDY+/QAP86vu+f/AG6yZvnba23/AGf9mtOZ/wDgb1mI++42t/HQBoQv8n3fn/v090X7ysv/AH1Qn8CxKz0ff2blVH/2/koAZ8ux/wCP+9R838P/AMRQ+/d83/2FN3r95fn2fwbKAJU2v/sb6HRtif3P79MT5P7u9/46e/8AvL/v/wAFADPm3/KrPRsbf+9Zfn/ufPRMjfxMvzf3Kan93a2ygB3zfeb7n+9UX99fvo/8FSo6v8i/J/v1Fs+Z2ZW/4BQAfK/3mpg/j/v1N8yfN/3zsamP/Au9f9+gBj7f4m/8do2Suny/dan7PnT7tRXP7lH27d60AZ8KLc6pKy7k8r5FR/uVtJuT7rf7zov3a53QUimaWTb9966B7yJLpLbd/pDLvVP49v8AlqAGNJvnuDukb5If4t3eX+D+H69+n8NFALfaLh+m5YufK2Z5k/j/AIv93+H/AIFRQBry/ei+fZ+7WpP4P7lVribZPbr/ANM1q3/B97+GgDKufkX+5WfbQ733VbuX30yFFd6ALFM37G+apnfZ83/jlUX2vL/7JQBppu/uqn+xQib/AJV+R92+mQuu5GVae/3/AOF91AEu9v4l/wDHqfs3r8r/AO7vqL/Z/jp38PzNvoArv/db5P8AbqxvVF203Z8yf+yVN/F/8RQBDs/i++n+39ynbF37k20fLv8Au/8AfdP2fP8Af+egBju33mT5v97fQj7Ffd/HTXRXba3/AAKjfv8AmoAhuYf9je7fdrndVTZL95fNWuluUX7zL/49WFqUPybl/wDHPv0AVLZ22/L86f3P46t7/J/h/wCAP89UbP5G+b/9utP5k+99z/YoA4zVUab4m6Ev33WJn8mvQ32vK+1dledTbpvjJp+3bsis2f73+5XpDuz/AMPz0AM+VPu/8C3/AH6e/wDe3L/wP5aEf5Pl+f8Av07+4y/fX+/QA35d/wD6E9Of7ny7U/29v3KPufM216Nm902/c/26AKt5tSJ13fd/jqpZv53y7mf/AGEqW/mb7u3/AIHRZ7kiRl+5QBbTamxfuf8AoFMd1f8Ah2f3XqK5vINNieedlhi++2+uK8VfGPwr4SntItX1WCze6XfAjq7+an+xQB3Hyp975E/2KZv3/M33P79cJ4z+L3hzwBLZRazdT6a9+u+2+0QP+9qlqvx18PaVLdrPPPC9kqPP+6f5VagD0W2dvNl83bDCv3fm+9Vjf8n7rbsb5/nrj/DHxF0/xPBFeaf5jxP86/L96tvUtb/sq3eV7aVE++1AGn+6d/u/7vzUxPn/AOWrV514V+NmleLfGsvheztrlL2Jd+91REru/tMv/PL5qANDezr96oXdfvf+h1yl/wCNv7NunjlibenyfeqbQfGf9t6y9i0Wx9u/fu+9QB0vy/IyqyU90X/a/wCB05Pkfb8r/wC3QifNuVdj/wDoVAEWxfl+be7/APAKo6w7Q2DxbvmrRRGT+FU31j+IfvxQbv4t9ADNEhaFdu3/AIA9dBs3tuVayrCH7Mn3WStjZv8AlZtlAFRSn2y52uzPsi3bN2esnXHH5UVJE5juLhW+UBIsD7V5X9/+H/2b+L/gNFAEWtTfZry1f/pita1tMs0W7/ZrK8WWzOkUqffWKmaDeb12rQBEk372Xd/A38dW7b/gPyf36z7b/j8u12/cb+OtCH5Dtf8A77oAdcvsXau3/a/26qp8ku5W2f7/AN+nXk299tRJ8+z9192gDY/5ZbvmShPufeX56r7/AN0n+dtSo7bPmVv/AIugCZPuPtbZTkf/AIHtqJ/4P/Q9tP8Am83c1ABs3tu3feqX7/8AeqJNv3t29/7lS/foAPufK213enbG+8vl7/4vmpfl2fd3/wDstH+786L/AH6AGOPl2szPu/h/gqH7mxfuf7FTTfOn8SP/ALFMTb/tPQA2bb8ny/7zpWPfw70favyfxVq722vt3f7j1SuUXZu/ufwUAc5D+5l27dif7dbCbdqL99/9isx9yT//ABFaFt86fKrI6/eSgDkNH2zfFq9+8jxWqfw16O+zftba/wDGtedeEk3/ABS8QS/c2wRJvf8A4HXoe9fN+ZW2f7dADgzSjdIzN/tp81N+5827Z/d2U7eqfM23/fpv+zuXbQA7Z/Ft30PtdN3/AI+lEL/f/wBYnzfx/wAdEz/J8zNQBlXnzzptXe/9zbViHdDvaon3PebdrbNv/fNWn2om35d7fJ/sUAeNfG/xJeaPqOlRNeeTp91FL5vy7/4K8P8AFviFbn4ofB/VbzQ9Q1XT0Vnlt4YGfb8/yPs/u/xV6x+1KjWH/CNX23/VTsjJt+9uSuP/AOEqlm1L4TyrZ3b+Quyf9w37r+D56AOj/bkvf7V+GujR6XpF9qt39uiniuLeP/j1/wB5v/Za+d/HyeLLDVPEt5c6DfJZS6TE87yr/uf/ABFfUH7Q/iGzufh9d21s7TXfnxOtvbxOzv8AP/crhPH+pXPjzRNbs9K0jULx5dAii+SBtnm/P8n+9QAfswX/AIlm8F6Vqf8AYbTaf5WxYvNXeyq717RrD65qvh/ULGz0qeG4uG3r9unV0X/Y+WvMv2eNbvvAfwCRtc0jUNNTTmledHi3vEm/7+ytjw9+054V8SeJdM0ixW7vLi9l2RfuNibv+BUAeGfCj/hI9B/axexvLaJ5VtWRokn+Rf3Sfx19h202uebLuWJE3fL+9r5/fwZ4xh/a5fXoND36IsX724eVE/5ZfwV6Ff8A7QOmWet6hZy6Ze+bayujfKn/AMXQBsax4S17Vb2Wf/QkR/u/vX/+Iqbwf4S1fSvEcV5fT2n2RF2eTDv31y6ftFWMzbYtMvk/75T/ANnrd+HXxObx/q93bLYtZxQfx+bvoA9Tfa/yfwf36d8r/Lu2Iv8AHUUM33F3fJVjZv8AlXd/uUAM2N8lYUz+dqT/ACq+z5K3XTYn3ldf9is223P96gCxD/ssv+5Wls/h++n+989ZsO3d8ytv/wBhq0n+f5d2zdQBWs4HM9wW3fci/wBVHgfx/wAf8X+7/D/wKionV47m6CYaTbF93zfM25lxu28fl+PG2igDT1WD7TEi/wDTKuV0eZrbUnib5K7C8+/F95/l+4lcvrFt9mvUni+5QBFZ/wDIZvdyts3fx1sP8kH+3XOaVeLc69e7fufJXR6lN9j0i7lZV+SL79AGP539qy7l3bEqXyf3qfe2J/tVU8Kp53h63n3fPL8/3a1oU/hZfnoAdeJ5zoq/J/vtV7YsMWz5kf8A3qqQ7Xfb9x6sb12/MyvQAIi/wSyPVjyW2Ovm7P8AYqukzuv+q/74q38vlfe/74WgBlnbSpE+77/9/bViF5d33l/75pkKb4vm/wCA/NVhPN/hoAi3y+dtaCnpt3fdZP8AYekf5G/uNT0+/wDdVH/vf3qAGb2+8q/J/fqLZ8z/ANypmTf8332/ipmxXX/2d6AIk/jZtv8A8RVd4fJ3tE2/b97fVpEVH3Ju/wB/+Cqrp8z/ACqlAHP36f6Z+62/8Dq1Z/Js3bt61Xv9r3Xy/wDoVWIfkRPloA5fwMizeN/FErbvvKnz/wC5XXXmsLbSou1v9p/4FrgdKhnS88Z3MDS/aFbeqJ/uVU+EvjO81XwbrWueI5dlwt80UH2jbEmxdmxN9AHqP2yNJXg81XdP4NtSpNvi+78lc5qt5PqVvp9zpjKkrr8zv8//AI+tTaJZ61Zy7tQvILnf/BCux6AOoR2+Vm2/L/s1RvH2b9q7KvOnyuzNv/3Pv1k3O550+Zf9nfQA+2h/ib7/AP441aDpsi2t871XhRf729f4kSrD7Xf5V2JQB5P8ddNkfQdEvtrPFYajFLLs/u7/AJ//AEKi28eaC7p5U6vXqE1mtz8u1XR/4Kpf2DYon/HnGn/AaAPnzx54209/EKSwRT3KeV9+3iarvw68ZwQ6pdtPY3aRPF8qPbOiPXvH9lW1t/ywjRG/uVMmmxJ92JU/u0AeKeKvFsupfDTxbZ2ekXz3FxA6QRfZWTzX/wBivk/4S+A/G2g/EPw5qFz4O1RLS3ukeV3X50Wv0YhsF82X+Pc2/Y6/coSwttj/ACqj0AedXnie5h8VvPFoOoPaP/y28r7tfO/jDwZ421XxlqtzY+GLv7PPO8qu8qpur7Q+wfxfcT+46/fpiWa/88tn92gD4a/4Qbx+joq+Gp0f/rqtex/s/eDPHGieI7i81zT7azsp1X50n+f/AL4r6C+xweany7H/AL71KkMSfd/8f+5QA3Y0Mr+Vuff/ALNO/hR91PmhX+H7/wDf3Ufc+82xG/uL96gCvebYbV3X/Wt/Btqum6G3Tb8n+5T7xFd03LUOzzm/uIn9+gASbZOnlfuX/v7a2N/ybG/j/wBquatrlptWRfubf7ldX838P3P9ugCggdLm4Ub8BIut35f9/wDh/wDZv4v+A0VPCrfabjO5U2Rbfk/3/wCPv9O3X+KigC7efwt/0y+5WVrEK3Omy/31+f8A3K0rx2R4vl/5ZVSvEbZ8v8S0AcF4MuWm1K9bzV37v462viFftZ+D711Vd+3ZXnvwouZ/+Et8S20+391P8qO3z10Hxg1L/iUWViq/PdTomygDrfD1sqeHtPXazv5S/wCxUr7kbazbKvWybLK3gb50RU/36rzfPLtWL7vyUAOtn3/3qtu67E2fw1Vs0/e/Nu2f7FSzOrq7K1ADon877u6raTKibm+d6r23zojMv+7T5nX/AGf+B0AWofn+78iVb/2W+9/t1n2bq/8Au/71aCfd+9v/ANxaAD5n+VaZv/hX7lPf723f838VHyo39/8A2NtADPvoitto++nzU3Z/F/B/cpyOvz/KuygCJE+R2/gqlc/d+Zvuf360Nn7p2b5P9us+5RnXd5qvFQBiTbnl+Zd/zVdRNj/w+V/fSqv/AC32/wAFXU3+ajbVf+9sX5KAOU+Hu2817xWrRb/3+xk/4BT9S+GMU1vLY21y0OlXDb5bR13pVf4Yuj+K/Fu37/np8m35H+SvQPJV0+ZmR6AMzRNHi0ewt7FduxF+Xya1k+T/AG/+A0Jt8rZuX/cp0PyKm5V+b/ZoAimfZ96sqZNkvytv3VpXKM8X8L/7D/fqkm3/ACtAFuGFU2fKyb1p29XZ1WX50os02JuZd/8A6BVLR3V7i9li/wCeuz56ANDYyRfe+SmpCyfxVP8AK/zM3z/7tN8td33vn/v/AMFAFS8SV2TdLs3/AHqf5K/d3fw/76VK6L935v8Agf3Ke6bF+8uz+4n36AK9tCv+z/wOiZF37v8A0CpYU/5awbdn9/dTn+5823e1AFXyV2bopf8AgD/fo2K+z72+rGzZ8rbfm/jSonh3xJuXYn+f46ADe21P3Xyf7tO2N97+D/bpUfZ8ys2yk37Jdv3/APcoAa6b/m+VP9jb9ymPuT5lbZ/sOtSuio+3b9//AGqrzbdm1qAKs22F9v33f7tUr92sIP7kr/wJ89T/AC+U8srbET7u+sqbdf3qS+VsT+HZQBd8N2zTXDy/f/291dW8PyVj6PCsMrsqrvb7z1tonz/Kq/8AfVAGURI+o3QiGJBHFvWPdkcydccflRVhA7306CSQhY4/uy4/vfwfw/X+L/gNFAE10drRf9c1qN9u7a1aT2e/Z833V21F9h+b5vnoA8i/s2LR/iTqE8HyJdRI7fNXKeM/ENnefEjR4Ly5WGytf3rPL9zfXsd/4Jku/Eqagsv7nytmys69+DGhapeNc3kLTSudzPuoAy7n4qeHk/5flf8A20V6rw/EvSL9HaBpf9/ynrSufgXoFyMKkqf7kny1V/4U1Fpzf6G2/wD4FQBYtvHmmPF83m7E/wCW3kPs/wC+62LPXrHWERra5gmT/YbfUuieE7mxg8qfZ/v0mp/DbSdVbzZYPJuO1xb/ACOv/fNAGpbTRbN27+GonmV3+Vqw4/C3iDRZR9lvI9Vt1/5ZXa7H/wC+lroLO0ubxPNlVkl/iSVaALNnu8j5fnRf9mrSXKoqfNv3f7NZ/wDY9y77ln8n/rlUq6HEF+fdM33v3zs1AFvezr/C/wDsbqer7G/9nrMfwtbO+7Zsb/Ylamv4bkA/c6hcwH03b1/8eoA0n+R3b5n/ANihE/8A2ErJW31mzZWb7Nfr935V8p9tbMMTGLhfJb+7QAzZsR93/oNZ9zCu3aqt81bBjZ/9mqj2Gfl3b/8A2WgDmH8rzf4t/wDH/s1dtvk2KrbKsPokm913t5TVYttKlh2fNsoA4H4Vuj+I/FqrH8/2r76N975K9Gf7n3vnX+/9+uW8DeGbnR9V8QTTlHgurnfFsXb/AA12P2d6AKn+tb7ux/8Ad20996fLU7wSOvVt39xvu017eR02tQBnzP8A3lXf/fRvuVS2N5qMrN8/z79uytiS0Zm2Ku7+89Uv7Nldt0u5/wD0OgBybn3/ADNv/wB3fWb4bf5b35m3+e219tbSWmPuq3/xNZ/huzubaK789VR2nf8A4ElAGg7/AHGl+/TP4trfw/3P/iqs+Su/crbP+A0x7ZkVF3b0oAZ/yydd33v9mn/cT5t3+/T0h2L/ABUjW7H/AGG/3aAKXzPO/wAq/wDAKmd02/Mvzp/co+zfvfm/74T5KlS2/wDHaAIvl27v3n/fPyPTNjfeban+xVh938W7fTPJ/wB2gBuzf95m2fwvtoRN/wB3cj/w/NUv2Zv9p0/uU10Z/wDc/wBugBjp5KfMvz1n3nlbX+ZXT/YrSe2ZPuvvf+4lZWpaa14yM235fvfwUAYk032yX5f+Pf8A9Cq3YQr91V3p/vbP/H6d9jl3+UkS7P8Ad+etNLaX5GlVd6f3FWgC3YQsn7pt2/7/AM6/JVt/kR/44qqW0LJ8zfI/+x9yrf3/APd/v0AUgD9vnb5jGY49uIVK/wAXRv8A2Xt1/iopiox1K42x8+VHnzN2fvSenH5UUAdBRRRQAUUUUAFFFFABRSd6WgAooooAKKKKAGfx05ulLSfjQAtMp9R7l/75oAWin1G3Py7qAFpi/L9773/oVP8A4vu0f+O0AJ/D8+2l+Zl/uUUf+O0AFFHyvRx0+agA2Ufx0Uxwr/e+f+7QA+j5vvf+O0+mUAH+7SfcH96l/go6feagBjbfvffo2/Ljb8tAeP5tu2okkaSJZNuzcu5kl/hoAl+X+FqHTf8AdbY9H3/m/wDHaPv7tv8A6DQAbf4W/wC+qZsRNit96nLuJ+Yf8Bpfl+6q0AMzuHP/AI98tLv/ANr/AL4o6D5W/wDZt1JsX+Fv++KAIkfe37pV2U/733l3t/d20/fs/wB6k+43y/Lu/vUARGKJF+Zd6/xN/do+VP8Ad/26m37P7v8Av0mV3blkWgCL7n8Xyf7FS7237V2/LTd/+8if7tOG7dtaP5v726gDJn3C7uPnH3Y/vyED+PoO39en8NFJdZF1MRnlI+qZ/v8Afv8A06/xUUAbvfHanbaKKAG9s96P4KKKAH0UUUAFM/joooAfTDwlFFACtQ/SiigBjsdy05o1I6UUUAC80fx0UUANX5l5pn8OO1FFAEkfRqaPnXB5FFFADWPz9BUi9KKKAGhiabO5jT5TRRQBIOjVJRRQBDTlG6Lnn60UUAOEajtTc/PjtRRQA7y13bsc1Cv71cNyKKKAGvKy9DUgTc3JP50UUAJKxG3Bx9KUsVIA6UUUAN/1ciKvA29Kc8KqGYZz65oooAO+O1IPvPRRQBXSVpU+Y5qYfNhjyfeiigCN5Wx1qfaPL6fw0UUAVf7Pt7i482SMO8kaqxPcKTt/9Db86KKKAP/Z"/>
  <p:tag name="MMPROD_10037LOGO" val=""/>
  <p:tag name="MMPROD_TAG_VCONFIG" val="PD94bWwgdmVyc2lvbj0iMS4wIiBlbmNvZGluZz0iVVRGLTgiPz4NCjxjb25maWd1cmF0aW9u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ZmFsc2UiLz4NCgkJPHVpc2hvdyBuYW1lPSJwcmVzZW50ZXJiaW8iIHZhbHVlPSJ0cnVlIi8+DQoJCTx1aXNob3cgbmFtZT0iY29tcGFueWxvZ28iIHZhbHVlPSJ0cnVlIi8+DQoJCTx1aXNob3cgbmFtZT0ic2lkZWJhciIgdmFsdWU9InRydWUiLz4NCgkJPHVpc2hvdyBuYW1lPSJvdXRsaW5lIiB2YWx1ZT0idHJ1ZSIvPg0KCQk8dWlzaG93IG5hbWU9InRodW1ibmFpbCIgdmFsdWU9ImZhbHNlIi8+DQoJCTx1aXNob3cgbmFtZT0ibm90ZXMiIHZhbHVlPSJmYWxzZSIvPg0KCQk8dWlzaG93IG5hbWU9InNlYXJjaCIgdmFsdWU9InRydW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LguKvguLHguKfguILguYnguK3guJfguLXguYggJW4iLz4NCgkJPCEtLSBzdWJzdGl0dXRpb246ICVuID09IHNsaWRlIG51bWJlciAtLT4NCgkJPCEtLSBzdWJzdGl0dXRpb246ICV0ID09IHRvdGFsIHNsaWRlIGNvdW50IC0tPg0KCQk8dWl0ZXh0IG5hbWU9IlNDUlVCQkFSU1RBVFVTX1NMSURFSU5GTyIgdmFsdWU9IuC4q+C4seC4p+C4guC5ieC4rSAlbiAvICV0IHwgIi8+DQoJCTx1aXRleHQgbmFtZT0iU0NSVUJCQVJTVEFUVVNfU1RPUFBFRCIgdmFsdWU9IuC4q+C4ouC4uOC4lOC4muC4o+C4o+C4ouC4suC4oiIvPg0KCQk8dWl0ZXh0IG5hbWU9IlNDUlVCQkFSU1RBVFVTX1BMQVlJTkciIHZhbHVlPSLguIHguLPguKXguLHguIfguJrguKPguKPguKLguLLguKIiLz4NCgkJPHVpdGV4dCBuYW1lPSJTQ1JVQkJBUlNUQVRVU19OT0FVRElPIiB2YWx1ZT0i4LmE4Lih4LmI4Lih4Li14LmA4Liq4Li14Lii4LiHIi8+DQoJCTx1aXRleHQgbmFtZT0iU0NSVUJCQVJTVEFUVVNfTE9BRElORyIgdmFsdWU9IuC4geC4s+C4peC4seC4h+C5guC4q+C4peC4lCIvPg0KCQk8dWl0ZXh0IG5hbWU9IlNDUlVCQkFSU1RBVFVTX0JVRkZFUklORyIgdmFsdWU9IuC4geC4s+C4peC4seC4h+C4reC5iOC4suC4mSIvPg0KCQk8dWl0ZXh0IG5hbWU9IlNDUlVCQkFSU1RBVFVTX1FVRVNUSU9OIiB2YWx1ZT0i4LiB4Lij4Li44LiT4Liy4LiV4Lit4Lia4LiE4Liz4LiW4Liy4LihIi8+DQoJCTx1aXRleHQgbmFtZT0iU0NSVUJCQVJTVEFUVVNfUkVWSUVXUVVJWiIgdmFsdWU9IuC4l+C4muC4l+C4p+C4meC4hOC4s+C4luC4suC4oSIvPg0KCQk8IS0tIHN1YnN0aXR1dGlvbjogJW0gPT0gbWludXRlcyByZW1haW5pbmcgLS0+DQoJCTwhLS0gc3Vic3RpdHV0aW9uOiAlcyA9PSBzZWNvbmRzIHJlbWFpbmluZyAtLT4NCgkJPHVpdGV4dCBuYW1lPSJFTEFQU0VEIiB2YWx1ZT0iJW0g4LiZ4Liy4LiX4Li1ICVzIOC4p+C4tOC4meC4suC4l+C4tSIvPg0KCQk8dWl0ZXh0IG5hbWU9Ik5PVEZPVU5EIiB2YWx1ZT0i4LmE4Lih4LmI4Lie4LiaIi8+DQoJCTx1aXRleHQgbmFtZT0iQVRUQUNITUVOVFMiIHZhbHVlPSLguYDguK3guIHguKrguLLguKPguYHguJnguJoiLz4NCgkJPCEtLSBzdWJzdGl0dXRpb246ICVwID09IGN1cnJlbnQgc3BlYWtlcidzIHRpdGxlIC0tPg0KCQk8dWl0ZXh0IG5hbWU9IkJJT1dJTl9USVRMRSIgdmFsdWU9IuC4m+C4o+C4sOC4p+C4seC4leC4tCA6ICVwIi8+DQoJCTx1aXRleHQgbmFtZT0iQklPQlROX1RJVExFIiB2YWx1ZT0i4Lib4Lij4Liw4Lin4Lix4LiV4Li0IDoiLz4NCgkJPHVpdGV4dCBuYW1lPSJESVZJREVSQlROX1RJVExFIiB2YWx1ZT0ifCIvPg0KCQk8dWl0ZXh0IG5hbWU9IkNPTlRBQ1RCVE5fVElUTEUiIHZhbHVlPSLguJfguLXguYjguJXguLTguJTguJXguYjguK0iLz4NCgkJPHVpdGV4dCBuYW1lPSJUQUJfT1VUTElORSIgdmFsdWU9IuC4o+C4suC4ouC4geC4suC4o+C4q+C4seC4p+C4guC5ieC4rSIvPg0KCQk8dWl0ZXh0IG5hbWU9IlRBQl9USFVNQiIgdmFsdWU9IuC4oOC4suC4nuC4guC4meC4suC4lOC4ouC5iOC4rSIvPg0KCQk8dWl0ZXh0IG5hbWU9IlRBQl9OT1RFUyIgdmFsdWU9IuC4hOC4s+C4reC4mOC4tOC4muC4suC4oiIvPg0KCQk8dWl0ZXh0IG5hbWU9IlRBQl9TRUFSQ0giIHZhbHVlPSLguITguYnguJkiLz4NCgkJPHVpdGV4dCBuYW1lPSJTTElERV9IRUFESU5HIiB2YWx1ZT0i4Lir4Lix4Lin4LiC4LmJ4LitIi8+DQoJCTx1aXRleHQgbmFtZT0iRFVSQVRJT05fSEVBRElORyIgdmFsdWU9IuC5gOC4p+C4peC4siIvPg0KCQk8dWl0ZXh0IG5hbWU9IlNFQVJDSF9IRUFESU5HIiB2YWx1ZT0i4LiE4LmJ4LiZ4LiC4LmJ4Lit4LiE4Lin4Liy4LihIi8+DQoJCTx1aXRleHQgbmFtZT0iVEhVTUJfSEVBRElORyIgdmFsdWU9IuC4q+C4seC4p+C4guC5ieC4rSIvPg0KCQk8dWl0ZXh0IG5hbWU9IlRIVU1CX0lORk8iIHZhbHVlPSLguKvguLHguKfguILguYnguK0v4LmA4Lin4Lil4LiyIi8+DQoJCTx1aXRleHQgbmFtZT0iQVRUQUNITkFNRV9IRUFESU5HIiB2YWx1ZT0i4LiK4Li34LmI4Lit4LmB4Lif4LmJ4LihIi8+DQoJCTx1aXRleHQgbmFtZT0iQVRUQUNIU0laRV9IRUFESU5HIiB2YWx1ZT0i4LiC4LiZ4Liy4LiU4LmB4Lif4LmJ4LihIi8+DQoJCTx1aXRleHQgbmFtZT0iU0xJREVfTk9URVMiIHZhbHVlPSLguITguLPguK3guJjguLTguJrguLLguKI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C4iuC4t+C5iOC4reC4q+C4seC4p+C4guC5ieC4rSIvPg0KCQk8dWl0ZXh0IG5hbWU9IkRPQ1dSQVBfVElUTEUiIHZhbHVlPSLguYDguK3guIHguKrguLLguKPguYHguJnguJrguILguK3guIcgQnJlZXplIi8+DQoJCTx1aXRleHQgbmFtZT0iRE9DV1JBUF9NU0ciIHZhbHVlPSLguJrguLHguJnguJfguLbguIEiLz4NCgkJPHVpdGV4dCBuYW1lPSJET0NXUkFQX1BST01QVCIgdmFsdWU9IuC4hOC4peC4tOC4geC5gOC4nuC4t+C5iOC4reC4lOC4suC4p+C4meC5jOC5guC4q+C4peC4lC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jgrXjgqTjg4njg5Djg7zjgpLlj4LliqDogIXjgavopovjgZvjgosiLz4NCgkJPHVpdGV4dCBuYW1lPSJET0NXUkFQX1RJVExFIiB2YWx1ZT0iQnJlZXplIOa3u+S7mOODleOCoeOCpOODqyIvPg0KCQk8dWl0ZXh0IG5hbWU9IkRPQ1dSQVBfTVNHIiB2YWx1ZT0i44Oe44Kk44Kz44Oz44OU44Ol44O844K/44Gr5L+d5a2YIi8+DQoJCTx1aXRleHQgbmFtZT0iRE9DV1JBUF9QUk9NUFQiIHZhbHVlPSLjgq/jg6rjg4Pjgq/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+DQoJCTx1aXRleHQgbmFtZT0iVEhVTUJfSEVBRElORyIgdmFsdWU9IuyKrOudvOydtOuTnCIvPg0KCQk8dWl0ZXh0IG5hbWU9IlRIVU1CX0lORk8iIHZhbHVlPSLsoJzrqqkv7J6s7IOd7Iuc6rCEIi8+DQoJCTx1aXRleHQgbmFtZT0iQVRUQUNITkFNRV9IRUFESU5HIiB2YWx1ZT0i7YyM7J28IOydtOumhCIvPg0KCQk8dWl0ZXh0IG5hbWU9IkFUVEFDSFNJWkVfSEVBRElORyIgdmFsdWU9Iu2BrOq4sCIvPg0KCQk8dWl0ZXh0IG5hbWU9IlNMSURFX05PVEVTIiB2YWx1ZT0i7Iqs65287J2065OcIOuFuO2KuC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7LC47Jes7J6Q7JeQ6rKMIOyEuOuhnCDrp4nrjIAg67O07J206riwIi8+DQoJCTx1aXRleHQgbmFtZT0iRE9DV1JBUF9USVRMRSIgdmFsdWU9IkJyZWV6ZSDtjIzsnbwg7LKo67aAIi8+DQoJCTx1aXRleHQgbmFtZT0iRE9DV1JBUF9NU0ciIHZhbHVlPSLrgrQg7Lu07ZOo7YSw7JeQIOyggOyepSIvPg0KCQk8dWl0ZXh0IG5hbWU9IkRPQ1dSQVBfUFJPTVBUIiB2YWx1ZT0i7YG066at7ZWY7JesIOuLpOyatOuhnOuTnCIvPg0KCTwvbGFuZ3VhZ2U+DQo8L2NvbmZpZ3VyYXRpb24+DQo="/>
  <p:tag name="MMPROD_UIDATA" val="&lt;database version=&quot;6.0&quot;&gt;&lt;object type=&quot;1&quot; unique_id=&quot;10001&quot;&gt;&lt;property id=&quot;20141&quot; value=&quot;แถวคอย&quot;/&gt;&lt;property id=&quot;20144&quot; value=&quot;1&quot;/&gt;&lt;property id=&quot;20146&quot; value=&quot;0&quot;/&gt;&lt;property id=&quot;20147&quot; value=&quot;0&quot;/&gt;&lt;property id=&quot;20148&quot; value=&quot;5&quot;/&gt;&lt;property id=&quot;20180&quot; value=&quot;1&quot;/&gt;&lt;property id=&quot;20181&quot; value=&quot;1&quot;/&gt;&lt;property id=&quot;20191&quot; value=&quot;Chula&quot;/&gt;&lt;property id=&quot;20192&quot; value=&quot;lms2.it.chula.ac.th&quot;/&gt;&lt;property id=&quot;20193&quot; value=&quot;0&quot;/&gt;&lt;property id=&quot;20224&quot; value=&quot;C:\Documents and Settings\spj\My Documents\My Breeze Presentations\09-queue&quot;/&gt;&lt;property id=&quot;20250&quot; value=&quot;0&quot;/&gt;&lt;property id=&quot;20251&quot; value=&quot;1&quot;/&gt;&lt;property id=&quot;20259&quot; value=&quot;0&quot;/&gt;&lt;object type=&quot;4&quot; unique_id=&quot;10002&quot;&gt;&lt;object type=&quot;5&quot; unique_id=&quot;10037&quot;&gt;&lt;property id=&quot;20149&quot; value=&quot;สมชาย ประสิทธิ์จูตระกูล&quot;/&gt;&lt;property id=&quot;20150&quot; value=&quot;รองศาสตราจารย์&quot;/&gt;&lt;property id=&quot;20151&quot; value=&quot;somchai2.jpg&quot;/&gt;&lt;property id=&quot;20153&quot; value=&quot;somchaip@chula.ac.th&quot;/&gt;&lt;property id=&quot;20155&quot; value=&quot;การศึกษา&amp;#x0D;&amp;#x0A;    วศ.บ. วิศวกรรมคอมพิวเตอร์ จุฬาฯ&amp;#x0D;&amp;#x0A;    Ph.D. Computer Science, UIUC.&amp;#x0D;&amp;#x0A;ที่ทำงาน&amp;#x0D;&amp;#x0A;    ภาควิชาวิศวกรรมคอมพิวเตอร์&amp;#x0D;&amp;#x0A;    คณะวิศวกรรรมศาสตร์&amp;#x0D;&amp;#x0A;    จุฬาลงกรณ์มหาวิทยาลัย&amp;#x0D;&amp;#x0A;&quot;/&gt;&lt;/object&gt;&lt;/object&gt;&lt;object type=&quot;2&quot; unique_id=&quot;10003&quot;&gt;&lt;object type=&quot;3&quot; unique_id=&quot;10004&quot;&gt;&lt;property id=&quot;20148&quot; value=&quot;5&quot;/&gt;&lt;property id=&quot;20300&quot; value=&quot;Slide 1 - &amp;quot;แถวคอย&amp;#x0D;&amp;#x0A;(Queue)&amp;quot;&quot;/&gt;&lt;property id=&quot;20303&quot; value=&quot;สมชาย ประสิทธิ์จูตระกูล&quot;/&gt;&lt;property id=&quot;20307&quot; value=&quot;658&quot;/&gt;&lt;property id=&quot;20309&quot; value=&quot;10037&quot;/&gt;&lt;/object&gt;&lt;object type=&quot;3&quot; unique_id=&quot;10005&quot;&gt;&lt;property id=&quot;20148&quot; value=&quot;5&quot;/&gt;&lt;property id=&quot;20300&quot; value=&quot;Slide 2 - &amp;quot;หัวข้อ&amp;quot;&quot;/&gt;&lt;property id=&quot;20303&quot; value=&quot;สมชาย ประสิทธิ์จูตระกูล&quot;/&gt;&lt;property id=&quot;20307&quot; value=&quot;659&quot;/&gt;&lt;property id=&quot;20309&quot; value=&quot;10037&quot;/&gt;&lt;/object&gt;&lt;object type=&quot;3&quot; unique_id=&quot;10006&quot;&gt;&lt;property id=&quot;20148&quot; value=&quot;5&quot;/&gt;&lt;property id=&quot;20300&quot; value=&quot;Slide 3 - &amp;quot;การเพิ่ม/ลบข้อมูลในแถวคอย&amp;quot;&quot;/&gt;&lt;property id=&quot;20303&quot; value=&quot;สมชาย ประสิทธิ์จูตระกูล&quot;/&gt;&lt;property id=&quot;20307&quot; value=&quot;662&quot;/&gt;&lt;property id=&quot;20309&quot; value=&quot;10037&quot;/&gt;&lt;/object&gt;&lt;object type=&quot;3&quot; unique_id=&quot;10007&quot;&gt;&lt;property id=&quot;20148&quot; value=&quot;5&quot;/&gt;&lt;property id=&quot;20300&quot; value=&quot;Slide 4 - &amp;quot;แถวคอย : Queue&amp;quot;&quot;/&gt;&lt;property id=&quot;20303&quot; value=&quot;สมชาย ประสิทธิ์จูตระกูล&quot;/&gt;&lt;property id=&quot;20307&quot; value=&quot;577&quot;/&gt;&lt;property id=&quot;20309&quot; value=&quot;10037&quot;/&gt;&lt;/object&gt;&lt;object type=&quot;3&quot; unique_id=&quot;10008&quot;&gt;&lt;property id=&quot;20148&quot; value=&quot;5&quot;/&gt;&lt;property id=&quot;20300&quot; value=&quot;Slide 5 - &amp;quot;จงบอกผลการทำงานจากบนลงล่าง&amp;quot;&quot;/&gt;&lt;property id=&quot;20303&quot; value=&quot;สมชาย ประสิทธิ์จูตระกูล&quot;/&gt;&lt;property id=&quot;20307&quot; value=&quot;674&quot;/&gt;&lt;property id=&quot;20309&quot; value=&quot;10037&quot;/&gt;&lt;/object&gt;&lt;object type=&quot;3&quot; unique_id=&quot;10009&quot;&gt;&lt;property id=&quot;20148&quot; value=&quot;5&quot;/&gt;&lt;property id=&quot;20300&quot; value=&quot;Slide 6 - &amp;quot;Queue&amp;quot;&quot;/&gt;&lt;property id=&quot;20303&quot; value=&quot;สมชาย ประสิทธิ์จูตระกูล&quot;/&gt;&lt;property id=&quot;20307&quot; value=&quot;675&quot;/&gt;&lt;property id=&quot;20309&quot; value=&quot;10037&quot;/&gt;&lt;/object&gt;&lt;object type=&quot;3&quot; unique_id=&quot;10010&quot;&gt;&lt;property id=&quot;20148&quot; value=&quot;5&quot;/&gt;&lt;property id=&quot;20300&quot; value=&quot;Slide 6 - &amp;quot;Queue คล้าย List&amp;quot;&quot;/&gt;&lt;property id=&quot;20303&quot; value=&quot;สมชาย ประสิทธิ์จูตระกูล&quot;/&gt;&lt;property id=&quot;20307&quot; value=&quot;578&quot;/&gt;&lt;property id=&quot;20309&quot; value=&quot;10037&quot;/&gt;&lt;/object&gt;&lt;object type=&quot;3&quot; unique_id=&quot;10011&quot;&gt;&lt;property id=&quot;20148&quot; value=&quot;5&quot;/&gt;&lt;property id=&quot;20300&quot; value=&quot;Slide 7 - &amp;quot;สร้าง Queue ด้วย LinkedList&amp;quot;&quot;/&gt;&lt;property id=&quot;20303&quot; value=&quot;สมชาย ประสิทธิ์จูตระกูล&quot;/&gt;&lt;property id=&quot;20307&quot; value=&quot;628&quot;/&gt;&lt;property id=&quot;20309&quot; value=&quot;10037&quot;/&gt;&lt;/object&gt;&lt;object type=&quot;3&quot; unique_id=&quot;10012&quot;&gt;&lt;property id=&quot;20148&quot; value=&quot;5&quot;/&gt;&lt;property id=&quot;20300&quot; value=&quot;Slide 8 - &amp;quot;ArrayQueue : สร้าง Queue ด้วยอาเรย์&amp;quot;&quot;/&gt;&lt;property id=&quot;20303&quot; value=&quot;สมชาย ประสิทธิ์จูตระกูล&quot;/&gt;&lt;property id=&quot;20307&quot; value=&quot;580&quot;/&gt;&lt;property id=&quot;20309&quot; value=&quot;10037&quot;/&gt;&lt;/object&gt;&lt;object type=&quot;3&quot; unique_id=&quot;10013&quot;&gt;&lt;property id=&quot;20148&quot; value=&quot;5&quot;/&gt;&lt;property id=&quot;20300&quot; value=&quot;Slide 9 - &amp;quot;ArrayQueue : ตำแหน่งหัวคิวเปลี่ยนได้&amp;quot;&quot;/&gt;&lt;property id=&quot;20303&quot; value=&quot;สมชาย ประสิทธิ์จูตระกูล&quot;/&gt;&lt;property id=&quot;20307&quot; value=&quot;629&quot;/&gt;&lt;property id=&quot;20309&quot; value=&quot;10037&quot;/&gt;&lt;/object&gt;&lt;object type=&quot;3&quot; unique_id=&quot;10014&quot;&gt;&lt;property id=&quot;20148&quot; value=&quot;5&quot;/&gt;&lt;property id=&quot;20300&quot; value=&quot;Slide 10 - &amp;quot;ArrayQueue&amp;quot;&quot;/&gt;&lt;property id=&quot;20303&quot; value=&quot;สมชาย ประสิทธิ์จูตระกูล&quot;/&gt;&lt;property id=&quot;20307&quot; value=&quot;663&quot;/&gt;&lt;property id=&quot;20309&quot; value=&quot;10037&quot;/&gt;&lt;/object&gt;&lt;object type=&quot;3&quot; unique_id=&quot;10015&quot;&gt;&lt;property id=&quot;20148&quot; value=&quot;5&quot;/&gt;&lt;property id=&quot;20300&quot; value=&quot;Slide 11 - &amp;quot;enqueue, peek, dequeue&amp;quot;&quot;/&gt;&lt;property id=&quot;20303&quot; value=&quot;สมชาย ประสิทธิ์จูตระกูล&quot;/&gt;&lt;property id=&quot;20307&quot; value=&quot;664&quot;/&gt;&lt;property id=&quot;20309&quot; value=&quot;10037&quot;/&gt;&lt;/object&gt;&lt;object type=&quot;3&quot; unique_id=&quot;10016&quot;&gt;&lt;property id=&quot;20148&quot; value=&quot;5&quot;/&gt;&lt;property id=&quot;20300&quot; value=&quot;Slide 12 - &amp;quot;มองอาเรย์เป็นวงวน&amp;quot;&quot;/&gt;&lt;property id=&quot;20303&quot; value=&quot;สมชาย ประสิทธิ์จูตระกูล&quot;/&gt;&lt;property id=&quot;20307&quot; value=&quot;630&quot;/&gt;&lt;property id=&quot;20309&quot; value=&quot;10037&quot;/&gt;&lt;/object&gt;&lt;object type=&quot;3&quot; unique_id=&quot;10017&quot;&gt;&lt;property id=&quot;20148&quot; value=&quot;5&quot;/&gt;&lt;property id=&quot;20300&quot; value=&quot;Slide 13 - &amp;quot;ArrayQueue : enqueue&amp;quot;&quot;/&gt;&lt;property id=&quot;20303&quot; value=&quot;สมชาย ประสิทธิ์จูตระกูล&quot;/&gt;&lt;property id=&quot;20307&quot; value=&quot;665&quot;/&gt;&lt;property id=&quot;20309&quot; value=&quot;10037&quot;/&gt;&lt;/object&gt;&lt;object type=&quot;3&quot; unique_id=&quot;10018&quot;&gt;&lt;property id=&quot;20148&quot; value=&quot;5&quot;/&gt;&lt;property id=&quot;20300&quot; value=&quot;Slide 14 - &amp;quot;ArrayQueue : dequeue&amp;quot;&quot;/&gt;&lt;property id=&quot;20303&quot; value=&quot;สมชาย ประสิทธิ์จูตระกูล&quot;/&gt;&lt;property id=&quot;20307&quot; value=&quot;680&quot;/&gt;&lt;property id=&quot;20309&quot; value=&quot;10037&quot;/&gt;&lt;/object&gt;&lt;object type=&quot;3&quot; unique_id=&quot;10019&quot;&gt;&lt;property id=&quot;20148&quot; value=&quot;5&quot;/&gt;&lt;property id=&quot;20300&quot; value=&quot;Slide 15 - &amp;quot;ตำแหน่งของตัวที่อยู่ท้ายคิวคือข้อใด&amp;quot;&quot;/&gt;&lt;property id=&quot;20303&quot; value=&quot;สมชาย ประสิทธิ์จูตระกูล&quot;/&gt;&lt;property id=&quot;20307&quot; value=&quot;676&quot;/&gt;&lt;property id=&quot;20309&quot; value=&quot;10037&quot;/&gt;&lt;/object&gt;&lt;object type=&quot;3&quot; unique_id=&quot;10020&quot;&gt;&lt;property id=&quot;20148&quot; value=&quot;5&quot;/&gt;&lt;property id=&quot;20300&quot; value=&quot;Slide 16 - &amp;quot;dequeue() ต้องทำสิ่งต่อไปนี้&amp;quot;&quot;/&gt;&lt;property id=&quot;20303&quot; value=&quot;สมชาย ประสิทธิ์จูตระกูล&quot;/&gt;&lt;property id=&quot;20307&quot; value=&quot;677&quot;/&gt;&lt;property id=&quot;20309&quot; value=&quot;10037&quot;/&gt;&lt;/object&gt;&lt;object type=&quot;3&quot; unique_id=&quot;10021&quot;&gt;&lt;property id=&quot;20148&quot; value=&quot;5&quot;/&gt;&lt;property id=&quot;20300&quot; value=&quot;Slide 17 - &amp;quot;peek() ต้องคืนข้อมูลตัวใด&amp;quot;&quot;/&gt;&lt;property id=&quot;20303&quot; value=&quot;สมชาย ประสิทธิ์จูตระกูล&quot;/&gt;&lt;property id=&quot;20307&quot; value=&quot;678&quot;/&gt;&lt;property id=&quot;20309&quot; value=&quot;10037&quot;/&gt;&lt;/object&gt;&lt;object type=&quot;3&quot; unique_id=&quot;10022&quot;&gt;&lt;property id=&quot;20148&quot; value=&quot;5&quot;/&gt;&lt;property id=&quot;20300&quot; value=&quot;Slide 19 - &amp;quot;ArrayQueue&amp;quot;&quot;/&gt;&lt;property id=&quot;20303&quot; value=&quot;สมชาย ประสิทธิ์จูตระกูล&quot;/&gt;&lt;property id=&quot;20307&quot; value=&quot;679&quot;/&gt;&lt;property id=&quot;20309&quot; value=&quot;10037&quot;/&gt;&lt;/object&gt;&lt;object type=&quot;3&quot; unique_id=&quot;10023&quot;&gt;&lt;property id=&quot;20148&quot; value=&quot;5&quot;/&gt;&lt;property id=&quot;20300&quot; value=&quot;Slide 18 - &amp;quot;ตัวอย่างการใช้ queue&amp;quot;&quot;/&gt;&lt;property id=&quot;20303&quot; value=&quot;สมชาย ประสิทธิ์จูตระกูล&quot;/&gt;&lt;property id=&quot;20307&quot; value=&quot;649&quot;/&gt;&lt;property id=&quot;20309&quot; value=&quot;10037&quot;/&gt;&lt;/object&gt;&lt;object type=&quot;3&quot; unique_id=&quot;10024&quot;&gt;&lt;property id=&quot;20148&quot; value=&quot;5&quot;/&gt;&lt;property id=&quot;20300&quot; value=&quot;Slide 19 - &amp;quot;การใช้แถวคอยเป็นที่พักข้อมูล&amp;quot;&quot;/&gt;&lt;property id=&quot;20303&quot; value=&quot;สมชาย ประสิทธิ์จูตระกูล&quot;/&gt;&lt;property id=&quot;20307&quot; value=&quot;666&quot;/&gt;&lt;property id=&quot;20309&quot; value=&quot;10037&quot;/&gt;&lt;/object&gt;&lt;object type=&quot;3&quot; unique_id=&quot;10025&quot;&gt;&lt;property id=&quot;20148&quot; value=&quot;5&quot;/&gt;&lt;property id=&quot;20300&quot; value=&quot;Slide 20 - &amp;quot;Radix Sort&amp;quot;&quot;/&gt;&lt;property id=&quot;20303&quot; value=&quot;สมชาย ประสิทธิ์จูตระกูล&quot;/&gt;&lt;property id=&quot;20307&quot; value=&quot;669&quot;/&gt;&lt;property id=&quot;20309&quot; value=&quot;10037&quot;/&gt;&lt;/object&gt;&lt;object type=&quot;3&quot; unique_id=&quot;10026&quot;&gt;&lt;property id=&quot;20148&quot; value=&quot;5&quot;/&gt;&lt;property id=&quot;20300&quot; value=&quot;Slide 21 - &amp;quot;ปัญหาคูณสามหารสอง&amp;quot;&quot;/&gt;&lt;property id=&quot;20303&quot; value=&quot;สมชาย ประสิทธิ์จูตระกูล&quot;/&gt;&lt;property id=&quot;20307&quot; value=&quot;632&quot;/&gt;&lt;property id=&quot;20309&quot; value=&quot;10037&quot;/&gt;&lt;/object&gt;&lt;object type=&quot;3&quot; unique_id=&quot;10027&quot;&gt;&lt;property id=&quot;20148&quot; value=&quot;5&quot;/&gt;&lt;property id=&quot;20300&quot; value=&quot;Slide 22 - &amp;quot;การค้นตามแนวกว้าง&amp;quot;&quot;/&gt;&lt;property id=&quot;20303&quot; value=&quot;สมชาย ประสิทธิ์จูตระกูล&quot;/&gt;&lt;property id=&quot;20307&quot; value=&quot;633&quot;/&gt;&lt;property id=&quot;20309&quot; value=&quot;10037&quot;/&gt;&lt;/object&gt;&lt;object type=&quot;3&quot; unique_id=&quot;10028&quot;&gt;&lt;property id=&quot;20148&quot; value=&quot;5&quot;/&gt;&lt;property id=&quot;20300&quot; value=&quot;Slide 23 - &amp;quot;ปมต่าง ๆ ระหว่างการค้น&amp;quot;&quot;/&gt;&lt;property id=&quot;20303&quot; value=&quot;สมชาย ประสิทธิ์จูตระกูล&quot;/&gt;&lt;property id=&quot;20307&quot; value=&quot;641&quot;/&gt;&lt;property id=&quot;20309&quot; value=&quot;10037&quot;/&gt;&lt;/object&gt;&lt;object type=&quot;3&quot; unique_id=&quot;10029&quot;&gt;&lt;property id=&quot;20148&quot; value=&quot;5&quot;/&gt;&lt;property id=&quot;20300&quot; value=&quot;Slide 24 - &amp;quot;ใช้ Set และ Queue &amp;quot;&quot;/&gt;&lt;property id=&quot;20303&quot; value=&quot;สมชาย ประสิทธิ์จูตระกูล&quot;/&gt;&lt;property id=&quot;20307&quot; value=&quot;643&quot;/&gt;&lt;property id=&quot;20309&quot; value=&quot;10037&quot;/&gt;&lt;/object&gt;&lt;object type=&quot;3&quot; unique_id=&quot;10030&quot;&gt;&lt;property id=&quot;20148&quot; value=&quot;5&quot;/&gt;&lt;property id=&quot;20300&quot; value=&quot;Slide 25 - &amp;quot;ตัวโปรแกรม&amp;quot;&quot;/&gt;&lt;property id=&quot;20303&quot; value=&quot;สมชาย ประสิทธิ์จูตระกูล&quot;/&gt;&lt;property id=&quot;20307&quot; value=&quot;644&quot;/&gt;&lt;property id=&quot;20309&quot; value=&quot;10037&quot;/&gt;&lt;/object&gt;&lt;object type=&quot;3&quot; unique_id=&quot;10031&quot;&gt;&lt;property id=&quot;20148&quot; value=&quot;5&quot;/&gt;&lt;property id=&quot;20300&quot; value=&quot;Slide 26 - &amp;quot;การแสดงผลลัพธ์&amp;quot;&quot;/&gt;&lt;property id=&quot;20303&quot; value=&quot;สมชาย ประสิทธิ์จูตระกูล&quot;/&gt;&lt;property id=&quot;20307&quot; value=&quot;645&quot;/&gt;&lt;property id=&quot;20309&quot; value=&quot;10037&quot;/&gt;&lt;/object&gt;&lt;object type=&quot;3&quot; unique_id=&quot;10032&quot;&gt;&lt;property id=&quot;20148&quot; value=&quot;5&quot;/&gt;&lt;property id=&quot;20300&quot; value=&quot;Slide 27 - &amp;quot;การหาวิถีสั้นสุด&amp;quot;&quot;/&gt;&lt;property id=&quot;20303&quot; value=&quot;สมชาย ประสิทธิ์จูตระกูล&quot;/&gt;&lt;property id=&quot;20307&quot; value=&quot;656&quot;/&gt;&lt;property id=&quot;20309&quot; value=&quot;10037&quot;/&gt;&lt;/object&gt;&lt;object type=&quot;3&quot; unique_id=&quot;10033&quot;&gt;&lt;property id=&quot;20148&quot; value=&quot;5&quot;/&gt;&lt;property id=&quot;20300&quot; value=&quot;Slide 28 - &amp;quot;การใช้แถวคอยในการหาวิถีสั้นสุด&amp;quot;&quot;/&gt;&lt;property id=&quot;20303&quot; value=&quot;สมชาย ประสิทธิ์จูตระกูล&quot;/&gt;&lt;property id=&quot;20307&quot; value=&quot;670&quot;/&gt;&lt;property id=&quot;20309&quot; value=&quot;10037&quot;/&gt;&lt;/object&gt;&lt;object type=&quot;3&quot; unique_id=&quot;10034&quot;&gt;&lt;property id=&quot;20148&quot; value=&quot;5&quot;/&gt;&lt;property id=&quot;20300&quot; value=&quot;Slide 29 - &amp;quot;โปรแกรมหาวิถีสั้นสุด&amp;quot;&quot;/&gt;&lt;property id=&quot;20303&quot; value=&quot;สมชาย ประสิทธิ์จูตระกูล&quot;/&gt;&lt;property id=&quot;20307&quot; value=&quot;673&quot;/&gt;&lt;property id=&quot;20309&quot; value=&quot;10037&quot;/&gt;&lt;/object&gt;&lt;object type=&quot;3&quot; unique_id=&quot;10035&quot;&gt;&lt;property id=&quot;20148&quot; value=&quot;5&quot;/&gt;&lt;property id=&quot;20300&quot; value=&quot;Slide 30 - &amp;quot;สรุป&amp;quot;&quot;/&gt;&lt;property id=&quot;20303&quot; value=&quot;สมชาย ประสิทธิ์จูตระกูล&quot;/&gt;&lt;property id=&quot;20307&quot; value=&quot;660&quot;/&gt;&lt;property id=&quot;20309&quot; value=&quot;10037&quot;/&gt;&lt;/object&gt;&lt;object type=&quot;3&quot; unique_id=&quot;10036&quot;&gt;&lt;property id=&quot;20148&quot; value=&quot;5&quot;/&gt;&lt;property id=&quot;20300&quot; value=&quot;Slide 31 - &amp;quot;สวัสดี&amp;quot;&quot;/&gt;&lt;property id=&quot;20303&quot; value=&quot;สมชาย ประสิทธิ์จูตระกูล&quot;/&gt;&lt;property id=&quot;20307&quot; value=&quot;661&quot;/&gt;&lt;property id=&quot;20309&quot; value=&quot;10037&quot;/&gt;&lt;/object&gt;&lt;/object&gt;&lt;object type=&quot;8&quot; unique_id=&quot;10144&quot;&gt;&lt;/object&gt;&lt;/object&gt;&lt;/database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1,904530765,C:\PortableHD\My Data\My Books\Draft\DataStruct\2005\Somchai\PPT-2549-1-final\09-queue.ppc"/>
</p:tagLst>
</file>

<file path=ppt/theme/theme1.xml><?xml version="1.0" encoding="utf-8"?>
<a:theme xmlns:a="http://schemas.openxmlformats.org/drawingml/2006/main" name="somchai">
  <a:themeElements>
    <a:clrScheme name="somchai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omchai.pot">
      <a:majorFont>
        <a:latin typeface="Tahoma"/>
        <a:ea typeface=""/>
        <a:cs typeface="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th-T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th-T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ahoma" pitchFamily="34" charset="0"/>
          </a:defRPr>
        </a:defPPr>
      </a:lstStyle>
    </a:lnDef>
  </a:objectDefaults>
  <a:extraClrSchemeLst>
    <a:extraClrScheme>
      <a:clrScheme name="somchai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E:\2110101\Somchai\somchai.pot</Template>
  <TotalTime>35454</TotalTime>
  <Words>203</Words>
  <Application>Microsoft Office PowerPoint</Application>
  <PresentationFormat>นำเสนอทางหน้าจอ (4:3)</PresentationFormat>
  <Paragraphs>75</Paragraphs>
  <Slides>3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6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3</vt:i4>
      </vt:variant>
    </vt:vector>
  </HeadingPairs>
  <TitlesOfParts>
    <vt:vector size="10" baseType="lpstr">
      <vt:lpstr>Arial Unicode MS</vt:lpstr>
      <vt:lpstr>Angsana New</vt:lpstr>
      <vt:lpstr>Courier New</vt:lpstr>
      <vt:lpstr>Symbol</vt:lpstr>
      <vt:lpstr>Tahoma</vt:lpstr>
      <vt:lpstr>Times New Roman</vt:lpstr>
      <vt:lpstr>somchai</vt:lpstr>
      <vt:lpstr>Radix Sort</vt:lpstr>
      <vt:lpstr>งานนำเสนอ PowerPoint</vt:lpstr>
      <vt:lpstr>งานนำเสนอ PowerPoint</vt:lpstr>
    </vt:vector>
  </TitlesOfParts>
  <Company>http://www.cp.eng.chula.ac.th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 Prasitjutrakul</dc:creator>
  <dc:description>somchaip@chula.ac.th</dc:description>
  <cp:lastModifiedBy>Vishnu Kotrajaras</cp:lastModifiedBy>
  <cp:revision>691</cp:revision>
  <cp:lastPrinted>2002-07-15T06:11:04Z</cp:lastPrinted>
  <dcterms:created xsi:type="dcterms:W3CDTF">2002-04-12T09:05:11Z</dcterms:created>
  <dcterms:modified xsi:type="dcterms:W3CDTF">2016-02-11T03:53:19Z</dcterms:modified>
</cp:coreProperties>
</file>