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E6B2-9C64-4334-99FE-9B5D0CB8B030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30170-31AC-48B8-B453-184C04EDE5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iterator/reverse_iterato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" TargetMode="External"/><Relationship Id="rId2" Type="http://schemas.openxmlformats.org/officeDocument/2006/relationships/hyperlink" Target="http://en.cppreference.com/w/cpp/container/deq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cppreference.com/w/cpp/io/basic_ostrea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utility/move" TargetMode="External"/><Relationship Id="rId2" Type="http://schemas.openxmlformats.org/officeDocument/2006/relationships/hyperlink" Target="http://en.cppreference.com/w/cpp/container/deq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Deque</a:t>
            </a:r>
            <a:r>
              <a:rPr lang="en-US" dirty="0"/>
              <a:t> (double ended queue)</a:t>
            </a:r>
            <a:r>
              <a:rPr lang="th-TH" dirty="0"/>
              <a:t> </a:t>
            </a:r>
            <a:r>
              <a:rPr lang="en-US" dirty="0"/>
              <a:t>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begin()</a:t>
            </a:r>
          </a:p>
          <a:p>
            <a:pPr>
              <a:buNone/>
            </a:pPr>
            <a:r>
              <a:rPr lang="en-US" dirty="0"/>
              <a:t>end()</a:t>
            </a:r>
          </a:p>
          <a:p>
            <a:pPr>
              <a:buNone/>
            </a:pPr>
            <a:r>
              <a:rPr lang="en-US" dirty="0" err="1"/>
              <a:t>rbegin</a:t>
            </a:r>
            <a:r>
              <a:rPr lang="en-US" dirty="0"/>
              <a:t>()  // reverse direction </a:t>
            </a:r>
            <a:r>
              <a:rPr lang="th-TH" dirty="0"/>
              <a:t>ถ้า </a:t>
            </a:r>
            <a:r>
              <a:rPr lang="en-US" dirty="0"/>
              <a:t>++ </a:t>
            </a:r>
            <a:r>
              <a:rPr lang="th-TH" dirty="0"/>
              <a:t>มันจะเลื่อนไปทางข้อมูลชิ้นแรก</a:t>
            </a:r>
            <a:endParaRPr lang="en-US" dirty="0"/>
          </a:p>
          <a:p>
            <a:pPr>
              <a:buNone/>
            </a:pPr>
            <a:r>
              <a:rPr lang="en-US" dirty="0"/>
              <a:t>rend()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ฟังก์ชันเกี่ยวกับ </a:t>
            </a:r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size()  </a:t>
            </a:r>
            <a:r>
              <a:rPr lang="th-TH" dirty="0"/>
              <a:t>จำนวนของที่เก็บใน </a:t>
            </a:r>
            <a:r>
              <a:rPr lang="en-US" dirty="0" err="1"/>
              <a:t>deque</a:t>
            </a:r>
            <a:endParaRPr lang="en-US" dirty="0"/>
          </a:p>
          <a:p>
            <a:r>
              <a:rPr lang="en-US" dirty="0" err="1"/>
              <a:t>max_size</a:t>
            </a:r>
            <a:r>
              <a:rPr lang="en-US" dirty="0"/>
              <a:t>() </a:t>
            </a:r>
            <a:r>
              <a:rPr lang="th-TH" dirty="0"/>
              <a:t>จำนวนของที่เก็บได้มากสุด (ขึ้นกับระบบ)</a:t>
            </a:r>
          </a:p>
          <a:p>
            <a:r>
              <a:rPr lang="en-US" dirty="0"/>
              <a:t>resize(n) </a:t>
            </a:r>
            <a:r>
              <a:rPr lang="th-TH" dirty="0"/>
              <a:t>ใช้ขยายหรือย่อขนาด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ได้ ถ้าย่อจะตัดข้างหลังทิ้งไปเลย ถ้าขยายจะเติมค่า </a:t>
            </a:r>
            <a:r>
              <a:rPr lang="en-US" dirty="0"/>
              <a:t>default </a:t>
            </a:r>
            <a:r>
              <a:rPr lang="th-TH" dirty="0"/>
              <a:t>ให้ หรือเราบอกค่าให้ก็ได้ โดยใส่เป็นพารามิเตอร์ที่สอง</a:t>
            </a:r>
          </a:p>
          <a:p>
            <a:r>
              <a:rPr lang="en-US" dirty="0"/>
              <a:t>empty()  </a:t>
            </a:r>
            <a:r>
              <a:rPr lang="th-TH" dirty="0"/>
              <a:t>คือ </a:t>
            </a:r>
            <a:r>
              <a:rPr lang="en-US" dirty="0" err="1"/>
              <a:t>isEmpty</a:t>
            </a:r>
            <a:r>
              <a:rPr lang="en-US" dirty="0"/>
              <a:t> </a:t>
            </a:r>
            <a:r>
              <a:rPr lang="th-TH" dirty="0"/>
              <a:t>นั่นเอง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ฟังก์ชันที่ใช้เปลี่ยนค่าต่างๆที่เก็บใน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 </a:t>
            </a:r>
            <a:r>
              <a:rPr lang="th-TH" dirty="0"/>
              <a:t>ใช้เปลี่ยน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ให้เป็น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ใหม่เลย ทำลายข้อมูลเก่าทิ้งหมด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/>
              <a:t>assign (7,100)   //</a:t>
            </a:r>
            <a:r>
              <a:rPr lang="th-TH" dirty="0"/>
              <a:t>เลข </a:t>
            </a:r>
            <a:r>
              <a:rPr lang="en-US" dirty="0"/>
              <a:t>100   7</a:t>
            </a:r>
            <a:r>
              <a:rPr lang="th-TH" dirty="0"/>
              <a:t> ตัว</a:t>
            </a:r>
          </a:p>
          <a:p>
            <a:r>
              <a:rPr lang="en-US" dirty="0"/>
              <a:t>assign (iterator1,iterator2) //</a:t>
            </a:r>
            <a:r>
              <a:rPr lang="th-TH" dirty="0"/>
              <a:t>ใช้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กำหนดช่วงของข้อมูลที่จะใส่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ได้</a:t>
            </a:r>
          </a:p>
          <a:p>
            <a:r>
              <a:rPr lang="th-TH" dirty="0"/>
              <a:t>ใช้ </a:t>
            </a:r>
            <a:r>
              <a:rPr lang="en-US" dirty="0" err="1"/>
              <a:t>initializer</a:t>
            </a:r>
            <a:r>
              <a:rPr lang="en-US" dirty="0"/>
              <a:t> list </a:t>
            </a:r>
            <a:r>
              <a:rPr lang="th-TH" dirty="0"/>
              <a:t>ได้ด้วย</a:t>
            </a:r>
          </a:p>
          <a:p>
            <a:pPr>
              <a:buNone/>
            </a:pPr>
            <a:endParaRPr lang="th-TH" i="1" dirty="0"/>
          </a:p>
          <a:p>
            <a:pPr>
              <a:buNone/>
            </a:pPr>
            <a:r>
              <a:rPr lang="en-US" i="1" dirty="0" err="1"/>
              <a:t>Int</a:t>
            </a:r>
            <a:r>
              <a:rPr lang="en-US" dirty="0"/>
              <a:t> </a:t>
            </a:r>
            <a:r>
              <a:rPr lang="en-US" dirty="0" err="1"/>
              <a:t>myints</a:t>
            </a:r>
            <a:r>
              <a:rPr lang="en-US" dirty="0"/>
              <a:t>[] = {1776,7,4}; </a:t>
            </a:r>
            <a:endParaRPr lang="th-TH" dirty="0"/>
          </a:p>
          <a:p>
            <a:pPr>
              <a:buNone/>
            </a:pPr>
            <a:r>
              <a:rPr lang="en-US" dirty="0" err="1"/>
              <a:t>mydeque.assign</a:t>
            </a:r>
            <a:r>
              <a:rPr lang="en-US" dirty="0"/>
              <a:t> (myints,myints+3);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324600"/>
          </a:xfrm>
        </p:spPr>
        <p:txBody>
          <a:bodyPr/>
          <a:lstStyle/>
          <a:p>
            <a:r>
              <a:rPr lang="en-US" dirty="0" err="1"/>
              <a:t>push_back</a:t>
            </a:r>
            <a:r>
              <a:rPr lang="en-US" dirty="0"/>
              <a:t> (data) </a:t>
            </a:r>
            <a:r>
              <a:rPr lang="th-TH" dirty="0"/>
              <a:t>เติมของที่ด้านหลัง</a:t>
            </a:r>
          </a:p>
          <a:p>
            <a:r>
              <a:rPr lang="en-US" dirty="0" err="1"/>
              <a:t>push_front</a:t>
            </a:r>
            <a:r>
              <a:rPr lang="en-US" dirty="0"/>
              <a:t> (data) </a:t>
            </a:r>
            <a:r>
              <a:rPr lang="th-TH" dirty="0"/>
              <a:t>เติมของที่ด้านหน้า</a:t>
            </a:r>
          </a:p>
          <a:p>
            <a:r>
              <a:rPr lang="en-US" dirty="0" err="1"/>
              <a:t>pop_back</a:t>
            </a:r>
            <a:r>
              <a:rPr lang="en-US" dirty="0"/>
              <a:t>()</a:t>
            </a:r>
            <a:r>
              <a:rPr lang="th-TH" dirty="0"/>
              <a:t> เอาของที่อยู่ท้ายสุดออก</a:t>
            </a:r>
            <a:r>
              <a:rPr lang="en-US" dirty="0"/>
              <a:t> </a:t>
            </a:r>
            <a:r>
              <a:rPr lang="th-TH" dirty="0"/>
              <a:t>ไม่ได้รีเทิร์นค่าอะไร</a:t>
            </a:r>
          </a:p>
          <a:p>
            <a:r>
              <a:rPr lang="en-US" dirty="0" err="1"/>
              <a:t>pop_front</a:t>
            </a:r>
            <a:r>
              <a:rPr lang="en-US" dirty="0"/>
              <a:t>()</a:t>
            </a:r>
            <a:r>
              <a:rPr lang="th-TH" dirty="0"/>
              <a:t> เอาของที่อยู่หน้าสุดออก ไม่ได้รีเทิร์นค่าอะไร</a:t>
            </a:r>
          </a:p>
          <a:p>
            <a:r>
              <a:rPr lang="en-US" dirty="0"/>
              <a:t>Insert </a:t>
            </a:r>
            <a:r>
              <a:rPr lang="th-TH" dirty="0"/>
              <a:t>แทรกสมาชิกเข้าไป ณ ตำแหน่งที่กำหนด</a:t>
            </a:r>
          </a:p>
          <a:p>
            <a:pPr lvl="1"/>
            <a:r>
              <a:rPr lang="en-US" dirty="0"/>
              <a:t>insert (</a:t>
            </a:r>
            <a:r>
              <a:rPr lang="en-US" dirty="0" err="1"/>
              <a:t>iterator,data</a:t>
            </a:r>
            <a:r>
              <a:rPr lang="en-US" dirty="0"/>
              <a:t>) </a:t>
            </a:r>
            <a:r>
              <a:rPr lang="th-TH" dirty="0"/>
              <a:t>ใส่ข้อมูล </a:t>
            </a:r>
            <a:r>
              <a:rPr lang="en-US" dirty="0"/>
              <a:t>1 </a:t>
            </a:r>
            <a:r>
              <a:rPr lang="th-TH" dirty="0"/>
              <a:t>ตัว</a:t>
            </a:r>
          </a:p>
          <a:p>
            <a:pPr lvl="1"/>
            <a:r>
              <a:rPr lang="en-US" dirty="0"/>
              <a:t>insert (</a:t>
            </a:r>
            <a:r>
              <a:rPr lang="en-US" dirty="0" err="1"/>
              <a:t>iterator,n,data</a:t>
            </a:r>
            <a:r>
              <a:rPr lang="en-US" dirty="0"/>
              <a:t>) </a:t>
            </a:r>
            <a:r>
              <a:rPr lang="th-TH" dirty="0"/>
              <a:t>ใส่ </a:t>
            </a:r>
            <a:r>
              <a:rPr lang="en-US" dirty="0"/>
              <a:t>data </a:t>
            </a:r>
            <a:r>
              <a:rPr lang="th-TH" dirty="0"/>
              <a:t>ไป </a:t>
            </a:r>
            <a:r>
              <a:rPr lang="en-US" dirty="0"/>
              <a:t>n </a:t>
            </a:r>
            <a:r>
              <a:rPr lang="th-TH" dirty="0"/>
              <a:t>ครั้งที่ตำแหน่ง </a:t>
            </a:r>
            <a:r>
              <a:rPr lang="en-US" dirty="0" err="1"/>
              <a:t>iterator</a:t>
            </a:r>
            <a:endParaRPr lang="en-US" dirty="0"/>
          </a:p>
          <a:p>
            <a:pPr lvl="1"/>
            <a:r>
              <a:rPr lang="en-US" dirty="0"/>
              <a:t>insert (</a:t>
            </a:r>
            <a:r>
              <a:rPr lang="en-US" dirty="0" err="1"/>
              <a:t>iterator</a:t>
            </a:r>
            <a:r>
              <a:rPr lang="en-US" dirty="0"/>
              <a:t>, </a:t>
            </a:r>
            <a:r>
              <a:rPr lang="en-US" dirty="0" err="1"/>
              <a:t>c.begin</a:t>
            </a:r>
            <a:r>
              <a:rPr lang="en-US" dirty="0"/>
              <a:t>(), </a:t>
            </a:r>
            <a:r>
              <a:rPr lang="en-US" dirty="0" err="1"/>
              <a:t>c.end</a:t>
            </a:r>
            <a:r>
              <a:rPr lang="en-US" dirty="0"/>
              <a:t>()) </a:t>
            </a:r>
            <a:r>
              <a:rPr lang="th-TH" dirty="0"/>
              <a:t>ใส่ของจาก </a:t>
            </a:r>
            <a:r>
              <a:rPr lang="en-US" dirty="0"/>
              <a:t>c </a:t>
            </a:r>
            <a:r>
              <a:rPr lang="th-TH" dirty="0"/>
              <a:t>เข้ามา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r>
              <a:rPr lang="en-US" dirty="0"/>
              <a:t>erase </a:t>
            </a:r>
            <a:r>
              <a:rPr lang="th-TH" dirty="0"/>
              <a:t>คือการเอาของออกโดยบอกเป็นช่วงหรือบอกตำแหน่ง ตัวชี้ตำแหน่งต้องเป็น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ของ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นั้นๆ</a:t>
            </a:r>
            <a:endParaRPr lang="en-US" dirty="0"/>
          </a:p>
          <a:p>
            <a:pPr lvl="1"/>
            <a:r>
              <a:rPr lang="en-US" dirty="0"/>
              <a:t>erase (</a:t>
            </a:r>
            <a:r>
              <a:rPr lang="en-US" dirty="0" err="1"/>
              <a:t>iterator</a:t>
            </a:r>
            <a:r>
              <a:rPr lang="en-US" dirty="0"/>
              <a:t>) </a:t>
            </a:r>
            <a:r>
              <a:rPr lang="th-TH" dirty="0"/>
              <a:t>ลบของออกตำแหน่งเดียว</a:t>
            </a:r>
          </a:p>
          <a:p>
            <a:pPr lvl="1"/>
            <a:r>
              <a:rPr lang="en-US" dirty="0"/>
              <a:t>erase (iterator1, iterator2) </a:t>
            </a:r>
            <a:r>
              <a:rPr lang="th-TH" dirty="0"/>
              <a:t>ลบของออกเป็นช่วง</a:t>
            </a:r>
          </a:p>
          <a:p>
            <a:r>
              <a:rPr lang="en-US" dirty="0"/>
              <a:t>swap(</a:t>
            </a:r>
            <a:r>
              <a:rPr lang="en-US" dirty="0" err="1"/>
              <a:t>anotherDeque</a:t>
            </a:r>
            <a:r>
              <a:rPr lang="en-US" dirty="0"/>
              <a:t>) </a:t>
            </a:r>
            <a:r>
              <a:rPr lang="th-TH" dirty="0"/>
              <a:t>สลับของกันระหว่าง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เลย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ที่ชี้สมาชิกไหนก็ยังชี้ที่เดิม แต่เป็นในคิวใหม่แล้ว</a:t>
            </a:r>
          </a:p>
          <a:p>
            <a:r>
              <a:rPr lang="en-US" dirty="0"/>
              <a:t>clear() </a:t>
            </a:r>
            <a:r>
              <a:rPr lang="th-TH" dirty="0"/>
              <a:t>ลบของออกจากคิวทั้งหมดและทำให้ </a:t>
            </a:r>
            <a:r>
              <a:rPr lang="en-US" dirty="0"/>
              <a:t>size </a:t>
            </a:r>
            <a:r>
              <a:rPr lang="th-TH" dirty="0"/>
              <a:t>เป็น </a:t>
            </a:r>
            <a:r>
              <a:rPr lang="en-US" dirty="0"/>
              <a:t>0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การเปรียบเทียบ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==, !=  </a:t>
            </a:r>
            <a:r>
              <a:rPr lang="th-TH" dirty="0"/>
              <a:t> คิวสองคิวเทียบกันโดยดู </a:t>
            </a:r>
            <a:r>
              <a:rPr lang="en-US" dirty="0"/>
              <a:t>size </a:t>
            </a:r>
            <a:r>
              <a:rPr lang="th-TH" dirty="0"/>
              <a:t>ก่อน ถ้าเท่ากันจะไปเทียบสมาชิกข้างใน เรียงทีละตัว ถ้าเรียงไม่เหมือนกันหรือมีสิ่งที่ต่างกันก็ไม่เท่า</a:t>
            </a:r>
          </a:p>
          <a:p>
            <a:r>
              <a:rPr lang="en-US" dirty="0"/>
              <a:t>&lt;,&gt;,&lt;=,&gt;= </a:t>
            </a:r>
            <a:r>
              <a:rPr lang="th-TH" dirty="0"/>
              <a:t>เปรียบเทียบสมาชิกเรียงตัว แต่ละตัวตรวจด้วยเครื่องหมาย </a:t>
            </a:r>
            <a:r>
              <a:rPr lang="en-US" dirty="0"/>
              <a:t>&lt; </a:t>
            </a:r>
            <a:r>
              <a:rPr lang="th-TH" dirty="0"/>
              <a:t>ถ้าได้คำตอบตอนไหนก็จะเอาไปตอบเลย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th-TH" dirty="0"/>
              <a:t>สร้าง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ที่มี </a:t>
            </a:r>
            <a:r>
              <a:rPr lang="en-US" dirty="0"/>
              <a:t>1,2,3,4,5 </a:t>
            </a:r>
            <a:r>
              <a:rPr lang="th-TH" dirty="0"/>
              <a:t>แล้ว เขียนฟังก์ชัน </a:t>
            </a:r>
            <a:endParaRPr lang="en-US" dirty="0"/>
          </a:p>
          <a:p>
            <a:pPr>
              <a:buNone/>
            </a:pPr>
            <a:r>
              <a:rPr lang="en-US" dirty="0"/>
              <a:t>divisible(</a:t>
            </a:r>
            <a:r>
              <a:rPr lang="en-US" dirty="0" err="1"/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q, </a:t>
            </a:r>
            <a:r>
              <a:rPr lang="en-US" dirty="0" err="1"/>
              <a:t>int</a:t>
            </a:r>
            <a:r>
              <a:rPr lang="en-US" dirty="0"/>
              <a:t> n) </a:t>
            </a:r>
            <a:r>
              <a:rPr lang="th-TH" dirty="0"/>
              <a:t>ซึ่งจะลบค่าที่หารด้วย </a:t>
            </a:r>
            <a:r>
              <a:rPr lang="en-US" dirty="0"/>
              <a:t>n </a:t>
            </a:r>
            <a:r>
              <a:rPr lang="th-TH" dirty="0"/>
              <a:t>ไม่ลงตัวทิ้งไป เหลือแต่ค่าที่หารด้วย </a:t>
            </a:r>
            <a:r>
              <a:rPr lang="en-US" dirty="0"/>
              <a:t>n </a:t>
            </a:r>
            <a:r>
              <a:rPr lang="th-TH" dirty="0"/>
              <a:t>ลงตัว ในการเขียนฟังก์ชันนี้ ให้ใช้เฉพาะ </a:t>
            </a:r>
            <a:r>
              <a:rPr lang="en-US" dirty="0"/>
              <a:t>size(), front(), back(), </a:t>
            </a:r>
            <a:r>
              <a:rPr lang="en-US" dirty="0" err="1"/>
              <a:t>push_back</a:t>
            </a:r>
            <a:r>
              <a:rPr lang="en-US" dirty="0"/>
              <a:t>(..), </a:t>
            </a:r>
            <a:r>
              <a:rPr lang="en-US" dirty="0" err="1"/>
              <a:t>pop_front</a:t>
            </a:r>
            <a:r>
              <a:rPr lang="en-US" dirty="0"/>
              <a:t>() </a:t>
            </a:r>
            <a:r>
              <a:rPr lang="th-TH" dirty="0"/>
              <a:t>เท่านั้น โดยสมาชิกที่เหลือของคิวต้องยังเรียงตามลำดับเดิม</a:t>
            </a:r>
          </a:p>
          <a:p>
            <a:r>
              <a:rPr lang="th-TH" dirty="0"/>
              <a:t>เขียนฟังก์ชัน </a:t>
            </a:r>
            <a:r>
              <a:rPr lang="en-US" dirty="0" err="1"/>
              <a:t>sortStack</a:t>
            </a:r>
            <a:r>
              <a:rPr lang="en-US" dirty="0"/>
              <a:t>(</a:t>
            </a:r>
            <a:r>
              <a:rPr lang="en-US" dirty="0" err="1"/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q) </a:t>
            </a:r>
            <a:r>
              <a:rPr lang="th-TH" dirty="0"/>
              <a:t>ซึ่ง </a:t>
            </a:r>
            <a:r>
              <a:rPr lang="en-US" dirty="0"/>
              <a:t>sort </a:t>
            </a:r>
            <a:r>
              <a:rPr lang="th-TH" dirty="0"/>
              <a:t>ข้อมูลมากไปน้อยเรียงจากตัวแรกไปตัวสุดท้าย (สร้าง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อีกตัวหนึ่งมาช่วยได้) โดย 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เหล่านี้ให้ใช้เฉพาะ </a:t>
            </a:r>
            <a:r>
              <a:rPr lang="en-US" dirty="0"/>
              <a:t>back(), </a:t>
            </a:r>
            <a:r>
              <a:rPr lang="en-US" dirty="0" err="1"/>
              <a:t>push_back</a:t>
            </a:r>
            <a:r>
              <a:rPr lang="en-US" dirty="0"/>
              <a:t>(..), </a:t>
            </a:r>
            <a:r>
              <a:rPr lang="en-US" dirty="0" err="1"/>
              <a:t>pop_back</a:t>
            </a:r>
            <a:r>
              <a:rPr lang="en-US" dirty="0"/>
              <a:t>(), empty() </a:t>
            </a:r>
            <a:r>
              <a:rPr lang="th-TH" dirty="0"/>
              <a:t>เท่านั้น ถ้า</a:t>
            </a:r>
            <a:r>
              <a:rPr lang="en-US" dirty="0" err="1"/>
              <a:t>deque</a:t>
            </a:r>
            <a:r>
              <a:rPr lang="en-US" dirty="0"/>
              <a:t> </a:t>
            </a:r>
            <a:r>
              <a:rPr lang="th-TH" dirty="0"/>
              <a:t>ว่าง ต้องรีเทิร์นตัวว่างด้วย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th-TH" dirty="0"/>
              <a:t>สำหรับเทส</a:t>
            </a:r>
            <a:endParaRPr lang="en-US" dirty="0"/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7620000" cy="56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ใช้เก็บ </a:t>
            </a:r>
            <a:r>
              <a:rPr lang="en-US" dirty="0"/>
              <a:t>sequence </a:t>
            </a:r>
            <a:r>
              <a:rPr lang="th-TH" dirty="0"/>
              <a:t>ของดาต้า</a:t>
            </a:r>
          </a:p>
          <a:p>
            <a:r>
              <a:rPr lang="th-TH" dirty="0"/>
              <a:t>โตเองได้</a:t>
            </a:r>
          </a:p>
          <a:p>
            <a:r>
              <a:rPr lang="th-TH" dirty="0"/>
              <a:t>เอาของใส่</a:t>
            </a:r>
            <a:r>
              <a:rPr lang="en-US" dirty="0"/>
              <a:t>/</a:t>
            </a:r>
            <a:r>
              <a:rPr lang="th-TH" dirty="0"/>
              <a:t>ออก ได้จากปลายทั้งสองข้าง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4114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4114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114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86400" y="4114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38200" y="3657600"/>
            <a:ext cx="914400" cy="838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flipH="1">
            <a:off x="6781800" y="3733800"/>
            <a:ext cx="838200" cy="838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6858000" y="4495800"/>
            <a:ext cx="914400" cy="838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914400" y="4419600"/>
            <a:ext cx="838200" cy="838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/>
          </a:bodyPr>
          <a:lstStyle/>
          <a:p>
            <a:r>
              <a:rPr lang="th-TH" dirty="0"/>
              <a:t>ไม่เหมือนเวคเตอร์ ตรงที่ มันไม่เก็บข้อมูลในส่วนของ </a:t>
            </a:r>
            <a:r>
              <a:rPr lang="en-US" dirty="0"/>
              <a:t>memory </a:t>
            </a:r>
            <a:r>
              <a:rPr lang="th-TH" dirty="0"/>
              <a:t>ที่ติดกัน </a:t>
            </a:r>
            <a:r>
              <a:rPr lang="en-US" dirty="0"/>
              <a:t>(data </a:t>
            </a:r>
            <a:r>
              <a:rPr lang="th-TH" dirty="0"/>
              <a:t>จริงๆอาจกระจายทั่วไปใน </a:t>
            </a:r>
            <a:r>
              <a:rPr lang="en-US" dirty="0"/>
              <a:t>memory) </a:t>
            </a:r>
            <a:r>
              <a:rPr lang="th-TH" dirty="0"/>
              <a:t>ดังนั้นใช้ </a:t>
            </a:r>
            <a:r>
              <a:rPr lang="en-US" dirty="0"/>
              <a:t>pointer access </a:t>
            </a:r>
            <a:r>
              <a:rPr lang="th-TH" dirty="0"/>
              <a:t>แล้ว </a:t>
            </a:r>
            <a:r>
              <a:rPr lang="en-US" dirty="0"/>
              <a:t>++ </a:t>
            </a:r>
            <a:r>
              <a:rPr lang="th-TH" dirty="0"/>
              <a:t>เอาโดยตรงไม่ได้</a:t>
            </a:r>
            <a:endParaRPr lang="en-US" dirty="0"/>
          </a:p>
          <a:p>
            <a:r>
              <a:rPr lang="th-TH" dirty="0"/>
              <a:t>เหมาะกับการเก็บ </a:t>
            </a:r>
            <a:r>
              <a:rPr lang="en-US" dirty="0"/>
              <a:t>data sequence </a:t>
            </a:r>
            <a:r>
              <a:rPr lang="th-TH" dirty="0"/>
              <a:t>ยาวๆ เพราะกระจายหาที่เก็บได้ง่าย</a:t>
            </a:r>
            <a:endParaRPr lang="en-US" dirty="0"/>
          </a:p>
          <a:p>
            <a:r>
              <a:rPr lang="th-TH" dirty="0"/>
              <a:t>ใช้ </a:t>
            </a:r>
            <a:r>
              <a:rPr lang="en-US" dirty="0"/>
              <a:t>[] </a:t>
            </a:r>
            <a:r>
              <a:rPr lang="th-TH" dirty="0"/>
              <a:t>ดูของภายในได้เหมือนเวคเตอร์และอาร์เรย์ (แต่ถ้าเกิน </a:t>
            </a:r>
            <a:r>
              <a:rPr lang="en-US" dirty="0"/>
              <a:t>range </a:t>
            </a:r>
            <a:r>
              <a:rPr lang="th-TH" dirty="0"/>
              <a:t>จะรีเทิร์นค่ามั่วออกมาให้ใช้ได้)</a:t>
            </a:r>
          </a:p>
          <a:p>
            <a:r>
              <a:rPr lang="en-US" dirty="0"/>
              <a:t>at(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th-TH" dirty="0"/>
              <a:t> ใช้ได้ และจะ </a:t>
            </a:r>
            <a:r>
              <a:rPr lang="en-US" dirty="0"/>
              <a:t>throw exception </a:t>
            </a:r>
            <a:r>
              <a:rPr lang="th-TH" dirty="0"/>
              <a:t>ให้ถ้าเกิน</a:t>
            </a:r>
            <a:r>
              <a:rPr lang="en-US" dirty="0"/>
              <a:t>range </a:t>
            </a:r>
            <a:r>
              <a:rPr lang="th-TH" dirty="0"/>
              <a:t>ของ </a:t>
            </a:r>
            <a:r>
              <a:rPr lang="en-US" dirty="0" err="1"/>
              <a:t>deque</a:t>
            </a:r>
            <a:r>
              <a:rPr lang="en-US" dirty="0"/>
              <a:t> </a:t>
            </a:r>
            <a:endParaRPr lang="th-TH" dirty="0"/>
          </a:p>
          <a:p>
            <a:r>
              <a:rPr lang="en-US" dirty="0"/>
              <a:t>front()</a:t>
            </a:r>
            <a:r>
              <a:rPr lang="th-TH" dirty="0"/>
              <a:t> รีเทิร์นของที่เก็บข้างหน้าสุด</a:t>
            </a:r>
          </a:p>
          <a:p>
            <a:r>
              <a:rPr lang="en-US" dirty="0"/>
              <a:t>back() </a:t>
            </a:r>
            <a:r>
              <a:rPr lang="th-TH" dirty="0"/>
              <a:t>รีเทิร์นของที่เก็บข้างหลังสุด</a:t>
            </a:r>
            <a:r>
              <a:rPr lang="en-US" dirty="0"/>
              <a:t> </a:t>
            </a:r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th-TH" dirty="0"/>
              <a:t>มี </a:t>
            </a:r>
            <a:r>
              <a:rPr lang="en-US" dirty="0" err="1"/>
              <a:t>iterator</a:t>
            </a:r>
            <a:r>
              <a:rPr lang="en-US" dirty="0"/>
              <a:t> </a:t>
            </a:r>
            <a:r>
              <a:rPr lang="th-TH" dirty="0"/>
              <a:t>ตามปกติ และมี </a:t>
            </a:r>
            <a:r>
              <a:rPr lang="en-US" dirty="0" err="1"/>
              <a:t>reverse_iterator</a:t>
            </a:r>
            <a:r>
              <a:rPr lang="en-US" dirty="0"/>
              <a:t> </a:t>
            </a:r>
            <a:r>
              <a:rPr lang="th-TH" dirty="0"/>
              <a:t>ด้วย </a:t>
            </a:r>
          </a:p>
          <a:p>
            <a:r>
              <a:rPr lang="en-US" u="sng" dirty="0">
                <a:hlinkClick r:id="rId2"/>
              </a:rPr>
              <a:t>std::</a:t>
            </a:r>
            <a:r>
              <a:rPr lang="en-US" u="sng" dirty="0" err="1">
                <a:hlinkClick r:id="rId2"/>
              </a:rPr>
              <a:t>reverse_iterator</a:t>
            </a:r>
            <a:endParaRPr lang="en-US" u="sng" dirty="0"/>
          </a:p>
          <a:p>
            <a:endParaRPr lang="en-US" sz="3600" u="sng" dirty="0"/>
          </a:p>
          <a:p>
            <a:pPr>
              <a:buNone/>
            </a:pPr>
            <a:r>
              <a:rPr lang="en-US" sz="2800" i="1" dirty="0"/>
              <a:t>for</a:t>
            </a:r>
            <a:r>
              <a:rPr lang="en-US" sz="2800" dirty="0"/>
              <a:t> (std::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&gt;::</a:t>
            </a:r>
            <a:r>
              <a:rPr lang="en-US" sz="2800" dirty="0" err="1"/>
              <a:t>iterator</a:t>
            </a:r>
            <a:r>
              <a:rPr lang="en-US" sz="2800" dirty="0"/>
              <a:t> it = </a:t>
            </a:r>
            <a:r>
              <a:rPr lang="en-US" sz="2800" dirty="0" err="1"/>
              <a:t>myQ.begin</a:t>
            </a:r>
            <a:r>
              <a:rPr lang="en-US" sz="2800" dirty="0"/>
              <a:t>(); it!=</a:t>
            </a:r>
            <a:r>
              <a:rPr lang="en-US" sz="2800" dirty="0" err="1"/>
              <a:t>myQ.end</a:t>
            </a:r>
            <a:r>
              <a:rPr lang="en-US" sz="2800" dirty="0"/>
              <a:t>(); ++it) </a:t>
            </a:r>
          </a:p>
          <a:p>
            <a:pPr>
              <a:buNone/>
            </a:pPr>
            <a:r>
              <a:rPr lang="en-US" sz="2800" dirty="0"/>
              <a:t>		std::</a:t>
            </a:r>
            <a:r>
              <a:rPr lang="en-US" sz="2800" dirty="0" err="1"/>
              <a:t>cout</a:t>
            </a:r>
            <a:r>
              <a:rPr lang="en-US" sz="2800" dirty="0"/>
              <a:t> &lt;&lt; ' ' &lt;&lt; *it;</a:t>
            </a:r>
            <a:endParaRPr lang="en-US" sz="28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first; </a:t>
            </a:r>
            <a:r>
              <a:rPr lang="en-US" sz="2800" i="1" dirty="0"/>
              <a:t>// empty </a:t>
            </a:r>
            <a:r>
              <a:rPr lang="en-US" sz="2800" i="1" dirty="0" err="1"/>
              <a:t>deque</a:t>
            </a:r>
            <a:r>
              <a:rPr lang="en-US" sz="2800" i="1" dirty="0"/>
              <a:t> of </a:t>
            </a:r>
            <a:r>
              <a:rPr lang="en-US" sz="2800" i="1" dirty="0" err="1"/>
              <a:t>ints</a:t>
            </a:r>
            <a:r>
              <a:rPr lang="en-US" sz="2800" dirty="0"/>
              <a:t> </a:t>
            </a:r>
            <a:endParaRPr lang="th-TH" sz="2800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first(5); </a:t>
            </a:r>
            <a:r>
              <a:rPr lang="en-US" sz="2800" i="1" dirty="0"/>
              <a:t>// </a:t>
            </a:r>
            <a:r>
              <a:rPr lang="th-TH" sz="2800" i="1" dirty="0"/>
              <a:t>ใส่ </a:t>
            </a:r>
            <a:r>
              <a:rPr lang="en-US" sz="2800" i="1" dirty="0"/>
              <a:t>0 </a:t>
            </a:r>
            <a:r>
              <a:rPr lang="th-TH" sz="2800" i="1" dirty="0"/>
              <a:t>ไป </a:t>
            </a:r>
            <a:r>
              <a:rPr lang="en-US" sz="2800" i="1" dirty="0"/>
              <a:t>5 </a:t>
            </a:r>
            <a:r>
              <a:rPr lang="th-TH" sz="2800" i="1" dirty="0"/>
              <a:t>ตัว</a:t>
            </a:r>
            <a:endParaRPr lang="th-TH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second (4,100); </a:t>
            </a:r>
            <a:r>
              <a:rPr lang="en-US" sz="2800" i="1" dirty="0"/>
              <a:t>// four </a:t>
            </a:r>
            <a:r>
              <a:rPr lang="en-US" sz="2800" i="1" dirty="0" err="1"/>
              <a:t>ints</a:t>
            </a:r>
            <a:r>
              <a:rPr lang="en-US" sz="2800" i="1" dirty="0"/>
              <a:t> with value 100</a:t>
            </a:r>
            <a:r>
              <a:rPr lang="en-US" sz="2800" dirty="0"/>
              <a:t>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third (</a:t>
            </a:r>
            <a:r>
              <a:rPr lang="en-US" sz="2800" dirty="0" err="1"/>
              <a:t>second.begin</a:t>
            </a:r>
            <a:r>
              <a:rPr lang="en-US" sz="2800" dirty="0"/>
              <a:t>(),</a:t>
            </a:r>
            <a:r>
              <a:rPr lang="en-US" sz="2800" dirty="0" err="1"/>
              <a:t>second.end</a:t>
            </a:r>
            <a:r>
              <a:rPr lang="en-US" sz="2800" dirty="0"/>
              <a:t>()); </a:t>
            </a:r>
          </a:p>
          <a:p>
            <a:pPr>
              <a:buNone/>
            </a:pPr>
            <a:r>
              <a:rPr lang="en-US" sz="2800" i="1" dirty="0"/>
              <a:t>// iterating through second</a:t>
            </a:r>
            <a:r>
              <a:rPr lang="en-US" sz="2800" dirty="0"/>
              <a:t>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fourth (third); </a:t>
            </a:r>
            <a:r>
              <a:rPr lang="en-US" sz="2800" i="1" dirty="0"/>
              <a:t>// a copy of third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248400"/>
          </a:xfrm>
        </p:spPr>
        <p:txBody>
          <a:bodyPr/>
          <a:lstStyle/>
          <a:p>
            <a:pPr>
              <a:buNone/>
            </a:pPr>
            <a:r>
              <a:rPr lang="en-US" sz="2800" i="1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myints</a:t>
            </a:r>
            <a:r>
              <a:rPr lang="en-US" sz="2800" dirty="0"/>
              <a:t>[] = {16,2,77,29}; </a:t>
            </a:r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fifth (</a:t>
            </a:r>
            <a:r>
              <a:rPr lang="en-US" sz="2800" dirty="0" err="1"/>
              <a:t>myints</a:t>
            </a:r>
            <a:r>
              <a:rPr lang="en-US" sz="2800" dirty="0"/>
              <a:t>, </a:t>
            </a:r>
            <a:r>
              <a:rPr lang="en-US" sz="2800" dirty="0" err="1"/>
              <a:t>myints</a:t>
            </a:r>
            <a:r>
              <a:rPr lang="en-US" sz="2800" dirty="0"/>
              <a:t> + </a:t>
            </a:r>
            <a:r>
              <a:rPr lang="en-US" sz="2800" i="1" dirty="0" err="1"/>
              <a:t>sizeof</a:t>
            </a:r>
            <a:r>
              <a:rPr lang="en-US" sz="2800" dirty="0"/>
              <a:t>(</a:t>
            </a:r>
            <a:r>
              <a:rPr lang="en-US" sz="2800" dirty="0" err="1"/>
              <a:t>myints</a:t>
            </a:r>
            <a:r>
              <a:rPr lang="en-US" sz="2800" dirty="0"/>
              <a:t>) /</a:t>
            </a:r>
            <a:r>
              <a:rPr lang="en-US" sz="2800" i="1" dirty="0" err="1"/>
              <a:t>sizeof</a:t>
            </a:r>
            <a:r>
              <a:rPr lang="en-US" sz="2800" dirty="0"/>
              <a:t>(</a:t>
            </a:r>
            <a:r>
              <a:rPr lang="en-US" sz="2800" i="1" dirty="0" err="1"/>
              <a:t>int</a:t>
            </a:r>
            <a:r>
              <a:rPr lang="en-US" sz="2800" dirty="0"/>
              <a:t>) );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hlinkClick r:id="rId2"/>
              </a:rPr>
              <a:t>std::</a:t>
            </a:r>
            <a:r>
              <a:rPr lang="en-US" sz="2800" dirty="0" err="1">
                <a:hlinkClick r:id="rId2"/>
              </a:rPr>
              <a:t>deque</a:t>
            </a:r>
            <a:r>
              <a:rPr lang="en-US" sz="2800" dirty="0"/>
              <a:t>&lt;</a:t>
            </a:r>
            <a:r>
              <a:rPr lang="en-US" sz="2800" dirty="0">
                <a:hlinkClick r:id="rId3"/>
              </a:rPr>
              <a:t>std::string</a:t>
            </a:r>
            <a:r>
              <a:rPr lang="en-US" sz="2800" dirty="0"/>
              <a:t>&gt; words1 {"the", "</a:t>
            </a:r>
            <a:r>
              <a:rPr lang="en-US" sz="2800" dirty="0" err="1"/>
              <a:t>frogurt</a:t>
            </a:r>
            <a:r>
              <a:rPr lang="en-US" sz="2800" dirty="0"/>
              <a:t>", "is", "also", "cursed"}; </a:t>
            </a:r>
          </a:p>
          <a:p>
            <a:pPr>
              <a:buNone/>
            </a:pPr>
            <a:r>
              <a:rPr lang="en-US" sz="2800" dirty="0">
                <a:hlinkClick r:id="rId4"/>
              </a:rPr>
              <a:t>std::</a:t>
            </a:r>
            <a:r>
              <a:rPr lang="en-US" sz="2800" dirty="0" err="1">
                <a:hlinkClick r:id="rId4"/>
              </a:rPr>
              <a:t>cout</a:t>
            </a:r>
            <a:r>
              <a:rPr lang="en-US" sz="2800" dirty="0"/>
              <a:t> &lt;&lt; "words1: " &lt;&lt; words1 &lt;&lt; '\n';  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~</a:t>
            </a:r>
            <a:r>
              <a:rPr lang="en-US" dirty="0" err="1"/>
              <a:t>deque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th-TH" dirty="0"/>
              <a:t>เป็นการคืนหน่วยความจำที่จองไว้ (แต่ถ้าสมาชิกของคิวเป็นพอยเตอร์ ออบเจ็กต์ที่ถูกชี้จะไม่คืนนะ)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ใช้ </a:t>
            </a:r>
            <a:r>
              <a:rPr lang="en-US" dirty="0"/>
              <a:t>copy </a:t>
            </a:r>
            <a:r>
              <a:rPr lang="th-TH" dirty="0"/>
              <a:t>ของจากคิวขวามาใส่คิวซ้าย และเปลี่ยนขนาดของคิวซ้ายด้วย</a:t>
            </a:r>
          </a:p>
          <a:p>
            <a:pPr>
              <a:buNone/>
            </a:pPr>
            <a:endParaRPr lang="th-TH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first (3); </a:t>
            </a:r>
            <a:r>
              <a:rPr lang="en-US" sz="2800" i="1" dirty="0"/>
              <a:t>// </a:t>
            </a:r>
            <a:r>
              <a:rPr lang="en-US" sz="2800" i="1" dirty="0" err="1"/>
              <a:t>deque</a:t>
            </a:r>
            <a:r>
              <a:rPr lang="en-US" sz="2800" i="1" dirty="0"/>
              <a:t> with 3 zero-initialized </a:t>
            </a:r>
            <a:r>
              <a:rPr lang="en-US" sz="2800" i="1" dirty="0" err="1"/>
              <a:t>ints</a:t>
            </a:r>
            <a:r>
              <a:rPr lang="en-US" sz="2800" dirty="0"/>
              <a:t> </a:t>
            </a:r>
            <a:endParaRPr lang="th-TH" sz="2800" dirty="0"/>
          </a:p>
          <a:p>
            <a:pPr>
              <a:buNone/>
            </a:pPr>
            <a:r>
              <a:rPr lang="en-US" sz="2800" dirty="0"/>
              <a:t>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 second (5); </a:t>
            </a:r>
            <a:r>
              <a:rPr lang="en-US" sz="2800" i="1" dirty="0"/>
              <a:t>// </a:t>
            </a:r>
            <a:r>
              <a:rPr lang="en-US" sz="2800" i="1" dirty="0" err="1"/>
              <a:t>deque</a:t>
            </a:r>
            <a:r>
              <a:rPr lang="en-US" sz="2800" i="1" dirty="0"/>
              <a:t> with 5 zero-initialized </a:t>
            </a:r>
            <a:r>
              <a:rPr lang="en-US" sz="2800" i="1" dirty="0" err="1"/>
              <a:t>ints</a:t>
            </a:r>
            <a:r>
              <a:rPr lang="en-US" sz="2800" dirty="0"/>
              <a:t> </a:t>
            </a:r>
            <a:endParaRPr lang="th-TH" sz="2800" dirty="0"/>
          </a:p>
          <a:p>
            <a:pPr>
              <a:buNone/>
            </a:pPr>
            <a:r>
              <a:rPr lang="en-US" sz="2800" dirty="0"/>
              <a:t>second = first; </a:t>
            </a:r>
            <a:r>
              <a:rPr lang="th-TH" sz="2800" dirty="0"/>
              <a:t>  </a:t>
            </a:r>
            <a:r>
              <a:rPr lang="en-US" sz="2800" dirty="0"/>
              <a:t>//</a:t>
            </a:r>
            <a:r>
              <a:rPr lang="th-TH" sz="2800" dirty="0"/>
              <a:t>ตอนนี้มีขนาด </a:t>
            </a:r>
            <a:r>
              <a:rPr lang="en-US" sz="2800" dirty="0"/>
              <a:t>3</a:t>
            </a:r>
            <a:endParaRPr lang="th-TH" sz="2800" dirty="0"/>
          </a:p>
          <a:p>
            <a:pPr>
              <a:buNone/>
            </a:pPr>
            <a:r>
              <a:rPr lang="en-US" sz="2800" dirty="0"/>
              <a:t>first = std::</a:t>
            </a:r>
            <a:r>
              <a:rPr lang="en-US" sz="2800" dirty="0" err="1"/>
              <a:t>deque</a:t>
            </a:r>
            <a:r>
              <a:rPr lang="en-US" sz="2800" dirty="0"/>
              <a:t>&lt;</a:t>
            </a:r>
            <a:r>
              <a:rPr lang="en-US" sz="2800" i="1" dirty="0" err="1"/>
              <a:t>int</a:t>
            </a:r>
            <a:r>
              <a:rPr lang="en-US" sz="2800" dirty="0"/>
              <a:t>&gt;(); //</a:t>
            </a:r>
            <a:r>
              <a:rPr lang="th-TH" sz="2800" dirty="0"/>
              <a:t>ตอนนี้มีขนาด </a:t>
            </a:r>
            <a:r>
              <a:rPr lang="en-US" sz="2800" dirty="0"/>
              <a:t>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nums1 {3, 1, 4, 6, 5, 9}; </a:t>
            </a:r>
            <a:r>
              <a:rPr lang="th-TH" dirty="0"/>
              <a:t>เวอร์ชันเก่าใช้ไม่ได้</a:t>
            </a:r>
            <a:endParaRPr lang="en-US" dirty="0"/>
          </a:p>
          <a:p>
            <a:pPr>
              <a:buNone/>
            </a:pP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nums2; </a:t>
            </a:r>
          </a:p>
          <a:p>
            <a:pPr>
              <a:buNone/>
            </a:pP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deque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 nums3;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nums3 = </a:t>
            </a:r>
            <a:r>
              <a:rPr lang="en-US" dirty="0">
                <a:hlinkClick r:id="rId3"/>
              </a:rPr>
              <a:t>std::move</a:t>
            </a:r>
            <a:r>
              <a:rPr lang="en-US" dirty="0"/>
              <a:t>(nums1); //</a:t>
            </a:r>
            <a:r>
              <a:rPr lang="th-TH" dirty="0"/>
              <a:t>เอาของจาก </a:t>
            </a:r>
            <a:r>
              <a:rPr lang="en-US" dirty="0"/>
              <a:t>num1 </a:t>
            </a:r>
            <a:r>
              <a:rPr lang="th-TH" dirty="0"/>
              <a:t>มาใส่ </a:t>
            </a:r>
            <a:r>
              <a:rPr lang="en-US" dirty="0"/>
              <a:t>num3 </a:t>
            </a:r>
            <a:r>
              <a:rPr lang="th-TH" dirty="0"/>
              <a:t>เลย ทำให้ </a:t>
            </a:r>
            <a:r>
              <a:rPr lang="en-US" dirty="0"/>
              <a:t>num1 </a:t>
            </a:r>
            <a:r>
              <a:rPr lang="th-TH" dirty="0"/>
              <a:t>ไม่มีของเหลือเลย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1036</Words>
  <Application>Microsoft Office PowerPoint</Application>
  <PresentationFormat>On-screen Show (4:3)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Deque (double ended queue) usage</vt:lpstr>
      <vt:lpstr>PowerPoint Presentation</vt:lpstr>
      <vt:lpstr>PowerPoint Presentation</vt:lpstr>
      <vt:lpstr>fields</vt:lpstr>
      <vt:lpstr>constructors</vt:lpstr>
      <vt:lpstr>PowerPoint Presentation</vt:lpstr>
      <vt:lpstr>destructor</vt:lpstr>
      <vt:lpstr>=</vt:lpstr>
      <vt:lpstr>PowerPoint Presentation</vt:lpstr>
      <vt:lpstr>iterators</vt:lpstr>
      <vt:lpstr>ฟังก์ชันเกี่ยวกับ size</vt:lpstr>
      <vt:lpstr>ฟังก์ชันที่ใช้เปลี่ยนค่าต่างๆที่เก็บใน deque</vt:lpstr>
      <vt:lpstr>PowerPoint Presentation</vt:lpstr>
      <vt:lpstr>PowerPoint Presentation</vt:lpstr>
      <vt:lpstr>การเปรียบเทียบ deque</vt:lpstr>
      <vt:lpstr>แบบฝึกหัด</vt:lpstr>
      <vt:lpstr>Code สำหรับเทส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Deque (double ended queue)</dc:title>
  <dc:creator>ajarntoe</dc:creator>
  <cp:lastModifiedBy>Vishnu Kotrajaras</cp:lastModifiedBy>
  <cp:revision>23</cp:revision>
  <dcterms:created xsi:type="dcterms:W3CDTF">2013-11-19T15:06:39Z</dcterms:created>
  <dcterms:modified xsi:type="dcterms:W3CDTF">2019-08-27T16:26:18Z</dcterms:modified>
</cp:coreProperties>
</file>