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กำหนดให้โปรแกรมเรามี </a:t>
            </a:r>
            <a:r>
              <a:rPr lang="en-US" dirty="0"/>
              <a:t>vector&lt;</a:t>
            </a:r>
            <a:r>
              <a:rPr lang="en-US" dirty="0" err="1"/>
              <a:t>int</a:t>
            </a:r>
            <a:r>
              <a:rPr lang="en-US" dirty="0"/>
              <a:t>&gt; v = {9,3,5,1,2,8,4,7,0}; </a:t>
            </a:r>
            <a:r>
              <a:rPr lang="th-TH" dirty="0"/>
              <a:t>เป็นตัวแปรตัวหนึ่ง</a:t>
            </a:r>
            <a:endParaRPr lang="en-US" dirty="0"/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685800" y="21336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/>
              <a:t>จงเขียนโปรแกรม ที่ปริ</a:t>
            </a:r>
            <a:r>
              <a:rPr lang="th-TH" sz="3600" dirty="0" err="1"/>
              <a:t>๊น</a:t>
            </a:r>
            <a:r>
              <a:rPr lang="th-TH" sz="3600" dirty="0"/>
              <a:t>ตัวเลข </a:t>
            </a:r>
            <a:r>
              <a:rPr lang="en-US" sz="3600" dirty="0"/>
              <a:t>k </a:t>
            </a:r>
            <a:r>
              <a:rPr lang="th-TH" sz="3600" dirty="0"/>
              <a:t>ตัวเลข (ค่า </a:t>
            </a:r>
            <a:r>
              <a:rPr lang="en-US" sz="3600" dirty="0"/>
              <a:t>k </a:t>
            </a:r>
            <a:r>
              <a:rPr lang="th-TH" sz="3600" dirty="0"/>
              <a:t>รับจากคีย์บอร์ด)  จากน้อยไปมากจาก</a:t>
            </a:r>
            <a:r>
              <a:rPr lang="th-TH" sz="3600" dirty="0" err="1"/>
              <a:t>เวคเตอร์</a:t>
            </a:r>
            <a:r>
              <a:rPr lang="th-TH" sz="3600" dirty="0"/>
              <a:t>นี้ โดยไม่ใช้ไลบรารี่ </a:t>
            </a:r>
            <a:r>
              <a:rPr lang="en-US" sz="3600" dirty="0"/>
              <a:t>algorithm </a:t>
            </a:r>
            <a:r>
              <a:rPr lang="th-TH" sz="3600" dirty="0"/>
              <a:t>และห้ามเขียน </a:t>
            </a:r>
            <a:r>
              <a:rPr lang="en-US" sz="3600" dirty="0"/>
              <a:t>sort </a:t>
            </a:r>
            <a:r>
              <a:rPr lang="th-TH" sz="3600" dirty="0"/>
              <a:t>เองด้วย แต่ให้ใช้ </a:t>
            </a:r>
            <a:r>
              <a:rPr lang="en-US" sz="3600" dirty="0"/>
              <a:t>priority queue </a:t>
            </a:r>
            <a:r>
              <a:rPr lang="th-TH" sz="3600" dirty="0"/>
              <a:t>ช่วยได้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h-TH" sz="3600" dirty="0"/>
              <a:t>ถ้า </a:t>
            </a:r>
            <a:r>
              <a:rPr lang="en-US" sz="3600" dirty="0"/>
              <a:t>k </a:t>
            </a:r>
            <a:r>
              <a:rPr lang="th-TH" sz="3600" dirty="0"/>
              <a:t>เป็นค่าลบ หรือเกินจำนวน ให้ปริ</a:t>
            </a:r>
            <a:r>
              <a:rPr lang="th-TH" sz="3600" dirty="0" err="1"/>
              <a:t>๊น</a:t>
            </a:r>
            <a:r>
              <a:rPr lang="th-TH" sz="3600" dirty="0"/>
              <a:t> </a:t>
            </a:r>
            <a:r>
              <a:rPr lang="en-US" sz="3600" dirty="0"/>
              <a:t>error message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106157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นำเสนอทางหน้าจอ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Cordia New</vt:lpstr>
      <vt:lpstr>Office Theme</vt:lpstr>
      <vt:lpstr>กำหนดให้โปรแกรมเรามี vector&lt;int&gt; v = {9,3,5,1,2,8,4,7,0}; เป็นตัวแปรตัวหนึ่ง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กำหนดให้โปรแกรมเรามี vector&lt;int&gt; v = {9,3,5,1,2,8,4,7,0}; เป็นตัวแปรตัวหนึ่ง</dc:title>
  <dc:creator>Vishnu Kotrajaras</dc:creator>
  <cp:lastModifiedBy>Vishnu Kotrajaras</cp:lastModifiedBy>
  <cp:revision>1</cp:revision>
  <dcterms:created xsi:type="dcterms:W3CDTF">2006-08-16T00:00:00Z</dcterms:created>
  <dcterms:modified xsi:type="dcterms:W3CDTF">2017-02-05T10:51:38Z</dcterms:modified>
</cp:coreProperties>
</file>