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7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29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Hunter_67 Nov. 25 01.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457200"/>
            <a:ext cx="9592937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ajarntoe\Desktop\ScreenHunter_78 Nov. 27 02.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3140681"/>
            <a:ext cx="6324600" cy="96986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781800" y="1524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เลื่อนรูปดูเอานะ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 </a:t>
            </a:r>
            <a:r>
              <a:rPr lang="en-US" dirty="0"/>
              <a:t> overload ++ </a:t>
            </a:r>
            <a:r>
              <a:rPr lang="th-TH" dirty="0"/>
              <a:t>ทั้งแบบ </a:t>
            </a:r>
            <a:r>
              <a:rPr lang="en-US" dirty="0"/>
              <a:t>prefix </a:t>
            </a:r>
            <a:r>
              <a:rPr lang="th-TH" dirty="0"/>
              <a:t>และ </a:t>
            </a:r>
            <a:r>
              <a:rPr lang="en-US" dirty="0"/>
              <a:t>postfix</a:t>
            </a:r>
          </a:p>
        </p:txBody>
      </p:sp>
      <p:sp>
        <p:nvSpPr>
          <p:cNvPr id="4" name="สี่เหลี่ยมผืนผ้า: มุมมน 3"/>
          <p:cNvSpPr/>
          <p:nvPr/>
        </p:nvSpPr>
        <p:spPr>
          <a:xfrm>
            <a:off x="6324600" y="2209800"/>
            <a:ext cx="25146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/>
              <a:t>ตามปกติ </a:t>
            </a:r>
            <a:r>
              <a:rPr lang="th-TH" sz="3200" dirty="0" err="1"/>
              <a:t>ฟั</a:t>
            </a:r>
            <a:r>
              <a:rPr lang="th-TH" sz="3200" dirty="0"/>
              <a:t>งก</a:t>
            </a:r>
            <a:r>
              <a:rPr lang="th-TH" sz="3200" dirty="0" err="1"/>
              <a:t>์ชั่น</a:t>
            </a:r>
            <a:r>
              <a:rPr lang="th-TH" sz="3200" dirty="0"/>
              <a:t>พวกนี้ต้องรีเทิร์นดาต้า จะได้เอา </a:t>
            </a:r>
            <a:r>
              <a:rPr lang="en-US" sz="3200" dirty="0"/>
              <a:t>time1 = time2++ ; </a:t>
            </a:r>
            <a:r>
              <a:rPr lang="th-TH" sz="3200" dirty="0"/>
              <a:t>ได้</a:t>
            </a:r>
            <a:endParaRPr lang="en-US" sz="3200" dirty="0"/>
          </a:p>
        </p:txBody>
      </p:sp>
      <p:sp>
        <p:nvSpPr>
          <p:cNvPr id="6" name="ลูกศร: ลง 5"/>
          <p:cNvSpPr/>
          <p:nvPr/>
        </p:nvSpPr>
        <p:spPr>
          <a:xfrm rot="5685910">
            <a:off x="3467100" y="3461892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3970421" y="3519628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บอกคอมไพเลอร์ ว่าเป็น </a:t>
            </a:r>
            <a:r>
              <a:rPr lang="en-US" sz="2400" b="1" dirty="0"/>
              <a:t>postfix </a:t>
            </a:r>
            <a:r>
              <a:rPr lang="th-TH" sz="2400" b="1" dirty="0"/>
              <a:t>เท่านั้นเอง ไม่ได้เป็น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th-TH" sz="2400" b="1" dirty="0"/>
              <a:t>อะไรเลย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assignment (=)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ajarntoe\Desktop\ScreenHunter_79 Nov. 27 02.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25659"/>
            <a:ext cx="6629400" cy="5246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ajarntoe\Desktop\ScreenHunter_80 Nov. 27 02.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5838825" cy="5981701"/>
          </a:xfrm>
          <a:prstGeom prst="rect">
            <a:avLst/>
          </a:prstGeom>
          <a:noFill/>
        </p:spPr>
      </p:pic>
      <p:pic>
        <p:nvPicPr>
          <p:cNvPr id="8195" name="Picture 3" descr="C:\Users\ajarntoe\Desktop\ScreenHunter_81 Nov. 27 02.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524000"/>
            <a:ext cx="4467225" cy="23145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[]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C:\Users\ajarntoe\Desktop\ScreenHunter_82 Nov. 27 02.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4991100" cy="4114800"/>
          </a:xfrm>
          <a:prstGeom prst="rect">
            <a:avLst/>
          </a:prstGeom>
          <a:noFill/>
        </p:spPr>
      </p:pic>
      <p:pic>
        <p:nvPicPr>
          <p:cNvPr id="9219" name="Picture 3" descr="C:\Users\ajarntoe\Desktop\ScreenHunter_83 Nov. 27 02.3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752600"/>
            <a:ext cx="5257800" cy="201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operator ()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th-TH" dirty="0"/>
              <a:t>คือการ </a:t>
            </a:r>
            <a:r>
              <a:rPr lang="en-US" dirty="0"/>
              <a:t>define compare object </a:t>
            </a:r>
            <a:r>
              <a:rPr lang="th-TH" dirty="0"/>
              <a:t>นั่นเอง </a:t>
            </a: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7162800" cy="3219450"/>
          </a:xfrm>
          <a:prstGeom prst="rect">
            <a:avLst/>
          </a:prstGeom>
        </p:spPr>
      </p:pic>
      <p:sp>
        <p:nvSpPr>
          <p:cNvPr id="5" name="การกระจาย: 14 จุด 4"/>
          <p:cNvSpPr/>
          <p:nvPr/>
        </p:nvSpPr>
        <p:spPr>
          <a:xfrm>
            <a:off x="5562600" y="1409617"/>
            <a:ext cx="3276600" cy="180578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Define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4" y="5307012"/>
            <a:ext cx="7359316" cy="1148428"/>
          </a:xfrm>
          <a:prstGeom prst="rect">
            <a:avLst/>
          </a:prstGeom>
        </p:spPr>
      </p:pic>
      <p:sp>
        <p:nvSpPr>
          <p:cNvPr id="7" name="การกระจาย: 14 จุด 6"/>
          <p:cNvSpPr/>
          <p:nvPr/>
        </p:nvSpPr>
        <p:spPr>
          <a:xfrm>
            <a:off x="4800600" y="4183063"/>
            <a:ext cx="3276600" cy="180578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Use</a:t>
            </a:r>
          </a:p>
        </p:txBody>
      </p:sp>
      <p:sp>
        <p:nvSpPr>
          <p:cNvPr id="8" name="ลูกศร: ลง 7"/>
          <p:cNvSpPr/>
          <p:nvPr/>
        </p:nvSpPr>
        <p:spPr>
          <a:xfrm>
            <a:off x="2568742" y="4972050"/>
            <a:ext cx="609600" cy="590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ลูกศร: ลง 8"/>
          <p:cNvSpPr/>
          <p:nvPr/>
        </p:nvSpPr>
        <p:spPr>
          <a:xfrm>
            <a:off x="6509084" y="5645861"/>
            <a:ext cx="495300" cy="426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jarntoe\Desktop\ScreenHunter_68 Nov. 27 01.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5621153" cy="5562600"/>
          </a:xfrm>
          <a:prstGeom prst="rect">
            <a:avLst/>
          </a:prstGeom>
          <a:noFill/>
        </p:spPr>
      </p:pic>
      <p:pic>
        <p:nvPicPr>
          <p:cNvPr id="1027" name="Picture 3" descr="C:\Users\ajarntoe\Desktop\ScreenHunter_69 Nov. 27 01.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28800"/>
            <a:ext cx="4385328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0" y="5105400"/>
            <a:ext cx="4724400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operator</a:t>
            </a:r>
          </a:p>
        </p:txBody>
      </p:sp>
      <p:pic>
        <p:nvPicPr>
          <p:cNvPr id="4" name="Picture 3" descr="ScreenHunter_66 Nov. 25 01.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4909434" cy="5638800"/>
          </a:xfrm>
          <a:prstGeom prst="rect">
            <a:avLst/>
          </a:prstGeom>
        </p:spPr>
      </p:pic>
      <p:pic>
        <p:nvPicPr>
          <p:cNvPr id="2050" name="Picture 2" descr="C:\Users\ajarntoe\Desktop\ScreenHunter_70 Nov. 27 01.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276600"/>
            <a:ext cx="4980214" cy="800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Hunter_65 Nov. 25 01.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0"/>
            <a:ext cx="6858000" cy="67064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334000" y="2362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10300" y="303907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หมายถึง ห้าม </a:t>
            </a:r>
            <a:r>
              <a:rPr lang="en-US" dirty="0"/>
              <a:t>current object </a:t>
            </a:r>
            <a:r>
              <a:rPr lang="th-TH" dirty="0"/>
              <a:t>เปลี่ยน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962400"/>
            <a:ext cx="8610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ลูกศรเชื่อมต่อแบบตรง 4"/>
          <p:cNvCxnSpPr/>
          <p:nvPr/>
        </p:nvCxnSpPr>
        <p:spPr>
          <a:xfrm flipH="1">
            <a:off x="3810000" y="1143000"/>
            <a:ext cx="3810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/>
          <p:cNvSpPr txBox="1"/>
          <p:nvPr/>
        </p:nvSpPr>
        <p:spPr>
          <a:xfrm>
            <a:off x="4203032" y="819834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ห้ามส่วนประกอบของ </a:t>
            </a:r>
            <a:r>
              <a:rPr lang="en-US" dirty="0"/>
              <a:t>object </a:t>
            </a:r>
            <a:r>
              <a:rPr lang="th-TH" dirty="0"/>
              <a:t>ที่เป็นพารามิเตอร์นี้เปลี่ยน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สามารถนิยาม </a:t>
            </a:r>
            <a:r>
              <a:rPr lang="en-US" dirty="0"/>
              <a:t>operator + </a:t>
            </a:r>
            <a:r>
              <a:rPr lang="th-TH" dirty="0"/>
              <a:t>เป็น </a:t>
            </a:r>
            <a:r>
              <a:rPr lang="en-US" dirty="0"/>
              <a:t>global </a:t>
            </a:r>
            <a:r>
              <a:rPr lang="th-TH" dirty="0"/>
              <a:t>ก็ได้ แต่ต้องเปลี่ยนการเขียน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0" y="1524000"/>
            <a:ext cx="8498959" cy="2514600"/>
          </a:xfr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24400"/>
            <a:ext cx="5468112" cy="990600"/>
          </a:xfrm>
          <a:prstGeom prst="rect">
            <a:avLst/>
          </a:prstGeom>
        </p:spPr>
      </p:pic>
      <p:sp>
        <p:nvSpPr>
          <p:cNvPr id="6" name="ลูกศร: ลง 5"/>
          <p:cNvSpPr/>
          <p:nvPr/>
        </p:nvSpPr>
        <p:spPr>
          <a:xfrm>
            <a:off x="3962400" y="41910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สี่เหลี่ยมผืนผ้า: มุมมน 6"/>
          <p:cNvSpPr/>
          <p:nvPr/>
        </p:nvSpPr>
        <p:spPr>
          <a:xfrm>
            <a:off x="4287579" y="3657600"/>
            <a:ext cx="45339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/>
              <a:t>มีสิทธิใช้กับ </a:t>
            </a:r>
            <a:r>
              <a:rPr lang="en-US" sz="3600" dirty="0"/>
              <a:t>data </a:t>
            </a:r>
            <a:r>
              <a:rPr lang="th-TH" sz="3600" dirty="0"/>
              <a:t>อื่นที่สามารถ </a:t>
            </a:r>
            <a:r>
              <a:rPr lang="en-US" sz="3600" dirty="0"/>
              <a:t>convert </a:t>
            </a:r>
            <a:r>
              <a:rPr lang="th-TH" sz="3600" dirty="0"/>
              <a:t>เป็น </a:t>
            </a:r>
            <a:r>
              <a:rPr lang="en-US" sz="3600" dirty="0"/>
              <a:t>Complex </a:t>
            </a:r>
            <a:r>
              <a:rPr lang="th-TH" sz="3600" dirty="0"/>
              <a:t>ได้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146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</a:t>
            </a:r>
          </a:p>
        </p:txBody>
      </p:sp>
      <p:pic>
        <p:nvPicPr>
          <p:cNvPr id="3074" name="Picture 2" descr="C:\Users\ajarntoe\Desktop\ScreenHunter_71 Nov. 27 01.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5646101" cy="3505200"/>
          </a:xfrm>
          <a:prstGeom prst="rect">
            <a:avLst/>
          </a:prstGeom>
          <a:noFill/>
        </p:spPr>
      </p:pic>
      <p:pic>
        <p:nvPicPr>
          <p:cNvPr id="3075" name="Picture 3" descr="C:\Users\ajarntoe\Desktop\ScreenHunter_73 Nov. 27 01.5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953000"/>
            <a:ext cx="5244353" cy="381000"/>
          </a:xfrm>
          <a:prstGeom prst="rect">
            <a:avLst/>
          </a:prstGeom>
          <a:noFill/>
        </p:spPr>
      </p:pic>
      <p:pic>
        <p:nvPicPr>
          <p:cNvPr id="3076" name="Picture 4" descr="C:\Users\ajarntoe\Desktop\ScreenHunter_72 Nov. 27 01.5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3999" y="5486400"/>
            <a:ext cx="7479323" cy="838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447800" y="6172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การ </a:t>
            </a:r>
            <a:r>
              <a:rPr lang="en-US" dirty="0"/>
              <a:t>sort </a:t>
            </a:r>
            <a:r>
              <a:rPr lang="th-TH" dirty="0"/>
              <a:t>ถ้าไม่กำหนด </a:t>
            </a:r>
            <a:r>
              <a:rPr lang="en-US" dirty="0"/>
              <a:t>comparator </a:t>
            </a:r>
            <a:r>
              <a:rPr lang="th-TH" dirty="0"/>
              <a:t>จะ </a:t>
            </a:r>
            <a:r>
              <a:rPr lang="en-US" dirty="0"/>
              <a:t>sort </a:t>
            </a:r>
            <a:r>
              <a:rPr lang="th-TH" dirty="0"/>
              <a:t>ตามเครื่องหมาย </a:t>
            </a:r>
            <a:r>
              <a:rPr lang="en-US" dirty="0"/>
              <a:t>&lt;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4876800"/>
            <a:ext cx="76200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648200" y="5334000"/>
            <a:ext cx="45719" cy="76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648200" y="5486400"/>
            <a:ext cx="45719" cy="76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648200" y="5638800"/>
            <a:ext cx="45719" cy="76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operator</a:t>
            </a:r>
            <a:r>
              <a:rPr lang="th-TH" dirty="0"/>
              <a:t> นิยามแบบพารามิเตอร์สองตัว</a:t>
            </a: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8" y="1676400"/>
            <a:ext cx="824285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0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 , 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th-TH" dirty="0"/>
              <a:t>จะได้ </a:t>
            </a:r>
            <a:r>
              <a:rPr lang="en-US" dirty="0"/>
              <a:t>print object </a:t>
            </a:r>
            <a:r>
              <a:rPr lang="th-TH" dirty="0"/>
              <a:t>ได้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ajarntoe\Desktop\ScreenHunter_74 Nov. 27 02.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5641383" cy="5486400"/>
          </a:xfrm>
          <a:prstGeom prst="rect">
            <a:avLst/>
          </a:prstGeom>
          <a:noFill/>
        </p:spPr>
      </p:pic>
      <p:pic>
        <p:nvPicPr>
          <p:cNvPr id="4099" name="Picture 3" descr="C:\Users\ajarntoe\Desktop\ScreenHunter_75 Nov. 27 02.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524000"/>
            <a:ext cx="4800600" cy="2667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152400" y="4191000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" y="5410200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458200" cy="1112838"/>
          </a:xfrm>
        </p:spPr>
        <p:txBody>
          <a:bodyPr>
            <a:normAutofit fontScale="90000"/>
          </a:bodyPr>
          <a:lstStyle/>
          <a:p>
            <a:r>
              <a:rPr lang="th-TH" dirty="0"/>
              <a:t>การใช้ </a:t>
            </a:r>
            <a:r>
              <a:rPr lang="en-US" dirty="0"/>
              <a:t>friend </a:t>
            </a:r>
            <a:r>
              <a:rPr lang="th-TH" dirty="0"/>
              <a:t>ทำให้เห็น </a:t>
            </a:r>
            <a:r>
              <a:rPr lang="en-US" dirty="0"/>
              <a:t>field </a:t>
            </a:r>
            <a:r>
              <a:rPr lang="th-TH" dirty="0"/>
              <a:t>ทั้งหมด </a:t>
            </a:r>
            <a:r>
              <a:rPr lang="en-US" dirty="0"/>
              <a:t>private </a:t>
            </a:r>
            <a:r>
              <a:rPr lang="th-TH" dirty="0"/>
              <a:t>ก็เห็น</a:t>
            </a:r>
            <a:endParaRPr lang="en-US" dirty="0"/>
          </a:p>
        </p:txBody>
      </p:sp>
      <p:pic>
        <p:nvPicPr>
          <p:cNvPr id="5122" name="Picture 2" descr="C:\Users\ajarntoe\Desktop\ScreenHunter_76 Nov. 27 02.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702794" cy="2209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123" name="Picture 3" descr="C:\Users\ajarntoe\Desktop\ScreenHunter_77 Nov. 27 02.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81400"/>
            <a:ext cx="8560742" cy="2133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144</Words>
  <Application>Microsoft Office PowerPoint</Application>
  <PresentationFormat>นำเสนอทางหน้าจอ (4:3)</PresentationFormat>
  <Paragraphs>22</Paragraphs>
  <Slides>14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19" baseType="lpstr">
      <vt:lpstr>Angsana New</vt:lpstr>
      <vt:lpstr>Arial</vt:lpstr>
      <vt:lpstr>Calibri</vt:lpstr>
      <vt:lpstr>Cordia New</vt:lpstr>
      <vt:lpstr>Office Theme</vt:lpstr>
      <vt:lpstr>งานนำเสนอ PowerPoint</vt:lpstr>
      <vt:lpstr>Unary operator</vt:lpstr>
      <vt:lpstr>Binary operator</vt:lpstr>
      <vt:lpstr>งานนำเสนอ PowerPoint</vt:lpstr>
      <vt:lpstr>สามารถนิยาม operator + เป็น global ก็ได้ แต่ต้องเปลี่ยนการเขียน</vt:lpstr>
      <vt:lpstr>Relational operator</vt:lpstr>
      <vt:lpstr>Relational operator นิยามแบบพารามิเตอร์สองตัว</vt:lpstr>
      <vt:lpstr>cin , cout จะได้ print object ได้</vt:lpstr>
      <vt:lpstr>การใช้ friend ทำให้เห็น field ทั้งหมด private ก็เห็น</vt:lpstr>
      <vt:lpstr>  overload ++ ทั้งแบบ prefix และ postfix</vt:lpstr>
      <vt:lpstr>Overloading assignment (=)</vt:lpstr>
      <vt:lpstr>Overloading function call</vt:lpstr>
      <vt:lpstr>Overloading []</vt:lpstr>
      <vt:lpstr>Defining your operator 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ajarntoe</dc:creator>
  <cp:lastModifiedBy>Vishnu Kotrajaras</cp:lastModifiedBy>
  <cp:revision>25</cp:revision>
  <dcterms:created xsi:type="dcterms:W3CDTF">2006-08-16T00:00:00Z</dcterms:created>
  <dcterms:modified xsi:type="dcterms:W3CDTF">2017-09-11T16:40:22Z</dcterms:modified>
</cp:coreProperties>
</file>