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530" r:id="rId2"/>
    <p:sldId id="674" r:id="rId3"/>
    <p:sldId id="679" r:id="rId4"/>
    <p:sldId id="680" r:id="rId5"/>
    <p:sldId id="681" r:id="rId6"/>
    <p:sldId id="649" r:id="rId7"/>
    <p:sldId id="675" r:id="rId8"/>
    <p:sldId id="663" r:id="rId9"/>
    <p:sldId id="676" r:id="rId10"/>
    <p:sldId id="678" r:id="rId11"/>
    <p:sldId id="664" r:id="rId12"/>
  </p:sldIdLst>
  <p:sldSz cx="9144000" cy="6858000" type="screen4x3"/>
  <p:notesSz cx="7099300" cy="10234613"/>
  <p:custDataLst>
    <p:tags r:id="rId15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900CC"/>
    <a:srgbClr val="DDDDDD"/>
    <a:srgbClr val="FF3300"/>
    <a:srgbClr val="000099"/>
    <a:srgbClr val="FF99CC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4683" autoAdjust="0"/>
  </p:normalViewPr>
  <p:slideViewPr>
    <p:cSldViewPr snapToGrid="0">
      <p:cViewPr varScale="1">
        <p:scale>
          <a:sx n="80" d="100"/>
          <a:sy n="80" d="100"/>
        </p:scale>
        <p:origin x="-9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 snapToGrid="0">
      <p:cViewPr>
        <p:scale>
          <a:sx n="100" d="100"/>
          <a:sy n="100" d="100"/>
        </p:scale>
        <p:origin x="-96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BA490515-8251-4F96-86B6-6DD4C2C9119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9823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D05BA9B1-E8D5-460B-965F-6C3DC48E875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52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FC0B5-0E69-49B7-AFA5-FF48E36C5730}" type="slidenum">
              <a:rPr lang="en-US"/>
              <a:pPr/>
              <a:t>1</a:t>
            </a:fld>
            <a:endParaRPr lang="th-TH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5E4C8-1215-4B63-9B02-A8E7A9595EF7}" type="slidenum">
              <a:rPr lang="en-US"/>
              <a:pPr/>
              <a:t>2</a:t>
            </a:fld>
            <a:endParaRPr lang="th-TH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9050"/>
            <a:ext cx="1943100" cy="607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050"/>
            <a:ext cx="5676900" cy="607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0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905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© S. </a:t>
            </a:r>
            <a:r>
              <a:rPr lang="en-US" sz="1200" dirty="0" err="1"/>
              <a:t>Prasitjutrakul</a:t>
            </a:r>
            <a:r>
              <a:rPr lang="en-US" sz="1200" dirty="0"/>
              <a:t> </a:t>
            </a:r>
            <a:r>
              <a:rPr lang="en-US" sz="1200" dirty="0" smtClean="0"/>
              <a:t>2012</a:t>
            </a:r>
            <a:endParaRPr lang="th-TH" sz="1200" dirty="0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C1AB6620-2EF7-482E-9892-704CFC5D3472}" type="datetime1">
              <a:rPr lang="th-TH" sz="1200"/>
              <a:pPr algn="r">
                <a:defRPr/>
              </a:pPr>
              <a:t>13/12/56</a:t>
            </a:fld>
            <a:r>
              <a:rPr lang="th-TH" sz="1200"/>
              <a:t>   </a:t>
            </a:r>
            <a:fld id="{5B8EBDB5-F3F0-4721-B701-DFEB11F0029E}" type="slidenum">
              <a:rPr lang="en-US" sz="1200"/>
              <a:pPr algn="r">
                <a:defRPr/>
              </a:pPr>
              <a:t>‹#›</a:t>
            </a:fld>
            <a:endParaRPr lang="th-TH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aseline="0">
          <a:solidFill>
            <a:srgbClr val="FFFF66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93888"/>
          </a:xfrm>
          <a:noFill/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</a:pPr>
            <a:r>
              <a:rPr lang="en-US" sz="4400" dirty="0" smtClean="0">
                <a:cs typeface="Tahoma" pitchFamily="34" charset="0"/>
              </a:rPr>
              <a:t>queue</a:t>
            </a:r>
            <a:endParaRPr lang="th-TH" sz="4000" dirty="0" smtClean="0">
              <a:cs typeface="Tahoma" pitchFamily="34" charset="0"/>
            </a:endParaRP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สมชาย ประสิทธิ์จูตระกูล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696275" y="819402"/>
            <a:ext cx="7758956" cy="47089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</a:rPr>
              <a:t>queue {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</a:t>
            </a:r>
            <a:r>
              <a:rPr lang="en-US" sz="1800" b="1" dirty="0">
                <a:latin typeface="Courier New" pitchFamily="49" charset="0"/>
              </a:rPr>
              <a:t>*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mFront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public: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void pop()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if (size() == 0)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  throw </a:t>
            </a:r>
            <a:r>
              <a:rPr lang="en-US" sz="1800" b="1" dirty="0" err="1">
                <a:latin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</a:rPr>
              <a:t>::</a:t>
            </a:r>
            <a:r>
              <a:rPr lang="en-US" sz="1800" b="1" dirty="0" err="1">
                <a:latin typeface="Courier New" pitchFamily="49" charset="0"/>
              </a:rPr>
              <a:t>out_of_range</a:t>
            </a:r>
            <a:r>
              <a:rPr lang="en-US" sz="1800" b="1" dirty="0">
                <a:latin typeface="Courier New" pitchFamily="49" charset="0"/>
              </a:rPr>
              <a:t>("index of out range") 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mFront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mFront</a:t>
            </a:r>
            <a:r>
              <a:rPr lang="en-US" sz="1800" b="1" dirty="0">
                <a:latin typeface="Courier New" pitchFamily="49" charset="0"/>
              </a:rPr>
              <a:t> + 1) %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--;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pop</a:t>
            </a:r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67595" y="1756514"/>
            <a:ext cx="4808785" cy="851673"/>
            <a:chOff x="1840657" y="3941578"/>
            <a:chExt cx="4808785" cy="851673"/>
          </a:xfrm>
        </p:grpSpPr>
        <p:sp>
          <p:nvSpPr>
            <p:cNvPr id="18" name="Rectangle 17"/>
            <p:cNvSpPr/>
            <p:nvPr/>
          </p:nvSpPr>
          <p:spPr>
            <a:xfrm>
              <a:off x="1840657" y="3941578"/>
              <a:ext cx="2755075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0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1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2</a:t>
              </a:r>
              <a:endParaRPr lang="en-US" sz="1800" dirty="0">
                <a:solidFill>
                  <a:srgbClr val="000000"/>
                </a:solidFill>
                <a:ea typeface="Calibri"/>
                <a:cs typeface="Cordia New"/>
              </a:endParaRPr>
            </a:p>
          </p:txBody>
        </p:sp>
        <p:sp>
          <p:nvSpPr>
            <p:cNvPr id="23" name="Text Box 87"/>
            <p:cNvSpPr txBox="1"/>
            <p:nvPr/>
          </p:nvSpPr>
          <p:spPr>
            <a:xfrm>
              <a:off x="26093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1800" dirty="0">
                <a:solidFill>
                  <a:srgbClr val="000000"/>
                </a:solidFill>
                <a:ea typeface="Calibri"/>
                <a:cs typeface="Cordia New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963643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1" name="Text Box 87"/>
            <p:cNvSpPr txBox="1"/>
            <p:nvPr/>
          </p:nvSpPr>
          <p:spPr>
            <a:xfrm>
              <a:off x="1861244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mFront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44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446893" y="783777"/>
            <a:ext cx="8257720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void expand(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capacity)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T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T[capacity]();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for 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&lt;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=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[(</a:t>
            </a:r>
            <a:r>
              <a:rPr lang="en-US" sz="1800" b="1" dirty="0" err="1">
                <a:latin typeface="Courier New" pitchFamily="49" charset="0"/>
              </a:rPr>
              <a:t>mFront</a:t>
            </a:r>
            <a:r>
              <a:rPr lang="en-US" sz="1800" b="1" dirty="0">
                <a:latin typeface="Courier New" pitchFamily="49" charset="0"/>
              </a:rPr>
              <a:t> +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) %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delete []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 = capacity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 err="1">
                <a:latin typeface="Courier New" pitchFamily="49" charset="0"/>
              </a:rPr>
              <a:t>mFront</a:t>
            </a:r>
            <a:r>
              <a:rPr lang="en-US" sz="1800" b="1" dirty="0">
                <a:latin typeface="Courier New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ensureCapacity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capacity)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if (capacity &gt;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s = (</a:t>
            </a:r>
            <a:r>
              <a:rPr lang="en-US" sz="1800" b="1" dirty="0" smtClean="0">
                <a:latin typeface="Courier New" pitchFamily="49" charset="0"/>
              </a:rPr>
              <a:t>capacity &gt; 2*</a:t>
            </a:r>
            <a:r>
              <a:rPr lang="en-US" sz="1800" b="1" dirty="0" err="1" smtClean="0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) ? capacity : 2*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expand(s);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void </a:t>
            </a:r>
            <a:r>
              <a:rPr lang="en-US" sz="1800" b="1" dirty="0">
                <a:latin typeface="Courier New" pitchFamily="49" charset="0"/>
              </a:rPr>
              <a:t>push(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element)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ensureCapacity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+ 1);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[(</a:t>
            </a:r>
            <a:r>
              <a:rPr lang="en-US" sz="1800" b="1" dirty="0" err="1">
                <a:latin typeface="Courier New" pitchFamily="49" charset="0"/>
              </a:rPr>
              <a:t>mFront</a:t>
            </a:r>
            <a:r>
              <a:rPr lang="en-US" sz="1800" b="1" dirty="0">
                <a:latin typeface="Courier New" pitchFamily="49" charset="0"/>
              </a:rPr>
              <a:t> +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) %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] = element;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++;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push</a:t>
            </a:r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0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การเพิ่ม</a:t>
            </a:r>
            <a:r>
              <a:rPr lang="en-US" dirty="0" smtClean="0"/>
              <a:t>/</a:t>
            </a:r>
            <a:r>
              <a:rPr lang="th-TH" dirty="0" smtClean="0"/>
              <a:t>ลบข้อมูล</a:t>
            </a:r>
            <a:r>
              <a:rPr lang="th-TH" dirty="0" smtClean="0"/>
              <a:t>ในแถวคอย</a:t>
            </a:r>
            <a:endParaRPr lang="th-TH" dirty="0" smtClean="0"/>
          </a:p>
        </p:txBody>
      </p:sp>
      <p:sp>
        <p:nvSpPr>
          <p:cNvPr id="87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921327"/>
          </a:xfrm>
        </p:spPr>
        <p:txBody>
          <a:bodyPr/>
          <a:lstStyle/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ข้อมูล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เข้า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ก่อน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ออกก่อน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-In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First-Out)</a:t>
            </a:r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AutoShape 2"/>
          <p:cNvSpPr>
            <a:spLocks noChangeArrowheads="1"/>
          </p:cNvSpPr>
          <p:nvPr/>
        </p:nvSpPr>
        <p:spPr bwMode="auto">
          <a:xfrm rot="16200000">
            <a:off x="3769519" y="1783556"/>
            <a:ext cx="1282700" cy="3709988"/>
          </a:xfrm>
          <a:prstGeom prst="can">
            <a:avLst>
              <a:gd name="adj" fmla="val 29861"/>
            </a:avLst>
          </a:prstGeom>
          <a:gradFill rotWithShape="1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grpSp>
        <p:nvGrpSpPr>
          <p:cNvPr id="32" name="Group 5"/>
          <p:cNvGrpSpPr>
            <a:grpSpLocks/>
          </p:cNvGrpSpPr>
          <p:nvPr/>
        </p:nvGrpSpPr>
        <p:grpSpPr bwMode="auto">
          <a:xfrm>
            <a:off x="5457825" y="3276600"/>
            <a:ext cx="804863" cy="763588"/>
            <a:chOff x="1049" y="2932"/>
            <a:chExt cx="507" cy="481"/>
          </a:xfrm>
        </p:grpSpPr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A</a:t>
              </a:r>
              <a:endParaRPr lang="th-TH" b="1">
                <a:latin typeface="Courier New" pitchFamily="49" charset="0"/>
              </a:endParaRPr>
            </a:p>
          </p:txBody>
        </p:sp>
      </p:grpSp>
      <p:grpSp>
        <p:nvGrpSpPr>
          <p:cNvPr id="35" name="Group 8"/>
          <p:cNvGrpSpPr>
            <a:grpSpLocks/>
          </p:cNvGrpSpPr>
          <p:nvPr/>
        </p:nvGrpSpPr>
        <p:grpSpPr bwMode="auto">
          <a:xfrm>
            <a:off x="4667250" y="3281363"/>
            <a:ext cx="804863" cy="763587"/>
            <a:chOff x="1049" y="2932"/>
            <a:chExt cx="507" cy="481"/>
          </a:xfrm>
        </p:grpSpPr>
        <p:sp>
          <p:nvSpPr>
            <p:cNvPr id="36" name="AutoShape 9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C</a:t>
              </a:r>
              <a:endParaRPr lang="th-TH" b="1">
                <a:latin typeface="Courier New" pitchFamily="49" charset="0"/>
              </a:endParaRPr>
            </a:p>
          </p:txBody>
        </p:sp>
      </p:grpSp>
      <p:grpSp>
        <p:nvGrpSpPr>
          <p:cNvPr id="38" name="Group 11"/>
          <p:cNvGrpSpPr>
            <a:grpSpLocks/>
          </p:cNvGrpSpPr>
          <p:nvPr/>
        </p:nvGrpSpPr>
        <p:grpSpPr bwMode="auto">
          <a:xfrm>
            <a:off x="3811588" y="3290888"/>
            <a:ext cx="804862" cy="763587"/>
            <a:chOff x="1049" y="2932"/>
            <a:chExt cx="507" cy="481"/>
          </a:xfrm>
        </p:grpSpPr>
        <p:sp>
          <p:nvSpPr>
            <p:cNvPr id="39" name="AutoShape 12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B</a:t>
              </a:r>
              <a:endParaRPr lang="th-TH" b="1">
                <a:latin typeface="Courier New" pitchFamily="49" charset="0"/>
              </a:endParaRPr>
            </a:p>
          </p:txBody>
        </p:sp>
      </p:grpSp>
      <p:grpSp>
        <p:nvGrpSpPr>
          <p:cNvPr id="41" name="Group 14"/>
          <p:cNvGrpSpPr>
            <a:grpSpLocks/>
          </p:cNvGrpSpPr>
          <p:nvPr/>
        </p:nvGrpSpPr>
        <p:grpSpPr bwMode="auto">
          <a:xfrm>
            <a:off x="2995613" y="3286125"/>
            <a:ext cx="804862" cy="763588"/>
            <a:chOff x="1049" y="2932"/>
            <a:chExt cx="507" cy="481"/>
          </a:xfrm>
        </p:grpSpPr>
        <p:sp>
          <p:nvSpPr>
            <p:cNvPr id="42" name="AutoShape 15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A</a:t>
              </a:r>
              <a:endParaRPr lang="th-TH" b="1">
                <a:latin typeface="Courier New" pitchFamily="49" charset="0"/>
              </a:endParaRPr>
            </a:p>
          </p:txBody>
        </p:sp>
      </p:grpSp>
      <p:grpSp>
        <p:nvGrpSpPr>
          <p:cNvPr id="44" name="Group 17"/>
          <p:cNvGrpSpPr>
            <a:grpSpLocks/>
          </p:cNvGrpSpPr>
          <p:nvPr/>
        </p:nvGrpSpPr>
        <p:grpSpPr bwMode="auto">
          <a:xfrm>
            <a:off x="2994025" y="3292475"/>
            <a:ext cx="804863" cy="763588"/>
            <a:chOff x="1049" y="2932"/>
            <a:chExt cx="507" cy="481"/>
          </a:xfrm>
        </p:grpSpPr>
        <p:sp>
          <p:nvSpPr>
            <p:cNvPr id="45" name="AutoShape 18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</p:grpSp>
      <p:grpSp>
        <p:nvGrpSpPr>
          <p:cNvPr id="47" name="Group 27"/>
          <p:cNvGrpSpPr>
            <a:grpSpLocks/>
          </p:cNvGrpSpPr>
          <p:nvPr/>
        </p:nvGrpSpPr>
        <p:grpSpPr bwMode="auto">
          <a:xfrm>
            <a:off x="949325" y="3436938"/>
            <a:ext cx="1839913" cy="503237"/>
            <a:chOff x="587" y="2478"/>
            <a:chExt cx="1159" cy="317"/>
          </a:xfrm>
        </p:grpSpPr>
        <p:sp>
          <p:nvSpPr>
            <p:cNvPr id="48" name="Text Box 21"/>
            <p:cNvSpPr txBox="1">
              <a:spLocks noChangeArrowheads="1"/>
            </p:cNvSpPr>
            <p:nvPr/>
          </p:nvSpPr>
          <p:spPr bwMode="auto">
            <a:xfrm>
              <a:off x="587" y="2478"/>
              <a:ext cx="706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Angsana New" pitchFamily="18" charset="-34"/>
                </a:rPr>
                <a:t>push</a:t>
              </a:r>
              <a:endParaRPr lang="th-TH" b="1" dirty="0">
                <a:latin typeface="Courier New" pitchFamily="49" charset="0"/>
                <a:ea typeface="+mn-ea"/>
                <a:cs typeface="Angsana New" pitchFamily="18" charset="-34"/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/>
          </p:nvSpPr>
          <p:spPr bwMode="auto">
            <a:xfrm rot="-5400000">
              <a:off x="1406" y="2455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6"/>
          <p:cNvGrpSpPr>
            <a:grpSpLocks/>
          </p:cNvGrpSpPr>
          <p:nvPr/>
        </p:nvGrpSpPr>
        <p:grpSpPr bwMode="auto">
          <a:xfrm>
            <a:off x="6389688" y="3436938"/>
            <a:ext cx="1733550" cy="503237"/>
            <a:chOff x="4014" y="2478"/>
            <a:chExt cx="1092" cy="317"/>
          </a:xfrm>
        </p:grpSpPr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4422" y="2478"/>
              <a:ext cx="684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Angsana New" pitchFamily="18" charset="-34"/>
                </a:rPr>
                <a:t>pop</a:t>
              </a:r>
              <a:endParaRPr lang="th-TH" b="1" dirty="0">
                <a:latin typeface="Courier New" pitchFamily="49" charset="0"/>
                <a:ea typeface="+mn-ea"/>
                <a:cs typeface="Angsana New" pitchFamily="18" charset="-34"/>
              </a:endParaRPr>
            </a:p>
          </p:txBody>
        </p:sp>
        <p:sp>
          <p:nvSpPr>
            <p:cNvPr id="52" name="AutoShape 25"/>
            <p:cNvSpPr>
              <a:spLocks noChangeArrowheads="1"/>
            </p:cNvSpPr>
            <p:nvPr/>
          </p:nvSpPr>
          <p:spPr bwMode="auto">
            <a:xfrm rot="-5400000">
              <a:off x="4037" y="2455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8862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67438E-6 L 0.09236 -0.00509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161 L 0.08924 0.0006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033E-7 L 0.08316 -0.00208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ahoma" pitchFamily="34" charset="0"/>
              </a:rPr>
              <a:t>สร้าง </a:t>
            </a:r>
            <a:r>
              <a:rPr lang="en-US" dirty="0" smtClean="0">
                <a:cs typeface="Tahoma" pitchFamily="34" charset="0"/>
              </a:rPr>
              <a:t>Queue </a:t>
            </a:r>
            <a:r>
              <a:rPr lang="th-TH" dirty="0" smtClean="0">
                <a:cs typeface="Tahoma" pitchFamily="34" charset="0"/>
              </a:rPr>
              <a:t>ด้วยอาเรย์</a:t>
            </a:r>
            <a:r>
              <a:rPr lang="en-US" dirty="0" smtClean="0">
                <a:cs typeface="Tahoma" pitchFamily="34" charset="0"/>
              </a:rPr>
              <a:t>: </a:t>
            </a:r>
            <a:r>
              <a:rPr lang="th-TH" dirty="0">
                <a:cs typeface="Tahoma" pitchFamily="34" charset="0"/>
              </a:rPr>
              <a:t>แบบที่ </a:t>
            </a:r>
            <a:r>
              <a:rPr lang="en-US" dirty="0">
                <a:cs typeface="Tahoma" pitchFamily="34" charset="0"/>
              </a:rPr>
              <a:t>1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772400" cy="1568450"/>
          </a:xfrm>
        </p:spPr>
        <p:txBody>
          <a:bodyPr/>
          <a:lstStyle/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เพิ่มที่ท้ายคิว ลบที่หัวคิว</a:t>
            </a:r>
          </a:p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ให้หัวคิวอยู่ที่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index 0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เสมอ</a:t>
            </a:r>
          </a:p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ตอนลบต้องใช้เวลา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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(n)</a:t>
            </a:r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4346576" y="2482850"/>
            <a:ext cx="2760663" cy="369888"/>
            <a:chOff x="2738" y="1515"/>
            <a:chExt cx="1739" cy="233"/>
          </a:xfrm>
        </p:grpSpPr>
        <p:sp>
          <p:nvSpPr>
            <p:cNvPr id="9260" name="Text Box 22"/>
            <p:cNvSpPr txBox="1">
              <a:spLocks noChangeArrowheads="1"/>
            </p:cNvSpPr>
            <p:nvPr/>
          </p:nvSpPr>
          <p:spPr bwMode="auto">
            <a:xfrm>
              <a:off x="3398" y="1515"/>
              <a:ext cx="10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mData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9261" name="Text Box 23"/>
            <p:cNvSpPr txBox="1">
              <a:spLocks noChangeArrowheads="1"/>
            </p:cNvSpPr>
            <p:nvPr/>
          </p:nvSpPr>
          <p:spPr bwMode="auto">
            <a:xfrm>
              <a:off x="2738" y="1515"/>
              <a:ext cx="5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1201738" y="5210175"/>
            <a:ext cx="6049962" cy="384175"/>
            <a:chOff x="757" y="3233"/>
            <a:chExt cx="3811" cy="242"/>
          </a:xfrm>
        </p:grpSpPr>
        <p:sp>
          <p:nvSpPr>
            <p:cNvPr id="9254" name="Text Box 59"/>
            <p:cNvSpPr txBox="1">
              <a:spLocks noChangeArrowheads="1"/>
            </p:cNvSpPr>
            <p:nvPr/>
          </p:nvSpPr>
          <p:spPr bwMode="auto">
            <a:xfrm>
              <a:off x="3466" y="3233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A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55" name="Text Box 60"/>
            <p:cNvSpPr txBox="1">
              <a:spLocks noChangeArrowheads="1"/>
            </p:cNvSpPr>
            <p:nvPr/>
          </p:nvSpPr>
          <p:spPr bwMode="auto">
            <a:xfrm>
              <a:off x="2892" y="3233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3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56" name="Text Box 61"/>
            <p:cNvSpPr txBox="1">
              <a:spLocks noChangeArrowheads="1"/>
            </p:cNvSpPr>
            <p:nvPr/>
          </p:nvSpPr>
          <p:spPr bwMode="auto">
            <a:xfrm>
              <a:off x="3752" y="3233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B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57" name="Text Box 62"/>
            <p:cNvSpPr txBox="1">
              <a:spLocks noChangeArrowheads="1"/>
            </p:cNvSpPr>
            <p:nvPr/>
          </p:nvSpPr>
          <p:spPr bwMode="auto">
            <a:xfrm>
              <a:off x="4013" y="3233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C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58" name="Text Box 63"/>
            <p:cNvSpPr txBox="1">
              <a:spLocks noChangeArrowheads="1"/>
            </p:cNvSpPr>
            <p:nvPr/>
          </p:nvSpPr>
          <p:spPr bwMode="auto">
            <a:xfrm>
              <a:off x="4299" y="3233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9259" name="Text Box 73"/>
            <p:cNvSpPr txBox="1">
              <a:spLocks noChangeArrowheads="1"/>
            </p:cNvSpPr>
            <p:nvPr/>
          </p:nvSpPr>
          <p:spPr bwMode="auto">
            <a:xfrm>
              <a:off x="757" y="3244"/>
              <a:ext cx="1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q.push</a:t>
              </a:r>
              <a:r>
                <a:rPr lang="en-US" sz="1800" b="1" dirty="0" smtClean="0">
                  <a:latin typeface="Courier New" pitchFamily="49" charset="0"/>
                </a:rPr>
                <a:t>("C</a:t>
              </a:r>
              <a:r>
                <a:rPr lang="en-US" sz="1800" b="1" dirty="0">
                  <a:latin typeface="Courier New" pitchFamily="49" charset="0"/>
                </a:rPr>
                <a:t>");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1201738" y="6076950"/>
            <a:ext cx="6045200" cy="376238"/>
            <a:chOff x="757" y="3779"/>
            <a:chExt cx="3808" cy="237"/>
          </a:xfrm>
        </p:grpSpPr>
        <p:sp>
          <p:nvSpPr>
            <p:cNvPr id="9248" name="Text Box 64"/>
            <p:cNvSpPr txBox="1">
              <a:spLocks noChangeArrowheads="1"/>
            </p:cNvSpPr>
            <p:nvPr/>
          </p:nvSpPr>
          <p:spPr bwMode="auto">
            <a:xfrm>
              <a:off x="3463" y="3779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B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49" name="Text Box 65"/>
            <p:cNvSpPr txBox="1">
              <a:spLocks noChangeArrowheads="1"/>
            </p:cNvSpPr>
            <p:nvPr/>
          </p:nvSpPr>
          <p:spPr bwMode="auto">
            <a:xfrm>
              <a:off x="2889" y="3779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2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50" name="Text Box 66"/>
            <p:cNvSpPr txBox="1">
              <a:spLocks noChangeArrowheads="1"/>
            </p:cNvSpPr>
            <p:nvPr/>
          </p:nvSpPr>
          <p:spPr bwMode="auto">
            <a:xfrm>
              <a:off x="3749" y="3779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C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51" name="Text Box 67"/>
            <p:cNvSpPr txBox="1">
              <a:spLocks noChangeArrowheads="1"/>
            </p:cNvSpPr>
            <p:nvPr/>
          </p:nvSpPr>
          <p:spPr bwMode="auto">
            <a:xfrm>
              <a:off x="4010" y="3779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9252" name="Text Box 68"/>
            <p:cNvSpPr txBox="1">
              <a:spLocks noChangeArrowheads="1"/>
            </p:cNvSpPr>
            <p:nvPr/>
          </p:nvSpPr>
          <p:spPr bwMode="auto">
            <a:xfrm>
              <a:off x="4296" y="3779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9253" name="Text Box 74"/>
            <p:cNvSpPr txBox="1">
              <a:spLocks noChangeArrowheads="1"/>
            </p:cNvSpPr>
            <p:nvPr/>
          </p:nvSpPr>
          <p:spPr bwMode="auto">
            <a:xfrm>
              <a:off x="757" y="3779"/>
              <a:ext cx="1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q.pop</a:t>
              </a:r>
              <a:r>
                <a:rPr lang="en-US" sz="1800" b="1" dirty="0" smtClean="0">
                  <a:latin typeface="Courier New" pitchFamily="49" charset="0"/>
                </a:rPr>
                <a:t>()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sp>
        <p:nvSpPr>
          <p:cNvPr id="800856" name="AutoShape 88"/>
          <p:cNvSpPr>
            <a:spLocks noChangeArrowheads="1"/>
          </p:cNvSpPr>
          <p:nvPr/>
        </p:nvSpPr>
        <p:spPr bwMode="auto">
          <a:xfrm>
            <a:off x="7451725" y="4011613"/>
            <a:ext cx="1225550" cy="431800"/>
          </a:xfrm>
          <a:prstGeom prst="roundRect">
            <a:avLst>
              <a:gd name="adj" fmla="val 50000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2800" dirty="0">
                <a:latin typeface="Times New Roman" pitchFamily="18" charset="0"/>
                <a:ea typeface="-Layiji MaHaNiYom" pitchFamily="2" charset="0"/>
                <a:cs typeface="Tahoma" pitchFamily="34" charset="0"/>
                <a:sym typeface="Symbol" pitchFamily="18" charset="2"/>
              </a:rPr>
              <a:t>(</a:t>
            </a:r>
            <a:r>
              <a:rPr lang="en-US" sz="2800" i="1" dirty="0">
                <a:latin typeface="Times New Roman" pitchFamily="18" charset="0"/>
                <a:ea typeface="-Layiji MaHaNiYom" pitchFamily="2" charset="0"/>
                <a:cs typeface="Tahoma" pitchFamily="34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ea typeface="-Layiji MaHaNiYom" pitchFamily="2" charset="0"/>
                <a:cs typeface="Tahoma" pitchFamily="34" charset="0"/>
                <a:sym typeface="Symbol" pitchFamily="18" charset="2"/>
              </a:rPr>
              <a:t>)</a:t>
            </a:r>
            <a:endParaRPr lang="th-TH" sz="2800" dirty="0">
              <a:latin typeface="Times New Roman" pitchFamily="18" charset="0"/>
              <a:ea typeface="-Layiji MaHaNiYom" pitchFamily="2" charset="0"/>
              <a:cs typeface="Tahoma" pitchFamily="34" charset="0"/>
              <a:sym typeface="Symbol" pitchFamily="18" charset="2"/>
            </a:endParaRPr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5724525" y="5667375"/>
            <a:ext cx="792163" cy="360363"/>
            <a:chOff x="3606" y="3521"/>
            <a:chExt cx="499" cy="227"/>
          </a:xfrm>
        </p:grpSpPr>
        <p:sp>
          <p:nvSpPr>
            <p:cNvPr id="9246" name="Line 95"/>
            <p:cNvSpPr>
              <a:spLocks noChangeShapeType="1"/>
            </p:cNvSpPr>
            <p:nvPr/>
          </p:nvSpPr>
          <p:spPr bwMode="auto">
            <a:xfrm flipH="1">
              <a:off x="3606" y="3521"/>
              <a:ext cx="27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96"/>
            <p:cNvSpPr>
              <a:spLocks noChangeShapeType="1"/>
            </p:cNvSpPr>
            <p:nvPr/>
          </p:nvSpPr>
          <p:spPr bwMode="auto">
            <a:xfrm flipH="1">
              <a:off x="3833" y="3521"/>
              <a:ext cx="27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1201738" y="4425950"/>
            <a:ext cx="6034087" cy="377825"/>
            <a:chOff x="757" y="2788"/>
            <a:chExt cx="3801" cy="238"/>
          </a:xfrm>
        </p:grpSpPr>
        <p:sp>
          <p:nvSpPr>
            <p:cNvPr id="9240" name="Text Box 46"/>
            <p:cNvSpPr txBox="1">
              <a:spLocks noChangeArrowheads="1"/>
            </p:cNvSpPr>
            <p:nvPr/>
          </p:nvSpPr>
          <p:spPr bwMode="auto">
            <a:xfrm>
              <a:off x="3466" y="2788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A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41" name="Text Box 54"/>
            <p:cNvSpPr txBox="1">
              <a:spLocks noChangeArrowheads="1"/>
            </p:cNvSpPr>
            <p:nvPr/>
          </p:nvSpPr>
          <p:spPr bwMode="auto">
            <a:xfrm>
              <a:off x="2892" y="2788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2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42" name="Text Box 58"/>
            <p:cNvSpPr txBox="1">
              <a:spLocks noChangeArrowheads="1"/>
            </p:cNvSpPr>
            <p:nvPr/>
          </p:nvSpPr>
          <p:spPr bwMode="auto">
            <a:xfrm>
              <a:off x="3752" y="2788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B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43" name="Text Box 72"/>
            <p:cNvSpPr txBox="1">
              <a:spLocks noChangeArrowheads="1"/>
            </p:cNvSpPr>
            <p:nvPr/>
          </p:nvSpPr>
          <p:spPr bwMode="auto">
            <a:xfrm>
              <a:off x="757" y="2789"/>
              <a:ext cx="1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q.push</a:t>
              </a:r>
              <a:r>
                <a:rPr lang="en-US" sz="1800" b="1" dirty="0" smtClean="0">
                  <a:latin typeface="Courier New" pitchFamily="49" charset="0"/>
                </a:rPr>
                <a:t>("B</a:t>
              </a:r>
              <a:r>
                <a:rPr lang="en-US" sz="1800" b="1" dirty="0">
                  <a:latin typeface="Courier New" pitchFamily="49" charset="0"/>
                </a:rPr>
                <a:t>");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9244" name="Text Box 117"/>
            <p:cNvSpPr txBox="1">
              <a:spLocks noChangeArrowheads="1"/>
            </p:cNvSpPr>
            <p:nvPr/>
          </p:nvSpPr>
          <p:spPr bwMode="auto">
            <a:xfrm>
              <a:off x="4021" y="2789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9245" name="Text Box 118"/>
            <p:cNvSpPr txBox="1">
              <a:spLocks noChangeArrowheads="1"/>
            </p:cNvSpPr>
            <p:nvPr/>
          </p:nvSpPr>
          <p:spPr bwMode="auto">
            <a:xfrm>
              <a:off x="4289" y="2788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</p:grp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1201738" y="3651250"/>
            <a:ext cx="6022975" cy="377825"/>
            <a:chOff x="757" y="2300"/>
            <a:chExt cx="3794" cy="238"/>
          </a:xfrm>
        </p:grpSpPr>
        <p:sp>
          <p:nvSpPr>
            <p:cNvPr id="9234" name="Text Box 44"/>
            <p:cNvSpPr txBox="1">
              <a:spLocks noChangeArrowheads="1"/>
            </p:cNvSpPr>
            <p:nvPr/>
          </p:nvSpPr>
          <p:spPr bwMode="auto">
            <a:xfrm>
              <a:off x="3466" y="2300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A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35" name="Text Box 45"/>
            <p:cNvSpPr txBox="1">
              <a:spLocks noChangeArrowheads="1"/>
            </p:cNvSpPr>
            <p:nvPr/>
          </p:nvSpPr>
          <p:spPr bwMode="auto">
            <a:xfrm>
              <a:off x="2892" y="2300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36" name="Text Box 71"/>
            <p:cNvSpPr txBox="1">
              <a:spLocks noChangeArrowheads="1"/>
            </p:cNvSpPr>
            <p:nvPr/>
          </p:nvSpPr>
          <p:spPr bwMode="auto">
            <a:xfrm>
              <a:off x="757" y="2301"/>
              <a:ext cx="1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q.push</a:t>
              </a:r>
              <a:r>
                <a:rPr lang="en-US" sz="1800" b="1" dirty="0" smtClean="0">
                  <a:latin typeface="Courier New" pitchFamily="49" charset="0"/>
                </a:rPr>
                <a:t>("A</a:t>
              </a:r>
              <a:r>
                <a:rPr lang="en-US" sz="1800" b="1" dirty="0">
                  <a:latin typeface="Courier New" pitchFamily="49" charset="0"/>
                </a:rPr>
                <a:t>");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9237" name="Text Box 116"/>
            <p:cNvSpPr txBox="1">
              <a:spLocks noChangeArrowheads="1"/>
            </p:cNvSpPr>
            <p:nvPr/>
          </p:nvSpPr>
          <p:spPr bwMode="auto">
            <a:xfrm>
              <a:off x="3752" y="2301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9238" name="Text Box 119"/>
            <p:cNvSpPr txBox="1">
              <a:spLocks noChangeArrowheads="1"/>
            </p:cNvSpPr>
            <p:nvPr/>
          </p:nvSpPr>
          <p:spPr bwMode="auto">
            <a:xfrm>
              <a:off x="4014" y="2301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9239" name="Text Box 120"/>
            <p:cNvSpPr txBox="1">
              <a:spLocks noChangeArrowheads="1"/>
            </p:cNvSpPr>
            <p:nvPr/>
          </p:nvSpPr>
          <p:spPr bwMode="auto">
            <a:xfrm>
              <a:off x="4282" y="2300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</p:grpSp>
      <p:grpSp>
        <p:nvGrpSpPr>
          <p:cNvPr id="8" name="Group 125"/>
          <p:cNvGrpSpPr>
            <a:grpSpLocks/>
          </p:cNvGrpSpPr>
          <p:nvPr/>
        </p:nvGrpSpPr>
        <p:grpSpPr bwMode="auto">
          <a:xfrm>
            <a:off x="1201738" y="2914650"/>
            <a:ext cx="6029325" cy="377825"/>
            <a:chOff x="757" y="1836"/>
            <a:chExt cx="3798" cy="238"/>
          </a:xfrm>
        </p:grpSpPr>
        <p:sp>
          <p:nvSpPr>
            <p:cNvPr id="9228" name="Text Box 21"/>
            <p:cNvSpPr txBox="1">
              <a:spLocks noChangeArrowheads="1"/>
            </p:cNvSpPr>
            <p:nvPr/>
          </p:nvSpPr>
          <p:spPr bwMode="auto">
            <a:xfrm>
              <a:off x="2892" y="1836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0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29" name="Text Box 69"/>
            <p:cNvSpPr txBox="1">
              <a:spLocks noChangeArrowheads="1"/>
            </p:cNvSpPr>
            <p:nvPr/>
          </p:nvSpPr>
          <p:spPr bwMode="auto">
            <a:xfrm>
              <a:off x="757" y="1837"/>
              <a:ext cx="20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smtClean="0">
                  <a:latin typeface="Courier New" pitchFamily="49" charset="0"/>
                </a:rPr>
                <a:t>queue&lt;string&gt; q;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9230" name="Text Box 112"/>
            <p:cNvSpPr txBox="1">
              <a:spLocks noChangeArrowheads="1"/>
            </p:cNvSpPr>
            <p:nvPr/>
          </p:nvSpPr>
          <p:spPr bwMode="auto">
            <a:xfrm>
              <a:off x="3752" y="1837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9231" name="Text Box 114"/>
            <p:cNvSpPr txBox="1">
              <a:spLocks noChangeArrowheads="1"/>
            </p:cNvSpPr>
            <p:nvPr/>
          </p:nvSpPr>
          <p:spPr bwMode="auto">
            <a:xfrm>
              <a:off x="4018" y="1837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9232" name="Text Box 115"/>
            <p:cNvSpPr txBox="1">
              <a:spLocks noChangeArrowheads="1"/>
            </p:cNvSpPr>
            <p:nvPr/>
          </p:nvSpPr>
          <p:spPr bwMode="auto">
            <a:xfrm>
              <a:off x="4286" y="1837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9233" name="Text Box 124"/>
            <p:cNvSpPr txBox="1">
              <a:spLocks noChangeArrowheads="1"/>
            </p:cNvSpPr>
            <p:nvPr/>
          </p:nvSpPr>
          <p:spPr bwMode="auto">
            <a:xfrm>
              <a:off x="3483" y="1837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86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0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  <p:bldP spid="8008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Tahoma" pitchFamily="34" charset="0"/>
              </a:rPr>
              <a:t>แบบที่ </a:t>
            </a:r>
            <a:r>
              <a:rPr lang="en-US" dirty="0" smtClean="0">
                <a:cs typeface="Tahoma" pitchFamily="34" charset="0"/>
              </a:rPr>
              <a:t>2: </a:t>
            </a:r>
            <a:r>
              <a:rPr lang="th-TH" dirty="0" smtClean="0">
                <a:cs typeface="Tahoma" pitchFamily="34" charset="0"/>
              </a:rPr>
              <a:t>ตำแหน่งหัวคิวเปลี่ยนได้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31888"/>
            <a:ext cx="8264525" cy="1273175"/>
          </a:xfrm>
        </p:spPr>
        <p:txBody>
          <a:bodyPr/>
          <a:lstStyle/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จำ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index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ของหัวคิว</a:t>
            </a:r>
          </a:p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ลบ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ไม่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ย้าย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ข้อมูล แต่ใช้วิธีการเลื่อนตำแหน่งหัวคิว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5590" name="AutoShape 70"/>
          <p:cNvSpPr>
            <a:spLocks noChangeArrowheads="1"/>
          </p:cNvSpPr>
          <p:nvPr/>
        </p:nvSpPr>
        <p:spPr bwMode="auto">
          <a:xfrm>
            <a:off x="7451725" y="3933825"/>
            <a:ext cx="1225550" cy="431800"/>
          </a:xfrm>
          <a:prstGeom prst="roundRect">
            <a:avLst>
              <a:gd name="adj" fmla="val 48528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10000"/>
              </a:spcBef>
              <a:defRPr/>
            </a:pPr>
            <a:r>
              <a:rPr lang="en-US" sz="2800" dirty="0">
                <a:latin typeface="Times New Roman" pitchFamily="18" charset="0"/>
                <a:ea typeface="-Layiji MaHaNiYom" pitchFamily="2" charset="0"/>
                <a:cs typeface="Tahoma" pitchFamily="34" charset="0"/>
                <a:sym typeface="Symbol" pitchFamily="18" charset="2"/>
              </a:rPr>
              <a:t>(1)</a:t>
            </a:r>
            <a:endParaRPr lang="th-TH" sz="2800" dirty="0">
              <a:latin typeface="Times New Roman" pitchFamily="18" charset="0"/>
              <a:ea typeface="-Layiji MaHaNiYom" pitchFamily="2" charset="0"/>
              <a:cs typeface="Tahoma" pitchFamily="34" charset="0"/>
              <a:sym typeface="Symbol" pitchFamily="18" charset="2"/>
            </a:endParaRP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3716338" y="2405063"/>
            <a:ext cx="3519488" cy="369887"/>
            <a:chOff x="2341" y="1515"/>
            <a:chExt cx="2217" cy="233"/>
          </a:xfrm>
        </p:grpSpPr>
        <p:sp>
          <p:nvSpPr>
            <p:cNvPr id="10282" name="Text Box 34"/>
            <p:cNvSpPr txBox="1">
              <a:spLocks noChangeArrowheads="1"/>
            </p:cNvSpPr>
            <p:nvPr/>
          </p:nvSpPr>
          <p:spPr bwMode="auto">
            <a:xfrm>
              <a:off x="3479" y="1515"/>
              <a:ext cx="10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mData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0283" name="Text Box 35"/>
            <p:cNvSpPr txBox="1">
              <a:spLocks noChangeArrowheads="1"/>
            </p:cNvSpPr>
            <p:nvPr/>
          </p:nvSpPr>
          <p:spPr bwMode="auto">
            <a:xfrm>
              <a:off x="2341" y="1515"/>
              <a:ext cx="5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0285" name="Text Box 93"/>
            <p:cNvSpPr txBox="1">
              <a:spLocks noChangeArrowheads="1"/>
            </p:cNvSpPr>
            <p:nvPr/>
          </p:nvSpPr>
          <p:spPr bwMode="auto">
            <a:xfrm>
              <a:off x="2872" y="1515"/>
              <a:ext cx="6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mF</a:t>
              </a:r>
              <a:r>
                <a:rPr lang="en-US" sz="1800" b="1" dirty="0" err="1" smtClean="0">
                  <a:latin typeface="Courier New" pitchFamily="49" charset="0"/>
                </a:rPr>
                <a:t>ront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01738" y="3846513"/>
            <a:ext cx="6049962" cy="601662"/>
            <a:chOff x="757" y="2423"/>
            <a:chExt cx="3811" cy="379"/>
          </a:xfrm>
        </p:grpSpPr>
        <p:sp>
          <p:nvSpPr>
            <p:cNvPr id="10274" name="Text Box 41"/>
            <p:cNvSpPr txBox="1">
              <a:spLocks noChangeArrowheads="1"/>
            </p:cNvSpPr>
            <p:nvPr/>
          </p:nvSpPr>
          <p:spPr bwMode="auto">
            <a:xfrm>
              <a:off x="3466" y="2423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A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75" name="Text Box 42"/>
            <p:cNvSpPr txBox="1">
              <a:spLocks noChangeArrowheads="1"/>
            </p:cNvSpPr>
            <p:nvPr/>
          </p:nvSpPr>
          <p:spPr bwMode="auto">
            <a:xfrm>
              <a:off x="2559" y="2423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3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76" name="Text Box 43"/>
            <p:cNvSpPr txBox="1">
              <a:spLocks noChangeArrowheads="1"/>
            </p:cNvSpPr>
            <p:nvPr/>
          </p:nvSpPr>
          <p:spPr bwMode="auto">
            <a:xfrm>
              <a:off x="3752" y="2423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B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77" name="Text Box 44"/>
            <p:cNvSpPr txBox="1">
              <a:spLocks noChangeArrowheads="1"/>
            </p:cNvSpPr>
            <p:nvPr/>
          </p:nvSpPr>
          <p:spPr bwMode="auto">
            <a:xfrm>
              <a:off x="4013" y="2423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C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78" name="Text Box 45"/>
            <p:cNvSpPr txBox="1">
              <a:spLocks noChangeArrowheads="1"/>
            </p:cNvSpPr>
            <p:nvPr/>
          </p:nvSpPr>
          <p:spPr bwMode="auto">
            <a:xfrm>
              <a:off x="4299" y="2423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0279" name="Text Box 55"/>
            <p:cNvSpPr txBox="1">
              <a:spLocks noChangeArrowheads="1"/>
            </p:cNvSpPr>
            <p:nvPr/>
          </p:nvSpPr>
          <p:spPr bwMode="auto">
            <a:xfrm>
              <a:off x="757" y="2434"/>
              <a:ext cx="15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q.push</a:t>
              </a:r>
              <a:r>
                <a:rPr lang="en-US" sz="1800" b="1" dirty="0" smtClean="0">
                  <a:latin typeface="Courier New" pitchFamily="49" charset="0"/>
                </a:rPr>
                <a:t>("C</a:t>
              </a:r>
              <a:r>
                <a:rPr lang="en-US" sz="1800" b="1" dirty="0">
                  <a:latin typeface="Courier New" pitchFamily="49" charset="0"/>
                </a:rPr>
                <a:t>");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0280" name="AutoShape 65"/>
            <p:cNvSpPr>
              <a:spLocks noChangeArrowheads="1"/>
            </p:cNvSpPr>
            <p:nvPr/>
          </p:nvSpPr>
          <p:spPr bwMode="auto">
            <a:xfrm>
              <a:off x="3514" y="2665"/>
              <a:ext cx="136" cy="137"/>
            </a:xfrm>
            <a:prstGeom prst="upArrow">
              <a:avLst>
                <a:gd name="adj1" fmla="val 50000"/>
                <a:gd name="adj2" fmla="val 25184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Text Box 95"/>
            <p:cNvSpPr txBox="1">
              <a:spLocks noChangeArrowheads="1"/>
            </p:cNvSpPr>
            <p:nvPr/>
          </p:nvSpPr>
          <p:spPr bwMode="auto">
            <a:xfrm>
              <a:off x="3036" y="2423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0</a:t>
              </a:r>
              <a:endParaRPr lang="th-TH" sz="1800" b="1">
                <a:latin typeface="Courier New" pitchFamily="49" charset="0"/>
              </a:endParaRP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1201738" y="4713288"/>
            <a:ext cx="6045200" cy="600075"/>
            <a:chOff x="757" y="2969"/>
            <a:chExt cx="3808" cy="378"/>
          </a:xfrm>
        </p:grpSpPr>
        <p:sp>
          <p:nvSpPr>
            <p:cNvPr id="10266" name="Text Box 46"/>
            <p:cNvSpPr txBox="1">
              <a:spLocks noChangeArrowheads="1"/>
            </p:cNvSpPr>
            <p:nvPr/>
          </p:nvSpPr>
          <p:spPr bwMode="auto">
            <a:xfrm>
              <a:off x="3463" y="2969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0267" name="Text Box 47"/>
            <p:cNvSpPr txBox="1">
              <a:spLocks noChangeArrowheads="1"/>
            </p:cNvSpPr>
            <p:nvPr/>
          </p:nvSpPr>
          <p:spPr bwMode="auto">
            <a:xfrm>
              <a:off x="2556" y="2969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2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68" name="Text Box 48"/>
            <p:cNvSpPr txBox="1">
              <a:spLocks noChangeArrowheads="1"/>
            </p:cNvSpPr>
            <p:nvPr/>
          </p:nvSpPr>
          <p:spPr bwMode="auto">
            <a:xfrm>
              <a:off x="3749" y="2969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B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69" name="Text Box 49"/>
            <p:cNvSpPr txBox="1">
              <a:spLocks noChangeArrowheads="1"/>
            </p:cNvSpPr>
            <p:nvPr/>
          </p:nvSpPr>
          <p:spPr bwMode="auto">
            <a:xfrm>
              <a:off x="4010" y="2969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C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70" name="Text Box 50"/>
            <p:cNvSpPr txBox="1">
              <a:spLocks noChangeArrowheads="1"/>
            </p:cNvSpPr>
            <p:nvPr/>
          </p:nvSpPr>
          <p:spPr bwMode="auto">
            <a:xfrm>
              <a:off x="4296" y="2969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0271" name="Text Box 56"/>
            <p:cNvSpPr txBox="1">
              <a:spLocks noChangeArrowheads="1"/>
            </p:cNvSpPr>
            <p:nvPr/>
          </p:nvSpPr>
          <p:spPr bwMode="auto">
            <a:xfrm>
              <a:off x="757" y="2969"/>
              <a:ext cx="14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q.pop</a:t>
              </a:r>
              <a:r>
                <a:rPr lang="en-US" sz="1800" b="1" dirty="0" smtClean="0">
                  <a:latin typeface="Courier New" pitchFamily="49" charset="0"/>
                </a:rPr>
                <a:t>();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0272" name="AutoShape 69"/>
            <p:cNvSpPr>
              <a:spLocks noChangeArrowheads="1"/>
            </p:cNvSpPr>
            <p:nvPr/>
          </p:nvSpPr>
          <p:spPr bwMode="auto">
            <a:xfrm>
              <a:off x="3805" y="3210"/>
              <a:ext cx="136" cy="137"/>
            </a:xfrm>
            <a:prstGeom prst="upArrow">
              <a:avLst>
                <a:gd name="adj1" fmla="val 50000"/>
                <a:gd name="adj2" fmla="val 25184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Text Box 96"/>
            <p:cNvSpPr txBox="1">
              <a:spLocks noChangeArrowheads="1"/>
            </p:cNvSpPr>
            <p:nvPr/>
          </p:nvSpPr>
          <p:spPr bwMode="auto">
            <a:xfrm>
              <a:off x="3033" y="2969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</a:t>
              </a:r>
              <a:endParaRPr lang="th-TH" sz="1800" b="1">
                <a:latin typeface="Courier New" pitchFamily="49" charset="0"/>
              </a:endParaRPr>
            </a:p>
          </p:txBody>
        </p:sp>
      </p:grp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1201738" y="5568950"/>
            <a:ext cx="6045200" cy="600075"/>
            <a:chOff x="757" y="3508"/>
            <a:chExt cx="3808" cy="378"/>
          </a:xfrm>
        </p:grpSpPr>
        <p:sp>
          <p:nvSpPr>
            <p:cNvPr id="10258" name="Text Box 84"/>
            <p:cNvSpPr txBox="1">
              <a:spLocks noChangeArrowheads="1"/>
            </p:cNvSpPr>
            <p:nvPr/>
          </p:nvSpPr>
          <p:spPr bwMode="auto">
            <a:xfrm>
              <a:off x="3463" y="3508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0259" name="Text Box 85"/>
            <p:cNvSpPr txBox="1">
              <a:spLocks noChangeArrowheads="1"/>
            </p:cNvSpPr>
            <p:nvPr/>
          </p:nvSpPr>
          <p:spPr bwMode="auto">
            <a:xfrm>
              <a:off x="2556" y="3508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60" name="Text Box 86"/>
            <p:cNvSpPr txBox="1">
              <a:spLocks noChangeArrowheads="1"/>
            </p:cNvSpPr>
            <p:nvPr/>
          </p:nvSpPr>
          <p:spPr bwMode="auto">
            <a:xfrm>
              <a:off x="3749" y="3508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0261" name="Text Box 87"/>
            <p:cNvSpPr txBox="1">
              <a:spLocks noChangeArrowheads="1"/>
            </p:cNvSpPr>
            <p:nvPr/>
          </p:nvSpPr>
          <p:spPr bwMode="auto">
            <a:xfrm>
              <a:off x="4010" y="3508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C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62" name="Text Box 88"/>
            <p:cNvSpPr txBox="1">
              <a:spLocks noChangeArrowheads="1"/>
            </p:cNvSpPr>
            <p:nvPr/>
          </p:nvSpPr>
          <p:spPr bwMode="auto">
            <a:xfrm>
              <a:off x="4296" y="3508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0263" name="Text Box 89"/>
            <p:cNvSpPr txBox="1">
              <a:spLocks noChangeArrowheads="1"/>
            </p:cNvSpPr>
            <p:nvPr/>
          </p:nvSpPr>
          <p:spPr bwMode="auto">
            <a:xfrm>
              <a:off x="757" y="3508"/>
              <a:ext cx="1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q.pop</a:t>
              </a:r>
              <a:r>
                <a:rPr lang="en-US" sz="1800" b="1" dirty="0" smtClean="0">
                  <a:latin typeface="Courier New" pitchFamily="49" charset="0"/>
                </a:rPr>
                <a:t>();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0264" name="AutoShape 90"/>
            <p:cNvSpPr>
              <a:spLocks noChangeArrowheads="1"/>
            </p:cNvSpPr>
            <p:nvPr/>
          </p:nvSpPr>
          <p:spPr bwMode="auto">
            <a:xfrm>
              <a:off x="4075" y="3749"/>
              <a:ext cx="136" cy="137"/>
            </a:xfrm>
            <a:prstGeom prst="upArrow">
              <a:avLst>
                <a:gd name="adj1" fmla="val 50000"/>
                <a:gd name="adj2" fmla="val 25184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97"/>
            <p:cNvSpPr txBox="1">
              <a:spLocks noChangeArrowheads="1"/>
            </p:cNvSpPr>
            <p:nvPr/>
          </p:nvSpPr>
          <p:spPr bwMode="auto">
            <a:xfrm>
              <a:off x="3033" y="3508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2</a:t>
              </a:r>
              <a:endParaRPr lang="th-TH" sz="1800" b="1">
                <a:latin typeface="Courier New" pitchFamily="49" charset="0"/>
              </a:endParaRPr>
            </a:p>
          </p:txBody>
        </p:sp>
      </p:grp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1201738" y="3062288"/>
            <a:ext cx="6029325" cy="593725"/>
            <a:chOff x="757" y="1929"/>
            <a:chExt cx="3798" cy="374"/>
          </a:xfrm>
        </p:grpSpPr>
        <p:sp>
          <p:nvSpPr>
            <p:cNvPr id="10250" name="Text Box 38"/>
            <p:cNvSpPr txBox="1">
              <a:spLocks noChangeArrowheads="1"/>
            </p:cNvSpPr>
            <p:nvPr/>
          </p:nvSpPr>
          <p:spPr bwMode="auto">
            <a:xfrm>
              <a:off x="3466" y="1929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A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51" name="Text Box 39"/>
            <p:cNvSpPr txBox="1">
              <a:spLocks noChangeArrowheads="1"/>
            </p:cNvSpPr>
            <p:nvPr/>
          </p:nvSpPr>
          <p:spPr bwMode="auto">
            <a:xfrm>
              <a:off x="2559" y="1929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2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52" name="Text Box 40"/>
            <p:cNvSpPr txBox="1">
              <a:spLocks noChangeArrowheads="1"/>
            </p:cNvSpPr>
            <p:nvPr/>
          </p:nvSpPr>
          <p:spPr bwMode="auto">
            <a:xfrm>
              <a:off x="3752" y="1929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B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53" name="Text Box 54"/>
            <p:cNvSpPr txBox="1">
              <a:spLocks noChangeArrowheads="1"/>
            </p:cNvSpPr>
            <p:nvPr/>
          </p:nvSpPr>
          <p:spPr bwMode="auto">
            <a:xfrm>
              <a:off x="757" y="1930"/>
              <a:ext cx="14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q.push</a:t>
              </a:r>
              <a:r>
                <a:rPr lang="en-US" sz="1800" b="1" dirty="0" smtClean="0">
                  <a:latin typeface="Courier New" pitchFamily="49" charset="0"/>
                </a:rPr>
                <a:t>("B</a:t>
              </a:r>
              <a:r>
                <a:rPr lang="en-US" sz="1800" b="1" dirty="0">
                  <a:latin typeface="Courier New" pitchFamily="49" charset="0"/>
                </a:rPr>
                <a:t>");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0254" name="AutoShape 64"/>
            <p:cNvSpPr>
              <a:spLocks noChangeArrowheads="1"/>
            </p:cNvSpPr>
            <p:nvPr/>
          </p:nvSpPr>
          <p:spPr bwMode="auto">
            <a:xfrm>
              <a:off x="3514" y="2166"/>
              <a:ext cx="136" cy="137"/>
            </a:xfrm>
            <a:prstGeom prst="upArrow">
              <a:avLst>
                <a:gd name="adj1" fmla="val 50000"/>
                <a:gd name="adj2" fmla="val 25184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Text Box 94"/>
            <p:cNvSpPr txBox="1">
              <a:spLocks noChangeArrowheads="1"/>
            </p:cNvSpPr>
            <p:nvPr/>
          </p:nvSpPr>
          <p:spPr bwMode="auto">
            <a:xfrm>
              <a:off x="3036" y="1929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0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256" name="Text Box 112"/>
            <p:cNvSpPr txBox="1">
              <a:spLocks noChangeArrowheads="1"/>
            </p:cNvSpPr>
            <p:nvPr/>
          </p:nvSpPr>
          <p:spPr bwMode="auto">
            <a:xfrm>
              <a:off x="4017" y="1930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0257" name="Text Box 113"/>
            <p:cNvSpPr txBox="1">
              <a:spLocks noChangeArrowheads="1"/>
            </p:cNvSpPr>
            <p:nvPr/>
          </p:nvSpPr>
          <p:spPr bwMode="auto">
            <a:xfrm>
              <a:off x="4286" y="1930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721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3" grpId="0" build="p"/>
      <p:bldP spid="8755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ahoma" pitchFamily="34" charset="0"/>
              </a:rPr>
              <a:t>แบบที่ </a:t>
            </a:r>
            <a:r>
              <a:rPr lang="en-US" dirty="0" smtClean="0">
                <a:cs typeface="Tahoma" pitchFamily="34" charset="0"/>
              </a:rPr>
              <a:t>3: </a:t>
            </a:r>
            <a:r>
              <a:rPr lang="th-TH" dirty="0" smtClean="0">
                <a:cs typeface="Tahoma" pitchFamily="34" charset="0"/>
              </a:rPr>
              <a:t>มองอาเรย์เป็นวงวน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4738"/>
            <a:ext cx="8062913" cy="1346200"/>
          </a:xfrm>
        </p:spPr>
        <p:txBody>
          <a:bodyPr/>
          <a:lstStyle/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ถ้าตัวท้ายคิวอยู่ท้ายอาเรย์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เติมตัวใหม่ไม่ได้</a:t>
            </a:r>
          </a:p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มองอาเรย์ให้เป็นแบบวงวน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จะใช้เนื้อที่ได้เต็มที่</a:t>
            </a:r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238126" y="2430463"/>
            <a:ext cx="5557839" cy="1203325"/>
            <a:chOff x="915" y="1531"/>
            <a:chExt cx="3501" cy="758"/>
          </a:xfrm>
        </p:grpSpPr>
        <p:sp>
          <p:nvSpPr>
            <p:cNvPr id="13377" name="Text Box 17"/>
            <p:cNvSpPr txBox="1">
              <a:spLocks noChangeArrowheads="1"/>
            </p:cNvSpPr>
            <p:nvPr/>
          </p:nvSpPr>
          <p:spPr bwMode="auto">
            <a:xfrm>
              <a:off x="2084" y="1716"/>
              <a:ext cx="2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sz="1400" b="1" dirty="0">
                  <a:latin typeface="Courier New" pitchFamily="49" charset="0"/>
                  <a:cs typeface="Angsana New" pitchFamily="18" charset="-34"/>
                </a:rPr>
                <a:t>   </a:t>
              </a:r>
              <a:r>
                <a:rPr lang="en-US" sz="1400" b="1" dirty="0">
                  <a:latin typeface="Courier New" pitchFamily="49" charset="0"/>
                  <a:cs typeface="Angsana New" pitchFamily="18" charset="-34"/>
                </a:rPr>
                <a:t>0   1   2   3   4   5   6   7</a:t>
              </a:r>
              <a:endParaRPr lang="th-TH" sz="1400" b="1" dirty="0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78" name="Text Box 4"/>
            <p:cNvSpPr txBox="1">
              <a:spLocks noChangeArrowheads="1"/>
            </p:cNvSpPr>
            <p:nvPr/>
          </p:nvSpPr>
          <p:spPr bwMode="auto">
            <a:xfrm>
              <a:off x="2056" y="1898"/>
              <a:ext cx="286" cy="237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3379" name="Text Box 6"/>
            <p:cNvSpPr txBox="1">
              <a:spLocks noChangeArrowheads="1"/>
            </p:cNvSpPr>
            <p:nvPr/>
          </p:nvSpPr>
          <p:spPr bwMode="auto">
            <a:xfrm>
              <a:off x="2342" y="1898"/>
              <a:ext cx="269" cy="237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3380" name="Text Box 7"/>
            <p:cNvSpPr txBox="1">
              <a:spLocks noChangeArrowheads="1"/>
            </p:cNvSpPr>
            <p:nvPr/>
          </p:nvSpPr>
          <p:spPr bwMode="auto">
            <a:xfrm>
              <a:off x="2603" y="1898"/>
              <a:ext cx="286" cy="237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3381" name="Text Box 8"/>
            <p:cNvSpPr txBox="1">
              <a:spLocks noChangeArrowheads="1"/>
            </p:cNvSpPr>
            <p:nvPr/>
          </p:nvSpPr>
          <p:spPr bwMode="auto">
            <a:xfrm>
              <a:off x="2889" y="1898"/>
              <a:ext cx="269" cy="237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3382" name="AutoShape 11"/>
            <p:cNvSpPr>
              <a:spLocks noChangeArrowheads="1"/>
            </p:cNvSpPr>
            <p:nvPr/>
          </p:nvSpPr>
          <p:spPr bwMode="auto">
            <a:xfrm>
              <a:off x="3476" y="2152"/>
              <a:ext cx="136" cy="137"/>
            </a:xfrm>
            <a:prstGeom prst="upArrow">
              <a:avLst>
                <a:gd name="adj1" fmla="val 50000"/>
                <a:gd name="adj2" fmla="val 25184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3" name="Text Box 12"/>
            <p:cNvSpPr txBox="1">
              <a:spLocks noChangeArrowheads="1"/>
            </p:cNvSpPr>
            <p:nvPr/>
          </p:nvSpPr>
          <p:spPr bwMode="auto">
            <a:xfrm>
              <a:off x="3161" y="1898"/>
              <a:ext cx="269" cy="237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3384" name="Text Box 13"/>
            <p:cNvSpPr txBox="1">
              <a:spLocks noChangeArrowheads="1"/>
            </p:cNvSpPr>
            <p:nvPr/>
          </p:nvSpPr>
          <p:spPr bwMode="auto">
            <a:xfrm>
              <a:off x="3433" y="1898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X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85" name="Text Box 14"/>
            <p:cNvSpPr txBox="1">
              <a:spLocks noChangeArrowheads="1"/>
            </p:cNvSpPr>
            <p:nvPr/>
          </p:nvSpPr>
          <p:spPr bwMode="auto">
            <a:xfrm>
              <a:off x="3705" y="1898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Y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86" name="Text Box 15"/>
            <p:cNvSpPr txBox="1">
              <a:spLocks noChangeArrowheads="1"/>
            </p:cNvSpPr>
            <p:nvPr/>
          </p:nvSpPr>
          <p:spPr bwMode="auto">
            <a:xfrm>
              <a:off x="3977" y="1898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Z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87" name="Text Box 101"/>
            <p:cNvSpPr txBox="1">
              <a:spLocks noChangeArrowheads="1"/>
            </p:cNvSpPr>
            <p:nvPr/>
          </p:nvSpPr>
          <p:spPr bwMode="auto">
            <a:xfrm>
              <a:off x="2056" y="1531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mData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3388" name="Text Box 102"/>
            <p:cNvSpPr txBox="1">
              <a:spLocks noChangeArrowheads="1"/>
            </p:cNvSpPr>
            <p:nvPr/>
          </p:nvSpPr>
          <p:spPr bwMode="auto">
            <a:xfrm>
              <a:off x="915" y="1531"/>
              <a:ext cx="6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mS</a:t>
              </a:r>
              <a:r>
                <a:rPr lang="en-US" sz="1800" b="1" dirty="0" err="1" smtClean="0">
                  <a:latin typeface="Courier New" pitchFamily="49" charset="0"/>
                </a:rPr>
                <a:t>ize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3389" name="Text Box 104"/>
            <p:cNvSpPr txBox="1">
              <a:spLocks noChangeArrowheads="1"/>
            </p:cNvSpPr>
            <p:nvPr/>
          </p:nvSpPr>
          <p:spPr bwMode="auto">
            <a:xfrm>
              <a:off x="1167" y="1899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3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90" name="Text Box 109"/>
            <p:cNvSpPr txBox="1">
              <a:spLocks noChangeArrowheads="1"/>
            </p:cNvSpPr>
            <p:nvPr/>
          </p:nvSpPr>
          <p:spPr bwMode="auto">
            <a:xfrm>
              <a:off x="1452" y="1531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mFront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3391" name="Text Box 110"/>
            <p:cNvSpPr txBox="1">
              <a:spLocks noChangeArrowheads="1"/>
            </p:cNvSpPr>
            <p:nvPr/>
          </p:nvSpPr>
          <p:spPr bwMode="auto">
            <a:xfrm>
              <a:off x="1614" y="1899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5</a:t>
              </a:r>
              <a:endParaRPr lang="th-TH" sz="1800" b="1">
                <a:latin typeface="Courier New" pitchFamily="49" charset="0"/>
              </a:endParaRPr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6202363" y="2227263"/>
            <a:ext cx="2449512" cy="2320925"/>
            <a:chOff x="2008" y="2357"/>
            <a:chExt cx="1543" cy="1462"/>
          </a:xfrm>
        </p:grpSpPr>
        <p:sp>
          <p:nvSpPr>
            <p:cNvPr id="13358" name="Oval 31"/>
            <p:cNvSpPr>
              <a:spLocks noChangeArrowheads="1"/>
            </p:cNvSpPr>
            <p:nvPr/>
          </p:nvSpPr>
          <p:spPr bwMode="auto">
            <a:xfrm flipH="1">
              <a:off x="2190" y="2493"/>
              <a:ext cx="1179" cy="117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Freeform 114"/>
            <p:cNvSpPr>
              <a:spLocks/>
            </p:cNvSpPr>
            <p:nvPr/>
          </p:nvSpPr>
          <p:spPr bwMode="auto">
            <a:xfrm>
              <a:off x="2190" y="2490"/>
              <a:ext cx="1002" cy="1182"/>
            </a:xfrm>
            <a:custGeom>
              <a:avLst/>
              <a:gdLst>
                <a:gd name="T0" fmla="*/ 1002 w 1002"/>
                <a:gd name="T1" fmla="*/ 174 h 1182"/>
                <a:gd name="T2" fmla="*/ 810 w 1002"/>
                <a:gd name="T3" fmla="*/ 366 h 1182"/>
                <a:gd name="T4" fmla="*/ 726 w 1002"/>
                <a:gd name="T5" fmla="*/ 297 h 1182"/>
                <a:gd name="T6" fmla="*/ 624 w 1002"/>
                <a:gd name="T7" fmla="*/ 276 h 1182"/>
                <a:gd name="T8" fmla="*/ 528 w 1002"/>
                <a:gd name="T9" fmla="*/ 276 h 1182"/>
                <a:gd name="T10" fmla="*/ 423 w 1002"/>
                <a:gd name="T11" fmla="*/ 321 h 1182"/>
                <a:gd name="T12" fmla="*/ 333 w 1002"/>
                <a:gd name="T13" fmla="*/ 393 h 1182"/>
                <a:gd name="T14" fmla="*/ 270 w 1002"/>
                <a:gd name="T15" fmla="*/ 522 h 1182"/>
                <a:gd name="T16" fmla="*/ 267 w 1002"/>
                <a:gd name="T17" fmla="*/ 618 h 1182"/>
                <a:gd name="T18" fmla="*/ 291 w 1002"/>
                <a:gd name="T19" fmla="*/ 711 h 1182"/>
                <a:gd name="T20" fmla="*/ 333 w 1002"/>
                <a:gd name="T21" fmla="*/ 795 h 1182"/>
                <a:gd name="T22" fmla="*/ 387 w 1002"/>
                <a:gd name="T23" fmla="*/ 846 h 1182"/>
                <a:gd name="T24" fmla="*/ 465 w 1002"/>
                <a:gd name="T25" fmla="*/ 891 h 1182"/>
                <a:gd name="T26" fmla="*/ 531 w 1002"/>
                <a:gd name="T27" fmla="*/ 909 h 1182"/>
                <a:gd name="T28" fmla="*/ 588 w 1002"/>
                <a:gd name="T29" fmla="*/ 918 h 1182"/>
                <a:gd name="T30" fmla="*/ 591 w 1002"/>
                <a:gd name="T31" fmla="*/ 1182 h 1182"/>
                <a:gd name="T32" fmla="*/ 489 w 1002"/>
                <a:gd name="T33" fmla="*/ 1170 h 1182"/>
                <a:gd name="T34" fmla="*/ 342 w 1002"/>
                <a:gd name="T35" fmla="*/ 1125 h 1182"/>
                <a:gd name="T36" fmla="*/ 228 w 1002"/>
                <a:gd name="T37" fmla="*/ 1056 h 1182"/>
                <a:gd name="T38" fmla="*/ 147 w 1002"/>
                <a:gd name="T39" fmla="*/ 981 h 1182"/>
                <a:gd name="T40" fmla="*/ 96 w 1002"/>
                <a:gd name="T41" fmla="*/ 912 h 1182"/>
                <a:gd name="T42" fmla="*/ 45 w 1002"/>
                <a:gd name="T43" fmla="*/ 816 h 1182"/>
                <a:gd name="T44" fmla="*/ 12 w 1002"/>
                <a:gd name="T45" fmla="*/ 714 h 1182"/>
                <a:gd name="T46" fmla="*/ 0 w 1002"/>
                <a:gd name="T47" fmla="*/ 606 h 1182"/>
                <a:gd name="T48" fmla="*/ 9 w 1002"/>
                <a:gd name="T49" fmla="*/ 486 h 1182"/>
                <a:gd name="T50" fmla="*/ 36 w 1002"/>
                <a:gd name="T51" fmla="*/ 384 h 1182"/>
                <a:gd name="T52" fmla="*/ 78 w 1002"/>
                <a:gd name="T53" fmla="*/ 288 h 1182"/>
                <a:gd name="T54" fmla="*/ 141 w 1002"/>
                <a:gd name="T55" fmla="*/ 207 h 1182"/>
                <a:gd name="T56" fmla="*/ 237 w 1002"/>
                <a:gd name="T57" fmla="*/ 120 h 1182"/>
                <a:gd name="T58" fmla="*/ 333 w 1002"/>
                <a:gd name="T59" fmla="*/ 57 h 1182"/>
                <a:gd name="T60" fmla="*/ 468 w 1002"/>
                <a:gd name="T61" fmla="*/ 12 h 1182"/>
                <a:gd name="T62" fmla="*/ 615 w 1002"/>
                <a:gd name="T63" fmla="*/ 0 h 1182"/>
                <a:gd name="T64" fmla="*/ 759 w 1002"/>
                <a:gd name="T65" fmla="*/ 27 h 1182"/>
                <a:gd name="T66" fmla="*/ 885 w 1002"/>
                <a:gd name="T67" fmla="*/ 78 h 1182"/>
                <a:gd name="T68" fmla="*/ 960 w 1002"/>
                <a:gd name="T69" fmla="*/ 132 h 1182"/>
                <a:gd name="T70" fmla="*/ 1002 w 1002"/>
                <a:gd name="T71" fmla="*/ 174 h 118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02"/>
                <a:gd name="T109" fmla="*/ 0 h 1182"/>
                <a:gd name="T110" fmla="*/ 1002 w 1002"/>
                <a:gd name="T111" fmla="*/ 1182 h 118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02" h="1182">
                  <a:moveTo>
                    <a:pt x="1002" y="174"/>
                  </a:moveTo>
                  <a:lnTo>
                    <a:pt x="810" y="366"/>
                  </a:lnTo>
                  <a:lnTo>
                    <a:pt x="726" y="297"/>
                  </a:lnTo>
                  <a:lnTo>
                    <a:pt x="624" y="276"/>
                  </a:lnTo>
                  <a:lnTo>
                    <a:pt x="528" y="276"/>
                  </a:lnTo>
                  <a:lnTo>
                    <a:pt x="423" y="321"/>
                  </a:lnTo>
                  <a:lnTo>
                    <a:pt x="333" y="393"/>
                  </a:lnTo>
                  <a:lnTo>
                    <a:pt x="270" y="522"/>
                  </a:lnTo>
                  <a:lnTo>
                    <a:pt x="267" y="618"/>
                  </a:lnTo>
                  <a:lnTo>
                    <a:pt x="291" y="711"/>
                  </a:lnTo>
                  <a:lnTo>
                    <a:pt x="333" y="795"/>
                  </a:lnTo>
                  <a:lnTo>
                    <a:pt x="387" y="846"/>
                  </a:lnTo>
                  <a:lnTo>
                    <a:pt x="465" y="891"/>
                  </a:lnTo>
                  <a:lnTo>
                    <a:pt x="531" y="909"/>
                  </a:lnTo>
                  <a:lnTo>
                    <a:pt x="588" y="918"/>
                  </a:lnTo>
                  <a:lnTo>
                    <a:pt x="591" y="1182"/>
                  </a:lnTo>
                  <a:lnTo>
                    <a:pt x="489" y="1170"/>
                  </a:lnTo>
                  <a:lnTo>
                    <a:pt x="342" y="1125"/>
                  </a:lnTo>
                  <a:lnTo>
                    <a:pt x="228" y="1056"/>
                  </a:lnTo>
                  <a:lnTo>
                    <a:pt x="147" y="981"/>
                  </a:lnTo>
                  <a:lnTo>
                    <a:pt x="96" y="912"/>
                  </a:lnTo>
                  <a:lnTo>
                    <a:pt x="45" y="816"/>
                  </a:lnTo>
                  <a:lnTo>
                    <a:pt x="12" y="714"/>
                  </a:lnTo>
                  <a:lnTo>
                    <a:pt x="0" y="606"/>
                  </a:lnTo>
                  <a:lnTo>
                    <a:pt x="9" y="486"/>
                  </a:lnTo>
                  <a:lnTo>
                    <a:pt x="36" y="384"/>
                  </a:lnTo>
                  <a:lnTo>
                    <a:pt x="78" y="288"/>
                  </a:lnTo>
                  <a:lnTo>
                    <a:pt x="141" y="207"/>
                  </a:lnTo>
                  <a:lnTo>
                    <a:pt x="237" y="120"/>
                  </a:lnTo>
                  <a:lnTo>
                    <a:pt x="333" y="57"/>
                  </a:lnTo>
                  <a:lnTo>
                    <a:pt x="468" y="12"/>
                  </a:lnTo>
                  <a:lnTo>
                    <a:pt x="615" y="0"/>
                  </a:lnTo>
                  <a:lnTo>
                    <a:pt x="759" y="27"/>
                  </a:lnTo>
                  <a:lnTo>
                    <a:pt x="885" y="78"/>
                  </a:lnTo>
                  <a:lnTo>
                    <a:pt x="960" y="132"/>
                  </a:lnTo>
                  <a:lnTo>
                    <a:pt x="1002" y="174"/>
                  </a:lnTo>
                  <a:close/>
                </a:path>
              </a:pathLst>
            </a:custGeom>
            <a:solidFill>
              <a:srgbClr val="CC66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33"/>
            <p:cNvSpPr>
              <a:spLocks noChangeShapeType="1"/>
            </p:cNvSpPr>
            <p:nvPr/>
          </p:nvSpPr>
          <p:spPr bwMode="auto">
            <a:xfrm flipH="1">
              <a:off x="2780" y="2493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Line 34"/>
            <p:cNvSpPr>
              <a:spLocks noChangeShapeType="1"/>
            </p:cNvSpPr>
            <p:nvPr/>
          </p:nvSpPr>
          <p:spPr bwMode="auto">
            <a:xfrm flipH="1">
              <a:off x="2190" y="3083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Line 35"/>
            <p:cNvSpPr>
              <a:spLocks noChangeShapeType="1"/>
            </p:cNvSpPr>
            <p:nvPr/>
          </p:nvSpPr>
          <p:spPr bwMode="auto">
            <a:xfrm flipH="1">
              <a:off x="2371" y="2674"/>
              <a:ext cx="8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Line 37"/>
            <p:cNvSpPr>
              <a:spLocks noChangeShapeType="1"/>
            </p:cNvSpPr>
            <p:nvPr/>
          </p:nvSpPr>
          <p:spPr bwMode="auto">
            <a:xfrm>
              <a:off x="2371" y="2674"/>
              <a:ext cx="8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Oval 32"/>
            <p:cNvSpPr>
              <a:spLocks noChangeArrowheads="1"/>
            </p:cNvSpPr>
            <p:nvPr/>
          </p:nvSpPr>
          <p:spPr bwMode="auto">
            <a:xfrm flipH="1">
              <a:off x="2461" y="2765"/>
              <a:ext cx="636" cy="6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Text Box 30"/>
            <p:cNvSpPr txBox="1">
              <a:spLocks noChangeArrowheads="1"/>
            </p:cNvSpPr>
            <p:nvPr/>
          </p:nvSpPr>
          <p:spPr bwMode="auto">
            <a:xfrm flipH="1">
              <a:off x="2371" y="3627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0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66" name="Text Box 39"/>
            <p:cNvSpPr txBox="1">
              <a:spLocks noChangeArrowheads="1"/>
            </p:cNvSpPr>
            <p:nvPr/>
          </p:nvSpPr>
          <p:spPr bwMode="auto">
            <a:xfrm flipH="1">
              <a:off x="2009" y="3264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1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67" name="Text Box 40"/>
            <p:cNvSpPr txBox="1">
              <a:spLocks noChangeArrowheads="1"/>
            </p:cNvSpPr>
            <p:nvPr/>
          </p:nvSpPr>
          <p:spPr bwMode="auto">
            <a:xfrm flipH="1">
              <a:off x="2008" y="2755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2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68" name="Text Box 41"/>
            <p:cNvSpPr txBox="1">
              <a:spLocks noChangeArrowheads="1"/>
            </p:cNvSpPr>
            <p:nvPr/>
          </p:nvSpPr>
          <p:spPr bwMode="auto">
            <a:xfrm flipH="1">
              <a:off x="2371" y="2357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3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69" name="Text Box 42"/>
            <p:cNvSpPr txBox="1">
              <a:spLocks noChangeArrowheads="1"/>
            </p:cNvSpPr>
            <p:nvPr/>
          </p:nvSpPr>
          <p:spPr bwMode="auto">
            <a:xfrm flipH="1">
              <a:off x="2961" y="2357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4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70" name="Text Box 43"/>
            <p:cNvSpPr txBox="1">
              <a:spLocks noChangeArrowheads="1"/>
            </p:cNvSpPr>
            <p:nvPr/>
          </p:nvSpPr>
          <p:spPr bwMode="auto">
            <a:xfrm flipH="1">
              <a:off x="3324" y="2765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5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71" name="Text Box 44"/>
            <p:cNvSpPr txBox="1">
              <a:spLocks noChangeArrowheads="1"/>
            </p:cNvSpPr>
            <p:nvPr/>
          </p:nvSpPr>
          <p:spPr bwMode="auto">
            <a:xfrm flipH="1">
              <a:off x="3324" y="3264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6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72" name="Text Box 45"/>
            <p:cNvSpPr txBox="1">
              <a:spLocks noChangeArrowheads="1"/>
            </p:cNvSpPr>
            <p:nvPr/>
          </p:nvSpPr>
          <p:spPr bwMode="auto">
            <a:xfrm flipH="1">
              <a:off x="2961" y="3627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7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73" name="Text Box 47"/>
            <p:cNvSpPr txBox="1">
              <a:spLocks noChangeArrowheads="1"/>
            </p:cNvSpPr>
            <p:nvPr/>
          </p:nvSpPr>
          <p:spPr bwMode="auto">
            <a:xfrm flipH="1">
              <a:off x="3097" y="2810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  <a:cs typeface="Angsana New" pitchFamily="18" charset="-34"/>
                </a:rPr>
                <a:t>X</a:t>
              </a:r>
              <a:endParaRPr lang="th-TH" sz="18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74" name="Text Box 48"/>
            <p:cNvSpPr txBox="1">
              <a:spLocks noChangeArrowheads="1"/>
            </p:cNvSpPr>
            <p:nvPr/>
          </p:nvSpPr>
          <p:spPr bwMode="auto">
            <a:xfrm flipH="1">
              <a:off x="3097" y="3128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  <a:cs typeface="Angsana New" pitchFamily="18" charset="-34"/>
                </a:rPr>
                <a:t>Y</a:t>
              </a:r>
              <a:endParaRPr lang="th-TH" sz="18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75" name="Text Box 49"/>
            <p:cNvSpPr txBox="1">
              <a:spLocks noChangeArrowheads="1"/>
            </p:cNvSpPr>
            <p:nvPr/>
          </p:nvSpPr>
          <p:spPr bwMode="auto">
            <a:xfrm flipH="1">
              <a:off x="2870" y="3400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  <a:cs typeface="Angsana New" pitchFamily="18" charset="-34"/>
                </a:rPr>
                <a:t>Z</a:t>
              </a:r>
              <a:endParaRPr lang="th-TH" sz="18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76" name="AutoShape 112"/>
            <p:cNvSpPr>
              <a:spLocks noChangeArrowheads="1"/>
            </p:cNvSpPr>
            <p:nvPr/>
          </p:nvSpPr>
          <p:spPr bwMode="auto">
            <a:xfrm rot="3867804">
              <a:off x="2899" y="2951"/>
              <a:ext cx="136" cy="137"/>
            </a:xfrm>
            <a:prstGeom prst="upArrow">
              <a:avLst>
                <a:gd name="adj1" fmla="val 50000"/>
                <a:gd name="adj2" fmla="val 25184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6660" name="Text Box 116"/>
          <p:cNvSpPr txBox="1">
            <a:spLocks noChangeArrowheads="1"/>
          </p:cNvSpPr>
          <p:nvPr/>
        </p:nvSpPr>
        <p:spPr bwMode="auto">
          <a:xfrm>
            <a:off x="2413000" y="3735388"/>
            <a:ext cx="2447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</a:rPr>
              <a:t>q.push</a:t>
            </a:r>
            <a:r>
              <a:rPr lang="en-US" sz="1800" b="1" dirty="0" smtClean="0">
                <a:latin typeface="Courier New" pitchFamily="49" charset="0"/>
              </a:rPr>
              <a:t>("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");</a:t>
            </a:r>
            <a:endParaRPr lang="th-TH" sz="1800" b="1" dirty="0">
              <a:latin typeface="Courier New" pitchFamily="49" charset="0"/>
            </a:endParaRPr>
          </a:p>
        </p:txBody>
      </p:sp>
      <p:grpSp>
        <p:nvGrpSpPr>
          <p:cNvPr id="4" name="Group 139"/>
          <p:cNvGrpSpPr>
            <a:grpSpLocks/>
          </p:cNvGrpSpPr>
          <p:nvPr/>
        </p:nvGrpSpPr>
        <p:grpSpPr bwMode="auto">
          <a:xfrm>
            <a:off x="6202363" y="4371975"/>
            <a:ext cx="2449512" cy="2427288"/>
            <a:chOff x="3907" y="2754"/>
            <a:chExt cx="1543" cy="1529"/>
          </a:xfrm>
        </p:grpSpPr>
        <p:sp>
          <p:nvSpPr>
            <p:cNvPr id="13338" name="Oval 118"/>
            <p:cNvSpPr>
              <a:spLocks noChangeArrowheads="1"/>
            </p:cNvSpPr>
            <p:nvPr/>
          </p:nvSpPr>
          <p:spPr bwMode="auto">
            <a:xfrm flipH="1">
              <a:off x="4089" y="2957"/>
              <a:ext cx="1179" cy="117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Freeform 137"/>
            <p:cNvSpPr>
              <a:spLocks/>
            </p:cNvSpPr>
            <p:nvPr/>
          </p:nvSpPr>
          <p:spPr bwMode="auto">
            <a:xfrm rot="2681602" flipH="1">
              <a:off x="4176" y="2754"/>
              <a:ext cx="591" cy="1173"/>
            </a:xfrm>
            <a:custGeom>
              <a:avLst/>
              <a:gdLst>
                <a:gd name="T0" fmla="*/ 6 w 591"/>
                <a:gd name="T1" fmla="*/ 0 h 1173"/>
                <a:gd name="T2" fmla="*/ 6 w 591"/>
                <a:gd name="T3" fmla="*/ 270 h 1173"/>
                <a:gd name="T4" fmla="*/ 102 w 591"/>
                <a:gd name="T5" fmla="*/ 276 h 1173"/>
                <a:gd name="T6" fmla="*/ 177 w 591"/>
                <a:gd name="T7" fmla="*/ 315 h 1173"/>
                <a:gd name="T8" fmla="*/ 255 w 591"/>
                <a:gd name="T9" fmla="*/ 381 h 1173"/>
                <a:gd name="T10" fmla="*/ 303 w 591"/>
                <a:gd name="T11" fmla="*/ 468 h 1173"/>
                <a:gd name="T12" fmla="*/ 327 w 591"/>
                <a:gd name="T13" fmla="*/ 576 h 1173"/>
                <a:gd name="T14" fmla="*/ 315 w 591"/>
                <a:gd name="T15" fmla="*/ 672 h 1173"/>
                <a:gd name="T16" fmla="*/ 279 w 591"/>
                <a:gd name="T17" fmla="*/ 765 h 1173"/>
                <a:gd name="T18" fmla="*/ 201 w 591"/>
                <a:gd name="T19" fmla="*/ 846 h 1173"/>
                <a:gd name="T20" fmla="*/ 81 w 591"/>
                <a:gd name="T21" fmla="*/ 903 h 1173"/>
                <a:gd name="T22" fmla="*/ 0 w 591"/>
                <a:gd name="T23" fmla="*/ 912 h 1173"/>
                <a:gd name="T24" fmla="*/ 0 w 591"/>
                <a:gd name="T25" fmla="*/ 1173 h 1173"/>
                <a:gd name="T26" fmla="*/ 129 w 591"/>
                <a:gd name="T27" fmla="*/ 1161 h 1173"/>
                <a:gd name="T28" fmla="*/ 240 w 591"/>
                <a:gd name="T29" fmla="*/ 1125 h 1173"/>
                <a:gd name="T30" fmla="*/ 348 w 591"/>
                <a:gd name="T31" fmla="*/ 1065 h 1173"/>
                <a:gd name="T32" fmla="*/ 423 w 591"/>
                <a:gd name="T33" fmla="*/ 996 h 1173"/>
                <a:gd name="T34" fmla="*/ 495 w 591"/>
                <a:gd name="T35" fmla="*/ 909 h 1173"/>
                <a:gd name="T36" fmla="*/ 540 w 591"/>
                <a:gd name="T37" fmla="*/ 822 h 1173"/>
                <a:gd name="T38" fmla="*/ 579 w 591"/>
                <a:gd name="T39" fmla="*/ 708 h 1173"/>
                <a:gd name="T40" fmla="*/ 591 w 591"/>
                <a:gd name="T41" fmla="*/ 588 h 1173"/>
                <a:gd name="T42" fmla="*/ 582 w 591"/>
                <a:gd name="T43" fmla="*/ 483 h 1173"/>
                <a:gd name="T44" fmla="*/ 561 w 591"/>
                <a:gd name="T45" fmla="*/ 408 h 1173"/>
                <a:gd name="T46" fmla="*/ 522 w 591"/>
                <a:gd name="T47" fmla="*/ 309 h 1173"/>
                <a:gd name="T48" fmla="*/ 456 w 591"/>
                <a:gd name="T49" fmla="*/ 213 h 1173"/>
                <a:gd name="T50" fmla="*/ 357 w 591"/>
                <a:gd name="T51" fmla="*/ 120 h 1173"/>
                <a:gd name="T52" fmla="*/ 249 w 591"/>
                <a:gd name="T53" fmla="*/ 54 h 1173"/>
                <a:gd name="T54" fmla="*/ 114 w 591"/>
                <a:gd name="T55" fmla="*/ 9 h 1173"/>
                <a:gd name="T56" fmla="*/ 6 w 591"/>
                <a:gd name="T57" fmla="*/ 0 h 117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91"/>
                <a:gd name="T88" fmla="*/ 0 h 1173"/>
                <a:gd name="T89" fmla="*/ 591 w 591"/>
                <a:gd name="T90" fmla="*/ 1173 h 117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91" h="1173">
                  <a:moveTo>
                    <a:pt x="6" y="0"/>
                  </a:moveTo>
                  <a:lnTo>
                    <a:pt x="6" y="270"/>
                  </a:lnTo>
                  <a:lnTo>
                    <a:pt x="102" y="276"/>
                  </a:lnTo>
                  <a:lnTo>
                    <a:pt x="177" y="315"/>
                  </a:lnTo>
                  <a:lnTo>
                    <a:pt x="255" y="381"/>
                  </a:lnTo>
                  <a:lnTo>
                    <a:pt x="303" y="468"/>
                  </a:lnTo>
                  <a:lnTo>
                    <a:pt x="327" y="576"/>
                  </a:lnTo>
                  <a:lnTo>
                    <a:pt x="315" y="672"/>
                  </a:lnTo>
                  <a:lnTo>
                    <a:pt x="279" y="765"/>
                  </a:lnTo>
                  <a:lnTo>
                    <a:pt x="201" y="846"/>
                  </a:lnTo>
                  <a:lnTo>
                    <a:pt x="81" y="903"/>
                  </a:lnTo>
                  <a:lnTo>
                    <a:pt x="0" y="912"/>
                  </a:lnTo>
                  <a:lnTo>
                    <a:pt x="0" y="1173"/>
                  </a:lnTo>
                  <a:lnTo>
                    <a:pt x="129" y="1161"/>
                  </a:lnTo>
                  <a:lnTo>
                    <a:pt x="240" y="1125"/>
                  </a:lnTo>
                  <a:lnTo>
                    <a:pt x="348" y="1065"/>
                  </a:lnTo>
                  <a:lnTo>
                    <a:pt x="423" y="996"/>
                  </a:lnTo>
                  <a:lnTo>
                    <a:pt x="495" y="909"/>
                  </a:lnTo>
                  <a:lnTo>
                    <a:pt x="540" y="822"/>
                  </a:lnTo>
                  <a:lnTo>
                    <a:pt x="579" y="708"/>
                  </a:lnTo>
                  <a:lnTo>
                    <a:pt x="591" y="588"/>
                  </a:lnTo>
                  <a:lnTo>
                    <a:pt x="582" y="483"/>
                  </a:lnTo>
                  <a:lnTo>
                    <a:pt x="561" y="408"/>
                  </a:lnTo>
                  <a:lnTo>
                    <a:pt x="522" y="309"/>
                  </a:lnTo>
                  <a:lnTo>
                    <a:pt x="456" y="213"/>
                  </a:lnTo>
                  <a:lnTo>
                    <a:pt x="357" y="120"/>
                  </a:lnTo>
                  <a:lnTo>
                    <a:pt x="249" y="54"/>
                  </a:lnTo>
                  <a:lnTo>
                    <a:pt x="114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66FF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120"/>
            <p:cNvSpPr>
              <a:spLocks noChangeShapeType="1"/>
            </p:cNvSpPr>
            <p:nvPr/>
          </p:nvSpPr>
          <p:spPr bwMode="auto">
            <a:xfrm flipH="1">
              <a:off x="4679" y="2957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121"/>
            <p:cNvSpPr>
              <a:spLocks noChangeShapeType="1"/>
            </p:cNvSpPr>
            <p:nvPr/>
          </p:nvSpPr>
          <p:spPr bwMode="auto">
            <a:xfrm flipH="1">
              <a:off x="4089" y="3547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122"/>
            <p:cNvSpPr>
              <a:spLocks noChangeShapeType="1"/>
            </p:cNvSpPr>
            <p:nvPr/>
          </p:nvSpPr>
          <p:spPr bwMode="auto">
            <a:xfrm flipH="1">
              <a:off x="4270" y="3138"/>
              <a:ext cx="8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123"/>
            <p:cNvSpPr>
              <a:spLocks noChangeShapeType="1"/>
            </p:cNvSpPr>
            <p:nvPr/>
          </p:nvSpPr>
          <p:spPr bwMode="auto">
            <a:xfrm>
              <a:off x="4270" y="3138"/>
              <a:ext cx="8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Oval 124"/>
            <p:cNvSpPr>
              <a:spLocks noChangeArrowheads="1"/>
            </p:cNvSpPr>
            <p:nvPr/>
          </p:nvSpPr>
          <p:spPr bwMode="auto">
            <a:xfrm flipH="1">
              <a:off x="4360" y="3229"/>
              <a:ext cx="636" cy="6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Text Box 125"/>
            <p:cNvSpPr txBox="1">
              <a:spLocks noChangeArrowheads="1"/>
            </p:cNvSpPr>
            <p:nvPr/>
          </p:nvSpPr>
          <p:spPr bwMode="auto">
            <a:xfrm flipH="1">
              <a:off x="4270" y="4091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0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46" name="Text Box 126"/>
            <p:cNvSpPr txBox="1">
              <a:spLocks noChangeArrowheads="1"/>
            </p:cNvSpPr>
            <p:nvPr/>
          </p:nvSpPr>
          <p:spPr bwMode="auto">
            <a:xfrm flipH="1">
              <a:off x="3908" y="3728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1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47" name="Text Box 127"/>
            <p:cNvSpPr txBox="1">
              <a:spLocks noChangeArrowheads="1"/>
            </p:cNvSpPr>
            <p:nvPr/>
          </p:nvSpPr>
          <p:spPr bwMode="auto">
            <a:xfrm flipH="1">
              <a:off x="3907" y="3219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2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48" name="Text Box 128"/>
            <p:cNvSpPr txBox="1">
              <a:spLocks noChangeArrowheads="1"/>
            </p:cNvSpPr>
            <p:nvPr/>
          </p:nvSpPr>
          <p:spPr bwMode="auto">
            <a:xfrm flipH="1">
              <a:off x="4270" y="2821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3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49" name="Text Box 129"/>
            <p:cNvSpPr txBox="1">
              <a:spLocks noChangeArrowheads="1"/>
            </p:cNvSpPr>
            <p:nvPr/>
          </p:nvSpPr>
          <p:spPr bwMode="auto">
            <a:xfrm flipH="1">
              <a:off x="4860" y="2821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4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50" name="Text Box 130"/>
            <p:cNvSpPr txBox="1">
              <a:spLocks noChangeArrowheads="1"/>
            </p:cNvSpPr>
            <p:nvPr/>
          </p:nvSpPr>
          <p:spPr bwMode="auto">
            <a:xfrm flipH="1">
              <a:off x="5223" y="3229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5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51" name="Text Box 131"/>
            <p:cNvSpPr txBox="1">
              <a:spLocks noChangeArrowheads="1"/>
            </p:cNvSpPr>
            <p:nvPr/>
          </p:nvSpPr>
          <p:spPr bwMode="auto">
            <a:xfrm flipH="1">
              <a:off x="5223" y="3728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6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52" name="Text Box 132"/>
            <p:cNvSpPr txBox="1">
              <a:spLocks noChangeArrowheads="1"/>
            </p:cNvSpPr>
            <p:nvPr/>
          </p:nvSpPr>
          <p:spPr bwMode="auto">
            <a:xfrm flipH="1">
              <a:off x="4860" y="4091"/>
              <a:ext cx="2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Courier New" pitchFamily="49" charset="0"/>
                  <a:cs typeface="Angsana New" pitchFamily="18" charset="-34"/>
                </a:rPr>
                <a:t>7</a:t>
              </a:r>
              <a:endParaRPr lang="th-TH" sz="14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53" name="Text Box 133"/>
            <p:cNvSpPr txBox="1">
              <a:spLocks noChangeArrowheads="1"/>
            </p:cNvSpPr>
            <p:nvPr/>
          </p:nvSpPr>
          <p:spPr bwMode="auto">
            <a:xfrm flipH="1">
              <a:off x="4996" y="3274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  <a:cs typeface="Angsana New" pitchFamily="18" charset="-34"/>
                </a:rPr>
                <a:t>X</a:t>
              </a:r>
              <a:endParaRPr lang="th-TH" sz="18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54" name="Text Box 134"/>
            <p:cNvSpPr txBox="1">
              <a:spLocks noChangeArrowheads="1"/>
            </p:cNvSpPr>
            <p:nvPr/>
          </p:nvSpPr>
          <p:spPr bwMode="auto">
            <a:xfrm flipH="1">
              <a:off x="4996" y="3592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  <a:cs typeface="Angsana New" pitchFamily="18" charset="-34"/>
                </a:rPr>
                <a:t>Y</a:t>
              </a:r>
              <a:endParaRPr lang="th-TH" sz="18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55" name="Text Box 135"/>
            <p:cNvSpPr txBox="1">
              <a:spLocks noChangeArrowheads="1"/>
            </p:cNvSpPr>
            <p:nvPr/>
          </p:nvSpPr>
          <p:spPr bwMode="auto">
            <a:xfrm flipH="1">
              <a:off x="4769" y="3864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  <a:cs typeface="Angsana New" pitchFamily="18" charset="-34"/>
                </a:rPr>
                <a:t>Z</a:t>
              </a:r>
              <a:endParaRPr lang="th-TH" sz="18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56" name="AutoShape 136"/>
            <p:cNvSpPr>
              <a:spLocks noChangeArrowheads="1"/>
            </p:cNvSpPr>
            <p:nvPr/>
          </p:nvSpPr>
          <p:spPr bwMode="auto">
            <a:xfrm rot="3867804">
              <a:off x="4798" y="3415"/>
              <a:ext cx="136" cy="137"/>
            </a:xfrm>
            <a:prstGeom prst="upArrow">
              <a:avLst>
                <a:gd name="adj1" fmla="val 50000"/>
                <a:gd name="adj2" fmla="val 25184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Text Box 138"/>
            <p:cNvSpPr txBox="1">
              <a:spLocks noChangeArrowheads="1"/>
            </p:cNvSpPr>
            <p:nvPr/>
          </p:nvSpPr>
          <p:spPr bwMode="auto">
            <a:xfrm flipH="1">
              <a:off x="4387" y="3844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cs typeface="Angsana New" pitchFamily="18" charset="-34"/>
                </a:rPr>
                <a:t>A</a:t>
              </a:r>
              <a:endParaRPr lang="th-TH" sz="1800" b="1">
                <a:solidFill>
                  <a:srgbClr val="FF3300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</p:grp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273051" y="5187950"/>
            <a:ext cx="5522914" cy="1203325"/>
            <a:chOff x="937" y="1531"/>
            <a:chExt cx="3479" cy="758"/>
          </a:xfrm>
        </p:grpSpPr>
        <p:sp>
          <p:nvSpPr>
            <p:cNvPr id="13323" name="Text Box 141"/>
            <p:cNvSpPr txBox="1">
              <a:spLocks noChangeArrowheads="1"/>
            </p:cNvSpPr>
            <p:nvPr/>
          </p:nvSpPr>
          <p:spPr bwMode="auto">
            <a:xfrm>
              <a:off x="2084" y="1716"/>
              <a:ext cx="2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sz="1400" b="1" dirty="0">
                  <a:latin typeface="Courier New" pitchFamily="49" charset="0"/>
                  <a:cs typeface="Angsana New" pitchFamily="18" charset="-34"/>
                </a:rPr>
                <a:t>   </a:t>
              </a:r>
              <a:r>
                <a:rPr lang="en-US" sz="1400" b="1" dirty="0">
                  <a:latin typeface="Courier New" pitchFamily="49" charset="0"/>
                  <a:cs typeface="Angsana New" pitchFamily="18" charset="-34"/>
                </a:rPr>
                <a:t>0   1   2   3   4   5   6   7</a:t>
              </a:r>
              <a:endParaRPr lang="th-TH" sz="1400" b="1" dirty="0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324" name="Text Box 142"/>
            <p:cNvSpPr txBox="1">
              <a:spLocks noChangeArrowheads="1"/>
            </p:cNvSpPr>
            <p:nvPr/>
          </p:nvSpPr>
          <p:spPr bwMode="auto">
            <a:xfrm>
              <a:off x="2056" y="1898"/>
              <a:ext cx="286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A</a:t>
              </a:r>
              <a:endParaRPr lang="th-TH" sz="1800" b="1">
                <a:solidFill>
                  <a:srgbClr val="FF3300"/>
                </a:solidFill>
                <a:latin typeface="Courier New" pitchFamily="49" charset="0"/>
              </a:endParaRPr>
            </a:p>
          </p:txBody>
        </p:sp>
        <p:sp>
          <p:nvSpPr>
            <p:cNvPr id="13325" name="Text Box 143"/>
            <p:cNvSpPr txBox="1">
              <a:spLocks noChangeArrowheads="1"/>
            </p:cNvSpPr>
            <p:nvPr/>
          </p:nvSpPr>
          <p:spPr bwMode="auto">
            <a:xfrm>
              <a:off x="2342" y="1898"/>
              <a:ext cx="269" cy="237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3326" name="Text Box 144"/>
            <p:cNvSpPr txBox="1">
              <a:spLocks noChangeArrowheads="1"/>
            </p:cNvSpPr>
            <p:nvPr/>
          </p:nvSpPr>
          <p:spPr bwMode="auto">
            <a:xfrm>
              <a:off x="2603" y="1898"/>
              <a:ext cx="286" cy="237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3327" name="Text Box 145"/>
            <p:cNvSpPr txBox="1">
              <a:spLocks noChangeArrowheads="1"/>
            </p:cNvSpPr>
            <p:nvPr/>
          </p:nvSpPr>
          <p:spPr bwMode="auto">
            <a:xfrm>
              <a:off x="2889" y="1898"/>
              <a:ext cx="269" cy="237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3328" name="AutoShape 146"/>
            <p:cNvSpPr>
              <a:spLocks noChangeArrowheads="1"/>
            </p:cNvSpPr>
            <p:nvPr/>
          </p:nvSpPr>
          <p:spPr bwMode="auto">
            <a:xfrm>
              <a:off x="3476" y="2152"/>
              <a:ext cx="136" cy="137"/>
            </a:xfrm>
            <a:prstGeom prst="upArrow">
              <a:avLst>
                <a:gd name="adj1" fmla="val 50000"/>
                <a:gd name="adj2" fmla="val 25184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Text Box 147"/>
            <p:cNvSpPr txBox="1">
              <a:spLocks noChangeArrowheads="1"/>
            </p:cNvSpPr>
            <p:nvPr/>
          </p:nvSpPr>
          <p:spPr bwMode="auto">
            <a:xfrm>
              <a:off x="3161" y="1898"/>
              <a:ext cx="269" cy="237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3330" name="Text Box 148"/>
            <p:cNvSpPr txBox="1">
              <a:spLocks noChangeArrowheads="1"/>
            </p:cNvSpPr>
            <p:nvPr/>
          </p:nvSpPr>
          <p:spPr bwMode="auto">
            <a:xfrm>
              <a:off x="3433" y="1898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X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31" name="Text Box 149"/>
            <p:cNvSpPr txBox="1">
              <a:spLocks noChangeArrowheads="1"/>
            </p:cNvSpPr>
            <p:nvPr/>
          </p:nvSpPr>
          <p:spPr bwMode="auto">
            <a:xfrm>
              <a:off x="3705" y="1898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Y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32" name="Text Box 150"/>
            <p:cNvSpPr txBox="1">
              <a:spLocks noChangeArrowheads="1"/>
            </p:cNvSpPr>
            <p:nvPr/>
          </p:nvSpPr>
          <p:spPr bwMode="auto">
            <a:xfrm>
              <a:off x="3977" y="1898"/>
              <a:ext cx="269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Z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33" name="Text Box 151"/>
            <p:cNvSpPr txBox="1">
              <a:spLocks noChangeArrowheads="1"/>
            </p:cNvSpPr>
            <p:nvPr/>
          </p:nvSpPr>
          <p:spPr bwMode="auto">
            <a:xfrm>
              <a:off x="2056" y="1531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mData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3334" name="Text Box 152"/>
            <p:cNvSpPr txBox="1">
              <a:spLocks noChangeArrowheads="1"/>
            </p:cNvSpPr>
            <p:nvPr/>
          </p:nvSpPr>
          <p:spPr bwMode="auto">
            <a:xfrm>
              <a:off x="937" y="1531"/>
              <a:ext cx="5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3335" name="Text Box 153"/>
            <p:cNvSpPr txBox="1">
              <a:spLocks noChangeArrowheads="1"/>
            </p:cNvSpPr>
            <p:nvPr/>
          </p:nvSpPr>
          <p:spPr bwMode="auto">
            <a:xfrm>
              <a:off x="1167" y="1899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4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36" name="Text Box 154"/>
            <p:cNvSpPr txBox="1">
              <a:spLocks noChangeArrowheads="1"/>
            </p:cNvSpPr>
            <p:nvPr/>
          </p:nvSpPr>
          <p:spPr bwMode="auto">
            <a:xfrm>
              <a:off x="1452" y="1531"/>
              <a:ext cx="6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mFront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3337" name="Text Box 155"/>
            <p:cNvSpPr txBox="1">
              <a:spLocks noChangeArrowheads="1"/>
            </p:cNvSpPr>
            <p:nvPr/>
          </p:nvSpPr>
          <p:spPr bwMode="auto">
            <a:xfrm>
              <a:off x="1614" y="1899"/>
              <a:ext cx="27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5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876700" name="Rectangle 156"/>
          <p:cNvSpPr>
            <a:spLocks noChangeArrowheads="1"/>
          </p:cNvSpPr>
          <p:nvPr/>
        </p:nvSpPr>
        <p:spPr bwMode="auto">
          <a:xfrm>
            <a:off x="526564" y="4293096"/>
            <a:ext cx="4639201" cy="64633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b = 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mFront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+ 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) % </a:t>
            </a:r>
            <a:r>
              <a:rPr lang="en-US" sz="1800" b="1" dirty="0" err="1" smtClean="0">
                <a:latin typeface="Courier New" pitchFamily="49" charset="0"/>
              </a:rPr>
              <a:t>mCap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 smtClean="0">
                <a:latin typeface="Courier New" pitchFamily="49" charset="0"/>
              </a:rPr>
              <a:t>[b</a:t>
            </a:r>
            <a:r>
              <a:rPr lang="en-US" sz="1800" b="1" dirty="0">
                <a:latin typeface="Courier New" pitchFamily="49" charset="0"/>
              </a:rPr>
              <a:t>] = e; 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++;</a:t>
            </a:r>
          </a:p>
        </p:txBody>
      </p:sp>
      <p:sp>
        <p:nvSpPr>
          <p:cNvPr id="876701" name="Oval 157"/>
          <p:cNvSpPr>
            <a:spLocks noChangeArrowheads="1"/>
          </p:cNvSpPr>
          <p:nvPr/>
        </p:nvSpPr>
        <p:spPr bwMode="auto">
          <a:xfrm>
            <a:off x="6716713" y="3697288"/>
            <a:ext cx="804862" cy="80486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2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7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67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6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6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build="p"/>
      <p:bldP spid="876660" grpId="0"/>
      <p:bldP spid="876700" grpId="0" build="p" animBg="1"/>
      <p:bldP spid="876701" grpId="0" animBg="1"/>
      <p:bldP spid="87670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720026" y="771903"/>
            <a:ext cx="7758956" cy="6093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queue {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T*     </a:t>
            </a: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mFront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public: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queue() </a:t>
            </a:r>
            <a:r>
              <a:rPr lang="en-US" sz="1800" b="1" dirty="0" smtClean="0">
                <a:latin typeface="Courier New" pitchFamily="49" charset="0"/>
              </a:rPr>
              <a:t>				{ ... 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queue(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queue&lt;T</a:t>
            </a:r>
            <a:r>
              <a:rPr lang="en-US" sz="1800" b="1" dirty="0">
                <a:latin typeface="Courier New" pitchFamily="49" charset="0"/>
              </a:rPr>
              <a:t>&gt;&amp; a) 	{ 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~queue()   </a:t>
            </a:r>
            <a:r>
              <a:rPr lang="en-US" sz="1800" b="1" dirty="0" smtClean="0">
                <a:latin typeface="Courier New" pitchFamily="49" charset="0"/>
              </a:rPr>
              <a:t>			{ ... </a:t>
            </a: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//------------- capacity function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----------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empty</a:t>
            </a:r>
            <a:r>
              <a:rPr lang="en-US" sz="1800" b="1" dirty="0" smtClean="0"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	</a:t>
            </a:r>
            <a:r>
              <a:rPr lang="en-US" sz="1800" b="1" dirty="0" smtClean="0">
                <a:latin typeface="Courier New" pitchFamily="49" charset="0"/>
              </a:rPr>
              <a:t>	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size</a:t>
            </a:r>
            <a:r>
              <a:rPr lang="en-US" sz="1800" b="1" dirty="0" smtClean="0"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	</a:t>
            </a:r>
            <a:r>
              <a:rPr lang="en-US" sz="1800" b="1" dirty="0" smtClean="0">
                <a:latin typeface="Courier New" pitchFamily="49" charset="0"/>
              </a:rPr>
              <a:t>		{ </a:t>
            </a:r>
            <a:r>
              <a:rPr lang="en-US" sz="1800" b="1" dirty="0">
                <a:latin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//----------------- access -----------------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T</a:t>
            </a:r>
            <a:r>
              <a:rPr lang="en-US" sz="1800" b="1" dirty="0">
                <a:latin typeface="Courier New" pitchFamily="49" charset="0"/>
              </a:rPr>
              <a:t>&amp; </a:t>
            </a:r>
            <a:r>
              <a:rPr lang="en-US" sz="1800" b="1" dirty="0" smtClean="0">
                <a:latin typeface="Courier New" pitchFamily="49" charset="0"/>
              </a:rPr>
              <a:t>front()		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</a:t>
            </a:r>
            <a:r>
              <a:rPr lang="en-US" sz="1800" b="1" dirty="0" smtClean="0">
                <a:latin typeface="Courier New" pitchFamily="49" charset="0"/>
              </a:rPr>
              <a:t>back()</a:t>
            </a:r>
            <a:r>
              <a:rPr lang="en-US" sz="1800" b="1" dirty="0">
                <a:latin typeface="Courier New" pitchFamily="49" charset="0"/>
              </a:rPr>
              <a:t>			{ 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//----------------- modifier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---------------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</a:t>
            </a:r>
            <a:r>
              <a:rPr lang="en-US" sz="1800" b="1" dirty="0" smtClean="0">
                <a:latin typeface="Courier New" pitchFamily="49" charset="0"/>
              </a:rPr>
              <a:t>push(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T&amp; </a:t>
            </a:r>
            <a:r>
              <a:rPr lang="en-US" sz="1800" b="1" dirty="0" smtClean="0">
                <a:latin typeface="Courier New" pitchFamily="49" charset="0"/>
              </a:rPr>
              <a:t>e</a:t>
            </a:r>
            <a:r>
              <a:rPr lang="en-US" sz="1800" b="1" dirty="0" smtClean="0">
                <a:latin typeface="Courier New" pitchFamily="49" charset="0"/>
              </a:rPr>
              <a:t>)	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</a:t>
            </a:r>
            <a:r>
              <a:rPr lang="en-US" sz="1800" b="1" dirty="0" smtClean="0">
                <a:latin typeface="Courier New" pitchFamily="49" charset="0"/>
              </a:rPr>
              <a:t>pop() </a:t>
            </a: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smtClean="0">
                <a:latin typeface="Courier New" pitchFamily="49" charset="0"/>
              </a:rPr>
              <a:t>	{ </a:t>
            </a:r>
            <a:r>
              <a:rPr lang="en-US" sz="1800" b="1" dirty="0">
                <a:latin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queue.h</a:t>
            </a:r>
            <a:r>
              <a:rPr lang="en-US" dirty="0" smtClean="0"/>
              <a:t> : </a:t>
            </a:r>
            <a:r>
              <a:rPr lang="th-TH" dirty="0" smtClean="0"/>
              <a:t>ใช้อาเรย์เก็บข้อมูล</a:t>
            </a:r>
            <a:endParaRPr lang="th-TH" dirty="0"/>
          </a:p>
        </p:txBody>
      </p:sp>
      <p:grpSp>
        <p:nvGrpSpPr>
          <p:cNvPr id="19" name="Group 18"/>
          <p:cNvGrpSpPr/>
          <p:nvPr/>
        </p:nvGrpSpPr>
        <p:grpSpPr>
          <a:xfrm>
            <a:off x="3443844" y="1174623"/>
            <a:ext cx="4808785" cy="851673"/>
            <a:chOff x="1840657" y="3941578"/>
            <a:chExt cx="4808785" cy="851673"/>
          </a:xfrm>
        </p:grpSpPr>
        <p:sp>
          <p:nvSpPr>
            <p:cNvPr id="20" name="Rectangle 19"/>
            <p:cNvSpPr/>
            <p:nvPr/>
          </p:nvSpPr>
          <p:spPr>
            <a:xfrm>
              <a:off x="1840657" y="3941578"/>
              <a:ext cx="2755075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2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3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2</a:t>
              </a:r>
              <a:endParaRPr lang="en-US" sz="1800" dirty="0">
                <a:solidFill>
                  <a:srgbClr val="000000"/>
                </a:solidFill>
                <a:ea typeface="Calibri"/>
                <a:cs typeface="Cordia New"/>
              </a:endParaRPr>
            </a:p>
          </p:txBody>
        </p:sp>
        <p:sp>
          <p:nvSpPr>
            <p:cNvPr id="25" name="Text Box 87"/>
            <p:cNvSpPr txBox="1"/>
            <p:nvPr/>
          </p:nvSpPr>
          <p:spPr>
            <a:xfrm>
              <a:off x="26093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1800" dirty="0">
                <a:solidFill>
                  <a:srgbClr val="000000"/>
                </a:solidFill>
                <a:ea typeface="Calibri"/>
                <a:cs typeface="Cordia New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963643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9" name="Text Box 87"/>
            <p:cNvSpPr txBox="1"/>
            <p:nvPr/>
          </p:nvSpPr>
          <p:spPr>
            <a:xfrm>
              <a:off x="1861244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mFront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91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720026" y="771903"/>
            <a:ext cx="7758956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template 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queue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...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public: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queue()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cap = 1;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 = new T[cap]();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 = cap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= 0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 err="1">
                <a:latin typeface="Courier New" pitchFamily="49" charset="0"/>
              </a:rPr>
              <a:t>mFront</a:t>
            </a:r>
            <a:r>
              <a:rPr lang="en-US" sz="1800" b="1" dirty="0">
                <a:latin typeface="Courier New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queue(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queue&lt;T&gt;&amp; a)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= new T[</a:t>
            </a:r>
            <a:r>
              <a:rPr lang="en-US" sz="1800" b="1" dirty="0" err="1">
                <a:latin typeface="Courier New" pitchFamily="49" charset="0"/>
              </a:rPr>
              <a:t>a.mCap</a:t>
            </a:r>
            <a:r>
              <a:rPr lang="en-US" sz="1800" b="1" dirty="0">
                <a:latin typeface="Courier New" pitchFamily="49" charset="0"/>
              </a:rPr>
              <a:t>]();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mCap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</a:rPr>
              <a:t>a.mCap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</a:rPr>
              <a:t>a.mSize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for 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a.mCap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= </a:t>
            </a:r>
            <a:r>
              <a:rPr lang="en-US" sz="1800" b="1" dirty="0" err="1">
                <a:latin typeface="Courier New" pitchFamily="49" charset="0"/>
              </a:rPr>
              <a:t>a.mData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mFront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</a:rPr>
              <a:t>a.mFront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~queue()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delete []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queue.h</a:t>
            </a:r>
            <a:r>
              <a:rPr lang="en-US" dirty="0" smtClean="0"/>
              <a:t> : constructor &amp; destructor</a:t>
            </a:r>
            <a:endParaRPr lang="th-TH" dirty="0"/>
          </a:p>
        </p:txBody>
      </p:sp>
      <p:grpSp>
        <p:nvGrpSpPr>
          <p:cNvPr id="38" name="Group 37"/>
          <p:cNvGrpSpPr/>
          <p:nvPr/>
        </p:nvGrpSpPr>
        <p:grpSpPr>
          <a:xfrm>
            <a:off x="3443844" y="1174623"/>
            <a:ext cx="4808785" cy="851673"/>
            <a:chOff x="1840657" y="3941578"/>
            <a:chExt cx="4808785" cy="851673"/>
          </a:xfrm>
        </p:grpSpPr>
        <p:sp>
          <p:nvSpPr>
            <p:cNvPr id="39" name="Rectangle 38"/>
            <p:cNvSpPr/>
            <p:nvPr/>
          </p:nvSpPr>
          <p:spPr>
            <a:xfrm>
              <a:off x="1840657" y="3941578"/>
              <a:ext cx="2755075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41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42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2</a:t>
              </a:r>
              <a:endParaRPr lang="en-US" sz="1800" dirty="0">
                <a:solidFill>
                  <a:srgbClr val="000000"/>
                </a:solidFill>
                <a:ea typeface="Calibri"/>
                <a:cs typeface="Cordia New"/>
              </a:endParaRPr>
            </a:p>
          </p:txBody>
        </p:sp>
        <p:sp>
          <p:nvSpPr>
            <p:cNvPr id="44" name="Text Box 87"/>
            <p:cNvSpPr txBox="1"/>
            <p:nvPr/>
          </p:nvSpPr>
          <p:spPr>
            <a:xfrm>
              <a:off x="26093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1800" dirty="0">
                <a:solidFill>
                  <a:srgbClr val="000000"/>
                </a:solidFill>
                <a:ea typeface="Calibri"/>
                <a:cs typeface="Cordia New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1963643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52" name="Text Box 87"/>
            <p:cNvSpPr txBox="1"/>
            <p:nvPr/>
          </p:nvSpPr>
          <p:spPr>
            <a:xfrm>
              <a:off x="1861244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mFront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01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696275" y="819402"/>
            <a:ext cx="7758956" cy="498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</a:rPr>
              <a:t>queue {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protected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T*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mFront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public: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empty()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return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== 0;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size()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return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empty,  size</a:t>
            </a:r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67595" y="1756514"/>
            <a:ext cx="4808785" cy="851673"/>
            <a:chOff x="1840657" y="3941578"/>
            <a:chExt cx="4808785" cy="851673"/>
          </a:xfrm>
        </p:grpSpPr>
        <p:sp>
          <p:nvSpPr>
            <p:cNvPr id="18" name="Rectangle 17"/>
            <p:cNvSpPr/>
            <p:nvPr/>
          </p:nvSpPr>
          <p:spPr>
            <a:xfrm>
              <a:off x="1840657" y="3941578"/>
              <a:ext cx="2755075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0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1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2</a:t>
              </a:r>
              <a:endParaRPr lang="en-US" sz="1800" dirty="0">
                <a:solidFill>
                  <a:srgbClr val="000000"/>
                </a:solidFill>
                <a:ea typeface="Calibri"/>
                <a:cs typeface="Cordia New"/>
              </a:endParaRPr>
            </a:p>
          </p:txBody>
        </p:sp>
        <p:sp>
          <p:nvSpPr>
            <p:cNvPr id="23" name="Text Box 87"/>
            <p:cNvSpPr txBox="1"/>
            <p:nvPr/>
          </p:nvSpPr>
          <p:spPr>
            <a:xfrm>
              <a:off x="26093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1800" dirty="0">
                <a:solidFill>
                  <a:srgbClr val="000000"/>
                </a:solidFill>
                <a:ea typeface="Calibri"/>
                <a:cs typeface="Cordia New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963643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1" name="Text Box 87"/>
            <p:cNvSpPr txBox="1"/>
            <p:nvPr/>
          </p:nvSpPr>
          <p:spPr>
            <a:xfrm>
              <a:off x="1861244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mFront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738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696275" y="819402"/>
            <a:ext cx="7758956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</a:rPr>
              <a:t>queue {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T</a:t>
            </a:r>
            <a:r>
              <a:rPr lang="en-US" sz="1800" b="1" dirty="0">
                <a:latin typeface="Courier New" pitchFamily="49" charset="0"/>
              </a:rPr>
              <a:t>*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mFront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public: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front()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if (size() == 0)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  throw </a:t>
            </a:r>
            <a:r>
              <a:rPr lang="en-US" sz="1800" b="1" dirty="0" err="1">
                <a:latin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</a:rPr>
              <a:t>::</a:t>
            </a:r>
            <a:r>
              <a:rPr lang="en-US" sz="1800" b="1" dirty="0" err="1">
                <a:latin typeface="Courier New" pitchFamily="49" charset="0"/>
              </a:rPr>
              <a:t>out_of_range</a:t>
            </a:r>
            <a:r>
              <a:rPr lang="en-US" sz="1800" b="1" dirty="0">
                <a:latin typeface="Courier New" pitchFamily="49" charset="0"/>
              </a:rPr>
              <a:t>("index of out range") 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return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mFront</a:t>
            </a:r>
            <a:r>
              <a:rPr lang="en-US" sz="1800" b="1" dirty="0">
                <a:latin typeface="Courier New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back()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if (size() == 0)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  throw </a:t>
            </a:r>
            <a:r>
              <a:rPr lang="en-US" sz="1800" b="1" dirty="0" err="1">
                <a:latin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</a:rPr>
              <a:t>::</a:t>
            </a:r>
            <a:r>
              <a:rPr lang="en-US" sz="1800" b="1" dirty="0" err="1">
                <a:latin typeface="Courier New" pitchFamily="49" charset="0"/>
              </a:rPr>
              <a:t>out_of_range</a:t>
            </a:r>
            <a:r>
              <a:rPr lang="en-US" sz="1800" b="1" dirty="0">
                <a:latin typeface="Courier New" pitchFamily="49" charset="0"/>
              </a:rPr>
              <a:t>("index of out range") 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return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[(</a:t>
            </a:r>
            <a:r>
              <a:rPr lang="en-US" sz="1800" b="1" dirty="0" err="1">
                <a:latin typeface="Courier New" pitchFamily="49" charset="0"/>
              </a:rPr>
              <a:t>mFront</a:t>
            </a:r>
            <a:r>
              <a:rPr lang="en-US" sz="1800" b="1" dirty="0">
                <a:latin typeface="Courier New" pitchFamily="49" charset="0"/>
              </a:rPr>
              <a:t> +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- 1) %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front,  back</a:t>
            </a:r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67595" y="1756514"/>
            <a:ext cx="4808785" cy="851673"/>
            <a:chOff x="1840657" y="3941578"/>
            <a:chExt cx="4808785" cy="851673"/>
          </a:xfrm>
        </p:grpSpPr>
        <p:sp>
          <p:nvSpPr>
            <p:cNvPr id="18" name="Rectangle 17"/>
            <p:cNvSpPr/>
            <p:nvPr/>
          </p:nvSpPr>
          <p:spPr>
            <a:xfrm>
              <a:off x="1840657" y="3941578"/>
              <a:ext cx="2755075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0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1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2</a:t>
              </a:r>
              <a:endParaRPr lang="en-US" sz="1800" dirty="0">
                <a:solidFill>
                  <a:srgbClr val="000000"/>
                </a:solidFill>
                <a:ea typeface="Calibri"/>
                <a:cs typeface="Cordia New"/>
              </a:endParaRPr>
            </a:p>
          </p:txBody>
        </p:sp>
        <p:sp>
          <p:nvSpPr>
            <p:cNvPr id="23" name="Text Box 87"/>
            <p:cNvSpPr txBox="1"/>
            <p:nvPr/>
          </p:nvSpPr>
          <p:spPr>
            <a:xfrm>
              <a:off x="26093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1800" dirty="0">
                <a:solidFill>
                  <a:srgbClr val="000000"/>
                </a:solidFill>
                <a:ea typeface="Calibri"/>
                <a:cs typeface="Cordia New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963643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1" name="Text Box 87"/>
            <p:cNvSpPr txBox="1"/>
            <p:nvPr/>
          </p:nvSpPr>
          <p:spPr>
            <a:xfrm>
              <a:off x="1861244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mFront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92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20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lAM1whIOFiPHmZ6y9dvH5fjxtoqxC7Nc3G52iOyLjzt39/+D+H69+n8NFAHLfERN+qW3/Xsv8A6E1cm+7+7vrr/iJF5l7bN/0wT/0Jq5h0V3/hRKAIUTf/APYU1/n+Vtz/AO3Uuxv/ANihE3ru2t/s0ARPDs+7/B/HUPz/AHZdr1b2b3/y9RIn8LMuygCH5N3/ANjQ6Miu25kSn7F+9u3/AOxTHT+H/wAfSgBuyX723YlMfa/3fn/3/kqVE/i3f7FPR9nzKyp/wGgCJ9u35dqf79M2fukb/wBDp/k/JuVac+373/oa0AN+5/Czv/7LTHRfK/if/cf5KsbFSJ9y/wC89M2bF/zvoAiRNn8X/AHo3y7/AJdu/wD3al2b/wDlk2+l2Ns3bW/3KAKn3P4tm7+CmOmxUbyt6f3P7tW9m/7qf8A/vVDs/uqyP/coAif5/mWVU/2Ki+4z7atOm/8AvI/8XzUbG37WWgCk6fP97ej/ANz5Ki2LCvyrsrQmhVItv/s1VPJVHTb9z/vvbQBF9x93lN/tbKZ/wLe/9xEqXZsbzdzI/wDF81EyLuTb8/8A45QBEm7dt27P9+mff+Vk+dP491TbP9r+L+OmTIqPt3f98UAMeH5f77/+P0PMyfL5rPT9kW7btbf/AA72pnyou3d/8RQBFs3v8vyf+P0P5qfLt/3qleFk2OvyJTXRf42b5KAGJu/56qif9909N0LfxbG/gSjZ8yN99/8Ax+hP4/l2J/ttQAOnzbpdqbqY77P72z++n3Gp/wDEjKq7KH/2V/4G9ADE+9uVvu/3Ke7y70Zd2xv9ihEXfu/ytMRP93f/ALDUAMd/m3bWT/b3U13bO7d8/wDfp2xX2fN8/wDt0103tsf5/wDcoAHmZHT5m2f7dDzMj/30/uJRs3/eXfTH+Tf92gBn2lv4WZEo+2NuTd8j/wALv89N2NtT+BP++6HTyX+99/8A74oAHmbZuaVv++fkeu1+EVzLNr0rNK33a4d9ifNXe/B+FX1S4l/uL/B89AHqlsrG7ujtflIv+XfP9/8Ai/8AZP4f+BUVXBEt9dEKudkWdu7PWTrjj8qKAMbx2n+n2n97yF/9nrl9j793y11vjl9l/af9cF/9Drl3T77bqAInRnb7tDp8nzbvu1Ls+Xbu+Snp9x23b3oAr7GSVFbdsqvhvN+8u3+5s/8AZ6tom/8A+zqF/nf5V+dKAItmxqY/3d33/wDbqw6fPu27N9LN8nzNQBU2fuk2t8lDp/srUuz5P4vnpmz5t3/jlADU2zJ/c/3Pnpzps/23+5sp7w/J8zfPQ6Oj7WoAi8nZ/dfd/s/co+5vbarv/f276lRP4Xb/AL7o8n5/7n+/QBFsZ33ffpjpvX73zVb2KnzbqZs2fL8yJ/t0AV9jP97cmz+OmbPv7vnT/bq26QbE+bZ/7NVd4W+T5fkb/aoAY6K/8LbP79NdN6/Ku9P7/wDdqV0ZPl2q/wDuNvpjou3c25E/hegCL5kVP40/vvUTp/EzbN39ynO6p9/y6a8yeanzLNu/v0AMhT+7t+f+CoXT5k3bdn9z+Cppn/vff/22qJ5vl2rL/wAAoAh+Xf8A33/2KJk37PmVH/uJ8j/8DqZNv8LfJ/FvWmIn99f4v46AIt+xnX/xx6YiS/dVV3/36sbGeLa+7/com+7t+5/wGgCLZsb+/TPubmZfn/8AZalTbu+bakv8LvRMjfIu1XT/AG6AK/zbvlZdn/fFTPD8v8X/AAP5KdsaZPvL/wAAWm+Tsb5fvv8Ae3/xUAM2KnzbvvUb/wCDc2/+49Tfcfd8u/7nyffpNjbfkXZ/uLvoArumx/8AYb72z+Gh02Soy/wfdqZ96M/9/wDi30z5fl3K2/8AufcoAr7Nn3v/ALOjYqP/ABP/ALn30qw+373+u3/+OVE6M6p/c/vpQAz+P5dzr/t/fpjw/f8A7i1M/wB77vyUzYz7GVfJ2/3GoAqb/ubW301933fuP/u/JUr7nb++/wDfhWh0Xdt+/wD79AFf+H5W/wCB16R8H0VLy7b5t+37+6vP0h3o+376fwffr0D4Pwslxd7fkTbQB6VHuS5nHO3ZHjEvy/x9F/h/r0/hop9t+7vrnh1UxxYIh3KfvdG/9l7df4qKAOc8cbX1C2+9/qE/9Caua/i+Wur8ZfPf2/ytv8hf/Z65ryWdv79AEO/+7u/4BT9iv8u3/depd7bX2t8jfwbqb5NAEKI3m/33/wBujeu51anomzev3Ep+z5tu3fQBE8Pz/wDxFQv9z5vuVb2b/vItQzIrpt+5/sP8+6gCJ7b5UZVZ0/2KY6LC3+3/ALdWNjbPmZf+Afw03yV835l/e/33/wDQKAGbNi/36P8Ae21L5O9f4aPv7FZV/wBzbQBFsXb/AOyOtM3qny/c2fwVYRPl2ffT/d+7T5vn+WVmdE+7voArvuf52+f/AGP46Jv9Unzecn9x/wCGn7P733/9v7lMmmaFX2/+P0ARb28rbubZ/ceqjzbP9z+Letef/E748eDvhdAza5q8ENxt3raQtvuG/wBxK+Qvid+3Pr2ttLZ+FdMXRLJvu3GoNvlb/wBloA+6NV8SafolrLc3lzBDZL96a4l2JXhnj/8AbJ8C+GIpYrO8bxDd/c8rTPnT/vv7tfAuveP9V8YXXn61fXusP/F9on/dRf7n8KrWOniSzmn8idfJRP8An3XfvoA+oPEP7c/iO/3rpWi2mmxfw3F3K0rp/wB8/LWZD+114zv1eKO+tv7jOlqif+hV85XlsvlIyqqJ9/73z1kpfxJdRJ8qPu/3/wDxygD6Yv8A9oTxmiPKviHyf9h9lN0r9qjxrbXUX/Ez+2In30liTY9eGvqrXMSKzRb/APP8FO/e3Kp/pMUOz+Pd/wCyUAfYvgz9saea6eLxHp8cKbv+Pi3+Tb/wCvorwl480jxtYQ3On3izI671f+/X5UTXMG1182SZ0b5pvK37H/7721u+Cfi7r3w31KK+0i+ZPm+e0m+5L/wCgD9YERni3Kuz+9v+5Qn3dzLs/g37fkevN/g/8adF+JHg231WCXyb3bsnt3b/AFT13FtrFnN/qGV3/i+agC68O/8AhXyqi2fZl3LEvlf997alSZXfc216ekKvs+X79ADEdXRNrM7/AN/+CpXRvKfcy/7KJTXh2RPtVk/2EoTY6/M3z/3Nv3qAGfL8kvlfO3+zQiNsf7yf7e6rGxtm1mVKid4vuy/8C2NQAxId/wArbndP+Wu2mI/yuv8Ark/h/gSh9qRblZni/hd/v0+F1+T7zp/4/QBE6bE3O29/9imP8jblZX3/AOzViZFf7v8A33UW/Z/uUAQ/f+7KyP8A991X2L86/wB77uz7lW5vu7mb56iT50dXb/vigCvs2Oi7VomT+62+nQusPyqu9P8Ax+mvu/i3I9ADE3P/AA/8A216R8Ik3/bd3zp/sffrzd0+V97fP/sV6V8ItvlXe6KgDuDhby52+R5myL/XeZ93MmM44+mP9qipIcxTzg7iNkWB52cff7f+zd+n8NFAGV4wTfeW/wB3/Ur/ADrnnRf9rfXQ+MX/ANJt1/6Yr/Osbyd+z5aAIn3feZfkqH++3y1Yfd93d9z/AL4pv+yqtQAIq7N2779MhRXb5m2f8Ap+xfnVv/H1pyQ/PQBXdG3/AO3/ALFN+bZ8u7/gH36sPD87qrbP9umTQtu/v0AReSz/AMTI+37lGz5Pm/4FUuzf81Dov+5/v0ARb98W7dv2UOm903MyVK+5/wCHe/8Au0ff/ibZ/sUAM+Z/m27/AO9Suiv822nJudvm3Pspk3+6v+/QBVvJorOB555YoUi+dpn/AIUr4f8A2hP22JUv73w54CZnlVvKl1bbu2f9cqZ+3J+0z51w/wAPvDFzs2/8hO7i/wDRVfET3iWHmt/d/wCeNAGnquq3OpXst5fTy3N7cNva7uGZnlb/AH65+51uX7A8rSxI6ts2eb89VLm5Z5fNuZZU2fOySt91f9v+7VSbdYRRSys1t56/uHddiS/5/wBigC35yPcbmilud7fN5LLs3/JsrTtprbdFK0SpLu/5Ytv+f/gNcvbW07o8sUUbu7bGTZs2ff3v/wDt0Taq2/5VivHb/lt/H/B/t/52f98AHdTIz/f27/8Anknzf991m/2VPbMjLt2StsX5tz7K5y2ee2gibzZ3R/45Ytjs33f/ABz/AGK6jww8f2Pz28uZ2b7iff8A+B0ARWczWc6Ssy+ai/ff79dHpUMWt2/m+UqbPn/3v++q5nVbOea9SeCKWaVvkaFFq3o9ss0EttfeZsi+TY+z7n+58/8An+CgDSuUlSB2i3eVv2fO2z/xyspJld/k2zbG+ZPn/wDQ6t3KfZok+Zkt/uK7qzuv+5VfY2/zVberb/8AUxfd/wA/JQBLD4hnsIkiguZER237Elb5f++a63wr8ZvFnhi98/TNXu/NRv8AVSt5qV51f2zWcqfPE6bv9du3p/3x/H/wCokm+0yzbZY4fl3sm3ZE6bPkT/8AboA+/fgV+2BZ69dRaV4oVbO7f/l7+bZu/wDZa+qrO5guV3RS70f51dPn3V+Othcyp5S/utn396Lsf/c319gfsx/tFNojWnh7Xp2+yO2y1lm/h/2N9AH2kj75XVpd7r916fN5TojTq39xfl+5UUNzBeW6TxRK8Uv8cLVYf5H+ZVdFoAh2NbfvWi3xfw76fNtSLdt+f+5T02PLu+b/AHHqF4dku6Jv+Af36ACH5/m+49RP8kv3d6N/s1Yhdk3N/e/gen7JUfb8qP8A3EoAqJtRk27d/wDE71F8u5/vbP8Ab/iqw9t538K0x0/vRs7/AMNAFR9qfw/J/wB97Ka/zr8qrsb+BKsOjfJ5q7Hpmxofm+Z0oAqPu+Rdqu/9x/kpu9ftW35Xf+JHqV0Wb5f/ABymTQo8sW5Wfb/HQAOkvlb/AJUTd8v3Pmr0b4V7ntbqVm+f+5/HXnPk7F+9v/4DXofwutl2XDbvu0Adtak3E85lSVdqRKf3ez5vn/j/AIv93+H/AIFRUbHdcXWzyfM2Qbt/mZ/5a9dvH5d92eNtFAFbxZ/x82q/9MFrDdK3/FXNzbr/AAeQtYzpQAx3Z4tu77v/AI7UT7f+B/36l+X/AGkoRNn3f/QaAGbG2/8AslCfI3ys1P2fJ/cen/w/LQAzY2/5v/HKif73y/f/ALn8dWti7/l+/wD+OUzZ/D/DQBAif8Depdmz+Fnp+zen3fkpmxX/AImSgBnkqifepvk72+baif7tWH27Pu/8D3UfMjIyLv8A7tAFf+D72xK8h/ac+MFt8GfhjqGqsyvqc6/Z7OL+/K1ewbF+838PztX5Yftq/GCf4o/F270+2nWbRNBb7PEifInm/wAb0AeAzalc391d6hfbry7umaWV3b7+7+Osq81VbadF220Oz7twi793+5/tf7f/AMRUt5eK7urbtn8KJ86VjpcwfZZVb/RkX7vzf7f8b/8Aff8A3xQBXvLl/tCebLHcuk++K4+5vb+/vb5qbc3kv2h5/KX7RdLsd0+d5V/v7/4vuVXhf7jM0r7/AJN6L8irTESV5XVdyIkv91NifP8A3KAH3kK2bPFLAr3cXyfO2/f/AJ/z9+mQ+VC8TL88svyfO3yfwfwf+P1dubOezgRrm2kh81d6u8W9G+SnpYXPyt5C70+SVNyP/c/g/hoANNuV81JVlk+fYm/ez7V2f+Pf+g/98Vt2em+dcJPH9pS43fLvnTZt/wB1fu/7lVLbR7nykilVkidP7vzr/sf+gVds9HnRvKgknht/9iLe7PQBbv3WaLymZXT+/u+emaakUNxuiZUT7+/+P/gdTP4evndJZfMmdfuu8W+rUNhc7nXyJJkf73/7FAD/ALZ50rrEsUPm/J/tvWhYWa2Cv59ss27/AJbVFDD823Yyf9dV2OtWoYZ5t6szf8AX7/8AwCgDktehZFuG+V9/3fl/h/74rHttsNwiwSs8Xy+bsXf5H9/Zu/3a7XVbaK83RKrPL/Eibq5K5sPJl+aJpvu7t7fIif5/2KALuj2bWzP+9geLd/rolXf/AMD/AIv467DR7+WwdGXb/f2I33v9uuP0RPJndovk/jXfFsd//iq7bStvmusrNv2/wUAfdv7MHxjXxVpaaLqsqw6hEvyu/wDElfRuxnif5v8AgaV+TWj+JLnwrqNpfWM7W17byrLE8L1+kvwT+Kln8V/BdpqsUsD3cS+VdRf7VAHoCQqnyvud/wDeoeFd7/d/4B/DUv30f7yf7H8FROkbxMvm/d/joAJrbZ833E/v7fv1F/qdnmrs/u1d+zbE3eVsTb8u/wDjqu+77yfc/wBv79AFd9yT/wDs9MmTY25l+Zvu7Km2Tw/L/e+aj91v3f3v7lAFd03VC6fvfm+//t/xVY2b/wB03yP/ALFRff3r9/bQBXm/uyoz/wDslM++vy/w/JvSpn+f5lVv++qY6Lv3ff8A9hKAIvv71dv+BvXovwuTfa3W1t6f7defu7eV/sf3K9D+GKf6HcfNsoA60u/nThGZAFi48zPeT+D+H/e/i/4DRUkJZ57lizEFYsMybc8yfx/xfTt1/iooAqeKE/fW/wDf8lf51humz+L5K3/EiZmt/wDriv8AOsbZ/wCOf3KAGffXyt2yKhE2fep/y7d3/j+ymJu37tnyf71AB9xv9ijfvo2b967d9PRNife+SgBmxd33qZ99N3zJUyfJ823/AIHRsV23fxf7FADNjbNy7UqX76bl+R6PuOituo+VPm+V/wDcoAi+/Ft+V0/26Z5KpVl087+L5P7lM2ND93a9AHnnxy8cwfDf4W+I9cnl2PFaskX+/wDwV+M815PeJcSzsryyyvcM7/7X+3X6Z/8ABRrW59K+B9vZwNs+33ipLX5mIiov7r7+37+2gDPm3fP5VyqfL83mts+T/frKs0Wa4+zMk81x9zYi7P8A9qtO8RXuPm+eFV+//eo03Sp5ry38qVkf/gfyUAYl5YSvLKsqqkv3Gt0i2eU/+5/DXQaJ4Pub+WKCCLzk2p8kX8H/AI5/uV2eifD2e/dJWZnR/wC//F/8VXtXgzwSulRRbYlf/b20Aef+D/gJFcokuoMqIu35E/gr0jRP2eNI2u3lSvv/AI69L03Son8pW++vz7E+Su60q2iRNu3yXb7uz7j0AeVaV+zZpGzbLF/D81dtoP7Ovh62lTdYq7/wpXpVnbecvzQNvT+OtiztpUi27V2S/wAb0AcPD8JdMsF8pbG2mT+HYtRTfA3Q9SXd/Z9t8/8AHtr2Cw0SL/W7Wfd/3xWlbWGyL7vyJQB836l+yvpt5vZYvJ/6ZbV2NXMar+y1AjI21oW/vwr8lfYiWa7Pu/f+7/BTZtHV9kTRNv8A4aAPg3xP+zZc6bEm1fOR1+W48rY6f7FeCeNvAGp+FbrzZ7b91F/y1r9WtV8JfbLXa6/aU+40U38NfP8A8UfhXElncNEq3KfN99vnWgD88nv2e6eXUIGmR/vPEqI//jv/AMRW9ZzLC8LL/pMTLvX+/wD8DrY+JHgn/hHrrzVgaHe2/wD4BXHzI0MsTW0+9P4odtAFqa8/0rzZVWaJ2/1O7ZXuH7KPxgX4afENLO8uW/sTVNsTJN/yyavArnbNH5sDfOjfM7xferQ0fVZ9H1fT9Ts2/wBIs5Ul2ffoA/ZVE+5Ku7ynXer09/NdPm+5/sVxnwc8c23xF8AaZq8EWx3iVJU/2q7jyVff91N1AFfY33V2vTHT/e83bVjY33W/hpr/APAt/wDsfxUAVNi/eZW31FNC0P8Aq/8Avj+9WhNt2Iqrs2fwf36run/PJfk/21+7QBU3q/ytu3/wolROmz5mbelWLy2/iXbv/vo1V03f8tdqPQBD99k+Zkf/AGKPJ+favyU+F2d5V+5tb+P+KjYuxl2tvoAidNm/arb/APbr0L4aJ/xLrhv9qvP33In31d/7leh/Dfa9hK3y793zb6AOkG37Zdbdm/bFu2bs9ZOuOPyoqWI7ri52sdm2LH73evWTon8P+9/F/wABooANd/4+ov8Ariv86yf93+Ja1/EH+ui/65rWV5NADfuf3nembP49tSunzbf/AEOl2P8AeoAh6f3koSH+H5v9mnum/wC7uejY3z/MtADETe33d9MRP7v/AHxVhNz/ADL/AOOU10bb825KAIdi/d+Z6e6MnzKvybaf8vyL/BR83/A/79ADNjbNy/JT3hXb/coT+8tO+b/gf+3/AB0AfIX/AAUshW2+COmNKu+V9RXb/s/fr83Ztv2XaqMkv8U1fpB/wUymVPg3o8TS/P8A2im1P++6/OGZPOZFb5KAKSWy/aEi8pZkf522fxV1vw602K81H97FvTd/H/BXLzQ/Ptb5Nv8Afr074S6b51/91fk+78tAHrvh7RIt33VT+66NXYWem79m75/nX50qvpqNZr93Y6/36dDrFt+6iVm+ZvmoA66wT7TcJtVX/wCmW6ul0qb96ny/P/cf7lcvYXlnt+98/wDFXV6JNFs+8tAHUWHyNu2s/wDsbdmz/crd02b7MqKy/wCv+8n8dZmlW0WxIIvn+bf8ldXDbRW0qbbbf/t0AWLBG8/7NEy7/v7K04ZmRX3bnT+Ks9IWh+Zt39/ft+7ToZvkSVd2z+Lf/FQBt79+xW+f/fq3bQ/aZd27ZsrJhdd6Nt3/AO//AA1qokSTozSt/wCh0AWbazihiddsu92/j+esTXvB9nqVu8UsSvurq7Z/lfd8/wDsUOm9f3TK6N/A/wDBQB8H/tOfCJdNt2ntoGRP9v56+JdSs2trp9sWzZ95/wD7Cv1f/aW8Ntc+FLuXymdPK+5tr8x9SsFTUZVZd/zfx0AclcovyTxRsjyr8yffofamza3/AAB/4afcw/Y7p9u3ev3v9uoX2w/Kq/JK39371AH6e/sl6rBqXwn0qVLFtNl2+UyfwO/9+vdktvk/e/8AAq8n/Zp8Hy+EvhLoVs255biBZWf/AOIr137i/M296AGfMny7tif7a/eprvsTytreVUroyfNt2Rf7a1F8v8W7Z/sUAQ/Mn3FWq8yb/wCJvmb79W9m/wD+IqJ9qfxLQBU2fP8AL/DVd4f723/Z+X7lXXRkb5WbZ/sLUT7f4YvnSgDPTdt/et/33/FT/wCH7y1YeFpl3/8AodV9+yXa23/Z30AM+595d+2vQPh0i/2dceV8m9t/yVwk0OxPnXZu/uV6B8PYWTTX37fvffoA6LYzTXO4ODti5e32Z5l/j/i/3f4f+BUUke37bd4z5m2Ld5TS7usn93jb6Y/HjbRQBP4h/wBfbf8AXKs3Z/6DWrr/APrIv+uVZ7psWgCvs+SjYu2rGxvnamff+7QBEifP/co2fJ8336fs2P8ANQif8DoAhRGT7zb6ETZ83/odTbF+6z0zYv8ADQAfNv8Au/8AAKY6L/wOpnRv7u+jZ89ADNjbPmoeFvvffp6fInzf8Bpjp8m7d8/+78lAHxp/wU4Tf8LPDm2L/mIr/wCgPX52ujJA8Srv83+Pbu2/8Dr9Tf289BttV+DNpc3kTTRWt4r/ACfw1+aXjPQV0dormz3fYrj7qf3KAOffaiqsVe4/C7Qfsemoyq25v468R02FptStFX+OWvsLwNoK22l2/lKr7V+4/wDfoAr+KrlrDSdts299v8H8Nee6b9sd/N2/af73y/JXo+twwWcXn3i/uv8Abqr4e1KLzdq6VJeI674vJXyk/wDHtlAGZZ+HvEd5ao1nKzxfw1t6Pf8Aizw3fp58C+Vt+Z0be9d34ev9TRUVfDjJ/t/aoq7iZLO/0t59Q0q50SWJd7faNmz/AL7WgDE8JeObn7QjbWT+Pf8A3q9oTxPbalZ27L8kqr/HXhjpFC0UsXzxS/PFLD/FXV6VqTXlrtb53/v0Ad1eaqyW/wC9b9799Urn5vidBpqysy+c/wDc/uVV374v3rfw/wB771czMln9sdp4mf8A36ANib43zvP82kMifwy7f/ZK6DQfijPftFF9j+9/tbK5ew1vw9bT+Vcz20KJ91JW2V6BpX/CNa2qeRfWO9P+eUqUAddo/idvuzy7K6WGbzokl3Kn+3/frj/7Bg/5ZNvT+/8A363dK/1Cea2zbQA3xhoi69od7Ytt2Sq/yV+UXxa8PS+FfG+p6ZP8jozbd61+ur7fk+7/ALOyvzn/AG7/AA8uj/Eu3n8v/j9g376APk+/+SXcu53/ANv5KieFpvKRWV3aVfnq6ib33Nu+7sV0rrfhL4DvPHnxL0LTbOCW5i89Hn+X7q0Afqn8KIWT4ZeF4pYtl39ji3f98V1T/fdfvv8A7dRWFnFYadaW0X3IokT5Ksf677v/AH3toAiRPufNvpn8Pyr8n+3Vh0+T5lZP9uopof3SNL8kP8L/AN6gCHYrr8jf8AdfkqJ0ZN/8Gz71W3TeqtEv/j1Qui7fvM+359lAFJ0Xd95nqLY0Lp/c/wBurToz/d+Son+dvmXf/v0AVJkX5927fUXkq6Ou3/gdW3Rv4F+//B/cqFEXf83z0AUprZby18qVmfa2/ejMlem+DEb+y/m+5/f/AL1efv8AOnzK2/8A2Fr0Pweiw6Ns3Ns/26ANmMkXFyqM6ALF8rTdOZP+Wf8AD/vfxf8AAaKibLtcMFcAiLlocZ5l/j/i/wB3+H/gVFAF7VE3zxf9c1qg6fP95a0dWTfJF/1zX5PxqnsX+9QBXf8A2v8Avij/ANDqx5P+yu+mOjbN275aAItnz/Mvy/7dM2b/AOKrHk/x03+P7tADPuPtX/0GmJ/wH/aepnTY6/32pjp8nzbf9+gBj/On3fk/ubab98f7dS/w/eZ6Z9/5m/8AQaAGv9z5l/74od9n3vnp31/4BQ/3Pmb/AL4oA8F/bYmWH4CXasu/z51T5Fr8+n0GLXvBEsEv/Adlfql8VPCUHjz4c+INFng3/aLV/K/2Xr8vXvIvDek/2e23erN87/w0AeQ6Do/2zxbb2f7yHypdm9P4K+y/B+pRaVp0UU9tO8vyRROnzpK3/stfKfgxJ38cvPJu3u2//er3z+0pU0a7aBpIX8r76NQB1tzo8TvcX2q7X1Dd8lv99IP9z/armnv76zfzYLNry4Zv73yf8Drd0qaW5s4ot2/cv3N29Hro7bQV8rb/AKmV2/4BQB5T4/8AE/jPRLC0udI8ve/+tt4ot7r/ALlaPgzxn46Tw1Lq+tTwTPE3y6dKu2WVP9ivZU8NwQz/AHd6Ov3NtGq6JE8SRTr+6/hoA5T/AISSz1jRrTxH/pMMW3ZLafc/4Bs/vV1fhvxIttf2X/Evubz7V/yxt9u9U/v7N9eU+MIfs2rxW25rbTF3u2xfu13PwoT+0ri31LUGa/l+RFuH/joA918eaVp/hvwq+r7m8rbvb++n+w9fNOt3M+qpLeavPJZ2rfPFY27bPl/22r3v4qarbXPhzStDvFk8q/vLdIkt4vvPvT7/APs1y/xF+HVs+o3EU9qv2dlXakLf6pqAPnLxD8RbTwYlvcxeHorm1lf77xL9/wD4FXrXwf8Ajf4a8VRO154Q36fat+9l+xo6J/3z81V7b4OW15F5E8C3lk/z7Hr2b4aeANM8N2qQWelQIn39n+3QB2GlQ6Z4h0RZ/Ct99jidt6+V+9i/74at3QdSZ9UfStTs/s12q71m3fup1/vp/wDEVS0220/w9fyzwLHZy3Db5UT+P/gFS+J7+KbS/wC0J7ZoUtW82J0ba6vQB1EzrDFunZURfuu9fn1+2ZC3j/42aJpUEsSJ5HlWu/fvlevsq80TXPEN/b/2hLFDp6rv3pLveV//AGWvmL9q7RP+Eb+Jfw/15d32iC6iRnRfv/PQByv7PH7JbTfa/EPja2lSys2fyLFP+Xj/AG6+j/hXomi2fii7udP8PWWiXe3Z51ovzyp/t17Ro8Nm+m7ovKfz4N7bPuVxvhvQfsGvXEq7kRG+4lAHYImx33fI70P8/wArJ8n99P8A2enOny/Kyw/3X/8AsKN6uu1m+SgA/h+78lRfcX72xP4Xp6Iyb/3tMT51oAY8O/8Aeq2z+9/HUTv9xmVf+BtUrps/u/8AAKa6Lt+6qf79AFFH87eu9dlCQtCiLFu+X7vzVYdNjfe3v/E9RTJsZG3feoAidPm+bzUT++n36hRN/wAq7v8AgdWPl+9/6HUX9/72/wD3qAIv7/3d/wDc+5Xe+En/ANAii3b5X+fZ/HXD7N+/+Ou98MJ/xKYv9igC7AYmvbzd5WdsX3Fk39ZPvY4+mO+6ilPMl0N7NjyuPP245l/h/wDZ/wCL/gNFAGrqib54v+uVUtnzfNV/U/vw/wDXKqez/d/3KAGbPl+9vpn323ffqX/vmm7Pm+7QAdmpmzf91fkqX/a/h/uUuz5/u7KAIdnz0x0/3d9PdPm3f3aE/wB5aAIn3P8A7/8Acof+9t/77qV0/wBqhvv0AV9m/wCZvv8A8O+mO+z7q/P/ABVY2b/mof5P9z/YagCuiLudf4JV2V+THx703+zfH+uxQKyW8V/Km/8A4HX62wv5MqN9/dX5v/H7wxP4e+MPiOC8i32l/L9qVJV/gb5qAPB/Cth5OsxTqu9HX+7XrGmv5zbZdvz/APfFcNoOlfY/EF2v34k+7/s13NnC2/cvz7vnoA7DwN/ozy233JYm2NvX59lepabZxeR5rff/AL9ea6In7+Kfyv3qf+P/AOxXcW3iFdNgilvImtkb++vyJ/wKgDsrZIkluGgVZpW/g2/Iy/7FZ+q2apbxL9x0/wC+91V7DxnpFtb7ZdXtHdvn/wBavy/7FVdS8SXniGKa20G2Z0f/AFt9cKyRL/wD+KgDyf4kXLXmpJpS/Ju+eV0b7qV6L8LnihiitmX90v8As15f4k26VqTWdt/p93/y9XD/AN6vQ/hilzst52b5KAPXfHnhW5/4Rd77T187yl81URvnV6t6PqVt428L2+oSrvSVdjI/9/8AjrtfDyfbNNT5t6Mvzb1ry+GzbwB45uGiiZ9Evfnlt3+4rf30oA2LPRGhiRrbb+6/5ZXC7K6DTdNkm+eX9zE38CVbs7m11VfPs2jmi/heFt9XYbZkbzfl/wBpN1AGhomj2ds3ywLvf52d1+d6r+ObZbmwtNMVd8t1Oqf8B/jp9zrdnolr9plnih/8fdqZo8N5f37a1qG6F2XZa27/AMC/33/2qANO5/c7FWL5Yvk/3K+af2jfDE/jnxl4a0yL53RvNZK+jrl1dN3zIif+P15o9tBN8VYtQudqPFa7IoX+f56ANrwBcy2bJZszQpEuzY9ddpqKm+Xbv3v/AHqzNH0eW2vJb6dfJlb7qVvJ/qv4UoANmxt23/dqHZ8m5lqxsiT5W+d6HTer/wCx/coArv8AwM25P7v9+m7Ff71Tv8/zKrJTX3feoAr7Pm2/N/v7aidPndWbfVh9yfMsXk/79QvD538PyJQBX/j3Mqp/t0379Sun8LN/321M++v3moArvuddu1d6/wCzUT7t6fLVh9yfdf5f9uj7m/b8+7+CgCu+1Pmi3f7Veh+Hdyaam75Hb+OvP9m9Ny7a9A8Pbk0uJflR/wDeoAu20IS5u8pI0eItp8vH9/8Aj/i/3f4f+BUVAHVrm62eR5nlwbvv5/5a9ccfTHfdRQBuX+7em3/nlVLZ89XLzblV/wCma1W+X7rUAMdPn/8Ai6X/AOJpw/j/ALlD/wAHytQBDs/vUb9i7d2//wBkqZ9u/wD9kpnzf7iUAMdNtNRF/wDsXp2xv+edGxU/h+X/AHqAGuny7dq0nzO39yptm9U/jpjou7/2SgBvyf8A7dMf5PmZfl/8cqV0Z/m+49N+b+H/AL7egCv827/Z/gr5s/a6+FF94kay8S6fA15FaxeVOiL86f7eyvpjZv8AvfPVe5h877y/P/cegD8rbbR2s9Sl27n3J/HXUaP8/wAqq3/fNfY/7RXw90y5+EesXNtp8FtdwN9o3wwIj18e6I7QxW7fL8y7FegDvfDD/ZotrKr/APodegWcNtcxbVVfm+9srzTRPN+Rttd3oN4vlfN9zb/AtAHS23h6x2eatnFv/v8AlVn+PL+LQfCF3fRfI8UXy7Kvf2kyJEq/c3fx1n+Kki1iyls5VV4mX5v9ugDw/wAKvbQ+FLjXNVlVIpf3stxL/DXRfDf4i6NqqbrG5imSJtm9G+9U2j+DP7Hiexgl87TG/wCXS4Xeif7lS+G/gtoepebeQQfY5fv+dafJQB7rc/F2x8MaXb32oT21tabdnnOyJWz9p0Px/wCHE1XT545vl3rNF86f9915ponw0sfEPhe40y+giv7d/kZLv599bXwf+FzfDRbjT7GLydHb5/J3fJ/wCgDQs9BW53yxXM9g8v33t22PurWtvCWrv8reI7vZ/F+4i3/+gVtJZrDO67W8r/YSta2RrZUZd3z/AOzQBU0Twlp2m3SXku68vf8An4u23v8A8A/u1u3O37q/f/h/2aaj72+Xd/wD7lMufvp82x//ABxqAM+8m/hZfn/2Kx/DeiQXPia41OWL/VLsXfWhcpFudv4KfoltfWcrzqqzW9x/A/30oA3bnc/yqrO/8O/7lCbU/wDZqeiM8W6X7/8AzxSnff2/L839ygCJ9u75V+T/AG2odEdNrVY2Nv27lf8A3/uVC6b/APYf/eoAifbudv8Ax+m/Knyr/HUr+b9zZ89Mfaj7d3/fdAEWxUfd9ymf39q/729vvVY2fL87LUTou+gCu6Mn3l/4HUXzTL95ttWNi7n+bfUP3/m+/wD79AFV0T5F/wDH0pjps+62+rf30+Xb/uUx/wCDym+f/YoAroiuv3WR/wDbrvdERYdLTd8/+2lcPNtdNzf62u40d2/suLav+9QBN5h3XG47o8RbU8zO3mX+D+H/AHv4v+A0U4KVluH2Y3LFyItinmTo/wDF/u/w/wDAqKANu+3M8XzbPlqp/H92rt50T/rnVXZv+XdQAzf/AHmaja1TbFf7tM/3f++KAG/Kn8VM2f3t1Sp/srsSmOn3NtADP4vutTd6/wB2pdn/AACm/wDodADHT/gFMdNi7v4GqbZvf7v/AHxSbPn3baAIvmRP76UbGh2Kv/2a0/Z/s/PQ/wDtff8A7lAET/e20bGfft/1tO+VP7v++9NdFdfus/8A7JQBieKtEXXvB+t6e6/8fFqyf8Cr87NBs5ba4vYJdyPAzJ92v0r+bei7t/8Ae318D/Ffw83g/wCLWt223yYp5ftEX+41ABo6MkSL9/dXUWD7NirXOWDq9qn/AI7WxbXPnLu2sj/xUAdHbXOzf8zf7lRXlzs37v3L7fl3tsrPhdprWVm8uHd8izfx1zXi2a803QXnWCSaWL/x6gDd+3wQ+bKv76X+JEaut8BzWc2g6hF56vL821N1fL9t421nxDdJBY2NzbJ/Fs++1b2lPr1hqieRY3aJ/E8Xz/8AoNAH1l4JSWHRvmi2S/3K7OzvG+xpK219n8FfI/8AwnnijTb+Gdba9h2/dd4m2N/vV6x8PfjlpnidUtr6WLTdYi+8jt8jUAe0P5E0SNtZ91WLaGVE3LLvT7m+sSw16K/n/dSq6N910rYSbf8AKqqjr/cagCXY3935P77025dfK8r7/wDdpzv8iL/G/wDf+5UTvKnyy7U/26AMrUv3KpEu1Hf5Pu11VnD9ms7eL+Pb/ermrDbea3bxLt2L833a635dzrQA10dF+aLe9D/OnzbUSnfKn3lo/wBpfn3fwUAReSr0P86bdyp/sOtP2b2+b5Hof7n9x1/77oAh2Nt+b/x+m7F2/N/4/ViZGf5l3f7lQun8X8H996AIvuf8tf8Ad+WmOnk/M+75v46mfd8jNtfbULp99vub/wDaoAi2L93b/vfwb6i2Nv8AlXfuqw+7any73/h2VD8qfxfP/FQBX3r/AHl/3Hpr7tu3b86fP8lWn83yvmVf9+q/8fy/997qAIv+Wvy/fruNKRnsItzfJXGOn7r5V/i+/XZ6b/x4RMrf71ACfu/OuseVnZBn/Wb/APlr97Zx+XfdnjbRU0bbbi62SNjEX3Zfl6ydI/4f97+L/gNFAG7e/fT/AHKi/j+7Ut799P8AcqJPn+fd8lADf46Kd/uts/2Kb9z5aADfTP7+3bv/AN2pfub1Wm7P71ADP4/7lD/e/i+anony/N9ymbP4vuUAMf8Ac/7dGz/a/wCB0/5v9ymfx7fuUANf+87f+O7KZ9/70W+pdn+8/wDtvTX/ANn/AL4egBn8e3yvnqL++q7X/wBh6sfN/DuSmOnzbdv3f43oAr/Mi/xPXzf+2H4PZ7XSvFVtF88X+jzui/w19Jvuf+JqwfG3hWDxn4S1PRZV3/aIvkd/4G/goA+FdHvGmiRt67a3dNuVfazfP/v1xs1nP4b1a70y5+SW3ldKv2F/vZ2Vdn97Y3/odAHd2bqm+Xc2zdUOsQxXm+Ld8jr8tZtnMr2qfLs/4FWqjxbYlVd8r/J/uUAclbeD4PP81f3L/wB9K63QZpdHbb5uzd/s760LPTYrm92tE3mqvzJtre0rQZZtn73Z/dTZQBLompNfxeVFJF8vyNvXfT9b+Dnh7xhsudQs4HuE+7NCux0aug03Sms5d37pP9yLY7V1FnbK/wB3c/8AwGgDl/B/hVvDCvbKv2mJfu72+dK722RXtflZqpeTKm9oG/3al86J3dW/cv8A3P4KALvnKiJF/c+ffVe/m/cPK+56rzTS7908v+6lY9/eNNLFBFu3yts+RqAOo8GW2yCW8+55rV0e/wD2t7Uywtls7O3ttv3F+5tqxsV/9z/Y+SgBuxn+ZF/4HUSKyf3U/wBypdn91tn+f79Mfb/F87/71ADPvo+59lH3/mZv+B09E877v/fFM2Mn3lVE/wBigBuzevy7qZs+T+LZVh0/uxf8D3VE/wDei/4F81AEPy/d/j/h/jpr/P8ANUr/ACMn/slMm3fJ8tAFfZ/CrNt/uU3Yr/7b/wByrDpvb/b/ANimbPn/ANtf79AFf5U/vb/9imvC7/Mv/wBnUuxnTb9zfTHTYu1f4KAIn+f5m+/ursLB/wDRUTbveuU2K7IrbUSuws0aGyTcvyf391ADIf3U1zu3HAiXcIPlPMnST+L/AHf4f+BUVH8qzXWGjJxDnzll3dZeu3j8u+7ttooA6K8+8nzfw1D/ABpuWrFz95P9yq/8dAD9nyf36Zs/vM1Cfx0/Z/3xQAz5n/ho+XdRv/h+/R8qfeoAP9vbTf493zb6dsZ2/v8A+/R/DuoAa+5/maoXf+7/AOP1NNt/hX/vtqY/z/Kv3f8AYoAY7/LtZvnpv3E2Ltp3yonyr/wD79Nd1d/vLvoAPlT7rb3pn8D/ADfPQ7/Ptb/viib/AGdqUARO/wAm5tqJ/FvpifJLuXamyn/L91l+T/boR2/5a/8AHv8Af+T7i0AfF/7TnhuDR/i18ssaf2pEtwyO33G/268fmmZJ3WJmTZ8nmpXoH7TOvNrfj641WL57SBvsqv8AwV5oky3PzbvnoA6bTfEOzylZv++66Ww1WJ/NZdvzf+O15lN5vmu0G75P7lWtN8VRWzbZF2UAey6bqrWyRea2+4/h2V11hrCpFt3f71eHp4zgs59zT7N/8D1t6P8AEWJH3RMux/vb6APoLRNVVLf+F93+1vrdhmXY+35P72yvB9N+KMVns81v9Hb+Cuz034kWMzo1tL/D83zfPQB6A8y229VZt7/x7qqfb4vn+b/eSuS/t651WV1iilRG/jlXZV2zhlR3Vm+T+P8A26ANZ7z7Y77V2Iv+1Wh4VsPtmuW7MrbIvn+es+GFfvxfIif3663wBDve7n3b/wCDfQB1uz5f/QaX5X/ioRNj7W3fPSbF3/Nuf/YoANn/AAOj5tn9z/fp+xfu/N/v0P8Ae/et/upQBFsb5Fb5Hpj7fu7t6f36l/v7l3pR/tL8mygCLZ/Eq7/9yovldvl3I9WN+/8Aetud6Zsbany/PQAzYyLt2/8AA6i2NDvZW+SpXTyX+7TfmT70nz/7FAEL/Om1V+emv87bWVXT++lSui/3aY6fJ97Z/v0AV32v937n9x6a/wBz+/Urp8+7av8AwP8Ajpjp/d+R6AG7G2fJt2fxV1tmn+hxMu50/i3/AC1yifd+9+9Rvlf+Curs086BP4Pl+ff/AB0ACOPMuNudu2LH735esnSP+H/e/i/4DRSwqWuLn5WUbYsYg3L1k6N/7J/D/wACooA3LlG3Jt/u1Xf/AIDUt799P9yojt3f/F0AP/h+78lM2b9is2+jfs/u03euz71ADv8Acpu/56Y8y/xMv/A6pXmt21mrtPPEm3++1AGg/wA7/L/3xTPOXfXCax8WtD037tz9plX/AJ415v4t/afs9Ei3SyWlhF9/zbufY9AHvzzKif3KzNS8SWOmxbrm+ghT/er488YftS3L6J/bSz6heaU3/Lxp8H7r/vv5K8F8Q/tdTzSu1jpDea//AC1vp/8A2Rf/AIugD9EtS+Mei2DP5Esty/8A0xX/ANnrn9K+Nja3e7Vs4Eidv3SPLvd6/O3wN8QvHXxa8W/2ZBrUmmxKvmzppy+VtT/0Kuz0rwfqGleJZZfPvku7edJYLuHzXfd/tvvoA/SLRPEkWpP5TxbJdv3HrVf5P7teL2HieWzg0+5vJ13pEj3Ur/IldNc/G/w5CjtA09z8v/LGKgD0J5m/v/JXn/xd8f2fgbwpLul/4md+rxWsSff3/wB+uC8W/GnXryLbpFj9gT+G4uPnl/74+7Xi+vXmp+JGtNV1O+nv71W2NNN/CtAD38MRaxo0tteR/aYp/vf368P8T6PqHw01mKxvt01lK3+i3yfxJ/cf/ar6i8PaV/asv/Ad+yrGq+DNK8YadcaVqtjHc2n9x1/8foA+XbPVYrmL+H/4utD7HBc/e27P79dB4z/Zs8Q+D4pb7w0za3pifP8AZP8Al4X/AOKrz+w1X968EqtDcRfeiuPldXoA6KHwrYzfKsuxPuferQ0rwTBDL8yr8v3ndqoWF+rsi+avm/w/NXT2G7am2X/vugC3YeBrT70sW9P7m6vQPDej6fpqJ5UH8P3/AL9c1YOryxSqyv8A89U3bK6XTbnf+6X/AEZP+mtAHZ2E29XX5tn+39+tK2+SJIvuP/FXO6VctN95l3/xI/yVsJefYIt3lfd/jSgDdmuYLa33Nt+Rf467XwTpstnoMUsvySzt5tcr4M8JXniS8i1DVV8nT4n3xW7/ACPP/wDY16k6K6bVXYv+792gCL5UfavzvQ7/AOz8/wDcqX5oYki37Iv/AEKhPvfd3pQA37ibtvyN/Gi0x/kX7qu9Duv3d3/fdMhhWzVPKZtqL/y1be7UAP2Ls30zYux9tUrnWLa2+Zm+T/d+5T7a/ivF3RSq/wDd2UAWt+/5t9RbPuf+gU/f/FTN6/8AfVAB9z5l+5TP+B/8A20fN/Fuf+9so+//ABf8AoAi2ff27qY6fPt27Hp77t27d97/AL4odFT5WVdn9+gCvs/3f9x6HRU+Zfuf3Kc/3E3N8lLvZE3f3v4KAGJ5UOxty7/9j+Gurtt32Vd3zpt/u1y6bkZGXaj/ANxK6i23bE3NsTb83+1QBAoRbq52KPuxZ+/nrJ1xx+VFNZipuMk4/dYG/cBzL0T+H69+n8NFAHQ3fRP92sHVfE+maOzreX0Fs+3fsll+eugmfZLF/c218A/tXePvEfhP4/y+H9NWK2iv7VLpbtrV7qVl/wBhF/3KAPq7Uvjf4c01nVbmS5/2Il+9Xn/if9qWx03f+6tLBP7+oz7f/HK+ar+8bxhYWl9Z2eqJ9lXyp4dQumtftU//AFyX7v8AwOsLxD8K9Ks4LvxHrUtt4b1O3Xfvt2WWL7n8CM7/ADUAe8a98fvEOq7PsMV3NFKrusyRfZbfYv333t823/b+avBPFXx48Yw+JkgntrZNNRt8+oRStexbf9h1qx4ev5dY8DXc+q6fd3Mr7XXUbiWJH8j/ANBX/cSuK+IXxmgvNB/4Rzwrp8f2hv3TPCrumz/YoA9A0fxbqHjy31DVbFp9S8NWrIn2h5fs9w0v9zZFs+X/AH6wfFXw68NXOh6nr3iWeDStQiXYsunyp5W7/bX5/mrR8AeG/Ec3w+SDw14Qu9E1W6XZP5rfZbRv9v5n3N/3zW1bfsl6n4ntYf8AhMfFCvEjb/sOmRbE/wC+/wCKgDzL4dJ4ls/C8up6hfaXf6YvzRWOoXSo8S/397JtX/0KvL/GF5feP/EDy6fp63Lv8jJplm//AKH95v8Afr7V034OfDT4daXu1CCC5ii+ffq11v2/8Af5awtV/aE8AeG2+x6DA2qy/dWLSbX5P++/u0AeCfCj4IfEiw1631fT4F8PMvyfaL5vvr/tpX2XoOj31nYJPrWpwXN3/E8MCW8W3/2avJLPxJ8XfiX+68NeGoPDdk7fLd6n87/+Pf8AxFdxoP7MEuqraX3j3xHqHiG7ibe1u87/AGdf+ALQBbhvJ/iF4olsdKZk8NWDf6VfJ9y4l/uI/wDEtehWGj2lmvmtEuxKt/Y4tNt4rOxigtreJdipCuxESnvbfwt/32lAGTbaJFr11cStF8iLsWvP7bR5XW9s2/4+Im2b6928N2CwxI3/ALLXKeM9BbTde+3Kmy3n+9/vUAY/gmH7HAiyou//AJ61sa3pUthKl9B/wJ0/io0e2XftZdm75/k/hrqPs2+1e2l+4y/foAytKeC/td38f+9Xl/xR8K+BfFTP/bPlWeofdXUbR9kq1Y8W6xeaJePpUTMlu7fvZk+X/gFc5psLa9pOp2N9Yx6r9lvE+SFVSWKJk+/voA868Q/BzxHoKxS2cEfiTSpf9Rd2/wAkv/A0rl9B1JodZl0ifz7C9Rv9VdwMj19oeCfAFtoPhxLmzvmm0+Vd6pK290qfVbbTHR/tljbXKbd++WL51WgD5t0Hw9c3jbmn3p/sLXoGj+FZ0iRtsrov3d9dX8N00Pxsl7faLY/ZtPt5Wt/tH95v49iV6RbeHtPhi8pl86L+JH/ioA850HwZc6237pd6f89fuJXqHh7wHZ6U6ysq3Nx/f/grTmf+ytOT7HAv/TJIfkRKxE8eb9OluVi+zS28uxobj/lr/uUAdn833lX5P7lTIjfw1U0q/i1iwivLbc6SrVrYyP8Ae+f/AG6AK8yfKksW12qrNcrD808TIn+w1aX3/wCFd/8A3xurF1uFvN+dt+5fubKAJU1K2+6s8f8AwNqr3l5HcxeVEvnf3q4rxP4Ya/s3WLdC6fd2V4T8CvH+oeDPjhqfhXxHqf8Aol+v+hzXbM77/wCBEoA9u+KPi3/hD9Blls9r3rL+6i279v8AwD+Kvn+z/ac8QfDeKK88S6Quq6Fet+61CxV7eW3/ANh4m/8Ai6+kPG3huz1W/t9TvrH+1bKw3S/Z0XfL8v8AGifxV8uftXftD+CfG3wtvfCuh2dz/bD3Sbku7VovI2/738VAH0B8Pf2ivBPxCMX9la9Al3t/49Ltvs8v/fDV6bDqXnRI0Xzo/wDHur8ZYZmttm5tjp91/wDbr6Y+D/i34l+HtOe+l8SyWGjxL8s2pxfaLT/c379y0AfoU8yv9779N/2dqvXyzo/7Z9joOqRaR4xs1s7hl3xanpMv2q0nX+//AHlr3Pwf8VPDnjmD7ToutWl+r/eSKXe6/wC//FQB2v8AA6qu9/8Abpv30+Zf++KrfbIt23ds/wCBVNv+591/9ugBnzP825U/3/v035U+Zm2f3d9Of5Pm3f8AfFN3t97yt9AD9iu38L/N/drorb/VIu391t/grnET96n3vmb+Ouph3bUXbv8A9ygCs6Ok90WDy5EXPkqe8v8Ay0/i/wB3+H/gVFCBUvLrYkCyeXBu+9n/AJadccfTHfdRQBvXj/c/3a+MP+CjHhu/h0bwr430RpIb60uPsVz9k/1ssT/w7l/z81fU3iR7mGS0aKdkb7Mu6vn34r6Pqeg+KLfxRPPd6lpVuu+W3m3ypF/uJQB8xeG/DfjjWGt7zw54Vu9N83YzS6nO0SO3990+81dBf/steLPGez/hJ/EttDbu29rexi3p/wCyVpax+1pd63dNbeDPCd7qTv8AJvl3J83+4u+r1ho/xy8f2qS3moWnhK3f7sMMG+X/ANnoAu6b+zf4O0HTkttV1PUNVsovn8q+vNtv/wB8fdqW5+Jfwm+HS/ZtPaySWL/l30a18193/Af/AIutvQf2PLXUp0vPGOtal4kl/i+0Tvs/74r1jwr8DfCvhWJP7P0O0ttv9yJKAPn1/jr4x8SS/wDFJ+BdQmi+4s2ofuov9/8Ay1MfwZ8afGaeZfa9beHrdv8Al30xfn2f79fXEPhu22blgX/gFaH9iRW0W1lX/ZoA+RLP9kXSrlEn1q81TxDev87S3c++vVfh18BND8H7JYNPtoZU/j27q9oh01f7u/8A3K04dKXf8y0AYlsjW0SbYNm2s3WLae5f5WVN39yuymtl2bduz+9Wbc23z7lX7tAHKJpsVs21fv09LDzpf/Z61by22NuWpUhX5GVv+AUATabD9mX5l/74qvrelRX9hLE250da0od0Kfd/74p6bk/i+d/4HWgDy+zsJba42r++RP8AgcqV1FnN50SbWV0X+P8AjqprFg2laz5q7kil/v1tw2EF5EksS/vf76UAeNfFSwvLOW9ii2/2fe/P86/dlX7nz14/baxrnhjSb22u1ktruXbLFcW7b0V/40f+/X1nqvh5bmCWC8iW5idfmSuEm+Fehzb2/fzf9MZZfkWgDifgheeI/Fury6rLE1toVrF5TRI3+vl/jevSPEP/AB4XrSybP3Dbd9W9B8vw9ElnbL/o/wDzyT7lWPGE0SeF9YuV2pttX3b/AJqAOK/ZI02WH4S3ErL/AK3UZ3Xf/vvXsCQyw/N/B/ttXnX7Hl5Ff/ArSp1X7ksu7Z/vvXsvk+cvy7f9x6APJ4fjMvhjx5e+HNT2w+au+CV/4q5HVfHOlaUt7pXmtN57ebFFK2/+P7iVp/Gn4LX3iTXrfxDpHz6hEuyWH/nr/wADqp4A+A8t/Emp6408N6svzWMqrsoA9o8AW09t4Xt2vNyS3Db0RPn2LXQf7q76bZwrDBFFH8m1dib6n+bb8ys6UAN2bP8Abf8AuP8Aw1XeHzk+ZV/4HUs3z7Nq/J/FRs3/APLLZ/wKgDCvNHZ0+Vt6V4f8Y/gVZ+P3+2RM2m63b/PBcJ8lfRb/AHfvbP8Abqpc2cEy7GXf/wCz0AfC/gz9oHx18BNefQ/HVnc6xon+qiu0X97Ei/8AoVesalpvwk/afsNyy2V5e7f9dbt5V9F/wD73/fde0eJPAdnrEUqz20F5by/ehli3183/ABF/Y20y/uH1PwhfS6Dqq/MqIzbN3+w/3loA8i+Iv7D3iHR2lufCd5Fr1p99bS4/dXCL/wCgtXOeA9Kl0HwvrfhPxHrWpfD29lid/sl2v+j3X/fX/sjV6hYePPjX8E5Ui8S6U3i3Qov+Xj78qL/11X/2evW/Cvxp+GXxvsP7Mvlge9l+RtJ1mJEf/gG75W/4BQB8tfA228Jv4ce2n0+2v/EcF1+6md/k+/8AI+/+7XrHjP4Y6feSpq7QLpWsWe5530ZmillX73yf7VdF4n/Yw0hL/wDtrwLrDeG9QT51tJv9It3/AOAVheMPD3iH+zrtfiNpmoaakUGyDW/D07vb71+5vRU/9DoA4ez/AGh/GfgbxHb2elahJ4/0d/kWK+tXiu4m/wCeTv8Ae3V7b4V/a60P7RFZ+LNPvfCV6/3ft0DPb/8Afa18/wDwl+IUvie1uPC99crNLFP82oeU7yyxfwPs/vfcr1jxbYWuleEv+J9fW1zcWTbLWbU/+PedG+4j0AfSHhvxtpXiS3SXTNTtL+3f+OKVXSt1Ln7m1vkr86pvAeuJ4gi8R+GpV8GWUsqoyafeNcbP9tNv3lr2vR/id8Tfh7dWltfLp/jnT7qLfBNaT+Vdv/f/AN5qAPrCH5/m+5/v/wAddKj/ALpPm2On8D14P8Ovjx4a+Ius/wBi2NzLpviBP9bpOpxeVcL/APFV7wiSwxJuoASN3W4utzsTiLjzunMn/LP+H/e/i/4DRSIC1xdMFbBEXzeT15k/5afxf7v8P/AqKAF120W5kt1/6YLWLNo6PF5Uq70b73+1XS6on7y3/wCua1mzfI23dsegDkrbwZpmm/NbWcUL/wCwqJWlbeHrX/lrBE/8a71rbSFf9pHp+9X/ALr0AUUs9ibdrP8A77U/yV3vu2u6VdRN7feoSHeyL/7LQBVRFT5aPse9/wCHZu+/urS+zLv27amhtvm/hoAopDs+79ypti7fmqWaHY+1aldNifd++v3KAMy5+7/f/wB+qDu1zLtVv+B1dvHiT5m/jbb92pba2XfubdQBhXltsT5W31Ys7DYn3f8AvutB4ftN191flrQhhX7qt8/+2tAGUlt8ny/P/sP/AAUJCvz7fnrVuU2J8qrvrPtn3y7WVf8AfoAwvFVg01nu+Xen9/79Z/ht967VVk2/erotb2/Y3rndB/4+Pl+5/u0AdBNbNt+b/gL1mfYIpvNgulX5vuv/APZ10qIrxfN89Zs0Kp91v+AOtAHH3nhiCGV9s/2aX/vvdWTr2g3j+FNYs1Xzpbi1ZYtn3HbZTfHOpXk3j7w1pFtL5KSszzxf31VK1dY8YS3N/KtntttEtZfs8t2673Z/9j/Z/wBugDj/ANkjwlqvgD4PWmka1Ytbags8vm2+75Pv17R5Mu35tqJ/Cn39tc5pXiHZdSwRQSeUv3Xm/i/3K3ob+CZ9vyvQBdhRnb7ip/tpUyI33mb7v+zTIfn2St/3wjbKsbPm2/8AfOygA2ec3m7m3/71Od/7rNR827+Gq8z/ADfL9z+LfQA13Z33JuqX+FPmoTdvXd8+ynptf5l+/wD7FADPmRtvzfNRsbbtVvno/h/vv/t/coT5/mVv/sKAIkT53/v1Dc2yzL80UX+/Vv5d/wD7PQ/yLuZl/wCB0AYV5oMUyuu5dn3NiV4/8Rf2V/B3j/fJPpkdtd/8/wBafupf/sq96eFvu7fk/wDQarum2gD5AT4V/GD4UROvhDxUviHTE+7pmtr8/wDwB6n0H9rT+wbr+yviR4VvfDFx937Rt823evria2V/9au9/wDbWud8Q+A9K8SWrwahY21/bv8AwXEW9KAPF7n4b/Cv4xqmuaR9he7/AIdT0OfypUb/AID/AOz1meJPgnq9t4evYIl0/wAbRbdipqcSxXCp/v7Nrf8AjtP8VfsZ6Ql5LqHhHUL3wfqf8MumTt5Tf7yVz/8AwmHxn+DMvleI9IXxzokX3tR0z5LhV/20/ioA8K8H63qvwrnTw54402fR7KKX/Q3u4ndE/wCB16r8QtStrbwHaanpWn3N/o9rKrrd6ZKsTwL/AM9Ur03wr8ePhv8AGC1/sq8a2hu5fkbTNZi2P/49WF8Rf2YIL/w5e23gLWrnw8l1vf8As5JfNtJf+Afw0AcT+yj4btvHnxc1Xx//AGhLrdvp0SxWtxd2vlXG9v7/APDur7rSZ3+bd87L/HXi/wCzZ8JV+EXwvstDlVYdVlbzbzZ9xpa9oT5ItrKqf3qAK42farrGzPlwZ2bs/wDLXrjj8qKc7MHuFcNsAi2r5+/HMv8AB/D/AL38X/AaKANbUn+eL/rl9ysq/wDnlib+9WvfwrM0W5v+WVRPbf6P937lAGfsf+7T4bb5Pmq35O/ZtWnO6ovzffoApPtT5asWyf3GqkjrNdfd+T/YrVRG+Rf/AECgA2bP4flqx9z+7/wOiFPm3UyaZYWTb8m9ti/LQBFMjP8Aw/8AfFPdNn3l+SnJ97fu2VFMmx32rv8A9ugDKvJlml2/K9WoU/dblqr9+XczfIr1oIny/Mv/AAOgBiJ9z7tWERtu3d8n+7TE+R9v36sJ8++gCvebfs/3d9YW/wAm9+b/AL7eujmRtlZNzbedF95t1AGbqSec+5W+9/caq9tZ/Ztny/J/sVYdGh+9Vd3/AIVZv++fkoA1Ydrrt/v1UuYdjPuZt/8AsVNZuqL/ABIlOuUV/usuygDyfxJZy3Pxp0JU3P8A6HLs2f8AAK4XUtevPBOs/bF23OnxXX2fWreZd+xGf5Hr1XWE2fF/w/O3zu1rKm9P+AVreNvhjpHi28+2TrLDd7dn2uFtj7f7j/3loAh03xnoM0Fq2mM1zpjReb5qL8iVb0HR2+zvKzNvn/e/P/DWToPw3ttHa3ia5lvLeD/VQvsSJP8AgC13cNmqInyq6f7H8NABZ/Iv+q3v/t1dT7n3f96ok++i7vOZvup/HUqJsf5loAPl2/ulWq77Zvn+b/ferbvurPfb5v3vn/3aALcLt/f+T+/Tn27v7+77r0QvvdP+etPfbtoAZs2fL8r7/wDao2fN/E+z/gFGxtn8NHyv8i/f/ioANjb/AJV/3qb/AMC/8ep3zfw/eo2N97aqUARfL95ZWdG/v0zYmz72yrG9/u7m2f3HqJEXdu3UAMT/AGl3/wC5TZof9pdjVY+425Gb/gdQ/wAW3+P++9ADXhX7uzf/AMCqpc6as3yyr8/+7V193zr/AHP9qmuip/E2x6APFPiv+zH4O+KNq/2zT1s9TX/VahaJ5Uqf/FVy/wAEPgz8RPhd4yS2vvFUWt+B1Vttvdqz3C/7lfSGz/pr8n9xKEhX/a3/ANygCveJEm9l3bK0E3JEu5m+79+szUn/AHtvBu/1r/NsrZ/1K7V+/QBSb79wY1Z1Ii58hU7y/wAf8X+7/D/wKil3bprry/J34i3b1lz1l67ePy77u22igDYuv9ZF/wBc1qbZvi/+IpLjbiLd/wA81pUT+8tAFf7nzLuR6z7+5+R926rs393+D/vuse5+eX++lAD7BN7I1bEPzt96qVmny/7FWoXXf/coAt/M7f8AxFRb9/8AuU7fv301Nu6gB38H+3UVz/tL8lWN+9fvVE+599AGekNXURni+61ReT/darGxfk3bt9ADE+9/DsqX/e+/UTp8/wDc/wBupU+Rvm+5/FQAqfd+X5E/uPVGaH+Nf/HGq3sX+82z+Gh03/K38VAGJeQts3L/AN8VjzJv/wC+v466O5h++qsqN/F/tVzl4j7vm3UASwpvf5Wl+Vt/yVoO7fZ0X5vK/iqlCn3PKRv+AVb3y7dzL/wPdQByOvQqnxB8OSq3yfMmyu+m+SvP9bdX8eeGlZv3qK+7Z9yvQn3bvl2pQBX8n5PmX5FqZIV/i+5T0T/a2P8A+hU6Hai/KrUAGzZsZf8Avv8Av0bF27l+5T0T/wDYoRN77vlR/wDY+/QAP86vu+f/AG6yZvnba23/AGf9mtOZ/wDgb1mI++42t/HQBoQv8n3fn/v090X7ysv/AH1Qn8CxKz0ff2blVH/2/koAZ8ux/wCP+9R838P/AMRQ+/d83/2FN3r95fn2fwbKAJU2v/sb6HRtif3P79MT5P7u9/46e/8AvL/v/wAFADPm3/KrPRsbf+9Zfn/ufPRMjfxMvzf3Kan93a2ygB3zfeb7n+9UX99fvo/8FSo6v8i/J/v1Fs+Z2ZW/4BQAfK/3mpg/j/v1N8yfN/3zsamP/Au9f9+gBj7f4m/8do2Suny/dan7PnT7tRXP7lH27d60AZ8KLc6pKy7k8r5FR/uVtJuT7rf7zov3a53QUimaWTb9966B7yJLpLbd/pDLvVP49v8AlqAGGXfLcHdI3yw/x57y/wAH8P179P4aKQ7jNcPj7yxc+VszzJ/H/F/u/wAP/AqKANiX70Xz7P3a1J/B/cqtcTbJ7df+ma1b/g+9/DQBlXPyL/crPtod77qt3L76ZCiu9AFimb9jfNUzvs+b/wAcqi+15f8A2SgDTTd/dVP9ihE3/KvyPu30yF13IyrT3+//AAvuoAl3t/Ev/j1P2b1+V/8Ad31F/s/x07+H5m30AV3/ALrfJ/t1Y3qi7abs+ZP/AGSpv4v/AIigCHZ/F99P9v7lO2Lv3Jto+Xf93/vun7Pn+/8APQAx3b7zJ83+9voR9ivu/jprorttb/gVG/f81AENzD/sb3b7tc7qqbJfvL5q10tyi/eZf/HqwtSh+Tcv/jn36AKls7bfl+dP7n8dW9/k/wAP/AH+eqNn8jfN/wDt1p/Mn3vuf7FAHGaqjTfE3Ql++6xM/k16G+15X2rsrzqbdN8ZNP27dkVmz/e/3K9Id2f+H56AGfKn3f8AgW/79Pf+9uX/AIH8tCP8ny/P/fp39xl++v8AfoAb8u//ANCenP8Ac+Xan+3t+5R9z5m2vRs3um37n+3QBVvNqROu77v8dVLN/O+Xcz/7CVLfzN93b/wOiz3JEjL9ygC2m1Ni/c/9Apjur/w7P7r1Fc3kGmxPPOywxffbfXFeKvjH4V8JT2kWr6rBZvdLvgR1d/NT/YoA7j5U+98if7FM37/mb7n9+uE8Z/F7w54AlsotZup9Ne/XfbfaIH/e1S1X46+HtKlu1nnnheyVHn/dP8qtQB6LbO3my+bthhX7vzfeqxv+T91t2N8/z1x/hj4i6f4ngivNP8x4n+dfl+9W3qWt/wBlW7yvbSon32oA0/3Tv93/AHfmpifP/wAtWrzrwr8bNK8W+NZfC9nbXKXsS797qiJXd/aZf+eXzUAaG9nX71Qu6/e/9DrlL/xt/Zt08csTb0+T71TaD4z/ALb1l7Fotj7d+/d96gDpfl+RlVkp7ov+1/wOnJ8j7flf/boRPm3Kux//AEKgCLYvy/Nvd/8AgFUdYdobB4t3zVoojJ/Cqb6x/EP34oN38W+gBmiQtCu3b/wB66DZvbcq1lWEP2ZPuslbGzf8rNsoAqLs+2XO1wz7It33s9ZOuOPyoqaF2S4uFPygJFgfafL/AL/8P/s38X/AaKAINam+zXlq/wD0xWta2mWaLd/s1leLLZnSKVPvrFTNBvN67VoAiSb97Lu/gb+Ordt/wH5P79Z9t/x+Xa7fuN/HWhD8h2v/AN90AOuX2LtXb/tf7dVU+SXcrbP9/wC/Trybe+2ok+fZ+6+7QBsf8st3zJQn3PvL89V9/wC6T/O2pUdtnzK3/wAXQBMn3H2tspyP/wAD21E/8H/oe2n/ADebuagA2b23bvvVL9/+9USbfvbt7/3Kl+/QAfc+Vtru9O2N95fL3/xfNS/Ls+7v/wDZaP8Ad+dF/v0AMcfLtZmfd/D/AAVD9zYv3P8AYqab50/iR/8AYpibf9p6AGzbfk+X/edKx7+Hej7V+T+KtXe219u7/ceqVyi7N39z+CgDnIf3Mu3bsT/brYTbtRfvv/sVmPuSf/4itC2+dPlVkdfvJQByGj7Zvi1e/eR4rVP4a9HfZv2ttf8AjWvOvCSb/il4gl+5tgiTe/8AwOvQ96+b8yts/wBugBwZpRukZm/20+am/c+bds/u7KdvVPmbb/v03/Z3LtoAds/i276H2um7/wAfSiF/v/6xPm/j/jomf5PmZqAMq8+edNq73/ubasQ7od7VE+57zbtbZt/75q0+1E2/Lvb5P9igDxr43+JLzR9R0qJrzydPuopfN+Xf/BXh/i3xCtz8UPg/qt5oeoarp6Kzy28MDPt+f5H2f3f4q9Y/alRrD/hGr7b/AKqdkZNv3tyVx/8AwlUs2pfCeVbO7fyF2T/uG/dfwfPQB0f7cl7/AGr8NdGj0vSL7Vbv7dFPFcW8f/Hr/vN/7LXzv4+TxZYap4lvLnQb5LKXSYnneVf9z/4ivqD9ofxDZ3Pw+u7a2dprvz4nW3t4nZ3+f+5XCeP9SufHmia3Z6VpGoXjy6BFF8kDbPN+f5P96gA/Zgv/ABLN4L0rU/7DabT/ACtixeau9lV3r2jWH1zVfD+oWNnpU8NxcNvX7dOrov8AsfLXmX7PGt33gP4BI2uaRqGmppzSvOjxb3iTf9/ZWx4e/ac8K+JPEumaRYrd3lxey7Iv3GxN3/AqAPDPhR/wkeg/tYvY3ltE8q2rI0ST/Iv7pP46+w7abXPNl3LEibvl/e18/v4M8Yw/tcvr0Gh79EWL97cPKif8sv4K9Cv/ANoHTLPW9Qs5dMvfNtZXRvlT/wCLoA2NY8Ja9qt7LP8A6EiP9396/wD8RU3g/wAJavpXiOK8vp7T7Ii7PJh3765dP2irGZtsWmXyf98p/wCz1u/Dr4nN4/1e7tlsWs4oP4/N30Aepvtf5P4P79O+V/l3bEX+OooZvuLu+SrGzf8AKu7/AHKAGbG+SsKZ/O1J/lV9nyVuumxPvK6/7FZttuf71AFiH/ZZf9ytLZ/D99P9756zYdu75lbf/sNWk/z/AC7tm6gCtZwOZ7gtu+5F/qo8D+P+P+L/AHf4f+BUVGyvHc3QTDSbYvu+b5m3MuN23j8vx420UAaWqwfaYkX/AKZVyujzNbak8TfJXYXn34vvP8v3Erl9Ytvs16k8X3KAIrP/AJDN7uVtm7+Oth/kg/265zSrxbnXr3b9z5K6PUpvsekXcrKvyRffoAx/O/tWXcu7YlS+T+9T72xP9qqnhVPO8PW8+755fn+7WtCn8LL89ADrxPOdFX5P99qvbFhi2fMj/wC9VSHa77fuPVjeu35mV6ABEX+CWR6seS2x183Z/sVXSZ3X/Vf98Vb+Xyvvf98LQAyztpUifd9/+/tqxC8u77y/980yFN8Xzf8AAfmqwnm/w0ARb5fO2tBT027vusn+w9I/yN/canp9/wC6qP8A3v71ADN7feVfk/v1Fs+Z/wC5UzJv+b77fxUzYrr/AOzvQBEn8bNt/wDiKrvD5O9om37fvb6tIio+5N3+/wDwVVdPmf5VSgDn79P9M/dbf+B1as/k2bt29ar3+17r5f8A0KrEPyIny0Acv4GRZvG/iiVt33lT5/8AcrrrzWFtpUXa3+0/8C1wOlQzpeeM7mBpftCtvVE/3KqfCXxnear4N1rXPEcuy4W+aKD7RtiTYuzYm+gD1H7ZGkrwearun8G2pUm3xfd+Suc1W8n1K30+50xlSV1+Z3+f/wAfWptEs9as5d2oXkFzv/ghXY9AHUI7fKzbfl/2ao3j7N+1dlXnT5XZm3/7n36ybnc86fMv+zvoAfbQ/wATff8A/HGrQdNkW1vneq8KL/e3r/EiVYfa7/KuxKAPJ/jrpsj6Dol9tZ4rDUYpZdn93f8AP/6FRbePNBd08qdXr1CazW5+Xaro/wDBVL+wbFE/4840/wCA0AfPnjzxtp7+IUlginuU8r79vE1Xfh14zgh1S7aexu0ieL5Ue2dEeveP7Ktrb/lhGiN/cqZNNiT7sSp/doA8U8VeLZdS+Gni2zs9IvnuLiB0gi+ysnmv/sV8n/CXwH420H4h+HNQufB2qJaW90jyu6/Oi1+jENgvmy/x7m37HX7lCWFtsf5VR6APOrzxPcw+K3ni0HUHtH/5beV92vnfxh4M8bar4y1W5sfDF39nnneVXeVU3V9ofYP4vuJ/cdfv0xLNf+eWz+7QB8Nf8IN4/R0VfDU6P/11WvY/2fvBnjjRPEdxea5p9tZ2U6r86T/P/wB8V9BfY4PNT5dj/wB96lSGJPu/+P8A3KAG7Ghlfytz7/8AZp38KPup80K/w/f/AL+6j7n3m2I39xfvUAV7zbDau6/61v4NtV03Q26bfk/3KfeIrum5ah2ec39xE/v0ACTbJ08r9y/9/bWxv+TY38f+1XNW1y02rIv3Nv8Acrq/m/h+5/t0AU4Q4ubhRvwEi63Pl/3/AOH/ANm/i/4DRUkKt9puM7lTZFt+T/f/AI+/07df4qKALt5/C3/TL7lZWsQrc6bL/fX5/wDcrSvHZHi+X/llVK8Rtny/xLQBwXgy5abUr1vNXfu/jra+IV+1n4PvXVV37dlee/Ci5n/4S3xLbT7f3U/yo7fPXQfGDUv+JRZWKr891OibKAOt8PWyp4e09drO/lL/ALFSvuRtrNsq9bJssreBvnRFT/fqvN88u1Yvu/JQA62ff/eq27rsTZ/DVWzT97827Z/sVLM6ursrUAOifzvu7qtpMqJub53qvbfOiMy/7tPmdf8AZ/4HQBah+f7vyJVv/Zb73+3WfZur/wC7/vVoJ9372/8A3FoAPmf5Vpm/+FfuU9/vbd/zfxUfKjf3/wDY20AM++iK22j76fNTdn8X8H9ynI6/P8q7KAIkT5Hb+CqVz935m+5/frQ2funZvk/26z7lGdd3mq8VAGJNueX5l3/NV1E2P/D5X99Kq/8ALfb/AAVdTf5qNtV/72xfkoA5T4e7bzXvFatFv/f7GT/gFP1L4YxTW8tjbXLQ6VcNvltHXelV/hi6P4r8W7fv+enybfkf5K9A8lXT5mZHoAzNE0eLR7C3sV27EX5fJrWT5P8Ab/4DQm3ytm5f9ynQ/IqblX5v9mgCKZ9n3qypk2S/K2/dWlcozxfwv/sP9+qSbf8AK0AW4YVTZ8rJvWnb1dnVZfnSizTYm5l3/wDoFUtHdXuL2WL/AJ67PnoA0NjJF975KakLJ/FU/wAr/MzfP/u03y13fe+f+/8AwUAVLxJXZN0uzf8Aep/kr93d/D/vpUrov3fm/wCB/cp7psX7y7P7iffoAr20K/7P/A6JkXfu/wDQKlhT/lrBt2f391Of7nzbd7UAVfJXZuil/wCAP9+jYr7Pvb6sbNnytt+b+NKieHfEm5dif5/joAN7bU/dfJ/u07Y33v4P9ulR9nzKzbKTfsl2/f8A9ygBrpv+b5U/2Nv3KY+5PmVtn+w61K6Kj7dv3/8AaqvNt2bWoAqzbYX2/fd/u1Sv3awg/uSv/Anz1P8AL5TyytsRPu76ypt1/epL5WxP4dlAF3w3bNNcPL9//b3V1bw/JWPo8Kwyuyqu9vvPW2ifP8qr/wB9UAZeHfUboRhBII4t6/NkcydccflRU6B5L6dBJIwWOP7suP738H8P1/i/4DRQBNdHa0X/AFzWo327trVpPZ79nzfdXbUX2H5vm+egDyL+zYtH+JOoTwfIl1Ejt81cp4z8Q2d58SNHgvLlYbK1/es8v3N9ex3/AIJku/Eqagsv7nytmys69+DGhapeNc3kLTSudzPuoAy7n4qeHk/5flf/AG0V6rw/EvSL9HaBpf8Af8p60rn4F6BcjCpKn+5J8tVf+FNRac3+htv/AOBUAWLbx5pjxfN5uxP+W3kPs/77rYs9esdYRGtrmCZP9ht9S6J4TubGDyp9n+/San8NtJ1VvNlg8m47XFv8jr/3zQBqW00Wzdu/hqJ5ld/lasOPwt4g0WUfZbyPVbdf+WV2ux/++lroLO0ubxPNlVkl/iSVaALNnu8j5fnRf9mrSXKoqfNv3f7NZ/8AY9y77ln8n/rlUq6HEF+fdM33v3zs1AFvezr/AAv/ALG6nq+xv/Z6zH8LWzvu2bG/2JWpr+G5AP3OoXMB9N29f/HqANJ/kd2+Z/8AYoRP/wBhKyVt9Zs2Vm+zX6/d+VfKfbWzDExi4XyW/u0AM2bEfd/6DWfcwrt2qrfNWwY2f/Zqo9hn5d2//wBloA5h/K83+Lf/AB/7NXbb5Niq2yrD6JJvdd7eU1WLbSpYdnzbKAOB+Fbo/iPxaqx/P9q++jfe+SvRn+59751/v/frlvA3hm50fVfEE05R4Lq53xbF2/w12P2d6AKn+tb7ux/93bT33p8tTvBI69W3f3G+7TXt5HTa1AGfM/8AeVd/99G+5VLY3moys3z/AD79uytiS0Zm2Ku7+89Uv7Nldt0u5/8A0OgBybn3/M2//d31m+G3+W9+Zt/nttfbW0lpj7qt/wDE1n+G7O5torvz1VHad/8AgSUAaDv9xpfv0z+La38P9z/4qrPkrv3K2z/gNMe2ZFRd29KAGf8ALJ13fe/2af8AcT5t3+/T0h2L/FSNbsf9hv8AdoApfM87/Kv/AACpndNvzL86f3KPs3735v8AvhPkqVLb/wAdoAi+Xbu/ef8AfPyPTNjfeban+xVh938W7fTPJ/3aAG7N/wB5m2fwvtoRN/3dyP8Aw/NUv2Zv9p0/uU10Z/8Ac/26AGOnkp8y/PWfeeVtf5ldP9itJ7Zk+6+9/wC4lZWpaa14yM235fvfwUAYk032yX5f+Pf/ANCq3YQr91V3p/vbP/H6d9jl3+UkS7P935600tpfkaVV3p/cVaALdhCyfum3b/v/ADr8lW3+RH/jiqpbQsnzN8j/AOx9yrf3/wDd/v0AVIwUv52+YxmOPbiFSv8AF0b/ANl7df4qKbGm7UrjEfPlR537s/ek9OPyooA3aKKKACiiigAooooAKKTvS0AFFFFABRRRQAz+OnN0paT8aAFplPqPcv8A3zQAtFPqNufl3UALTF+X733v/Qqf/F92j/x2gBP4fn20vzMv9yij/wAdoAKKPlejjp81ABso/jopjhX+98/92gB9Hzfe/wDHafTKAD/dpPuD+9S/wUdPvNQAxtv3vv0bflxt+WgPH823bUSSNJEsm3ZuXcyS/wANAEvy/wALUOm/7rbHo+/83/jtH3923/0GgA2/wt/31TNiJsVvvU5dxPzD/gNL8v3VWgBmdw5/8e+Wl3/7X/fFHQfK3/s26k2L/C3/AHxQBEj72/dKuyn/AHvvLvb+7tp+/Z/vUn3G+X5d396gCIxRIvzLvX+Jv7tHyp/u/wC3U2/Z/d/36TK7tyyLQBF9z+L5P9ipd7b9q7flpu//AHkT/dpw3btrR/N/e3UAZzlhdXGX/hj+9MVH8fQdv69P4aKGUi6nIyuUj6x7v7/fv/Tr/FRQBr98dqdtoooAb2z3o/goooAfRRRQAUz+OiigB9MPCUUUAK1D9KKKAGOx3LTmjUjpRRQALzR/HRRQA1fmXmmfw47UUUASR9Gpo+cbTyKKKAGsfn6CpF6UUUANDE02dzGnymiigCUfxCn0UUAQ05Rui55+tFFADhGo7U3Pz47UUUAO8sbt2OahX96uG5FFFADZJWQcGpFTc3JP50UUAJKxBXBx9KCxWUIOlFFACf6uRFXgbelOeFVDMM59c0UUAHfHakH3noooArpK0qfMc1N1UOeT70UUARvK2OtT7R5fT+GiigCAafBJOZXQM8iKrE9wpO3/ANDb86KKKAP/2Q=="/>
  <p:tag name="MMPROD_10020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การเก็บข้อมูลในอาเรย์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hula&quot;/&gt;&lt;property id=&quot;20192&quot; value=&quot;lms2.it.chula.ac.th&quot;/&gt;&lt;property id=&quot;20193&quot; value=&quot;0&quot;/&gt;&lt;property id=&quot;20224&quot; value=&quot;C:\Documents and Settings\spj\My Documents\My Breeze Presentations\02-collection-set-list&quot;/&gt;&lt;property id=&quot;20250&quot; value=&quot;0&quot;/&gt;&lt;property id=&quot;20251&quot; value=&quot;0&quot;/&gt;&lt;property id=&quot;20259&quot; value=&quot;0&quot;/&gt;&lt;object type=&quot;4&quot; unique_id=&quot;10002&quot;&gt;&lt;object type=&quot;5&quot; unique_id=&quot;10020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การเก็บข้อมูลด้วยอาเรย์&amp;#x0D;&amp;#x0A;(ArrayCollection)&amp;quot;&quot;/&gt;&lt;property id=&quot;20303&quot; value=&quot;สมชาย ประสิทธิ์จูตระกูล&quot;/&gt;&lt;property id=&quot;20307&quot; value=&quot;530&quot;/&gt;&lt;property id=&quot;20309&quot; value=&quot;10020&quot;/&gt;&lt;/object&gt;&lt;object type=&quot;3&quot; unique_id=&quot;10005&quot;&gt;&lt;property id=&quot;20148&quot; value=&quot;5&quot;/&gt;&lt;property id=&quot;20300&quot; value=&quot;Slide 3 - &amp;quot;คอลเล็กชัน (Collection)&amp;quot;&quot;/&gt;&lt;property id=&quot;20303&quot; value=&quot;สมชาย ประสิทธิ์จูตระกูล&quot;/&gt;&lt;property id=&quot;20307&quot; value=&quot;601&quot;/&gt;&lt;property id=&quot;20309&quot; value=&quot;10020&quot;/&gt;&lt;/object&gt;&lt;object type=&quot;3&quot; unique_id=&quot;10006&quot;&gt;&lt;property id=&quot;20148&quot; value=&quot;5&quot;/&gt;&lt;property id=&quot;20300&quot; value=&quot;Slide 5 - &amp;quot;ตัวอย่างการใช้คอลเล็กชัน&amp;quot;&quot;/&gt;&lt;property id=&quot;20303&quot; value=&quot;สมชาย ประสิทธิ์จูตระกูล&quot;/&gt;&lt;property id=&quot;20307&quot; value=&quot;598&quot;/&gt;&lt;property id=&quot;20309&quot; value=&quot;10020&quot;/&gt;&lt;/object&gt;&lt;object type=&quot;3&quot; unique_id=&quot;10007&quot;&gt;&lt;property id=&quot;20148&quot; value=&quot;5&quot;/&gt;&lt;property id=&quot;20300&quot; value=&quot;Slide 4 - &amp;quot;Collection Interface&amp;quot;&quot;/&gt;&lt;property id=&quot;20303&quot; value=&quot;สมชาย ประสิทธิ์จูตระกูล&quot;/&gt;&lt;property id=&quot;20307&quot; value=&quot;602&quot;/&gt;&lt;property id=&quot;20309&quot; value=&quot;10020&quot;/&gt;&lt;/object&gt;&lt;object type=&quot;3&quot; unique_id=&quot;10008&quot;&gt;&lt;property id=&quot;20148&quot; value=&quot;5&quot;/&gt;&lt;property id=&quot;20300&quot; value=&quot;Slide 6 - &amp;quot;อินเตอร์เฟสที่ได้ศึกษามาชื่ออะไร&amp;quot;&quot;/&gt;&lt;property id=&quot;20303&quot; value=&quot;สมชาย ประสิทธิ์จูตระกูล&quot;/&gt;&lt;property id=&quot;20307&quot; value=&quot;603&quot;/&gt;&lt;property id=&quot;20309&quot; value=&quot;10020&quot;/&gt;&lt;/object&gt;&lt;object type=&quot;3&quot; unique_id=&quot;10009&quot;&gt;&lt;property id=&quot;20148&quot; value=&quot;5&quot;/&gt;&lt;property id=&quot;20300&quot; value=&quot;Slide 7 - &amp;quot;จงเติมชื่อเมท็อดที่ให้บริการเพิ่มข้อมูล&amp;quot;&quot;/&gt;&lt;property id=&quot;20303&quot; value=&quot;สมชาย ประสิทธิ์จูตระกูล&quot;/&gt;&lt;property id=&quot;20307&quot; value=&quot;604&quot;/&gt;&lt;property id=&quot;20309&quot; value=&quot;10020&quot;/&gt;&lt;/object&gt;&lt;object type=&quot;3&quot; unique_id=&quot;10010&quot;&gt;&lt;property id=&quot;20148&quot; value=&quot;5&quot;/&gt;&lt;property id=&quot;20300&quot; value=&quot;Slide 8 - &amp;quot;remove คืนข้อมูลประเภทใดหลังทำงานเสร็จ&amp;quot;&quot;/&gt;&lt;property id=&quot;20303&quot; value=&quot;สมชาย ประสิทธิ์จูตระกูล&quot;/&gt;&lt;property id=&quot;20307&quot; value=&quot;605&quot;/&gt;&lt;property id=&quot;20309&quot; value=&quot;10020&quot;/&gt;&lt;/object&gt;&lt;object type=&quot;3&quot; unique_id=&quot;10011&quot;&gt;&lt;property id=&quot;20148&quot; value=&quot;5&quot;/&gt;&lt;property id=&quot;20300&quot; value=&quot;Slide 9 - &amp;quot;เมท็อดใดค้นว่าอ็อบเจกต์ e เก็บในคอลเล็กชันหรือไม่&amp;quot;&quot;/&gt;&lt;property id=&quot;20303&quot; value=&quot;สมชาย ประสิทธิ์จูตระกูล&quot;/&gt;&lt;property id=&quot;20307&quot; value=&quot;606&quot;/&gt;&lt;property id=&quot;20309&quot; value=&quot;10020&quot;/&gt;&lt;/object&gt;&lt;object type=&quot;3&quot; unique_id=&quot;10012&quot;&gt;&lt;property id=&quot;20148&quot; value=&quot;5&quot;/&gt;&lt;property id=&quot;20300&quot; value=&quot;Slide 10 - &amp;quot;เมท็อด isEmpty คืนข้อมูลประเภทใด&amp;quot;&quot;/&gt;&lt;property id=&quot;20303&quot; value=&quot;สมชาย ประสิทธิ์จูตระกูล&quot;/&gt;&lt;property id=&quot;20307&quot; value=&quot;607&quot;/&gt;&lt;property id=&quot;20309&quot; value=&quot;10020&quot;/&gt;&lt;/object&gt;&lt;object type=&quot;3&quot; unique_id=&quot;10013&quot;&gt;&lt;property id=&quot;20148&quot; value=&quot;5&quot;/&gt;&lt;property id=&quot;20300&quot; value=&quot;Slide 11 - &amp;quot;เมท็อดใดถามว่ามีข้อมูลในคอลเลกชันอยู่กี่ตัว&amp;quot;&quot;/&gt;&lt;property id=&quot;20303&quot; value=&quot;สมชาย ประสิทธิ์จูตระกูล&quot;/&gt;&lt;property id=&quot;20307&quot; value=&quot;610&quot;/&gt;&lt;property id=&quot;20309&quot; value=&quot;10020&quot;/&gt;&lt;/object&gt;&lt;object type=&quot;3&quot; unique_id=&quot;10014&quot;&gt;&lt;property id=&quot;20148&quot; value=&quot;5&quot;/&gt;&lt;property id=&quot;20300&quot; value=&quot;Slide 12 - &amp;quot;Quiz&amp;quot;&quot;/&gt;&lt;property id=&quot;20303&quot; value=&quot;สมชาย ประสิทธิ์จูตระกูล&quot;/&gt;&lt;property id=&quot;20307&quot; value=&quot;608&quot;/&gt;&lt;property id=&quot;20309&quot; value=&quot;10020&quot;/&gt;&lt;/object&gt;&lt;object type=&quot;3&quot; unique_id=&quot;10015&quot;&gt;&lt;property id=&quot;20148&quot; value=&quot;5&quot;/&gt;&lt;property id=&quot;20300&quot; value=&quot;Slide 13 - &amp;quot;Set&amp;quot;&quot;/&gt;&lt;property id=&quot;20303&quot; value=&quot;สมชาย ประสิทธิ์จูตระกูล&quot;/&gt;&lt;property id=&quot;20307&quot; value=&quot;599&quot;/&gt;&lt;property id=&quot;20309&quot; value=&quot;10020&quot;/&gt;&lt;/object&gt;&lt;object type=&quot;3&quot; unique_id=&quot;10016&quot;&gt;&lt;property id=&quot;20148&quot; value=&quot;5&quot;/&gt;&lt;property id=&quot;20300&quot; value=&quot;Slide 14 - &amp;quot;List&amp;quot;&quot;/&gt;&lt;property id=&quot;20303&quot; value=&quot;สมชาย ประสิทธิ์จูตระกูล&quot;/&gt;&lt;property id=&quot;20307&quot; value=&quot;600&quot;/&gt;&lt;property id=&quot;20309&quot; value=&quot;10020&quot;/&gt;&lt;/object&gt;&lt;object type=&quot;3&quot; unique_id=&quot;10017&quot;&gt;&lt;property id=&quot;20148&quot; value=&quot;5&quot;/&gt;&lt;property id=&quot;20300&quot; value=&quot;Slide 15 - &amp;quot;ที่เก็บข้อมูลแบบง่าย ๆ&amp;quot;&quot;/&gt;&lt;property id=&quot;20303&quot; value=&quot;สมชาย ประสิทธิ์จูตระกูล&quot;/&gt;&lt;property id=&quot;20307&quot; value=&quot;593&quot;/&gt;&lt;property id=&quot;20309&quot; value=&quot;10020&quot;/&gt;&lt;/object&gt;&lt;object type=&quot;3&quot; unique_id=&quot;10018&quot;&gt;&lt;property id=&quot;20148&quot; value=&quot;5&quot;/&gt;&lt;property id=&quot;20300&quot; value=&quot;Slide 16 - &amp;quot;Implementations&amp;quot;&quot;/&gt;&lt;property id=&quot;20303&quot; value=&quot;สมชาย ประสิทธิ์จูตระกูล&quot;/&gt;&lt;property id=&quot;20307&quot; value=&quot;596&quot;/&gt;&lt;property id=&quot;20309&quot; value=&quot;10020&quot;/&gt;&lt;/object&gt;&lt;object type=&quot;3&quot; unique_id=&quot;10019&quot;&gt;&lt;property id=&quot;20148&quot; value=&quot;5&quot;/&gt;&lt;property id=&quot;20300&quot; value=&quot;Slide 13 - &amp;quot;โปรแกรมตรวจสอบข้อความซ้ำซ้อน&amp;quot;&quot;/&gt;&lt;property id=&quot;20303&quot; value=&quot;สมชาย ประสิทธิ์จูตระกูล&quot;/&gt;&lt;property id=&quot;20307&quot; value=&quot;609&quot;/&gt;&lt;property id=&quot;20309&quot; value=&quot;10020&quot;/&gt;&lt;/object&gt;&lt;object type=&quot;3&quot; unique_id=&quot;10068&quot;&gt;&lt;property id=&quot;20148&quot; value=&quot;5&quot;/&gt;&lt;property id=&quot;20300&quot; value=&quot;Slide 12 - &amp;quot;เมท็อดใดทำอะไร&amp;quot;&quot;/&gt;&lt;property id=&quot;20303&quot; value=&quot;สมชาย ประสิทธิ์จูตระกูล&quot;/&gt;&lt;property id=&quot;20307&quot; value=&quot;611&quot;/&gt;&lt;property id=&quot;20309&quot; value=&quot;10020&quot;/&gt;&lt;/object&gt;&lt;object type=&quot;3&quot; unique_id=&quot;10111&quot;&gt;&lt;property id=&quot;20148&quot; value=&quot;5&quot;/&gt;&lt;property id=&quot;20300&quot; value=&quot;Slide 14 - &amp;quot;โปรแกรมตรวจสอบข้อความซ้ำซ้อน&amp;quot;&quot;/&gt;&lt;property id=&quot;20303&quot; value=&quot;สมชาย ประสิทธิ์จูตระกูล&quot;/&gt;&lt;property id=&quot;20307&quot; value=&quot;612&quot;/&gt;&lt;property id=&quot;20309&quot; value=&quot;10020&quot;/&gt;&lt;/object&gt;&lt;object type=&quot;3&quot; unique_id=&quot;10112&quot;&gt;&lt;property id=&quot;20148&quot; value=&quot;5&quot;/&gt;&lt;property id=&quot;20300&quot; value=&quot;Slide 15 - &amp;quot;แล้วจะสร้างคอลเล็กชันได้อย่างไร ?&amp;quot;&quot;/&gt;&lt;property id=&quot;20303&quot; value=&quot;สมชาย ประสิทธิ์จูตระกูล&quot;/&gt;&lt;property id=&quot;20307&quot; value=&quot;613&quot;/&gt;&lt;property id=&quot;20309&quot; value=&quot;10020&quot;/&gt;&lt;/object&gt;&lt;object type=&quot;3&quot; unique_id=&quot;10113&quot;&gt;&lt;property id=&quot;20148&quot; value=&quot;5&quot;/&gt;&lt;property id=&quot;20300&quot; value=&quot;Slide 16 - &amp;quot;ArrayCollection : ใช้อาเรย์เก็บข้อมูล&amp;quot;&quot;/&gt;&lt;property id=&quot;20303&quot; value=&quot;สมชาย ประสิทธิ์จูตระกูล&quot;/&gt;&lt;property id=&quot;20307&quot; value=&quot;614&quot;/&gt;&lt;property id=&quot;20309&quot; value=&quot;10020&quot;/&gt;&lt;/object&gt;&lt;object type=&quot;3&quot; unique_id=&quot;10114&quot;&gt;&lt;property id=&quot;20148&quot; value=&quot;5&quot;/&gt;&lt;property id=&quot;20300&quot; value=&quot;Slide 17 - &amp;quot;ArrayCollection : constructor&amp;quot;&quot;/&gt;&lt;property id=&quot;20303&quot; value=&quot;สมชาย ประสิทธิ์จูตระกูล&quot;/&gt;&lt;property id=&quot;20307&quot; value=&quot;615&quot;/&gt;&lt;property id=&quot;20309&quot; value=&quot;10020&quot;/&gt;&lt;/object&gt;&lt;object type=&quot;3&quot; unique_id=&quot;10115&quot;&gt;&lt;property id=&quot;20148&quot; value=&quot;5&quot;/&gt;&lt;property id=&quot;20300&quot; value=&quot;Slide 18 - &amp;quot;ArrayCollection : add&amp;quot;&quot;/&gt;&lt;property id=&quot;20303&quot; value=&quot;สมชาย ประสิทธิ์จูตระกูล&quot;/&gt;&lt;property id=&quot;20307&quot; value=&quot;616&quot;/&gt;&lt;property id=&quot;20309&quot; value=&quot;10020&quot;/&gt;&lt;/object&gt;&lt;object type=&quot;3&quot; unique_id=&quot;10116&quot;&gt;&lt;property id=&quot;20148&quot; value=&quot;5&quot;/&gt;&lt;property id=&quot;20300&quot; value=&quot;Slide 19 - &amp;quot;ArrayCollection : size กับ isEmpty&amp;quot;&quot;/&gt;&lt;property id=&quot;20303&quot; value=&quot;สมชาย ประสิทธิ์จูตระกูล&quot;/&gt;&lt;property id=&quot;20307&quot; value=&quot;617&quot;/&gt;&lt;property id=&quot;20309&quot; value=&quot;10020&quot;/&gt;&lt;/object&gt;&lt;object type=&quot;3&quot; unique_id=&quot;10117&quot;&gt;&lt;property id=&quot;20148&quot; value=&quot;5&quot;/&gt;&lt;property id=&quot;20300&quot; value=&quot;Slide 20 - &amp;quot;ArrayCollection : บริการต่าง ๆ &amp;quot;&quot;/&gt;&lt;property id=&quot;20303&quot; value=&quot;สมชาย ประสิทธิ์จูตระกูล&quot;/&gt;&lt;property id=&quot;20307&quot; value=&quot;618&quot;/&gt;&lt;property id=&quot;20309&quot; value=&quot;10020&quot;/&gt;&lt;/object&gt;&lt;object type=&quot;3&quot; unique_id=&quot;10327&quot;&gt;&lt;property id=&quot;20148&quot; value=&quot;5&quot;/&gt;&lt;property id=&quot;20300&quot; value=&quot;Slide 21 - &amp;quot;ArrayCollection : contains&amp;quot;&quot;/&gt;&lt;property id=&quot;20303&quot; value=&quot;สมชาย ประสิทธิ์จูตระกูล&quot;/&gt;&lt;property id=&quot;20307&quot; value=&quot;619&quot;/&gt;&lt;property id=&quot;20309&quot; value=&quot;10020&quot;/&gt;&lt;/object&gt;&lt;object type=&quot;3&quot; unique_id=&quot;10328&quot;&gt;&lt;property id=&quot;20148&quot; value=&quot;5&quot;/&gt;&lt;property id=&quot;20300&quot; value=&quot;Slide 22 - &amp;quot;ArrayCollection : remove&amp;quot;&quot;/&gt;&lt;property id=&quot;20303&quot; value=&quot;สมชาย ประสิทธิ์จูตระกูล&quot;/&gt;&lt;property id=&quot;20307&quot; value=&quot;620&quot;/&gt;&lt;property id=&quot;20309&quot; value=&quot;10020&quot;/&gt;&lt;/object&gt;&lt;object type=&quot;3&quot; unique_id=&quot;10329&quot;&gt;&lt;property id=&quot;20148&quot; value=&quot;5&quot;/&gt;&lt;property id=&quot;20300&quot; value=&quot;Slide 23 - &amp;quot;เรื่องจุกจิกของจาวา&amp;quot;&quot;/&gt;&lt;property id=&quot;20303&quot; value=&quot;สมชาย ประสิทธิ์จูตระกูล&quot;/&gt;&lt;property id=&quot;20307&quot; value=&quot;621&quot;/&gt;&lt;property id=&quot;20309&quot; value=&quot;10020&quot;/&gt;&lt;/object&gt;&lt;object type=&quot;3&quot; unique_id=&quot;10330&quot;&gt;&lt;property id=&quot;20148&quot; value=&quot;5&quot;/&gt;&lt;property id=&quot;20300&quot; value=&quot;Slide 28 - &amp;quot;จาวา : dereference&amp;quot;&quot;/&gt;&lt;property id=&quot;20303&quot; value=&quot;สมชาย ประสิทธิ์จูตระกูล&quot;/&gt;&lt;property id=&quot;20307&quot; value=&quot;623&quot;/&gt;&lt;property id=&quot;20309&quot; value=&quot;10020&quot;/&gt;&lt;/object&gt;&lt;object type=&quot;3&quot; unique_id=&quot;10331&quot;&gt;&lt;property id=&quot;20148&quot; value=&quot;5&quot;/&gt;&lt;property id=&quot;20300&quot; value=&quot;Slide 29 - &amp;quot;อาเรย์อาจล้นได้&amp;quot;&quot;/&gt;&lt;property id=&quot;20303&quot; value=&quot;สมชาย ประสิทธิ์จูตระกูล&quot;/&gt;&lt;property id=&quot;20307&quot; value=&quot;622&quot;/&gt;&lt;property id=&quot;20309&quot; value=&quot;10020&quot;/&gt;&lt;/object&gt;&lt;object type=&quot;3&quot; unique_id=&quot;10332&quot;&gt;&lt;property id=&quot;20148&quot; value=&quot;5&quot;/&gt;&lt;property id=&quot;20300&quot; value=&quot;Slide 30 - &amp;quot;อาเรย์ขยายขนาดได้&amp;quot;&quot;/&gt;&lt;property id=&quot;20303&quot; value=&quot;สมชาย ประสิทธิ์จูตระกูล&quot;/&gt;&lt;property id=&quot;20307&quot; value=&quot;624&quot;/&gt;&lt;property id=&quot;20309&quot; value=&quot;10020&quot;/&gt;&lt;/object&gt;&lt;object type=&quot;3&quot; unique_id=&quot;10333&quot;&gt;&lt;property id=&quot;20148&quot; value=&quot;5&quot;/&gt;&lt;property id=&quot;20300&quot; value=&quot;Slide 31 - &amp;quot;ArrayCollection : add แบบขยายอาเรย์ได้&amp;quot;&quot;/&gt;&lt;property id=&quot;20303&quot; value=&quot;สมชาย ประสิทธิ์จูตระกูล&quot;/&gt;&lt;property id=&quot;20307&quot; value=&quot;625&quot;/&gt;&lt;property id=&quot;20309&quot; value=&quot;10020&quot;/&gt;&lt;/object&gt;&lt;object type=&quot;3&quot; unique_id=&quot;10436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35&quot;/&gt;&lt;property id=&quot;20309&quot; value=&quot;10020&quot;/&gt;&lt;/object&gt;&lt;object type=&quot;3&quot; unique_id=&quot;10437&quot;&gt;&lt;property id=&quot;20148&quot; value=&quot;5&quot;/&gt;&lt;property id=&quot;20300&quot; value=&quot;Slide 24 - &amp;quot;จาวา : คลาส Object เป็น root class&amp;quot;&quot;/&gt;&lt;property id=&quot;20303&quot; value=&quot;สมชาย ประสิทธิ์จูตระกูล&quot;/&gt;&lt;property id=&quot;20307&quot; value=&quot;628&quot;/&gt;&lt;property id=&quot;20309&quot; value=&quot;10020&quot;/&gt;&lt;/object&gt;&lt;object type=&quot;3&quot; unique_id=&quot;10438&quot;&gt;&lt;property id=&quot;20148&quot; value=&quot;5&quot;/&gt;&lt;property id=&quot;20300&quot; value=&quot;Slide 25 - &amp;quot;จาวา : ทุกอ็อบเจกต์เป็น Object&amp;quot;&quot;/&gt;&lt;property id=&quot;20303&quot; value=&quot;สมชาย ประสิทธิ์จูตระกูล&quot;/&gt;&lt;property id=&quot;20307&quot; value=&quot;629&quot;/&gt;&lt;property id=&quot;20309&quot; value=&quot;10020&quot;/&gt;&lt;/object&gt;&lt;object type=&quot;3&quot; unique_id=&quot;10439&quot;&gt;&lt;property id=&quot;20148&quot; value=&quot;5&quot;/&gt;&lt;property id=&quot;20300&quot; value=&quot;Slide 26 - &amp;quot;Wrapper Class&amp;quot;&quot;/&gt;&lt;property id=&quot;20303&quot; value=&quot;สมชาย ประสิทธิ์จูตระกูล&quot;/&gt;&lt;property id=&quot;20307&quot; value=&quot;637&quot;/&gt;&lt;property id=&quot;20309&quot; value=&quot;10020&quot;/&gt;&lt;/object&gt;&lt;object type=&quot;3&quot; unique_id=&quot;10440&quot;&gt;&lt;property id=&quot;20148&quot; value=&quot;5&quot;/&gt;&lt;property id=&quot;20300&quot; value=&quot;Slide 27 - &amp;quot;จาวา : equals&amp;quot;&quot;/&gt;&lt;property id=&quot;20303&quot; value=&quot;สมชาย ประสิทธิ์จูตระกูล&quot;/&gt;&lt;property id=&quot;20307&quot; value=&quot;627&quot;/&gt;&lt;property id=&quot;20309&quot; value=&quot;10020&quot;/&gt;&lt;/object&gt;&lt;object type=&quot;3&quot; unique_id=&quot;10441&quot;&gt;&lt;property id=&quot;20148&quot; value=&quot;5&quot;/&gt;&lt;property id=&quot;20300&quot; value=&quot;Slide 32 - &amp;quot;ถ้าเริ่มด้วย 1 ช่องจะขยายเมื่อ add ครั้งที่เท่าไรบ้าง&amp;quot;&quot;/&gt;&lt;property id=&quot;20303&quot; value=&quot;สมชาย ประสิทธิ์จูตระกูล&quot;/&gt;&lt;property id=&quot;20307&quot; value=&quot;631&quot;/&gt;&lt;property id=&quot;20309&quot; value=&quot;10020&quot;/&gt;&lt;/object&gt;&lt;object type=&quot;3&quot; unique_id=&quot;10442&quot;&gt;&lt;property id=&quot;20148&quot; value=&quot;5&quot;/&gt;&lt;property id=&quot;20300&quot; value=&quot;Slide 33 - &amp;quot;เรียก new ArrayCollectioin(0) ได้หรือไม่&amp;quot;&quot;/&gt;&lt;property id=&quot;20303&quot; value=&quot;สมชาย ประสิทธิ์จูตระกูล&quot;/&gt;&lt;property id=&quot;20307&quot; value=&quot;634&quot;/&gt;&lt;property id=&quot;20309&quot; value=&quot;10020&quot;/&gt;&lt;/object&gt;&lt;object type=&quot;3&quot; unique_id=&quot;10443&quot;&gt;&lt;property id=&quot;20148&quot; value=&quot;5&quot;/&gt;&lt;property id=&quot;20300&quot; value=&quot;Slide 34 - &amp;quot;บริการเสริม : toArray()&amp;quot;&quot;/&gt;&lt;property id=&quot;20303&quot; value=&quot;สมชาย ประสิทธิ์จูตระกูล&quot;/&gt;&lt;property id=&quot;20307&quot; value=&quot;632&quot;/&gt;&lt;property id=&quot;20309&quot; value=&quot;10020&quot;/&gt;&lt;/object&gt;&lt;object type=&quot;3&quot; unique_id=&quot;10444&quot;&gt;&lt;property id=&quot;20148&quot; value=&quot;5&quot;/&gt;&lt;property id=&quot;20300&quot; value=&quot;Slide 35 - &amp;quot;ArrayCollection : toArray()&amp;quot;&quot;/&gt;&lt;property id=&quot;20303&quot; value=&quot;สมชาย ประสิทธิ์จูตระกูล&quot;/&gt;&lt;property id=&quot;20307&quot; value=&quot;633&quot;/&gt;&lt;property id=&quot;20309&quot; value=&quot;10020&quot;/&gt;&lt;/object&gt;&lt;object type=&quot;3&quot; unique_id=&quot;10445&quot;&gt;&lt;property id=&quot;20148&quot; value=&quot;5&quot;/&gt;&lt;property id=&quot;20300&quot; value=&quot;Slide 36 - &amp;quot;สรุป&amp;quot;&quot;/&gt;&lt;property id=&quot;20303&quot; value=&quot;สมชาย ประสิทธิ์จูตระกูล&quot;/&gt;&lt;property id=&quot;20307&quot; value=&quot;636&quot;/&gt;&lt;property id=&quot;20309&quot; value=&quot;10020&quot;/&gt;&lt;/object&gt;&lt;object type=&quot;3&quot; unique_id=&quot;10446&quot;&gt;&lt;property id=&quot;20148&quot; value=&quot;5&quot;/&gt;&lt;property id=&quot;20300&quot; value=&quot;Slide 37 - &amp;quot;สวัสดี&amp;quot;&quot;/&gt;&lt;property id=&quot;20303&quot; value=&quot;สมชาย ประสิทธิ์จูตระกูล&quot;/&gt;&lt;property id=&quot;20307&quot; value=&quot;630&quot;/&gt;&lt;property id=&quot;20309&quot; value=&quot;10020&quot;/&gt;&lt;/object&gt;&lt;/object&gt;&lt;object type=&quot;8&quot; unique_id=&quot;10447&quot;&gt;&lt;/object&gt;&lt;/object&gt;&lt;/database&gt;"/>
  <p:tag name="MMPROD_DATA" val="&lt;object type=&quot;10002&quot; unique_id=&quot;901&quot;&gt;&lt;property id=&quot;10007&quot; value=&quot;Next&quot;/&gt;&lt;property id=&quot;10008&quot; value=&quot;Back&quot;/&gt;&lt;property id=&quot;10009&quot; value=&quot;ตรวจ&quot;/&gt;&lt;property id=&quot;10012&quot; value=&quot;0&quot;/&gt;&lt;property id=&quot;10022&quot; value=&quot;ลองใหม่&quot;/&gt;&lt;property id=&quot;10068&quot; value=&quot;ถูกต้อง - คลิกที่นี่เพื่อทำต่อ&quot;/&gt;&lt;property id=&quot;10069&quot; value=&quot;ไม่ถูกต้อง - คลิกที่นี่เพื่อทำต่อ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กรอกใหม่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0&quot;/&gt;&lt;property id=&quot;10156&quot; value=&quot;1&quot;/&gt;&lt;property id=&quot;10157&quot; value=&quot;1&quot;/&gt;&lt;property id=&quot;10158&quot; value=&quot;1&quot;/&gt;&lt;property id=&quot;10177&quot; value=&quot;0&quot;/&gt;&lt;property id=&quot;10183&quot; value=&quot;คุณต้องตอบคำถามก่อนไปต่อ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ArrayCollection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ArrayCollection&quot;/&gt;&lt;property id=&quot;10152&quot; value=&quot;DSARRAYCOLLECTION&quot;/&gt;&lt;property id=&quot;10153&quot; value=&quot;DSARRAYCOLLECTION&quot;/&gt;&lt;property id=&quot;10154&quot; value=&quot;ArrayCollection&quot;/&gt;&lt;property id=&quot;10155&quot; value=&quot;  :  :  &quot;/&gt;&lt;/object&gt;&lt;object type=&quot;10042&quot; unique_id=&quot;903&quot;&gt;&lt;object type=&quot;10003&quot; unique_id=&quot;10004&quot;&gt;&lt;property id=&quot;10002&quot; value=&quot;Quiz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ผ่าน&quot;/&gt;&lt;property id=&quot;10166&quot; value=&quot;เกือบผ่าน&quot;/&gt;&lt;property id=&quot;10167&quot; value=&quot;FFFFFFFF&quot;/&gt;&lt;property id=&quot;10169&quot; value=&quot;Question %d of %d&quot;/&gt;&lt;property id=&quot;10170&quot; value=&quot;Send E-mail&quot;/&gt;&lt;property id=&quot;10171&quot; value=&quot;คุณตอบคำถามนี้ถูกต้อง&quot;/&gt;&lt;property id=&quot;10172&quot; value=&quot;คำตอบของคุณไม่ถูกต้อง&quot;/&gt;&lt;property id=&quot;10173&quot; value=&quot;คำตอบของคุณ:&quot;/&gt;&lt;property id=&quot;10174&quot; value=&quot;คำตอบที่ถูกต้อง:&quot;/&gt;&lt;object type=&quot;10050&quot; unique_id=&quot;10006&quot;&gt;&lt;property id=&quot;10020&quot; value=&quot;2&quot;/&gt;&lt;property id=&quot;10102&quot; value=&quot;0&quot;/&gt;&lt;property id=&quot;10191&quot; value=&quot;-1&quot;/&gt;&lt;/object&gt;&lt;object type=&quot;10051&quot; unique_id=&quot;10007&quot;&gt;&lt;property id=&quot;10020&quot; value=&quot;2&quot;/&gt;&lt;property id=&quot;10102&quot; value=&quot;0&quot;/&gt;&lt;property id=&quot;10191&quot; value=&quot;-1&quot;/&gt;&lt;/object&gt;&lt;/object&gt;&lt;object type=&quot;10003&quot; unique_id=&quot;20122&quot;&gt;&lt;property id=&quot;10002&quot; value=&quot;คำถามให้คิด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122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124&quot;&gt;&lt;property id=&quot;10020&quot; value=&quot;2&quot;/&gt;&lt;property id=&quot;10191&quot; value=&quot;-1&quot;/&gt;&lt;/object&gt;&lt;object type=&quot;10051&quot; unique_id=&quot;20125&quot;&gt;&lt;property id=&quot;10020&quot; value=&quot;2&quot;/&gt;&lt;property id=&quot;10191&quot; value=&quot;-1&quot;/&gt;&lt;/object&gt;&lt;/object&gt;&lt;/object&gt;&lt;/object&gt;"/>
  <p:tag name="MMPROD_NEXTUNIQUEID" val="201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647402474,C:\PortableHD\My Data\My Books\Draft\DataStruct\2005\Somchai\PPT-2549-1-final\003-arrayCollection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2"/>
  <p:tag name="TIMELINE" val="1.2/3.5/5.8/7.2/8.1/9.1/10.0/11.6/12.9/14.4/15.9"/>
  <p:tag name="PPSNARRATION" val="1,1900306628,C:\PortableHD\My Data\My Books\Draft\DataStruct\2005\Somchai\PPT-2549-1-final\08-stack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904530765,C:\PortableHD\My Data\My Books\Draft\DataStruct\2005\Somchai\PPT-2549-1-final\09-queue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904530765,C:\PortableHD\My Data\My Books\Draft\DataStruct\2005\Somchai\PPT-2549-1-final\09-queue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904530765,C:\PortableHD\My Data\My Books\Draft\DataStruct\2005\Somchai\PPT-2549-1-final\09-queue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32817</TotalTime>
  <Words>851</Words>
  <Application>Microsoft Office PowerPoint</Application>
  <PresentationFormat>On-screen Show (4:3)</PresentationFormat>
  <Paragraphs>282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somchai</vt:lpstr>
      <vt:lpstr>queue</vt:lpstr>
      <vt:lpstr>การเพิ่ม/ลบข้อมูลในแถวคอย</vt:lpstr>
      <vt:lpstr>สร้าง Queue ด้วยอาเรย์: แบบที่ 1</vt:lpstr>
      <vt:lpstr>แบบที่ 2: ตำแหน่งหัวคิวเปลี่ยนได้</vt:lpstr>
      <vt:lpstr>แบบที่ 3: มองอาเรย์เป็นวงวน</vt:lpstr>
      <vt:lpstr>queue.h : ใช้อาเรย์เก็บข้อมูล</vt:lpstr>
      <vt:lpstr>queue.h : constructor &amp; destructor</vt:lpstr>
      <vt:lpstr>empty,  size</vt:lpstr>
      <vt:lpstr>front,  back</vt:lpstr>
      <vt:lpstr>pop</vt:lpstr>
      <vt:lpstr>push</vt:lpstr>
    </vt:vector>
  </TitlesOfParts>
  <Company>http://www.cp.eng.chula.ac.th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Somchai</cp:lastModifiedBy>
  <cp:revision>729</cp:revision>
  <cp:lastPrinted>2002-07-15T06:11:04Z</cp:lastPrinted>
  <dcterms:created xsi:type="dcterms:W3CDTF">2002-04-12T09:05:11Z</dcterms:created>
  <dcterms:modified xsi:type="dcterms:W3CDTF">2013-12-15T14:21:20Z</dcterms:modified>
</cp:coreProperties>
</file>