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33"/>
  </p:notesMasterIdLst>
  <p:handoutMasterIdLst>
    <p:handoutMasterId r:id="rId34"/>
  </p:handoutMasterIdLst>
  <p:sldIdLst>
    <p:sldId id="530" r:id="rId2"/>
    <p:sldId id="636" r:id="rId3"/>
    <p:sldId id="637" r:id="rId4"/>
    <p:sldId id="638" r:id="rId5"/>
    <p:sldId id="639" r:id="rId6"/>
    <p:sldId id="640" r:id="rId7"/>
    <p:sldId id="642" r:id="rId8"/>
    <p:sldId id="643" r:id="rId9"/>
    <p:sldId id="644" r:id="rId10"/>
    <p:sldId id="645" r:id="rId11"/>
    <p:sldId id="647" r:id="rId12"/>
    <p:sldId id="648" r:id="rId13"/>
    <p:sldId id="649" r:id="rId14"/>
    <p:sldId id="650" r:id="rId15"/>
    <p:sldId id="651" r:id="rId16"/>
    <p:sldId id="653" r:id="rId17"/>
    <p:sldId id="607" r:id="rId18"/>
    <p:sldId id="609" r:id="rId19"/>
    <p:sldId id="608" r:id="rId20"/>
    <p:sldId id="628" r:id="rId21"/>
    <p:sldId id="616" r:id="rId22"/>
    <p:sldId id="654" r:id="rId23"/>
    <p:sldId id="655" r:id="rId24"/>
    <p:sldId id="656" r:id="rId25"/>
    <p:sldId id="659" r:id="rId26"/>
    <p:sldId id="660" r:id="rId27"/>
    <p:sldId id="661" r:id="rId28"/>
    <p:sldId id="663" r:id="rId29"/>
    <p:sldId id="664" r:id="rId30"/>
    <p:sldId id="634" r:id="rId31"/>
    <p:sldId id="665" r:id="rId32"/>
  </p:sldIdLst>
  <p:sldSz cx="9144000" cy="6858000" type="screen4x3"/>
  <p:notesSz cx="7099300" cy="10234613"/>
  <p:custDataLst>
    <p:tags r:id="rId35"/>
  </p:custDataLst>
  <p:defaultTextStyle>
    <a:defPPr>
      <a:defRPr lang="th-TH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Arial Unicode MS" pitchFamily="34" charset="-128"/>
        <a:cs typeface="Arial Unicode MS" pitchFamily="34" charset="-128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Arial Unicode MS" pitchFamily="34" charset="-128"/>
        <a:cs typeface="Arial Unicode MS" pitchFamily="3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FFCC"/>
    <a:srgbClr val="996633"/>
    <a:srgbClr val="9900CC"/>
    <a:srgbClr val="DDDDDD"/>
    <a:srgbClr val="FF3300"/>
    <a:srgbClr val="CCFFCC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61" autoAdjust="0"/>
    <p:restoredTop sz="94683" autoAdjust="0"/>
  </p:normalViewPr>
  <p:slideViewPr>
    <p:cSldViewPr snapToGrid="0">
      <p:cViewPr varScale="1">
        <p:scale>
          <a:sx n="80" d="100"/>
          <a:sy n="80" d="100"/>
        </p:scale>
        <p:origin x="-34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44"/>
    </p:cViewPr>
  </p:sorterViewPr>
  <p:notesViewPr>
    <p:cSldViewPr snapToGrid="0">
      <p:cViewPr>
        <p:scale>
          <a:sx n="100" d="100"/>
          <a:sy n="100" d="100"/>
        </p:scale>
        <p:origin x="-168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t" anchorCtr="0" compatLnSpc="1">
            <a:prstTxWarp prst="textNoShape">
              <a:avLst/>
            </a:prstTxWarp>
          </a:bodyPr>
          <a:lstStyle>
            <a:lvl1pPr defTabSz="957263">
              <a:spcBef>
                <a:spcPct val="0"/>
              </a:spcBef>
              <a:defRPr sz="1900" smtClean="0"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t" anchorCtr="0" compatLnSpc="1">
            <a:prstTxWarp prst="textNoShape">
              <a:avLst/>
            </a:prstTxWarp>
          </a:bodyPr>
          <a:lstStyle>
            <a:lvl1pPr algn="r" defTabSz="957263">
              <a:spcBef>
                <a:spcPct val="0"/>
              </a:spcBef>
              <a:defRPr sz="1900" smtClean="0"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b" anchorCtr="0" compatLnSpc="1">
            <a:prstTxWarp prst="textNoShape">
              <a:avLst/>
            </a:prstTxWarp>
          </a:bodyPr>
          <a:lstStyle>
            <a:lvl1pPr defTabSz="957263">
              <a:spcBef>
                <a:spcPct val="0"/>
              </a:spcBef>
              <a:defRPr sz="1900" smtClean="0"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b" anchorCtr="0" compatLnSpc="1">
            <a:prstTxWarp prst="textNoShape">
              <a:avLst/>
            </a:prstTxWarp>
          </a:bodyPr>
          <a:lstStyle>
            <a:lvl1pPr algn="r" defTabSz="957263">
              <a:spcBef>
                <a:spcPct val="0"/>
              </a:spcBef>
              <a:defRPr sz="1900" smtClean="0">
                <a:latin typeface="Angsana New" pitchFamily="18" charset="-34"/>
              </a:defRPr>
            </a:lvl1pPr>
          </a:lstStyle>
          <a:p>
            <a:pPr>
              <a:defRPr/>
            </a:pPr>
            <a:fld id="{6AF5746E-9095-4AC0-8CF2-9EA6099B2265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334197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t" anchorCtr="0" compatLnSpc="1">
            <a:prstTxWarp prst="textNoShape">
              <a:avLst/>
            </a:prstTxWarp>
          </a:bodyPr>
          <a:lstStyle>
            <a:lvl1pPr defTabSz="868363">
              <a:spcBef>
                <a:spcPct val="0"/>
              </a:spcBef>
              <a:defRPr sz="1100" smtClean="0"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t" anchorCtr="0" compatLnSpc="1">
            <a:prstTxWarp prst="textNoShape">
              <a:avLst/>
            </a:prstTxWarp>
          </a:bodyPr>
          <a:lstStyle>
            <a:lvl1pPr algn="r" defTabSz="868363">
              <a:spcBef>
                <a:spcPct val="0"/>
              </a:spcBef>
              <a:defRPr sz="1100" smtClean="0"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0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noProof="0" smtClean="0"/>
              <a:t>ระดับที่สอง</a:t>
            </a:r>
          </a:p>
          <a:p>
            <a:pPr lvl="2"/>
            <a:r>
              <a:rPr lang="th-TH" noProof="0" smtClean="0"/>
              <a:t>ระดับที่สาม</a:t>
            </a:r>
          </a:p>
          <a:p>
            <a:pPr lvl="3"/>
            <a:r>
              <a:rPr lang="th-TH" noProof="0" smtClean="0"/>
              <a:t>ระดับที่สี่</a:t>
            </a:r>
          </a:p>
          <a:p>
            <a:pPr lvl="4"/>
            <a:r>
              <a:rPr lang="th-TH" noProof="0" smtClean="0"/>
              <a:t>ระดับที่ห้า</a:t>
            </a:r>
          </a:p>
        </p:txBody>
      </p:sp>
      <p:sp>
        <p:nvSpPr>
          <p:cNvPr id="470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b" anchorCtr="0" compatLnSpc="1">
            <a:prstTxWarp prst="textNoShape">
              <a:avLst/>
            </a:prstTxWarp>
          </a:bodyPr>
          <a:lstStyle>
            <a:lvl1pPr defTabSz="868363">
              <a:spcBef>
                <a:spcPct val="0"/>
              </a:spcBef>
              <a:defRPr sz="1100" smtClean="0"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70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b" anchorCtr="0" compatLnSpc="1">
            <a:prstTxWarp prst="textNoShape">
              <a:avLst/>
            </a:prstTxWarp>
          </a:bodyPr>
          <a:lstStyle>
            <a:lvl1pPr algn="r" defTabSz="868363">
              <a:spcBef>
                <a:spcPct val="0"/>
              </a:spcBef>
              <a:defRPr sz="1100" smtClean="0">
                <a:latin typeface="Angsana New" pitchFamily="18" charset="-34"/>
              </a:defRPr>
            </a:lvl1pPr>
          </a:lstStyle>
          <a:p>
            <a:pPr>
              <a:defRPr/>
            </a:pPr>
            <a:fld id="{4A923447-3E91-4078-8C1D-E5219A3E9BB9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8534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2E4EF2-8E1B-4342-BF08-3F9997EC9C68}" type="slidenum">
              <a:rPr lang="en-US"/>
              <a:pPr/>
              <a:t>1</a:t>
            </a:fld>
            <a:endParaRPr lang="th-TH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h-TH"/>
              <a:t>Click to edit Master title style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29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h-TH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785446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1725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title style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2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0" y="6553200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Tahoma" pitchFamily="34" charset="0"/>
                <a:cs typeface="Tahoma" pitchFamily="34" charset="0"/>
              </a:rPr>
              <a:t>© S. </a:t>
            </a:r>
            <a:r>
              <a:rPr lang="en-US" sz="1200" dirty="0" err="1">
                <a:latin typeface="Tahoma" pitchFamily="34" charset="0"/>
                <a:cs typeface="Tahoma" pitchFamily="34" charset="0"/>
              </a:rPr>
              <a:t>Prasitjutrakul</a:t>
            </a:r>
            <a:r>
              <a:rPr lang="en-US" sz="12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1200" dirty="0" smtClean="0">
                <a:latin typeface="Tahoma" pitchFamily="34" charset="0"/>
                <a:cs typeface="Tahoma" pitchFamily="34" charset="0"/>
              </a:rPr>
              <a:t>2013</a:t>
            </a:r>
            <a:endParaRPr lang="th-TH" sz="1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7162800" y="6553200"/>
            <a:ext cx="1981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fld id="{486A4832-DAE1-42D3-984A-6F69A0BF347E}" type="datetime1">
              <a:rPr lang="th-TH" sz="1200">
                <a:latin typeface="Tahoma" pitchFamily="34" charset="0"/>
                <a:cs typeface="Tahoma" pitchFamily="34" charset="0"/>
              </a:rPr>
              <a:pPr algn="r">
                <a:defRPr/>
              </a:pPr>
              <a:t>27/01/57</a:t>
            </a:fld>
            <a:r>
              <a:rPr lang="th-TH" sz="1200">
                <a:latin typeface="Tahoma" pitchFamily="34" charset="0"/>
                <a:cs typeface="Tahoma" pitchFamily="34" charset="0"/>
              </a:rPr>
              <a:t>   </a:t>
            </a:r>
            <a:fld id="{4FFC66FC-FC8B-4085-AE32-DFBD4C67C6B0}" type="slidenum">
              <a:rPr lang="en-US" sz="1200">
                <a:latin typeface="Tahoma" pitchFamily="34" charset="0"/>
                <a:cs typeface="Tahoma" pitchFamily="34" charset="0"/>
              </a:rPr>
              <a:pPr algn="r">
                <a:defRPr/>
              </a:pPr>
              <a:t>‹#›</a:t>
            </a:fld>
            <a:endParaRPr lang="th-TH" sz="1200">
              <a:latin typeface="Tahoma" pitchFamily="34" charset="0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Arial Unicode MS" pitchFamily="34" charset="-128"/>
          <a:ea typeface="Arial Unicode MS" pitchFamily="34" charset="-128"/>
          <a:cs typeface="Arial Unicode MS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Arial Unicode MS" pitchFamily="34" charset="-128"/>
          <a:ea typeface="Arial Unicode MS" pitchFamily="34" charset="-128"/>
          <a:cs typeface="Arial Unicode MS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Arial Unicode MS" pitchFamily="34" charset="-128"/>
          <a:ea typeface="Arial Unicode MS" pitchFamily="34" charset="-128"/>
          <a:cs typeface="Arial Unicode MS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Arial Unicode MS" pitchFamily="34" charset="-128"/>
          <a:ea typeface="Arial Unicode MS" pitchFamily="34" charset="-128"/>
          <a:cs typeface="Arial Unicode MS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Arial Unicode MS" pitchFamily="34" charset="-128"/>
          <a:ea typeface="Arial Unicode MS" pitchFamily="34" charset="-128"/>
          <a:cs typeface="Arial Unicode MS" pitchFamily="34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Arial Unicode MS" pitchFamily="34" charset="-128"/>
          <a:ea typeface="Arial Unicode MS" pitchFamily="34" charset="-128"/>
          <a:cs typeface="Arial Unicode MS" pitchFamily="34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Arial Unicode MS" pitchFamily="34" charset="-128"/>
          <a:ea typeface="Arial Unicode MS" pitchFamily="34" charset="-128"/>
          <a:cs typeface="Arial Unicode MS" pitchFamily="34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Arial Unicode MS" pitchFamily="34" charset="-128"/>
          <a:ea typeface="Arial Unicode MS" pitchFamily="34" charset="-128"/>
          <a:cs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29200"/>
            <a:ext cx="6400800" cy="900113"/>
          </a:xfrm>
        </p:spPr>
        <p:txBody>
          <a:bodyPr/>
          <a:lstStyle/>
          <a:p>
            <a:pPr>
              <a:defRPr/>
            </a:pPr>
            <a:r>
              <a:rPr lang="th-TH" dirty="0" smtClean="0"/>
              <a:t>สมชาย ประสิทธิ์จูตระกูล</a:t>
            </a:r>
            <a:endParaRPr lang="en-US" dirty="0" smtClean="0"/>
          </a:p>
        </p:txBody>
      </p:sp>
      <p:sp>
        <p:nvSpPr>
          <p:cNvPr id="5703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893888"/>
          </a:xfrm>
        </p:spPr>
        <p:txBody>
          <a:bodyPr/>
          <a:lstStyle/>
          <a:p>
            <a:pPr>
              <a:lnSpc>
                <a:spcPct val="170000"/>
              </a:lnSpc>
              <a:spcBef>
                <a:spcPct val="25000"/>
              </a:spcBef>
              <a:defRPr/>
            </a:pPr>
            <a:r>
              <a:rPr lang="th-TH" sz="5400" dirty="0" smtClean="0">
                <a:solidFill>
                  <a:schemeClr val="accent6"/>
                </a:solidFill>
              </a:rPr>
              <a:t>รายการโยง</a:t>
            </a:r>
            <a:br>
              <a:rPr lang="th-TH" sz="5400" dirty="0" smtClean="0">
                <a:solidFill>
                  <a:schemeClr val="accent6"/>
                </a:solidFill>
              </a:rPr>
            </a:br>
            <a:r>
              <a:rPr lang="th-TH" dirty="0" smtClean="0">
                <a:solidFill>
                  <a:schemeClr val="accent6"/>
                </a:solidFill>
              </a:rPr>
              <a:t>(</a:t>
            </a:r>
            <a:r>
              <a:rPr lang="en-US" dirty="0" err="1" smtClean="0">
                <a:solidFill>
                  <a:schemeClr val="accent6"/>
                </a:solidFill>
                <a:cs typeface="Tahoma" pitchFamily="34" charset="0"/>
              </a:rPr>
              <a:t>LinkedList</a:t>
            </a:r>
            <a:r>
              <a:rPr lang="en-US" dirty="0" smtClean="0">
                <a:solidFill>
                  <a:schemeClr val="accent6"/>
                </a:solidFill>
                <a:cs typeface="Tahoma" pitchFamily="34" charset="0"/>
              </a:rPr>
              <a:t>)</a:t>
            </a:r>
            <a:endParaRPr lang="th-TH" dirty="0" smtClean="0">
              <a:solidFill>
                <a:schemeClr val="accent6"/>
              </a:solidFill>
              <a:cs typeface="Tahoma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</a:t>
            </a:r>
            <a:endParaRPr lang="th-TH" dirty="0" smtClean="0"/>
          </a:p>
        </p:txBody>
      </p:sp>
      <p:sp>
        <p:nvSpPr>
          <p:cNvPr id="753668" name="Text Box 4"/>
          <p:cNvSpPr txBox="1">
            <a:spLocks noChangeArrowheads="1"/>
          </p:cNvSpPr>
          <p:nvPr/>
        </p:nvSpPr>
        <p:spPr bwMode="auto">
          <a:xfrm>
            <a:off x="1910217" y="1247425"/>
            <a:ext cx="5594988" cy="286232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void clear()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node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q, p =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mFirst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while (p != NULL) {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q = p-&gt;next;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delete p;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p = q;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}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mFirst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= NULL;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= 0;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}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</p:txBody>
      </p: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2209862" y="4902501"/>
            <a:ext cx="1816100" cy="823913"/>
            <a:chOff x="3569" y="3076"/>
            <a:chExt cx="1144" cy="519"/>
          </a:xfrm>
        </p:grpSpPr>
        <p:sp>
          <p:nvSpPr>
            <p:cNvPr id="26" name="AutoShape 17"/>
            <p:cNvSpPr>
              <a:spLocks noChangeArrowheads="1"/>
            </p:cNvSpPr>
            <p:nvPr/>
          </p:nvSpPr>
          <p:spPr bwMode="auto">
            <a:xfrm>
              <a:off x="3598" y="3079"/>
              <a:ext cx="989" cy="51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CC"/>
                </a:gs>
                <a:gs pos="100000">
                  <a:srgbClr val="C2C29B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4225" y="3296"/>
              <a:ext cx="234" cy="237"/>
            </a:xfrm>
            <a:prstGeom prst="rect">
              <a:avLst/>
            </a:prstGeom>
            <a:gradFill rotWithShape="1">
              <a:gsLst>
                <a:gs pos="0">
                  <a:srgbClr val="CACACA"/>
                </a:gs>
                <a:gs pos="100000">
                  <a:srgbClr val="EAEAE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4045" y="3076"/>
              <a:ext cx="66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 err="1" smtClean="0">
                  <a:latin typeface="Courier New" pitchFamily="49" charset="0"/>
                </a:rPr>
                <a:t>mFirst</a:t>
              </a:r>
              <a:endParaRPr lang="th-TH" sz="1800" b="1" dirty="0">
                <a:latin typeface="Courier New" pitchFamily="49" charset="0"/>
              </a:endParaRPr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3664" y="3296"/>
              <a:ext cx="380" cy="237"/>
            </a:xfrm>
            <a:prstGeom prst="rect">
              <a:avLst/>
            </a:prstGeom>
            <a:gradFill rotWithShape="1">
              <a:gsLst>
                <a:gs pos="0">
                  <a:srgbClr val="CACACA"/>
                </a:gs>
                <a:gs pos="100000">
                  <a:srgbClr val="EAEAE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 dirty="0" smtClean="0">
                  <a:latin typeface="Courier New" pitchFamily="49" charset="0"/>
                </a:rPr>
                <a:t>3</a:t>
              </a:r>
              <a:endParaRPr lang="th-TH" sz="1800" b="1" dirty="0">
                <a:latin typeface="Courier New" pitchFamily="49" charset="0"/>
              </a:endParaRPr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3569" y="3076"/>
              <a:ext cx="5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 dirty="0" err="1" smtClean="0">
                  <a:latin typeface="Courier New" pitchFamily="49" charset="0"/>
                </a:rPr>
                <a:t>mSize</a:t>
              </a:r>
              <a:endParaRPr lang="th-TH" sz="1800" b="1" dirty="0">
                <a:latin typeface="Courier New" pitchFamily="49" charset="0"/>
              </a:endParaRPr>
            </a:p>
          </p:txBody>
        </p:sp>
      </p:grpSp>
      <p:grpSp>
        <p:nvGrpSpPr>
          <p:cNvPr id="14" name="Group 30"/>
          <p:cNvGrpSpPr>
            <a:grpSpLocks/>
          </p:cNvGrpSpPr>
          <p:nvPr/>
        </p:nvGrpSpPr>
        <p:grpSpPr bwMode="auto">
          <a:xfrm>
            <a:off x="6638274" y="5270801"/>
            <a:ext cx="746125" cy="641350"/>
            <a:chOff x="3018" y="3322"/>
            <a:chExt cx="470" cy="404"/>
          </a:xfrm>
        </p:grpSpPr>
        <p:sp>
          <p:nvSpPr>
            <p:cNvPr id="19" name="Text Box 32"/>
            <p:cNvSpPr txBox="1">
              <a:spLocks noChangeArrowheads="1"/>
            </p:cNvSpPr>
            <p:nvPr/>
          </p:nvSpPr>
          <p:spPr bwMode="auto">
            <a:xfrm>
              <a:off x="3018" y="3322"/>
              <a:ext cx="235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 dirty="0" smtClean="0">
                  <a:latin typeface="Courier New" pitchFamily="49" charset="0"/>
                </a:rPr>
                <a:t>5</a:t>
              </a:r>
              <a:endParaRPr lang="en-US" sz="1800" b="1" dirty="0">
                <a:latin typeface="Courier New" pitchFamily="49" charset="0"/>
              </a:endParaRPr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3253" y="3322"/>
              <a:ext cx="235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grpSp>
          <p:nvGrpSpPr>
            <p:cNvPr id="21" name="Group 35"/>
            <p:cNvGrpSpPr>
              <a:grpSpLocks/>
            </p:cNvGrpSpPr>
            <p:nvPr/>
          </p:nvGrpSpPr>
          <p:grpSpPr bwMode="auto">
            <a:xfrm>
              <a:off x="3305" y="3488"/>
              <a:ext cx="144" cy="238"/>
              <a:chOff x="4332" y="2205"/>
              <a:chExt cx="226" cy="273"/>
            </a:xfrm>
          </p:grpSpPr>
          <p:sp>
            <p:nvSpPr>
              <p:cNvPr id="22" name="Line 36"/>
              <p:cNvSpPr>
                <a:spLocks noChangeShapeType="1"/>
              </p:cNvSpPr>
              <p:nvPr/>
            </p:nvSpPr>
            <p:spPr bwMode="auto">
              <a:xfrm>
                <a:off x="4445" y="2205"/>
                <a:ext cx="0" cy="182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37"/>
              <p:cNvSpPr>
                <a:spLocks noChangeShapeType="1"/>
              </p:cNvSpPr>
              <p:nvPr/>
            </p:nvSpPr>
            <p:spPr bwMode="auto">
              <a:xfrm>
                <a:off x="4332" y="2387"/>
                <a:ext cx="226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38"/>
              <p:cNvSpPr>
                <a:spLocks noChangeShapeType="1"/>
              </p:cNvSpPr>
              <p:nvPr/>
            </p:nvSpPr>
            <p:spPr bwMode="auto">
              <a:xfrm>
                <a:off x="4377" y="2432"/>
                <a:ext cx="136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39"/>
              <p:cNvSpPr>
                <a:spLocks noChangeShapeType="1"/>
              </p:cNvSpPr>
              <p:nvPr/>
            </p:nvSpPr>
            <p:spPr bwMode="auto">
              <a:xfrm>
                <a:off x="4422" y="2478"/>
                <a:ext cx="46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5" name="Text Box 41"/>
          <p:cNvSpPr txBox="1">
            <a:spLocks noChangeArrowheads="1"/>
          </p:cNvSpPr>
          <p:nvPr/>
        </p:nvSpPr>
        <p:spPr bwMode="auto">
          <a:xfrm>
            <a:off x="4259324" y="5258101"/>
            <a:ext cx="373062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 b="1" dirty="0" smtClean="0">
                <a:latin typeface="Courier New" pitchFamily="49" charset="0"/>
              </a:rPr>
              <a:t>9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16" name="Text Box 42"/>
          <p:cNvSpPr txBox="1">
            <a:spLocks noChangeArrowheads="1"/>
          </p:cNvSpPr>
          <p:nvPr/>
        </p:nvSpPr>
        <p:spPr bwMode="auto">
          <a:xfrm>
            <a:off x="4632387" y="5258101"/>
            <a:ext cx="373062" cy="37623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1800" b="1">
              <a:latin typeface="Courier New" pitchFamily="49" charset="0"/>
            </a:endParaRPr>
          </a:p>
        </p:txBody>
      </p:sp>
      <p:sp>
        <p:nvSpPr>
          <p:cNvPr id="17" name="Line 44"/>
          <p:cNvSpPr>
            <a:spLocks noChangeShapeType="1"/>
          </p:cNvSpPr>
          <p:nvPr/>
        </p:nvSpPr>
        <p:spPr bwMode="auto">
          <a:xfrm>
            <a:off x="3459224" y="5437489"/>
            <a:ext cx="79057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45"/>
          <p:cNvSpPr>
            <a:spLocks noChangeShapeType="1"/>
          </p:cNvSpPr>
          <p:nvPr/>
        </p:nvSpPr>
        <p:spPr bwMode="auto">
          <a:xfrm>
            <a:off x="4810187" y="5450189"/>
            <a:ext cx="655637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" name="Text Box 71"/>
          <p:cNvSpPr txBox="1">
            <a:spLocks noChangeArrowheads="1"/>
          </p:cNvSpPr>
          <p:nvPr/>
        </p:nvSpPr>
        <p:spPr bwMode="auto">
          <a:xfrm>
            <a:off x="4089702" y="4410543"/>
            <a:ext cx="372370" cy="3778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1800" b="1">
              <a:latin typeface="Courier New" pitchFamily="49" charset="0"/>
            </a:endParaRPr>
          </a:p>
        </p:txBody>
      </p:sp>
      <p:sp>
        <p:nvSpPr>
          <p:cNvPr id="32" name="Text Box 39"/>
          <p:cNvSpPr txBox="1">
            <a:spLocks noChangeArrowheads="1"/>
          </p:cNvSpPr>
          <p:nvPr/>
        </p:nvSpPr>
        <p:spPr bwMode="auto">
          <a:xfrm>
            <a:off x="3776352" y="4405057"/>
            <a:ext cx="33370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>
                <a:latin typeface="Courier New" pitchFamily="49" charset="0"/>
              </a:rPr>
              <a:t>p</a:t>
            </a:r>
            <a:endParaRPr lang="th-TH" sz="1800" b="1" dirty="0">
              <a:latin typeface="Courier New" pitchFamily="49" charset="0"/>
            </a:endParaRPr>
          </a:p>
        </p:txBody>
      </p:sp>
      <p:sp>
        <p:nvSpPr>
          <p:cNvPr id="33" name="Line 41"/>
          <p:cNvSpPr>
            <a:spLocks noChangeShapeType="1"/>
          </p:cNvSpPr>
          <p:nvPr/>
        </p:nvSpPr>
        <p:spPr bwMode="auto">
          <a:xfrm>
            <a:off x="4284086" y="4616174"/>
            <a:ext cx="287914" cy="632711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5265360" y="4410543"/>
            <a:ext cx="372370" cy="3778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1800" b="1">
              <a:latin typeface="Courier New" pitchFamily="49" charset="0"/>
            </a:endParaRPr>
          </a:p>
        </p:txBody>
      </p:sp>
      <p:sp>
        <p:nvSpPr>
          <p:cNvPr id="35" name="Text Box 39"/>
          <p:cNvSpPr txBox="1">
            <a:spLocks noChangeArrowheads="1"/>
          </p:cNvSpPr>
          <p:nvPr/>
        </p:nvSpPr>
        <p:spPr bwMode="auto">
          <a:xfrm>
            <a:off x="4952010" y="4405057"/>
            <a:ext cx="33370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>
                <a:latin typeface="Courier New" pitchFamily="49" charset="0"/>
              </a:rPr>
              <a:t>q</a:t>
            </a:r>
            <a:endParaRPr lang="th-TH" sz="1800" b="1" dirty="0">
              <a:latin typeface="Courier New" pitchFamily="49" charset="0"/>
            </a:endParaRPr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>
            <a:off x="5459744" y="4616174"/>
            <a:ext cx="287914" cy="632711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5434981" y="5258101"/>
            <a:ext cx="373062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 b="1" dirty="0" smtClean="0">
                <a:latin typeface="Courier New" pitchFamily="49" charset="0"/>
              </a:rPr>
              <a:t>6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5808044" y="5258101"/>
            <a:ext cx="373062" cy="37623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1800" b="1">
              <a:latin typeface="Courier New" pitchFamily="49" charset="0"/>
            </a:endParaRPr>
          </a:p>
        </p:txBody>
      </p:sp>
      <p:sp>
        <p:nvSpPr>
          <p:cNvPr id="39" name="Line 45"/>
          <p:cNvSpPr>
            <a:spLocks noChangeShapeType="1"/>
          </p:cNvSpPr>
          <p:nvPr/>
        </p:nvSpPr>
        <p:spPr bwMode="auto">
          <a:xfrm>
            <a:off x="5985844" y="5438314"/>
            <a:ext cx="655637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200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</a:t>
            </a:r>
            <a:r>
              <a:rPr lang="en-US" dirty="0" smtClean="0"/>
              <a:t>: </a:t>
            </a:r>
            <a:r>
              <a:rPr lang="th-TH" dirty="0" smtClean="0"/>
              <a:t>การลบข้อมูล</a:t>
            </a: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8450"/>
            <a:ext cx="8118475" cy="1619745"/>
          </a:xfrm>
        </p:spPr>
        <p:txBody>
          <a:bodyPr/>
          <a:lstStyle/>
          <a:p>
            <a:pPr>
              <a:defRPr/>
            </a:pPr>
            <a:r>
              <a:rPr lang="th-TH" dirty="0" smtClean="0"/>
              <a:t>ต้องการลบปมใดออก ต้องรู้ตำแหน่งของปมก่อนหน้า</a:t>
            </a:r>
          </a:p>
          <a:p>
            <a:pPr lvl="1">
              <a:defRPr/>
            </a:pPr>
            <a:r>
              <a:rPr lang="th-TH" dirty="0" smtClean="0"/>
              <a:t>ต้องการลบปม </a:t>
            </a:r>
            <a:r>
              <a:rPr lang="en-US" dirty="0" smtClean="0"/>
              <a:t>"B", </a:t>
            </a:r>
            <a:r>
              <a:rPr lang="th-TH" dirty="0" smtClean="0"/>
              <a:t>หาปมที่ปมถัดไปเก็บ </a:t>
            </a:r>
            <a:r>
              <a:rPr lang="en-US" dirty="0" smtClean="0"/>
              <a:t>"B"</a:t>
            </a:r>
          </a:p>
          <a:p>
            <a:pPr>
              <a:defRPr/>
            </a:pPr>
            <a:r>
              <a:rPr lang="th-TH" dirty="0" smtClean="0"/>
              <a:t>เปลี่ยนตัวโยงให้ข้ามตัวที่ต้องการลบ</a:t>
            </a:r>
          </a:p>
        </p:txBody>
      </p:sp>
      <p:grpSp>
        <p:nvGrpSpPr>
          <p:cNvPr id="2" name="Group 128"/>
          <p:cNvGrpSpPr>
            <a:grpSpLocks/>
          </p:cNvGrpSpPr>
          <p:nvPr/>
        </p:nvGrpSpPr>
        <p:grpSpPr bwMode="auto">
          <a:xfrm>
            <a:off x="3613150" y="3408363"/>
            <a:ext cx="730250" cy="725487"/>
            <a:chOff x="2699" y="2732"/>
            <a:chExt cx="460" cy="457"/>
          </a:xfrm>
        </p:grpSpPr>
        <p:sp>
          <p:nvSpPr>
            <p:cNvPr id="14391" name="Text Box 129"/>
            <p:cNvSpPr txBox="1">
              <a:spLocks noChangeArrowheads="1"/>
            </p:cNvSpPr>
            <p:nvPr/>
          </p:nvSpPr>
          <p:spPr bwMode="auto">
            <a:xfrm>
              <a:off x="2818" y="2952"/>
              <a:ext cx="234" cy="23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4392" name="Text Box 130"/>
            <p:cNvSpPr txBox="1">
              <a:spLocks noChangeArrowheads="1"/>
            </p:cNvSpPr>
            <p:nvPr/>
          </p:nvSpPr>
          <p:spPr bwMode="auto">
            <a:xfrm>
              <a:off x="2699" y="2732"/>
              <a:ext cx="4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p</a:t>
              </a:r>
              <a:endParaRPr lang="th-TH" sz="1800" b="1">
                <a:latin typeface="Courier New" pitchFamily="49" charset="0"/>
              </a:endParaRPr>
            </a:p>
          </p:txBody>
        </p:sp>
      </p:grpSp>
      <p:sp>
        <p:nvSpPr>
          <p:cNvPr id="754819" name="Line 131"/>
          <p:cNvSpPr>
            <a:spLocks noChangeShapeType="1"/>
          </p:cNvSpPr>
          <p:nvPr/>
        </p:nvSpPr>
        <p:spPr bwMode="auto">
          <a:xfrm flipH="1">
            <a:off x="3000375" y="3902075"/>
            <a:ext cx="982663" cy="914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54820" name="Line 132"/>
          <p:cNvSpPr>
            <a:spLocks noChangeShapeType="1"/>
          </p:cNvSpPr>
          <p:nvPr/>
        </p:nvSpPr>
        <p:spPr bwMode="auto">
          <a:xfrm>
            <a:off x="3983038" y="3916363"/>
            <a:ext cx="109537" cy="8731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49"/>
          <p:cNvGrpSpPr>
            <a:grpSpLocks/>
          </p:cNvGrpSpPr>
          <p:nvPr/>
        </p:nvGrpSpPr>
        <p:grpSpPr bwMode="auto">
          <a:xfrm>
            <a:off x="781050" y="4491040"/>
            <a:ext cx="6469063" cy="971550"/>
            <a:chOff x="438" y="2928"/>
            <a:chExt cx="4075" cy="612"/>
          </a:xfrm>
        </p:grpSpPr>
        <p:grpSp>
          <p:nvGrpSpPr>
            <p:cNvPr id="14363" name="Group 98"/>
            <p:cNvGrpSpPr>
              <a:grpSpLocks/>
            </p:cNvGrpSpPr>
            <p:nvPr/>
          </p:nvGrpSpPr>
          <p:grpSpPr bwMode="auto">
            <a:xfrm>
              <a:off x="3912" y="3136"/>
              <a:ext cx="601" cy="404"/>
              <a:chOff x="2887" y="3322"/>
              <a:chExt cx="601" cy="404"/>
            </a:xfrm>
          </p:grpSpPr>
          <p:sp>
            <p:nvSpPr>
              <p:cNvPr id="14383" name="Text Box 100"/>
              <p:cNvSpPr txBox="1">
                <a:spLocks noChangeArrowheads="1"/>
              </p:cNvSpPr>
              <p:nvPr/>
            </p:nvSpPr>
            <p:spPr bwMode="auto">
              <a:xfrm>
                <a:off x="3018" y="3322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14384" name="Text Box 101"/>
              <p:cNvSpPr txBox="1">
                <a:spLocks noChangeArrowheads="1"/>
              </p:cNvSpPr>
              <p:nvPr/>
            </p:nvSpPr>
            <p:spPr bwMode="auto">
              <a:xfrm>
                <a:off x="3253" y="3322"/>
                <a:ext cx="235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grpSp>
            <p:nvGrpSpPr>
              <p:cNvPr id="14386" name="Group 103"/>
              <p:cNvGrpSpPr>
                <a:grpSpLocks/>
              </p:cNvGrpSpPr>
              <p:nvPr/>
            </p:nvGrpSpPr>
            <p:grpSpPr bwMode="auto">
              <a:xfrm>
                <a:off x="3305" y="3488"/>
                <a:ext cx="144" cy="238"/>
                <a:chOff x="4332" y="2205"/>
                <a:chExt cx="226" cy="273"/>
              </a:xfrm>
            </p:grpSpPr>
            <p:sp>
              <p:nvSpPr>
                <p:cNvPr id="14387" name="Line 104"/>
                <p:cNvSpPr>
                  <a:spLocks noChangeShapeType="1"/>
                </p:cNvSpPr>
                <p:nvPr/>
              </p:nvSpPr>
              <p:spPr bwMode="auto">
                <a:xfrm>
                  <a:off x="4445" y="2205"/>
                  <a:ext cx="0" cy="182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88" name="Line 105"/>
                <p:cNvSpPr>
                  <a:spLocks noChangeShapeType="1"/>
                </p:cNvSpPr>
                <p:nvPr/>
              </p:nvSpPr>
              <p:spPr bwMode="auto">
                <a:xfrm>
                  <a:off x="4332" y="2387"/>
                  <a:ext cx="226" cy="0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89" name="Line 106"/>
                <p:cNvSpPr>
                  <a:spLocks noChangeShapeType="1"/>
                </p:cNvSpPr>
                <p:nvPr/>
              </p:nvSpPr>
              <p:spPr bwMode="auto">
                <a:xfrm>
                  <a:off x="4377" y="2432"/>
                  <a:ext cx="136" cy="0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90" name="Line 107"/>
                <p:cNvSpPr>
                  <a:spLocks noChangeShapeType="1"/>
                </p:cNvSpPr>
                <p:nvPr/>
              </p:nvSpPr>
              <p:spPr bwMode="auto">
                <a:xfrm>
                  <a:off x="4422" y="2478"/>
                  <a:ext cx="46" cy="0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382" name="Text Box 99"/>
              <p:cNvSpPr txBox="1">
                <a:spLocks noChangeArrowheads="1"/>
              </p:cNvSpPr>
              <p:nvPr/>
            </p:nvSpPr>
            <p:spPr bwMode="auto">
              <a:xfrm>
                <a:off x="2887" y="3352"/>
                <a:ext cx="47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>
                    <a:latin typeface="Courier New" pitchFamily="49" charset="0"/>
                  </a:rPr>
                  <a:t>"A"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</p:grpSp>
        <p:sp>
          <p:nvSpPr>
            <p:cNvPr id="14365" name="AutoShape 110"/>
            <p:cNvSpPr>
              <a:spLocks noChangeArrowheads="1"/>
            </p:cNvSpPr>
            <p:nvPr/>
          </p:nvSpPr>
          <p:spPr bwMode="auto">
            <a:xfrm>
              <a:off x="483" y="2937"/>
              <a:ext cx="1032" cy="51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CC"/>
                </a:gs>
                <a:gs pos="100000">
                  <a:srgbClr val="C2C29B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Text Box 111"/>
            <p:cNvSpPr txBox="1">
              <a:spLocks noChangeArrowheads="1"/>
            </p:cNvSpPr>
            <p:nvPr/>
          </p:nvSpPr>
          <p:spPr bwMode="auto">
            <a:xfrm>
              <a:off x="1112" y="3148"/>
              <a:ext cx="234" cy="237"/>
            </a:xfrm>
            <a:prstGeom prst="rect">
              <a:avLst/>
            </a:prstGeom>
            <a:gradFill rotWithShape="1">
              <a:gsLst>
                <a:gs pos="0">
                  <a:srgbClr val="CACACA"/>
                </a:gs>
                <a:gs pos="100000">
                  <a:srgbClr val="EAEAE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4367" name="Text Box 112"/>
            <p:cNvSpPr txBox="1">
              <a:spLocks noChangeArrowheads="1"/>
            </p:cNvSpPr>
            <p:nvPr/>
          </p:nvSpPr>
          <p:spPr bwMode="auto">
            <a:xfrm>
              <a:off x="932" y="2928"/>
              <a:ext cx="6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 err="1" smtClean="0">
                  <a:latin typeface="Courier New" pitchFamily="49" charset="0"/>
                </a:rPr>
                <a:t>mFirst</a:t>
              </a:r>
              <a:endParaRPr lang="th-TH" sz="1800" b="1" dirty="0">
                <a:latin typeface="Courier New" pitchFamily="49" charset="0"/>
              </a:endParaRPr>
            </a:p>
          </p:txBody>
        </p:sp>
        <p:sp>
          <p:nvSpPr>
            <p:cNvPr id="14368" name="Text Box 113"/>
            <p:cNvSpPr txBox="1">
              <a:spLocks noChangeArrowheads="1"/>
            </p:cNvSpPr>
            <p:nvPr/>
          </p:nvSpPr>
          <p:spPr bwMode="auto">
            <a:xfrm>
              <a:off x="533" y="3148"/>
              <a:ext cx="380" cy="237"/>
            </a:xfrm>
            <a:prstGeom prst="rect">
              <a:avLst/>
            </a:prstGeom>
            <a:gradFill rotWithShape="1">
              <a:gsLst>
                <a:gs pos="0">
                  <a:srgbClr val="CACACA"/>
                </a:gs>
                <a:gs pos="100000">
                  <a:srgbClr val="EAEAE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4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4369" name="Text Box 114"/>
            <p:cNvSpPr txBox="1">
              <a:spLocks noChangeArrowheads="1"/>
            </p:cNvSpPr>
            <p:nvPr/>
          </p:nvSpPr>
          <p:spPr bwMode="auto">
            <a:xfrm>
              <a:off x="438" y="2928"/>
              <a:ext cx="5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 dirty="0" err="1" smtClean="0">
                  <a:latin typeface="Courier New" pitchFamily="49" charset="0"/>
                </a:rPr>
                <a:t>mSize</a:t>
              </a:r>
              <a:endParaRPr lang="th-TH" sz="1800" b="1" dirty="0">
                <a:latin typeface="Courier New" pitchFamily="49" charset="0"/>
              </a:endParaRPr>
            </a:p>
          </p:txBody>
        </p:sp>
        <p:sp>
          <p:nvSpPr>
            <p:cNvPr id="14370" name="Text Box 115"/>
            <p:cNvSpPr txBox="1">
              <a:spLocks noChangeArrowheads="1"/>
            </p:cNvSpPr>
            <p:nvPr/>
          </p:nvSpPr>
          <p:spPr bwMode="auto">
            <a:xfrm>
              <a:off x="2507" y="3132"/>
              <a:ext cx="235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4371" name="Text Box 116"/>
            <p:cNvSpPr txBox="1">
              <a:spLocks noChangeArrowheads="1"/>
            </p:cNvSpPr>
            <p:nvPr/>
          </p:nvSpPr>
          <p:spPr bwMode="auto">
            <a:xfrm>
              <a:off x="2742" y="3132"/>
              <a:ext cx="235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4373" name="Text Box 118"/>
            <p:cNvSpPr txBox="1">
              <a:spLocks noChangeArrowheads="1"/>
            </p:cNvSpPr>
            <p:nvPr/>
          </p:nvSpPr>
          <p:spPr bwMode="auto">
            <a:xfrm>
              <a:off x="3283" y="3136"/>
              <a:ext cx="235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4374" name="Text Box 119"/>
            <p:cNvSpPr txBox="1">
              <a:spLocks noChangeArrowheads="1"/>
            </p:cNvSpPr>
            <p:nvPr/>
          </p:nvSpPr>
          <p:spPr bwMode="auto">
            <a:xfrm>
              <a:off x="3518" y="3136"/>
              <a:ext cx="235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4376" name="Text Box 121"/>
            <p:cNvSpPr txBox="1">
              <a:spLocks noChangeArrowheads="1"/>
            </p:cNvSpPr>
            <p:nvPr/>
          </p:nvSpPr>
          <p:spPr bwMode="auto">
            <a:xfrm>
              <a:off x="1747" y="3136"/>
              <a:ext cx="235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4377" name="Text Box 122"/>
            <p:cNvSpPr txBox="1">
              <a:spLocks noChangeArrowheads="1"/>
            </p:cNvSpPr>
            <p:nvPr/>
          </p:nvSpPr>
          <p:spPr bwMode="auto">
            <a:xfrm>
              <a:off x="1982" y="3136"/>
              <a:ext cx="235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4379" name="Line 124"/>
            <p:cNvSpPr>
              <a:spLocks noChangeShapeType="1"/>
            </p:cNvSpPr>
            <p:nvPr/>
          </p:nvSpPr>
          <p:spPr bwMode="auto">
            <a:xfrm>
              <a:off x="1243" y="3249"/>
              <a:ext cx="49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0" name="Line 125"/>
            <p:cNvSpPr>
              <a:spLocks noChangeShapeType="1"/>
            </p:cNvSpPr>
            <p:nvPr/>
          </p:nvSpPr>
          <p:spPr bwMode="auto">
            <a:xfrm>
              <a:off x="2094" y="3257"/>
              <a:ext cx="41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1" name="Line 127"/>
            <p:cNvSpPr>
              <a:spLocks noChangeShapeType="1"/>
            </p:cNvSpPr>
            <p:nvPr/>
          </p:nvSpPr>
          <p:spPr bwMode="auto">
            <a:xfrm>
              <a:off x="3633" y="3266"/>
              <a:ext cx="39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Text Box 96"/>
            <p:cNvSpPr txBox="1">
              <a:spLocks noChangeArrowheads="1"/>
            </p:cNvSpPr>
            <p:nvPr/>
          </p:nvSpPr>
          <p:spPr bwMode="auto">
            <a:xfrm>
              <a:off x="2376" y="3162"/>
              <a:ext cx="4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"C"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4362" name="Text Box 97"/>
            <p:cNvSpPr txBox="1">
              <a:spLocks noChangeArrowheads="1"/>
            </p:cNvSpPr>
            <p:nvPr/>
          </p:nvSpPr>
          <p:spPr bwMode="auto">
            <a:xfrm>
              <a:off x="3152" y="3166"/>
              <a:ext cx="4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"B"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4364" name="Text Box 108"/>
            <p:cNvSpPr txBox="1">
              <a:spLocks noChangeArrowheads="1"/>
            </p:cNvSpPr>
            <p:nvPr/>
          </p:nvSpPr>
          <p:spPr bwMode="auto">
            <a:xfrm>
              <a:off x="1616" y="3166"/>
              <a:ext cx="4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"D"</a:t>
              </a:r>
              <a:endParaRPr lang="th-TH" sz="1800" b="1">
                <a:latin typeface="Courier New" pitchFamily="49" charset="0"/>
              </a:endParaRPr>
            </a:p>
          </p:txBody>
        </p:sp>
      </p:grpSp>
      <p:sp>
        <p:nvSpPr>
          <p:cNvPr id="754833" name="Rectangle 145"/>
          <p:cNvSpPr>
            <a:spLocks noChangeArrowheads="1"/>
          </p:cNvSpPr>
          <p:nvPr/>
        </p:nvSpPr>
        <p:spPr bwMode="auto">
          <a:xfrm>
            <a:off x="5657850" y="4814888"/>
            <a:ext cx="385763" cy="371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4834" name="Freeform 146"/>
          <p:cNvSpPr>
            <a:spLocks/>
          </p:cNvSpPr>
          <p:nvPr/>
        </p:nvSpPr>
        <p:spPr bwMode="auto">
          <a:xfrm>
            <a:off x="4600575" y="4324350"/>
            <a:ext cx="1885950" cy="690563"/>
          </a:xfrm>
          <a:custGeom>
            <a:avLst/>
            <a:gdLst>
              <a:gd name="T0" fmla="*/ 0 w 1188"/>
              <a:gd name="T1" fmla="*/ 435 h 435"/>
              <a:gd name="T2" fmla="*/ 189 w 1188"/>
              <a:gd name="T3" fmla="*/ 129 h 435"/>
              <a:gd name="T4" fmla="*/ 531 w 1188"/>
              <a:gd name="T5" fmla="*/ 12 h 435"/>
              <a:gd name="T6" fmla="*/ 927 w 1188"/>
              <a:gd name="T7" fmla="*/ 57 h 435"/>
              <a:gd name="T8" fmla="*/ 1188 w 1188"/>
              <a:gd name="T9" fmla="*/ 327 h 4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88"/>
              <a:gd name="T16" fmla="*/ 0 h 435"/>
              <a:gd name="T17" fmla="*/ 1188 w 1188"/>
              <a:gd name="T18" fmla="*/ 435 h 4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88" h="435">
                <a:moveTo>
                  <a:pt x="0" y="435"/>
                </a:moveTo>
                <a:cubicBezTo>
                  <a:pt x="50" y="317"/>
                  <a:pt x="101" y="199"/>
                  <a:pt x="189" y="129"/>
                </a:cubicBezTo>
                <a:cubicBezTo>
                  <a:pt x="277" y="59"/>
                  <a:pt x="408" y="24"/>
                  <a:pt x="531" y="12"/>
                </a:cubicBezTo>
                <a:cubicBezTo>
                  <a:pt x="654" y="0"/>
                  <a:pt x="817" y="5"/>
                  <a:pt x="927" y="57"/>
                </a:cubicBezTo>
                <a:cubicBezTo>
                  <a:pt x="1037" y="109"/>
                  <a:pt x="1143" y="281"/>
                  <a:pt x="1188" y="327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54836" name="Text Box 148"/>
          <p:cNvSpPr txBox="1">
            <a:spLocks noChangeArrowheads="1"/>
          </p:cNvSpPr>
          <p:nvPr/>
        </p:nvSpPr>
        <p:spPr bwMode="auto">
          <a:xfrm>
            <a:off x="4781550" y="2808288"/>
            <a:ext cx="3673681" cy="9255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node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p =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mFirst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p =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p-&gt;next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p-&gt;next =  p-&gt;next-&gt;next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</p:txBody>
      </p:sp>
      <p:sp>
        <p:nvSpPr>
          <p:cNvPr id="754814" name="Line 126"/>
          <p:cNvSpPr>
            <a:spLocks noChangeShapeType="1"/>
          </p:cNvSpPr>
          <p:nvPr/>
        </p:nvSpPr>
        <p:spPr bwMode="auto">
          <a:xfrm>
            <a:off x="4610100" y="5000625"/>
            <a:ext cx="6826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152"/>
          <p:cNvGrpSpPr>
            <a:grpSpLocks/>
          </p:cNvGrpSpPr>
          <p:nvPr/>
        </p:nvGrpSpPr>
        <p:grpSpPr bwMode="auto">
          <a:xfrm>
            <a:off x="5789613" y="3328988"/>
            <a:ext cx="2510794" cy="1457325"/>
            <a:chOff x="3656" y="2097"/>
            <a:chExt cx="2021" cy="918"/>
          </a:xfrm>
        </p:grpSpPr>
        <p:sp>
          <p:nvSpPr>
            <p:cNvPr id="14359" name="Oval 150"/>
            <p:cNvSpPr>
              <a:spLocks noChangeArrowheads="1"/>
            </p:cNvSpPr>
            <p:nvPr/>
          </p:nvSpPr>
          <p:spPr bwMode="auto">
            <a:xfrm>
              <a:off x="4041" y="2097"/>
              <a:ext cx="1636" cy="297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Freeform 151"/>
            <p:cNvSpPr>
              <a:spLocks/>
            </p:cNvSpPr>
            <p:nvPr/>
          </p:nvSpPr>
          <p:spPr bwMode="auto">
            <a:xfrm>
              <a:off x="3656" y="2376"/>
              <a:ext cx="718" cy="639"/>
            </a:xfrm>
            <a:custGeom>
              <a:avLst/>
              <a:gdLst>
                <a:gd name="T0" fmla="*/ 718 w 718"/>
                <a:gd name="T1" fmla="*/ 0 h 639"/>
                <a:gd name="T2" fmla="*/ 412 w 718"/>
                <a:gd name="T3" fmla="*/ 81 h 639"/>
                <a:gd name="T4" fmla="*/ 61 w 718"/>
                <a:gd name="T5" fmla="*/ 252 h 639"/>
                <a:gd name="T6" fmla="*/ 43 w 718"/>
                <a:gd name="T7" fmla="*/ 639 h 6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8"/>
                <a:gd name="T13" fmla="*/ 0 h 639"/>
                <a:gd name="T14" fmla="*/ 718 w 718"/>
                <a:gd name="T15" fmla="*/ 639 h 6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8" h="639">
                  <a:moveTo>
                    <a:pt x="718" y="0"/>
                  </a:moveTo>
                  <a:cubicBezTo>
                    <a:pt x="619" y="19"/>
                    <a:pt x="521" y="39"/>
                    <a:pt x="412" y="81"/>
                  </a:cubicBezTo>
                  <a:cubicBezTo>
                    <a:pt x="303" y="123"/>
                    <a:pt x="122" y="159"/>
                    <a:pt x="61" y="252"/>
                  </a:cubicBezTo>
                  <a:cubicBezTo>
                    <a:pt x="0" y="345"/>
                    <a:pt x="21" y="492"/>
                    <a:pt x="43" y="639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ysDot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56"/>
          <p:cNvGrpSpPr>
            <a:grpSpLocks/>
          </p:cNvGrpSpPr>
          <p:nvPr/>
        </p:nvGrpSpPr>
        <p:grpSpPr bwMode="auto">
          <a:xfrm>
            <a:off x="4546600" y="3328988"/>
            <a:ext cx="1282700" cy="1457325"/>
            <a:chOff x="2864" y="2097"/>
            <a:chExt cx="1078" cy="918"/>
          </a:xfrm>
        </p:grpSpPr>
        <p:sp>
          <p:nvSpPr>
            <p:cNvPr id="14357" name="Oval 154"/>
            <p:cNvSpPr>
              <a:spLocks noChangeArrowheads="1"/>
            </p:cNvSpPr>
            <p:nvPr/>
          </p:nvSpPr>
          <p:spPr bwMode="auto">
            <a:xfrm>
              <a:off x="2970" y="2097"/>
              <a:ext cx="972" cy="297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Freeform 155"/>
            <p:cNvSpPr>
              <a:spLocks/>
            </p:cNvSpPr>
            <p:nvPr/>
          </p:nvSpPr>
          <p:spPr bwMode="auto">
            <a:xfrm>
              <a:off x="2864" y="2376"/>
              <a:ext cx="439" cy="639"/>
            </a:xfrm>
            <a:custGeom>
              <a:avLst/>
              <a:gdLst>
                <a:gd name="T0" fmla="*/ 718 w 718"/>
                <a:gd name="T1" fmla="*/ 0 h 639"/>
                <a:gd name="T2" fmla="*/ 412 w 718"/>
                <a:gd name="T3" fmla="*/ 81 h 639"/>
                <a:gd name="T4" fmla="*/ 61 w 718"/>
                <a:gd name="T5" fmla="*/ 252 h 639"/>
                <a:gd name="T6" fmla="*/ 43 w 718"/>
                <a:gd name="T7" fmla="*/ 639 h 6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8"/>
                <a:gd name="T13" fmla="*/ 0 h 639"/>
                <a:gd name="T14" fmla="*/ 718 w 718"/>
                <a:gd name="T15" fmla="*/ 639 h 6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8" h="639">
                  <a:moveTo>
                    <a:pt x="718" y="0"/>
                  </a:moveTo>
                  <a:cubicBezTo>
                    <a:pt x="619" y="19"/>
                    <a:pt x="521" y="39"/>
                    <a:pt x="412" y="81"/>
                  </a:cubicBezTo>
                  <a:cubicBezTo>
                    <a:pt x="303" y="123"/>
                    <a:pt x="122" y="159"/>
                    <a:pt x="61" y="252"/>
                  </a:cubicBezTo>
                  <a:cubicBezTo>
                    <a:pt x="0" y="345"/>
                    <a:pt x="21" y="492"/>
                    <a:pt x="43" y="639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ysDot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4845" name="AutoShape 157"/>
          <p:cNvSpPr>
            <a:spLocks noChangeArrowheads="1"/>
          </p:cNvSpPr>
          <p:nvPr/>
        </p:nvSpPr>
        <p:spPr bwMode="auto">
          <a:xfrm>
            <a:off x="4081463" y="1172413"/>
            <a:ext cx="4471987" cy="628650"/>
          </a:xfrm>
          <a:prstGeom prst="roundRect">
            <a:avLst>
              <a:gd name="adj" fmla="val 34847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162"/>
          <p:cNvGrpSpPr>
            <a:grpSpLocks/>
          </p:cNvGrpSpPr>
          <p:nvPr/>
        </p:nvGrpSpPr>
        <p:grpSpPr bwMode="auto">
          <a:xfrm>
            <a:off x="2410649" y="4517262"/>
            <a:ext cx="4135438" cy="2085975"/>
            <a:chOff x="1526" y="2853"/>
            <a:chExt cx="2605" cy="1314"/>
          </a:xfrm>
        </p:grpSpPr>
        <p:sp>
          <p:nvSpPr>
            <p:cNvPr id="14354" name="AutoShape 158"/>
            <p:cNvSpPr>
              <a:spLocks noChangeArrowheads="1"/>
            </p:cNvSpPr>
            <p:nvPr/>
          </p:nvSpPr>
          <p:spPr bwMode="auto">
            <a:xfrm>
              <a:off x="1691" y="3762"/>
              <a:ext cx="2440" cy="405"/>
            </a:xfrm>
            <a:prstGeom prst="roundRect">
              <a:avLst>
                <a:gd name="adj" fmla="val 42593"/>
              </a:avLst>
            </a:prstGeom>
            <a:gradFill rotWithShape="1">
              <a:gsLst>
                <a:gs pos="0">
                  <a:srgbClr val="FFCCFF"/>
                </a:gs>
                <a:gs pos="100000">
                  <a:srgbClr val="C29BC2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ปมแรก ไม่มีปมก่อนหน้า</a:t>
              </a:r>
            </a:p>
          </p:txBody>
        </p:sp>
        <p:sp>
          <p:nvSpPr>
            <p:cNvPr id="14355" name="Oval 160"/>
            <p:cNvSpPr>
              <a:spLocks noChangeArrowheads="1"/>
            </p:cNvSpPr>
            <p:nvPr/>
          </p:nvSpPr>
          <p:spPr bwMode="auto">
            <a:xfrm>
              <a:off x="1656" y="2853"/>
              <a:ext cx="756" cy="594"/>
            </a:xfrm>
            <a:prstGeom prst="ellipse">
              <a:avLst/>
            </a:prstGeom>
            <a:solidFill>
              <a:srgbClr val="FFCCFF">
                <a:alpha val="39999"/>
              </a:srgbClr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Freeform 161"/>
            <p:cNvSpPr>
              <a:spLocks/>
            </p:cNvSpPr>
            <p:nvPr/>
          </p:nvSpPr>
          <p:spPr bwMode="auto">
            <a:xfrm>
              <a:off x="1526" y="3312"/>
              <a:ext cx="166" cy="657"/>
            </a:xfrm>
            <a:custGeom>
              <a:avLst/>
              <a:gdLst>
                <a:gd name="T0" fmla="*/ 157 w 166"/>
                <a:gd name="T1" fmla="*/ 657 h 657"/>
                <a:gd name="T2" fmla="*/ 58 w 166"/>
                <a:gd name="T3" fmla="*/ 522 h 657"/>
                <a:gd name="T4" fmla="*/ 4 w 166"/>
                <a:gd name="T5" fmla="*/ 324 h 657"/>
                <a:gd name="T6" fmla="*/ 31 w 166"/>
                <a:gd name="T7" fmla="*/ 126 h 657"/>
                <a:gd name="T8" fmla="*/ 166 w 166"/>
                <a:gd name="T9" fmla="*/ 0 h 6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"/>
                <a:gd name="T16" fmla="*/ 0 h 657"/>
                <a:gd name="T17" fmla="*/ 166 w 166"/>
                <a:gd name="T18" fmla="*/ 657 h 6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" h="657">
                  <a:moveTo>
                    <a:pt x="157" y="657"/>
                  </a:moveTo>
                  <a:cubicBezTo>
                    <a:pt x="120" y="617"/>
                    <a:pt x="84" y="578"/>
                    <a:pt x="58" y="522"/>
                  </a:cubicBezTo>
                  <a:cubicBezTo>
                    <a:pt x="32" y="466"/>
                    <a:pt x="8" y="390"/>
                    <a:pt x="4" y="324"/>
                  </a:cubicBezTo>
                  <a:cubicBezTo>
                    <a:pt x="0" y="258"/>
                    <a:pt x="4" y="180"/>
                    <a:pt x="31" y="126"/>
                  </a:cubicBezTo>
                  <a:cubicBezTo>
                    <a:pt x="58" y="72"/>
                    <a:pt x="145" y="22"/>
                    <a:pt x="166" y="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ysDot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4831" name="Oval 143"/>
          <p:cNvSpPr>
            <a:spLocks noChangeArrowheads="1"/>
          </p:cNvSpPr>
          <p:nvPr/>
        </p:nvSpPr>
        <p:spPr bwMode="auto">
          <a:xfrm>
            <a:off x="3871913" y="4759037"/>
            <a:ext cx="700087" cy="55146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4832" name="Oval 144"/>
          <p:cNvSpPr>
            <a:spLocks noChangeArrowheads="1"/>
          </p:cNvSpPr>
          <p:nvPr/>
        </p:nvSpPr>
        <p:spPr bwMode="auto">
          <a:xfrm>
            <a:off x="5114925" y="4816187"/>
            <a:ext cx="700088" cy="55146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943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8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48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4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54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54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5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4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5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54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54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5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5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4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5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6.66667E-6 C -0.0033 -0.01573 -0.0066 -0.03124 -0.01719 -0.04374 C -0.02778 -0.05624 -0.0467 -0.0706 -0.06406 -0.07499 C -0.08142 -0.07939 -0.1099 -0.08333 -0.12187 -0.07083 C -0.13385 -0.05833 -0.1349 -0.02916 -0.13594 6.66667E-6 " pathEditMode="relative" ptsTypes="aaaaA">
                                      <p:cBhvr>
                                        <p:cTn id="90" dur="2000" fill="hold"/>
                                        <p:tgtEl>
                                          <p:spTgt spid="7548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54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54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54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54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75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691" grpId="0" uiExpand="1" build="p" bldLvl="2"/>
      <p:bldP spid="754819" grpId="0" uiExpand="1" animBg="1"/>
      <p:bldP spid="754819" grpId="1" uiExpand="1" animBg="1"/>
      <p:bldP spid="754820" grpId="0" uiExpand="1" animBg="1"/>
      <p:bldP spid="754833" grpId="0" animBg="1"/>
      <p:bldP spid="754833" grpId="1" animBg="1"/>
      <p:bldP spid="754834" grpId="0" animBg="1"/>
      <p:bldP spid="754836" grpId="0" uiExpand="1" build="p" animBg="1"/>
      <p:bldP spid="754814" grpId="1" animBg="1"/>
      <p:bldP spid="754845" grpId="0" animBg="1"/>
      <p:bldP spid="754831" grpId="0" uiExpand="1" animBg="1"/>
      <p:bldP spid="754831" grpId="1" uiExpand="1" animBg="1"/>
      <p:bldP spid="754832" grpId="0" uiExpan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: </a:t>
            </a:r>
            <a:r>
              <a:rPr lang="th-TH" dirty="0" smtClean="0"/>
              <a:t>การลบข้อมูลที่ปมแรก</a:t>
            </a:r>
          </a:p>
        </p:txBody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4075"/>
            <a:ext cx="7772400" cy="1845376"/>
          </a:xfrm>
        </p:spPr>
        <p:txBody>
          <a:bodyPr/>
          <a:lstStyle/>
          <a:p>
            <a:pPr>
              <a:defRPr/>
            </a:pPr>
            <a:r>
              <a:rPr lang="th-TH" dirty="0" smtClean="0"/>
              <a:t>การลบ </a:t>
            </a:r>
            <a:r>
              <a:rPr lang="en-US" dirty="0" smtClean="0"/>
              <a:t>node </a:t>
            </a:r>
            <a:r>
              <a:rPr lang="th-TH" dirty="0" smtClean="0"/>
              <a:t>แรก จะเป็นกรณีพิเศษ</a:t>
            </a:r>
            <a:endParaRPr lang="en-US" dirty="0" smtClean="0"/>
          </a:p>
          <a:p>
            <a:pPr>
              <a:defRPr/>
            </a:pPr>
            <a:r>
              <a:rPr lang="th-TH" dirty="0" smtClean="0"/>
              <a:t>ตัวอย่าง </a:t>
            </a:r>
            <a:r>
              <a:rPr lang="en-US" dirty="0" smtClean="0"/>
              <a:t>: </a:t>
            </a:r>
            <a:r>
              <a:rPr lang="th-TH" dirty="0" smtClean="0"/>
              <a:t>ลบ </a:t>
            </a:r>
            <a:r>
              <a:rPr lang="en-US" dirty="0" smtClean="0"/>
              <a:t>"D"</a:t>
            </a:r>
          </a:p>
          <a:p>
            <a:pPr lvl="1">
              <a:defRPr/>
            </a:pPr>
            <a:r>
              <a:rPr lang="th-TH" dirty="0" smtClean="0"/>
              <a:t>ต้องทำ  </a:t>
            </a:r>
            <a:r>
              <a:rPr lang="en-US" dirty="0" err="1" smtClean="0"/>
              <a:t>mFirst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mFirst</a:t>
            </a:r>
            <a:r>
              <a:rPr lang="en-US" dirty="0" smtClean="0"/>
              <a:t>-</a:t>
            </a:r>
            <a:r>
              <a:rPr lang="en-US" dirty="0" smtClean="0"/>
              <a:t>&gt;next;</a:t>
            </a:r>
          </a:p>
          <a:p>
            <a:pPr>
              <a:defRPr/>
            </a:pPr>
            <a:endParaRPr lang="th-TH" dirty="0" smtClean="0"/>
          </a:p>
        </p:txBody>
      </p:sp>
      <p:grpSp>
        <p:nvGrpSpPr>
          <p:cNvPr id="2" name="Group 132"/>
          <p:cNvGrpSpPr>
            <a:grpSpLocks/>
          </p:cNvGrpSpPr>
          <p:nvPr/>
        </p:nvGrpSpPr>
        <p:grpSpPr bwMode="auto">
          <a:xfrm>
            <a:off x="1339850" y="3263899"/>
            <a:ext cx="6469063" cy="971550"/>
            <a:chOff x="844" y="2056"/>
            <a:chExt cx="4075" cy="612"/>
          </a:xfrm>
        </p:grpSpPr>
        <p:grpSp>
          <p:nvGrpSpPr>
            <p:cNvPr id="15373" name="Group 102"/>
            <p:cNvGrpSpPr>
              <a:grpSpLocks/>
            </p:cNvGrpSpPr>
            <p:nvPr/>
          </p:nvGrpSpPr>
          <p:grpSpPr bwMode="auto">
            <a:xfrm>
              <a:off x="4332" y="2264"/>
              <a:ext cx="587" cy="404"/>
              <a:chOff x="2901" y="3322"/>
              <a:chExt cx="587" cy="404"/>
            </a:xfrm>
          </p:grpSpPr>
          <p:sp>
            <p:nvSpPr>
              <p:cNvPr id="15393" name="Text Box 104"/>
              <p:cNvSpPr txBox="1">
                <a:spLocks noChangeArrowheads="1"/>
              </p:cNvSpPr>
              <p:nvPr/>
            </p:nvSpPr>
            <p:spPr bwMode="auto">
              <a:xfrm>
                <a:off x="3018" y="3322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15394" name="Text Box 105"/>
              <p:cNvSpPr txBox="1">
                <a:spLocks noChangeArrowheads="1"/>
              </p:cNvSpPr>
              <p:nvPr/>
            </p:nvSpPr>
            <p:spPr bwMode="auto">
              <a:xfrm>
                <a:off x="3253" y="3322"/>
                <a:ext cx="235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grpSp>
            <p:nvGrpSpPr>
              <p:cNvPr id="15396" name="Group 107"/>
              <p:cNvGrpSpPr>
                <a:grpSpLocks/>
              </p:cNvGrpSpPr>
              <p:nvPr/>
            </p:nvGrpSpPr>
            <p:grpSpPr bwMode="auto">
              <a:xfrm>
                <a:off x="3305" y="3488"/>
                <a:ext cx="144" cy="238"/>
                <a:chOff x="4332" y="2205"/>
                <a:chExt cx="226" cy="273"/>
              </a:xfrm>
            </p:grpSpPr>
            <p:sp>
              <p:nvSpPr>
                <p:cNvPr id="15397" name="Line 108"/>
                <p:cNvSpPr>
                  <a:spLocks noChangeShapeType="1"/>
                </p:cNvSpPr>
                <p:nvPr/>
              </p:nvSpPr>
              <p:spPr bwMode="auto">
                <a:xfrm>
                  <a:off x="4445" y="2205"/>
                  <a:ext cx="0" cy="182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98" name="Line 109"/>
                <p:cNvSpPr>
                  <a:spLocks noChangeShapeType="1"/>
                </p:cNvSpPr>
                <p:nvPr/>
              </p:nvSpPr>
              <p:spPr bwMode="auto">
                <a:xfrm>
                  <a:off x="4332" y="2387"/>
                  <a:ext cx="226" cy="0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99" name="Line 110"/>
                <p:cNvSpPr>
                  <a:spLocks noChangeShapeType="1"/>
                </p:cNvSpPr>
                <p:nvPr/>
              </p:nvSpPr>
              <p:spPr bwMode="auto">
                <a:xfrm>
                  <a:off x="4377" y="2432"/>
                  <a:ext cx="136" cy="0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00" name="Line 111"/>
                <p:cNvSpPr>
                  <a:spLocks noChangeShapeType="1"/>
                </p:cNvSpPr>
                <p:nvPr/>
              </p:nvSpPr>
              <p:spPr bwMode="auto">
                <a:xfrm>
                  <a:off x="4422" y="2478"/>
                  <a:ext cx="46" cy="0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392" name="Text Box 103"/>
              <p:cNvSpPr txBox="1">
                <a:spLocks noChangeArrowheads="1"/>
              </p:cNvSpPr>
              <p:nvPr/>
            </p:nvSpPr>
            <p:spPr bwMode="auto">
              <a:xfrm>
                <a:off x="2901" y="3345"/>
                <a:ext cx="47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>
                    <a:latin typeface="Courier New" pitchFamily="49" charset="0"/>
                  </a:rPr>
                  <a:t>"A"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</p:grpSp>
        <p:sp>
          <p:nvSpPr>
            <p:cNvPr id="15375" name="AutoShape 113"/>
            <p:cNvSpPr>
              <a:spLocks noChangeArrowheads="1"/>
            </p:cNvSpPr>
            <p:nvPr/>
          </p:nvSpPr>
          <p:spPr bwMode="auto">
            <a:xfrm>
              <a:off x="868" y="2065"/>
              <a:ext cx="1032" cy="51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CC"/>
                </a:gs>
                <a:gs pos="100000">
                  <a:srgbClr val="C2C29B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Text Box 114"/>
            <p:cNvSpPr txBox="1">
              <a:spLocks noChangeArrowheads="1"/>
            </p:cNvSpPr>
            <p:nvPr/>
          </p:nvSpPr>
          <p:spPr bwMode="auto">
            <a:xfrm>
              <a:off x="1518" y="2276"/>
              <a:ext cx="234" cy="237"/>
            </a:xfrm>
            <a:prstGeom prst="rect">
              <a:avLst/>
            </a:prstGeom>
            <a:gradFill rotWithShape="1">
              <a:gsLst>
                <a:gs pos="0">
                  <a:srgbClr val="CACACA"/>
                </a:gs>
                <a:gs pos="100000">
                  <a:srgbClr val="EAEAE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5377" name="Text Box 115"/>
            <p:cNvSpPr txBox="1">
              <a:spLocks noChangeArrowheads="1"/>
            </p:cNvSpPr>
            <p:nvPr/>
          </p:nvSpPr>
          <p:spPr bwMode="auto">
            <a:xfrm>
              <a:off x="1338" y="2056"/>
              <a:ext cx="6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 err="1" smtClean="0">
                  <a:latin typeface="Courier New" pitchFamily="49" charset="0"/>
                </a:rPr>
                <a:t>mFirst</a:t>
              </a:r>
              <a:endParaRPr lang="th-TH" sz="1800" b="1" dirty="0">
                <a:latin typeface="Courier New" pitchFamily="49" charset="0"/>
              </a:endParaRPr>
            </a:p>
          </p:txBody>
        </p:sp>
        <p:sp>
          <p:nvSpPr>
            <p:cNvPr id="15378" name="Text Box 116"/>
            <p:cNvSpPr txBox="1">
              <a:spLocks noChangeArrowheads="1"/>
            </p:cNvSpPr>
            <p:nvPr/>
          </p:nvSpPr>
          <p:spPr bwMode="auto">
            <a:xfrm>
              <a:off x="939" y="2276"/>
              <a:ext cx="380" cy="237"/>
            </a:xfrm>
            <a:prstGeom prst="rect">
              <a:avLst/>
            </a:prstGeom>
            <a:gradFill rotWithShape="1">
              <a:gsLst>
                <a:gs pos="0">
                  <a:srgbClr val="CACACA"/>
                </a:gs>
                <a:gs pos="100000">
                  <a:srgbClr val="EAEAE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4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5379" name="Text Box 117"/>
            <p:cNvSpPr txBox="1">
              <a:spLocks noChangeArrowheads="1"/>
            </p:cNvSpPr>
            <p:nvPr/>
          </p:nvSpPr>
          <p:spPr bwMode="auto">
            <a:xfrm>
              <a:off x="844" y="2056"/>
              <a:ext cx="5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 dirty="0" err="1" smtClean="0">
                  <a:latin typeface="Courier New" pitchFamily="49" charset="0"/>
                </a:rPr>
                <a:t>mSize</a:t>
              </a:r>
              <a:endParaRPr lang="th-TH" sz="1800" b="1" dirty="0">
                <a:latin typeface="Courier New" pitchFamily="49" charset="0"/>
              </a:endParaRPr>
            </a:p>
          </p:txBody>
        </p:sp>
        <p:sp>
          <p:nvSpPr>
            <p:cNvPr id="15380" name="Text Box 118"/>
            <p:cNvSpPr txBox="1">
              <a:spLocks noChangeArrowheads="1"/>
            </p:cNvSpPr>
            <p:nvPr/>
          </p:nvSpPr>
          <p:spPr bwMode="auto">
            <a:xfrm>
              <a:off x="2913" y="2260"/>
              <a:ext cx="235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5381" name="Text Box 119"/>
            <p:cNvSpPr txBox="1">
              <a:spLocks noChangeArrowheads="1"/>
            </p:cNvSpPr>
            <p:nvPr/>
          </p:nvSpPr>
          <p:spPr bwMode="auto">
            <a:xfrm>
              <a:off x="3148" y="2260"/>
              <a:ext cx="235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5383" name="Text Box 121"/>
            <p:cNvSpPr txBox="1">
              <a:spLocks noChangeArrowheads="1"/>
            </p:cNvSpPr>
            <p:nvPr/>
          </p:nvSpPr>
          <p:spPr bwMode="auto">
            <a:xfrm>
              <a:off x="3689" y="2264"/>
              <a:ext cx="235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5384" name="Text Box 122"/>
            <p:cNvSpPr txBox="1">
              <a:spLocks noChangeArrowheads="1"/>
            </p:cNvSpPr>
            <p:nvPr/>
          </p:nvSpPr>
          <p:spPr bwMode="auto">
            <a:xfrm>
              <a:off x="3924" y="2264"/>
              <a:ext cx="235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5386" name="Text Box 124"/>
            <p:cNvSpPr txBox="1">
              <a:spLocks noChangeArrowheads="1"/>
            </p:cNvSpPr>
            <p:nvPr/>
          </p:nvSpPr>
          <p:spPr bwMode="auto">
            <a:xfrm>
              <a:off x="2153" y="2264"/>
              <a:ext cx="235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5387" name="Text Box 125"/>
            <p:cNvSpPr txBox="1">
              <a:spLocks noChangeArrowheads="1"/>
            </p:cNvSpPr>
            <p:nvPr/>
          </p:nvSpPr>
          <p:spPr bwMode="auto">
            <a:xfrm>
              <a:off x="2388" y="2264"/>
              <a:ext cx="235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5389" name="Line 128"/>
            <p:cNvSpPr>
              <a:spLocks noChangeShapeType="1"/>
            </p:cNvSpPr>
            <p:nvPr/>
          </p:nvSpPr>
          <p:spPr bwMode="auto">
            <a:xfrm>
              <a:off x="2500" y="2385"/>
              <a:ext cx="41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0" name="Line 129"/>
            <p:cNvSpPr>
              <a:spLocks noChangeShapeType="1"/>
            </p:cNvSpPr>
            <p:nvPr/>
          </p:nvSpPr>
          <p:spPr bwMode="auto">
            <a:xfrm>
              <a:off x="4039" y="2394"/>
              <a:ext cx="39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1" name="Line 130"/>
            <p:cNvSpPr>
              <a:spLocks noChangeShapeType="1"/>
            </p:cNvSpPr>
            <p:nvPr/>
          </p:nvSpPr>
          <p:spPr bwMode="auto">
            <a:xfrm>
              <a:off x="3256" y="2377"/>
              <a:ext cx="43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1" name="Text Box 100"/>
            <p:cNvSpPr txBox="1">
              <a:spLocks noChangeArrowheads="1"/>
            </p:cNvSpPr>
            <p:nvPr/>
          </p:nvSpPr>
          <p:spPr bwMode="auto">
            <a:xfrm>
              <a:off x="2796" y="2283"/>
              <a:ext cx="4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"C"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5372" name="Text Box 101"/>
            <p:cNvSpPr txBox="1">
              <a:spLocks noChangeArrowheads="1"/>
            </p:cNvSpPr>
            <p:nvPr/>
          </p:nvSpPr>
          <p:spPr bwMode="auto">
            <a:xfrm>
              <a:off x="3572" y="2287"/>
              <a:ext cx="4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"B"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5374" name="Text Box 112"/>
            <p:cNvSpPr txBox="1">
              <a:spLocks noChangeArrowheads="1"/>
            </p:cNvSpPr>
            <p:nvPr/>
          </p:nvSpPr>
          <p:spPr bwMode="auto">
            <a:xfrm>
              <a:off x="2036" y="2287"/>
              <a:ext cx="4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"D"</a:t>
              </a:r>
              <a:endParaRPr lang="th-TH" sz="1800" b="1">
                <a:latin typeface="Courier New" pitchFamily="49" charset="0"/>
              </a:endParaRPr>
            </a:p>
          </p:txBody>
        </p:sp>
      </p:grpSp>
      <p:sp>
        <p:nvSpPr>
          <p:cNvPr id="755845" name="Rectangle 133"/>
          <p:cNvSpPr>
            <a:spLocks noChangeArrowheads="1"/>
          </p:cNvSpPr>
          <p:nvPr/>
        </p:nvSpPr>
        <p:spPr bwMode="auto">
          <a:xfrm>
            <a:off x="3786188" y="3586163"/>
            <a:ext cx="385762" cy="371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5846" name="Freeform 134"/>
          <p:cNvSpPr>
            <a:spLocks/>
          </p:cNvSpPr>
          <p:nvPr/>
        </p:nvSpPr>
        <p:spPr bwMode="auto">
          <a:xfrm>
            <a:off x="2586038" y="3176588"/>
            <a:ext cx="2057400" cy="623887"/>
          </a:xfrm>
          <a:custGeom>
            <a:avLst/>
            <a:gdLst>
              <a:gd name="T0" fmla="*/ 0 w 1296"/>
              <a:gd name="T1" fmla="*/ 393 h 393"/>
              <a:gd name="T2" fmla="*/ 189 w 1296"/>
              <a:gd name="T3" fmla="*/ 168 h 393"/>
              <a:gd name="T4" fmla="*/ 468 w 1296"/>
              <a:gd name="T5" fmla="*/ 24 h 393"/>
              <a:gd name="T6" fmla="*/ 810 w 1296"/>
              <a:gd name="T7" fmla="*/ 24 h 393"/>
              <a:gd name="T8" fmla="*/ 1080 w 1296"/>
              <a:gd name="T9" fmla="*/ 96 h 393"/>
              <a:gd name="T10" fmla="*/ 1296 w 1296"/>
              <a:gd name="T11" fmla="*/ 258 h 3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6"/>
              <a:gd name="T19" fmla="*/ 0 h 393"/>
              <a:gd name="T20" fmla="*/ 1296 w 1296"/>
              <a:gd name="T21" fmla="*/ 393 h 39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6" h="393">
                <a:moveTo>
                  <a:pt x="0" y="393"/>
                </a:moveTo>
                <a:cubicBezTo>
                  <a:pt x="55" y="311"/>
                  <a:pt x="111" y="229"/>
                  <a:pt x="189" y="168"/>
                </a:cubicBezTo>
                <a:cubicBezTo>
                  <a:pt x="267" y="107"/>
                  <a:pt x="365" y="48"/>
                  <a:pt x="468" y="24"/>
                </a:cubicBezTo>
                <a:cubicBezTo>
                  <a:pt x="571" y="0"/>
                  <a:pt x="708" y="12"/>
                  <a:pt x="810" y="24"/>
                </a:cubicBezTo>
                <a:cubicBezTo>
                  <a:pt x="912" y="36"/>
                  <a:pt x="999" y="57"/>
                  <a:pt x="1080" y="96"/>
                </a:cubicBezTo>
                <a:cubicBezTo>
                  <a:pt x="1161" y="135"/>
                  <a:pt x="1228" y="196"/>
                  <a:pt x="1296" y="258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55839" name="Line 127"/>
          <p:cNvSpPr>
            <a:spLocks noChangeShapeType="1"/>
          </p:cNvSpPr>
          <p:nvPr/>
        </p:nvSpPr>
        <p:spPr bwMode="auto">
          <a:xfrm>
            <a:off x="2617788" y="3773488"/>
            <a:ext cx="79057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138"/>
          <p:cNvGrpSpPr>
            <a:grpSpLocks/>
          </p:cNvGrpSpPr>
          <p:nvPr/>
        </p:nvGrpSpPr>
        <p:grpSpPr bwMode="auto">
          <a:xfrm>
            <a:off x="3619483" y="2029434"/>
            <a:ext cx="2068511" cy="1542441"/>
            <a:chOff x="2343" y="1476"/>
            <a:chExt cx="1303" cy="774"/>
          </a:xfrm>
        </p:grpSpPr>
        <p:sp>
          <p:nvSpPr>
            <p:cNvPr id="15369" name="Oval 136"/>
            <p:cNvSpPr>
              <a:spLocks noChangeArrowheads="1"/>
            </p:cNvSpPr>
            <p:nvPr/>
          </p:nvSpPr>
          <p:spPr bwMode="auto">
            <a:xfrm>
              <a:off x="2343" y="1476"/>
              <a:ext cx="1303" cy="297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" name="Freeform 137"/>
            <p:cNvSpPr>
              <a:spLocks/>
            </p:cNvSpPr>
            <p:nvPr/>
          </p:nvSpPr>
          <p:spPr bwMode="auto">
            <a:xfrm flipH="1">
              <a:off x="2396" y="1685"/>
              <a:ext cx="188" cy="565"/>
            </a:xfrm>
            <a:custGeom>
              <a:avLst/>
              <a:gdLst>
                <a:gd name="T0" fmla="*/ 718 w 718"/>
                <a:gd name="T1" fmla="*/ 0 h 639"/>
                <a:gd name="T2" fmla="*/ 412 w 718"/>
                <a:gd name="T3" fmla="*/ 81 h 639"/>
                <a:gd name="T4" fmla="*/ 61 w 718"/>
                <a:gd name="T5" fmla="*/ 252 h 639"/>
                <a:gd name="T6" fmla="*/ 43 w 718"/>
                <a:gd name="T7" fmla="*/ 639 h 6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8"/>
                <a:gd name="T13" fmla="*/ 0 h 639"/>
                <a:gd name="T14" fmla="*/ 718 w 718"/>
                <a:gd name="T15" fmla="*/ 639 h 6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8" h="639">
                  <a:moveTo>
                    <a:pt x="718" y="0"/>
                  </a:moveTo>
                  <a:cubicBezTo>
                    <a:pt x="619" y="19"/>
                    <a:pt x="521" y="39"/>
                    <a:pt x="412" y="81"/>
                  </a:cubicBezTo>
                  <a:cubicBezTo>
                    <a:pt x="303" y="123"/>
                    <a:pt x="122" y="159"/>
                    <a:pt x="61" y="252"/>
                  </a:cubicBezTo>
                  <a:cubicBezTo>
                    <a:pt x="0" y="345"/>
                    <a:pt x="21" y="492"/>
                    <a:pt x="43" y="639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ysDot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8378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5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0 C -0.00382 -0.01713 -0.00747 -0.0338 -0.01927 -0.04722 C -0.03125 -0.06065 -0.05226 -0.07616 -0.07153 -0.08079 C -0.09097 -0.08565 -0.12274 -0.08958 -0.13594 -0.07639 C -0.14948 -0.06296 -0.15069 -0.03148 -0.15156 0.0 " pathEditMode="relative" rAng="0" ptsTypes="aaaaA">
                                      <p:cBhvr>
                                        <p:cTn id="42" dur="2000" fill="hold"/>
                                        <p:tgtEl>
                                          <p:spTgt spid="7558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00" y="-4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5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5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55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55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15" grpId="0" build="p" bldLvl="2"/>
      <p:bldP spid="755845" grpId="0" animBg="1"/>
      <p:bldP spid="755845" grpId="1" animBg="1"/>
      <p:bldP spid="755846" grpId="0" animBg="1"/>
      <p:bldP spid="755839" grpId="0" animBg="1"/>
      <p:bldP spid="75583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</a:t>
            </a:r>
            <a:endParaRPr lang="th-TH" dirty="0" smtClean="0"/>
          </a:p>
        </p:txBody>
      </p:sp>
      <p:sp>
        <p:nvSpPr>
          <p:cNvPr id="772099" name="Text Box 3"/>
          <p:cNvSpPr txBox="1">
            <a:spLocks noChangeArrowheads="1"/>
          </p:cNvSpPr>
          <p:nvPr/>
        </p:nvSpPr>
        <p:spPr bwMode="auto">
          <a:xfrm>
            <a:off x="746187" y="615663"/>
            <a:ext cx="7744670" cy="6186309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void remove(</a:t>
            </a:r>
            <a:r>
              <a:rPr lang="en-US" sz="1800" b="1" dirty="0" err="1" smtClean="0">
                <a:latin typeface="Courier New" pitchFamily="49" charset="0"/>
                <a:cs typeface="Tahoma" pitchFamily="34" charset="0"/>
              </a:rPr>
              <a:t>const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 T&amp; </a:t>
            </a:r>
            <a:r>
              <a:rPr lang="en-US" sz="1800" b="1" dirty="0" err="1" smtClean="0">
                <a:latin typeface="Courier New" pitchFamily="49" charset="0"/>
                <a:cs typeface="Tahoma" pitchFamily="34" charset="0"/>
              </a:rPr>
              <a:t>val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) 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   if 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Tahoma" pitchFamily="34" charset="0"/>
              </a:rPr>
              <a:t>mFirst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== NULL) 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return;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//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empty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if 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Tahoma" pitchFamily="34" charset="0"/>
              </a:rPr>
              <a:t>mFirst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-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&gt;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data 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== </a:t>
            </a:r>
            <a:r>
              <a:rPr lang="en-US" sz="1800" b="1" dirty="0" err="1" smtClean="0">
                <a:latin typeface="Courier New" pitchFamily="49" charset="0"/>
                <a:cs typeface="Tahoma" pitchFamily="34" charset="0"/>
              </a:rPr>
              <a:t>val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) 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{ </a:t>
            </a:r>
            <a:endParaRPr lang="en-US" sz="1800" b="1" dirty="0">
              <a:latin typeface="Courier New" pitchFamily="49" charset="0"/>
              <a:cs typeface="Tahoma" pitchFamily="34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node 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n = </a:t>
            </a:r>
            <a:r>
              <a:rPr lang="en-US" sz="1800" b="1" dirty="0" err="1" smtClean="0">
                <a:latin typeface="Courier New" pitchFamily="49" charset="0"/>
                <a:cs typeface="Tahoma" pitchFamily="34" charset="0"/>
              </a:rPr>
              <a:t>mFirst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;     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  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// remove 1</a:t>
            </a:r>
            <a:r>
              <a:rPr lang="en-US" sz="1800" b="1" baseline="30000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st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 node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</a:t>
            </a:r>
            <a:r>
              <a:rPr lang="en-US" sz="1800" b="1" dirty="0" err="1" smtClean="0">
                <a:latin typeface="Courier New" pitchFamily="49" charset="0"/>
                <a:cs typeface="Tahoma" pitchFamily="34" charset="0"/>
              </a:rPr>
              <a:t>mFirst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= </a:t>
            </a:r>
            <a:r>
              <a:rPr lang="en-US" sz="1800" b="1" dirty="0" err="1" smtClean="0">
                <a:latin typeface="Courier New" pitchFamily="49" charset="0"/>
                <a:cs typeface="Tahoma" pitchFamily="34" charset="0"/>
              </a:rPr>
              <a:t>mFirst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-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&gt;next;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</a:t>
            </a:r>
            <a:r>
              <a:rPr lang="en-US" sz="1800" b="1" dirty="0" err="1" smtClean="0">
                <a:latin typeface="Courier New" pitchFamily="49" charset="0"/>
                <a:cs typeface="Tahoma" pitchFamily="34" charset="0"/>
              </a:rPr>
              <a:t>mSize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-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-;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delete n;</a:t>
            </a:r>
            <a:endParaRPr lang="en-US" sz="1800" b="1" dirty="0">
              <a:latin typeface="Courier New" pitchFamily="49" charset="0"/>
              <a:cs typeface="Tahoma" pitchFamily="34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       return;</a:t>
            </a:r>
            <a:endParaRPr lang="en-US" sz="1800" b="1" dirty="0">
              <a:latin typeface="Courier New" pitchFamily="49" charset="0"/>
              <a:cs typeface="Tahoma" pitchFamily="34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}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node 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p = </a:t>
            </a:r>
            <a:r>
              <a:rPr lang="en-US" sz="1800" b="1" dirty="0" err="1" smtClean="0">
                <a:latin typeface="Courier New" pitchFamily="49" charset="0"/>
                <a:cs typeface="Tahoma" pitchFamily="34" charset="0"/>
              </a:rPr>
              <a:t>mFirst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while(p-&gt;next != NULL) 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{       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// search for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val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if 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(p-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&gt;next-&gt;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data == </a:t>
            </a:r>
            <a:r>
              <a:rPr lang="en-US" sz="1800" b="1" dirty="0" err="1" smtClean="0">
                <a:latin typeface="Courier New" pitchFamily="49" charset="0"/>
                <a:cs typeface="Tahoma" pitchFamily="34" charset="0"/>
              </a:rPr>
              <a:t>val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) 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    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node 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n = p-&gt;next;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    p-&gt;next = p-&gt;next-&gt;next; 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// remove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val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    </a:t>
            </a:r>
            <a:r>
              <a:rPr lang="en-US" sz="1800" b="1" dirty="0" err="1" smtClean="0">
                <a:latin typeface="Courier New" pitchFamily="49" charset="0"/>
                <a:cs typeface="Tahoma" pitchFamily="34" charset="0"/>
              </a:rPr>
              <a:t>mSize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-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-;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    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delete n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;</a:t>
            </a:r>
            <a:endParaRPr lang="en-US" sz="1800" b="1" dirty="0">
              <a:latin typeface="Courier New" pitchFamily="49" charset="0"/>
              <a:cs typeface="Tahoma" pitchFamily="34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    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return;</a:t>
            </a:r>
            <a:endParaRPr lang="en-US" sz="1800" b="1" dirty="0">
              <a:latin typeface="Courier New" pitchFamily="49" charset="0"/>
              <a:cs typeface="Tahoma" pitchFamily="34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}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p = p-&gt;next;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}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return;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// </a:t>
            </a:r>
            <a:r>
              <a:rPr lang="th-TH" sz="1800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ไม่พบ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val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}</a:t>
            </a:r>
          </a:p>
        </p:txBody>
      </p:sp>
      <p:sp>
        <p:nvSpPr>
          <p:cNvPr id="772101" name="AutoShape 5"/>
          <p:cNvSpPr>
            <a:spLocks noChangeArrowheads="1"/>
          </p:cNvSpPr>
          <p:nvPr/>
        </p:nvSpPr>
        <p:spPr bwMode="auto">
          <a:xfrm>
            <a:off x="6970816" y="5994359"/>
            <a:ext cx="1196562" cy="60801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O(</a:t>
            </a:r>
            <a:r>
              <a:rPr lang="en-US" i="1" dirty="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n</a:t>
            </a:r>
            <a:r>
              <a:rPr lang="en-US" dirty="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)</a:t>
            </a:r>
            <a:endParaRPr lang="th-TH" dirty="0">
              <a:latin typeface="Times New Roman" pitchFamily="18" charset="0"/>
              <a:ea typeface="+mn-ea"/>
              <a:cs typeface="Tahoma" pitchFamily="34" charset="0"/>
              <a:sym typeface="Symbol" pitchFamily="18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0281" y="2288616"/>
            <a:ext cx="4209807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dirty="0"/>
              <a:t>น่ารำคาญที่ต้องมีกรณีพิเศษ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968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101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การโยงแบบมีปมหัว </a:t>
            </a:r>
            <a:r>
              <a:rPr lang="en-US" smtClean="0"/>
              <a:t>(header)</a:t>
            </a:r>
            <a:endParaRPr lang="th-TH" smtClean="0"/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มี </a:t>
            </a:r>
            <a:r>
              <a:rPr lang="en-US" dirty="0" smtClean="0"/>
              <a:t>"</a:t>
            </a:r>
            <a:r>
              <a:rPr lang="th-TH" dirty="0" smtClean="0"/>
              <a:t>ปมหัว</a:t>
            </a:r>
            <a:r>
              <a:rPr lang="en-US" dirty="0" smtClean="0"/>
              <a:t>" </a:t>
            </a:r>
            <a:r>
              <a:rPr lang="th-TH" dirty="0" smtClean="0"/>
              <a:t>เป็นปมแรก</a:t>
            </a:r>
          </a:p>
          <a:p>
            <a:pPr>
              <a:defRPr/>
            </a:pPr>
            <a:r>
              <a:rPr lang="th-TH" dirty="0" smtClean="0"/>
              <a:t>ห้ามลบปมหัว</a:t>
            </a:r>
          </a:p>
          <a:p>
            <a:pPr>
              <a:defRPr/>
            </a:pPr>
            <a:r>
              <a:rPr lang="th-TH" dirty="0" smtClean="0"/>
              <a:t>ปมหัวนี้ไม่เก็บข้อมูล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78588" y="5357313"/>
            <a:ext cx="2903537" cy="965200"/>
            <a:chOff x="1150" y="1870"/>
            <a:chExt cx="1829" cy="608"/>
          </a:xfrm>
        </p:grpSpPr>
        <p:grpSp>
          <p:nvGrpSpPr>
            <p:cNvPr id="18484" name="Group 5"/>
            <p:cNvGrpSpPr>
              <a:grpSpLocks/>
            </p:cNvGrpSpPr>
            <p:nvPr/>
          </p:nvGrpSpPr>
          <p:grpSpPr bwMode="auto">
            <a:xfrm>
              <a:off x="1150" y="1870"/>
              <a:ext cx="1223" cy="525"/>
              <a:chOff x="1132" y="1642"/>
              <a:chExt cx="1223" cy="525"/>
            </a:xfrm>
          </p:grpSpPr>
          <p:sp>
            <p:nvSpPr>
              <p:cNvPr id="18492" name="AutoShape 6"/>
              <p:cNvSpPr>
                <a:spLocks noChangeArrowheads="1"/>
              </p:cNvSpPr>
              <p:nvPr/>
            </p:nvSpPr>
            <p:spPr bwMode="auto">
              <a:xfrm>
                <a:off x="1165" y="1651"/>
                <a:ext cx="1140" cy="51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CC"/>
                  </a:gs>
                  <a:gs pos="100000">
                    <a:srgbClr val="C2C29B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" name="Text Box 7"/>
              <p:cNvSpPr txBox="1">
                <a:spLocks noChangeArrowheads="1"/>
              </p:cNvSpPr>
              <p:nvPr/>
            </p:nvSpPr>
            <p:spPr bwMode="auto">
              <a:xfrm>
                <a:off x="1815" y="1862"/>
                <a:ext cx="234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18494" name="Text Box 8"/>
              <p:cNvSpPr txBox="1">
                <a:spLocks noChangeArrowheads="1"/>
              </p:cNvSpPr>
              <p:nvPr/>
            </p:nvSpPr>
            <p:spPr bwMode="auto">
              <a:xfrm>
                <a:off x="1635" y="1642"/>
                <a:ext cx="72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 err="1" smtClean="0">
                    <a:latin typeface="Courier New" pitchFamily="49" charset="0"/>
                  </a:rPr>
                  <a:t>mHeader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  <p:sp>
            <p:nvSpPr>
              <p:cNvPr id="18495" name="Text Box 9"/>
              <p:cNvSpPr txBox="1">
                <a:spLocks noChangeArrowheads="1"/>
              </p:cNvSpPr>
              <p:nvPr/>
            </p:nvSpPr>
            <p:spPr bwMode="auto">
              <a:xfrm>
                <a:off x="1227" y="1862"/>
                <a:ext cx="380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>
                    <a:latin typeface="Courier New" pitchFamily="49" charset="0"/>
                  </a:rPr>
                  <a:t>0</a:t>
                </a:r>
                <a:endParaRPr lang="th-TH" sz="1800" b="1">
                  <a:latin typeface="Courier New" pitchFamily="49" charset="0"/>
                </a:endParaRPr>
              </a:p>
            </p:txBody>
          </p:sp>
          <p:sp>
            <p:nvSpPr>
              <p:cNvPr id="18496" name="Text Box 10"/>
              <p:cNvSpPr txBox="1">
                <a:spLocks noChangeArrowheads="1"/>
              </p:cNvSpPr>
              <p:nvPr/>
            </p:nvSpPr>
            <p:spPr bwMode="auto">
              <a:xfrm>
                <a:off x="1132" y="1642"/>
                <a:ext cx="5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err="1" smtClean="0">
                    <a:latin typeface="Courier New" pitchFamily="49" charset="0"/>
                  </a:rPr>
                  <a:t>mSize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</p:grpSp>
        <p:sp>
          <p:nvSpPr>
            <p:cNvPr id="18485" name="Text Box 11"/>
            <p:cNvSpPr txBox="1">
              <a:spLocks noChangeArrowheads="1"/>
            </p:cNvSpPr>
            <p:nvPr/>
          </p:nvSpPr>
          <p:spPr bwMode="auto">
            <a:xfrm>
              <a:off x="2509" y="2091"/>
              <a:ext cx="235" cy="237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8486" name="Text Box 12"/>
            <p:cNvSpPr txBox="1">
              <a:spLocks noChangeArrowheads="1"/>
            </p:cNvSpPr>
            <p:nvPr/>
          </p:nvSpPr>
          <p:spPr bwMode="auto">
            <a:xfrm>
              <a:off x="2744" y="2091"/>
              <a:ext cx="235" cy="237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8487" name="Line 13"/>
            <p:cNvSpPr>
              <a:spLocks noChangeShapeType="1"/>
            </p:cNvSpPr>
            <p:nvPr/>
          </p:nvSpPr>
          <p:spPr bwMode="auto">
            <a:xfrm>
              <a:off x="2005" y="2204"/>
              <a:ext cx="49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8" name="Line 14"/>
            <p:cNvSpPr>
              <a:spLocks noChangeShapeType="1"/>
            </p:cNvSpPr>
            <p:nvPr/>
          </p:nvSpPr>
          <p:spPr bwMode="auto">
            <a:xfrm>
              <a:off x="2868" y="2240"/>
              <a:ext cx="0" cy="159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9" name="Line 15"/>
            <p:cNvSpPr>
              <a:spLocks noChangeShapeType="1"/>
            </p:cNvSpPr>
            <p:nvPr/>
          </p:nvSpPr>
          <p:spPr bwMode="auto">
            <a:xfrm>
              <a:off x="2796" y="2399"/>
              <a:ext cx="144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0" name="Line 16"/>
            <p:cNvSpPr>
              <a:spLocks noChangeShapeType="1"/>
            </p:cNvSpPr>
            <p:nvPr/>
          </p:nvSpPr>
          <p:spPr bwMode="auto">
            <a:xfrm>
              <a:off x="2825" y="2438"/>
              <a:ext cx="86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1" name="Line 17"/>
            <p:cNvSpPr>
              <a:spLocks noChangeShapeType="1"/>
            </p:cNvSpPr>
            <p:nvPr/>
          </p:nvSpPr>
          <p:spPr bwMode="auto">
            <a:xfrm>
              <a:off x="2853" y="2478"/>
              <a:ext cx="30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878588" y="4125415"/>
            <a:ext cx="4105275" cy="981075"/>
            <a:chOff x="1150" y="2602"/>
            <a:chExt cx="2586" cy="618"/>
          </a:xfrm>
        </p:grpSpPr>
        <p:grpSp>
          <p:nvGrpSpPr>
            <p:cNvPr id="18464" name="Group 19"/>
            <p:cNvGrpSpPr>
              <a:grpSpLocks/>
            </p:cNvGrpSpPr>
            <p:nvPr/>
          </p:nvGrpSpPr>
          <p:grpSpPr bwMode="auto">
            <a:xfrm>
              <a:off x="1150" y="2602"/>
              <a:ext cx="1231" cy="525"/>
              <a:chOff x="1132" y="1642"/>
              <a:chExt cx="1231" cy="525"/>
            </a:xfrm>
          </p:grpSpPr>
          <p:sp>
            <p:nvSpPr>
              <p:cNvPr id="18479" name="AutoShape 20"/>
              <p:cNvSpPr>
                <a:spLocks noChangeArrowheads="1"/>
              </p:cNvSpPr>
              <p:nvPr/>
            </p:nvSpPr>
            <p:spPr bwMode="auto">
              <a:xfrm>
                <a:off x="1165" y="1651"/>
                <a:ext cx="1147" cy="51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CC"/>
                  </a:gs>
                  <a:gs pos="100000">
                    <a:srgbClr val="C2C29B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0" name="Text Box 21"/>
              <p:cNvSpPr txBox="1">
                <a:spLocks noChangeArrowheads="1"/>
              </p:cNvSpPr>
              <p:nvPr/>
            </p:nvSpPr>
            <p:spPr bwMode="auto">
              <a:xfrm>
                <a:off x="1815" y="1862"/>
                <a:ext cx="234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18481" name="Text Box 22"/>
              <p:cNvSpPr txBox="1">
                <a:spLocks noChangeArrowheads="1"/>
              </p:cNvSpPr>
              <p:nvPr/>
            </p:nvSpPr>
            <p:spPr bwMode="auto">
              <a:xfrm>
                <a:off x="1635" y="1642"/>
                <a:ext cx="72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 err="1" smtClean="0">
                    <a:latin typeface="Courier New" pitchFamily="49" charset="0"/>
                  </a:rPr>
                  <a:t>mHeader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  <p:sp>
            <p:nvSpPr>
              <p:cNvPr id="18482" name="Text Box 23"/>
              <p:cNvSpPr txBox="1">
                <a:spLocks noChangeArrowheads="1"/>
              </p:cNvSpPr>
              <p:nvPr/>
            </p:nvSpPr>
            <p:spPr bwMode="auto">
              <a:xfrm>
                <a:off x="1227" y="1862"/>
                <a:ext cx="380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>
                    <a:latin typeface="Courier New" pitchFamily="49" charset="0"/>
                  </a:rPr>
                  <a:t>1</a:t>
                </a:r>
                <a:endParaRPr lang="th-TH" sz="1800" b="1">
                  <a:latin typeface="Courier New" pitchFamily="49" charset="0"/>
                </a:endParaRPr>
              </a:p>
            </p:txBody>
          </p:sp>
          <p:sp>
            <p:nvSpPr>
              <p:cNvPr id="18483" name="Text Box 24"/>
              <p:cNvSpPr txBox="1">
                <a:spLocks noChangeArrowheads="1"/>
              </p:cNvSpPr>
              <p:nvPr/>
            </p:nvSpPr>
            <p:spPr bwMode="auto">
              <a:xfrm>
                <a:off x="1132" y="1642"/>
                <a:ext cx="5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err="1" smtClean="0">
                    <a:latin typeface="Courier New" pitchFamily="49" charset="0"/>
                  </a:rPr>
                  <a:t>mSize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</p:grpSp>
        <p:sp>
          <p:nvSpPr>
            <p:cNvPr id="18465" name="Text Box 25"/>
            <p:cNvSpPr txBox="1">
              <a:spLocks noChangeArrowheads="1"/>
            </p:cNvSpPr>
            <p:nvPr/>
          </p:nvSpPr>
          <p:spPr bwMode="auto">
            <a:xfrm>
              <a:off x="2501" y="2826"/>
              <a:ext cx="235" cy="237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8466" name="Text Box 26"/>
            <p:cNvSpPr txBox="1">
              <a:spLocks noChangeArrowheads="1"/>
            </p:cNvSpPr>
            <p:nvPr/>
          </p:nvSpPr>
          <p:spPr bwMode="auto">
            <a:xfrm>
              <a:off x="2736" y="2826"/>
              <a:ext cx="235" cy="237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8467" name="Line 27"/>
            <p:cNvSpPr>
              <a:spLocks noChangeShapeType="1"/>
            </p:cNvSpPr>
            <p:nvPr/>
          </p:nvSpPr>
          <p:spPr bwMode="auto">
            <a:xfrm>
              <a:off x="1997" y="2939"/>
              <a:ext cx="49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468" name="Group 28"/>
            <p:cNvGrpSpPr>
              <a:grpSpLocks/>
            </p:cNvGrpSpPr>
            <p:nvPr/>
          </p:nvGrpSpPr>
          <p:grpSpPr bwMode="auto">
            <a:xfrm>
              <a:off x="3266" y="2816"/>
              <a:ext cx="470" cy="404"/>
              <a:chOff x="3018" y="3322"/>
              <a:chExt cx="470" cy="404"/>
            </a:xfrm>
          </p:grpSpPr>
          <p:sp>
            <p:nvSpPr>
              <p:cNvPr id="18471" name="Text Box 30"/>
              <p:cNvSpPr txBox="1">
                <a:spLocks noChangeArrowheads="1"/>
              </p:cNvSpPr>
              <p:nvPr/>
            </p:nvSpPr>
            <p:spPr bwMode="auto">
              <a:xfrm>
                <a:off x="3018" y="3322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smtClean="0">
                    <a:latin typeface="Courier New" pitchFamily="49" charset="0"/>
                  </a:rPr>
                  <a:t>9</a:t>
                </a:r>
                <a:endParaRPr lang="en-US" sz="1800" b="1" dirty="0">
                  <a:latin typeface="Courier New" pitchFamily="49" charset="0"/>
                </a:endParaRPr>
              </a:p>
            </p:txBody>
          </p:sp>
          <p:sp>
            <p:nvSpPr>
              <p:cNvPr id="18472" name="Text Box 31"/>
              <p:cNvSpPr txBox="1">
                <a:spLocks noChangeArrowheads="1"/>
              </p:cNvSpPr>
              <p:nvPr/>
            </p:nvSpPr>
            <p:spPr bwMode="auto">
              <a:xfrm>
                <a:off x="3253" y="3322"/>
                <a:ext cx="235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grpSp>
            <p:nvGrpSpPr>
              <p:cNvPr id="18474" name="Group 33"/>
              <p:cNvGrpSpPr>
                <a:grpSpLocks/>
              </p:cNvGrpSpPr>
              <p:nvPr/>
            </p:nvGrpSpPr>
            <p:grpSpPr bwMode="auto">
              <a:xfrm>
                <a:off x="3305" y="3488"/>
                <a:ext cx="144" cy="238"/>
                <a:chOff x="4332" y="2205"/>
                <a:chExt cx="226" cy="273"/>
              </a:xfrm>
            </p:grpSpPr>
            <p:sp>
              <p:nvSpPr>
                <p:cNvPr id="18475" name="Line 34"/>
                <p:cNvSpPr>
                  <a:spLocks noChangeShapeType="1"/>
                </p:cNvSpPr>
                <p:nvPr/>
              </p:nvSpPr>
              <p:spPr bwMode="auto">
                <a:xfrm>
                  <a:off x="4445" y="2205"/>
                  <a:ext cx="0" cy="182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76" name="Line 35"/>
                <p:cNvSpPr>
                  <a:spLocks noChangeShapeType="1"/>
                </p:cNvSpPr>
                <p:nvPr/>
              </p:nvSpPr>
              <p:spPr bwMode="auto">
                <a:xfrm>
                  <a:off x="4332" y="2387"/>
                  <a:ext cx="226" cy="0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77" name="Line 36"/>
                <p:cNvSpPr>
                  <a:spLocks noChangeShapeType="1"/>
                </p:cNvSpPr>
                <p:nvPr/>
              </p:nvSpPr>
              <p:spPr bwMode="auto">
                <a:xfrm>
                  <a:off x="4377" y="2432"/>
                  <a:ext cx="136" cy="0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78" name="Line 37"/>
                <p:cNvSpPr>
                  <a:spLocks noChangeShapeType="1"/>
                </p:cNvSpPr>
                <p:nvPr/>
              </p:nvSpPr>
              <p:spPr bwMode="auto">
                <a:xfrm>
                  <a:off x="4422" y="2478"/>
                  <a:ext cx="46" cy="0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8469" name="Line 38"/>
            <p:cNvSpPr>
              <a:spLocks noChangeShapeType="1"/>
            </p:cNvSpPr>
            <p:nvPr/>
          </p:nvSpPr>
          <p:spPr bwMode="auto">
            <a:xfrm>
              <a:off x="2856" y="2946"/>
              <a:ext cx="39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1878588" y="2904623"/>
            <a:ext cx="5332412" cy="990600"/>
            <a:chOff x="1150" y="3342"/>
            <a:chExt cx="3359" cy="624"/>
          </a:xfrm>
        </p:grpSpPr>
        <p:grpSp>
          <p:nvGrpSpPr>
            <p:cNvPr id="18439" name="Group 40"/>
            <p:cNvGrpSpPr>
              <a:grpSpLocks/>
            </p:cNvGrpSpPr>
            <p:nvPr/>
          </p:nvGrpSpPr>
          <p:grpSpPr bwMode="auto">
            <a:xfrm>
              <a:off x="1150" y="3342"/>
              <a:ext cx="1223" cy="525"/>
              <a:chOff x="1132" y="1642"/>
              <a:chExt cx="1223" cy="525"/>
            </a:xfrm>
          </p:grpSpPr>
          <p:sp>
            <p:nvSpPr>
              <p:cNvPr id="18459" name="AutoShape 41"/>
              <p:cNvSpPr>
                <a:spLocks noChangeArrowheads="1"/>
              </p:cNvSpPr>
              <p:nvPr/>
            </p:nvSpPr>
            <p:spPr bwMode="auto">
              <a:xfrm>
                <a:off x="1165" y="1651"/>
                <a:ext cx="1147" cy="51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CC"/>
                  </a:gs>
                  <a:gs pos="100000">
                    <a:srgbClr val="C2C29B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60" name="Text Box 42"/>
              <p:cNvSpPr txBox="1">
                <a:spLocks noChangeArrowheads="1"/>
              </p:cNvSpPr>
              <p:nvPr/>
            </p:nvSpPr>
            <p:spPr bwMode="auto">
              <a:xfrm>
                <a:off x="1815" y="1862"/>
                <a:ext cx="234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18461" name="Text Box 43"/>
              <p:cNvSpPr txBox="1">
                <a:spLocks noChangeArrowheads="1"/>
              </p:cNvSpPr>
              <p:nvPr/>
            </p:nvSpPr>
            <p:spPr bwMode="auto">
              <a:xfrm>
                <a:off x="1635" y="1642"/>
                <a:ext cx="72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 err="1" smtClean="0">
                    <a:latin typeface="Courier New" pitchFamily="49" charset="0"/>
                  </a:rPr>
                  <a:t>mHeader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  <p:sp>
            <p:nvSpPr>
              <p:cNvPr id="18462" name="Text Box 44"/>
              <p:cNvSpPr txBox="1">
                <a:spLocks noChangeArrowheads="1"/>
              </p:cNvSpPr>
              <p:nvPr/>
            </p:nvSpPr>
            <p:spPr bwMode="auto">
              <a:xfrm>
                <a:off x="1227" y="1862"/>
                <a:ext cx="380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>
                    <a:latin typeface="Courier New" pitchFamily="49" charset="0"/>
                  </a:rPr>
                  <a:t>2</a:t>
                </a:r>
                <a:endParaRPr lang="th-TH" sz="1800" b="1">
                  <a:latin typeface="Courier New" pitchFamily="49" charset="0"/>
                </a:endParaRPr>
              </a:p>
            </p:txBody>
          </p:sp>
          <p:sp>
            <p:nvSpPr>
              <p:cNvPr id="18463" name="Text Box 45"/>
              <p:cNvSpPr txBox="1">
                <a:spLocks noChangeArrowheads="1"/>
              </p:cNvSpPr>
              <p:nvPr/>
            </p:nvSpPr>
            <p:spPr bwMode="auto">
              <a:xfrm>
                <a:off x="1132" y="1642"/>
                <a:ext cx="5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err="1" smtClean="0">
                    <a:latin typeface="Courier New" pitchFamily="49" charset="0"/>
                  </a:rPr>
                  <a:t>mSize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</p:grpSp>
        <p:sp>
          <p:nvSpPr>
            <p:cNvPr id="18440" name="Text Box 46"/>
            <p:cNvSpPr txBox="1">
              <a:spLocks noChangeArrowheads="1"/>
            </p:cNvSpPr>
            <p:nvPr/>
          </p:nvSpPr>
          <p:spPr bwMode="auto">
            <a:xfrm>
              <a:off x="2501" y="3555"/>
              <a:ext cx="235" cy="237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8441" name="Text Box 47"/>
            <p:cNvSpPr txBox="1">
              <a:spLocks noChangeArrowheads="1"/>
            </p:cNvSpPr>
            <p:nvPr/>
          </p:nvSpPr>
          <p:spPr bwMode="auto">
            <a:xfrm>
              <a:off x="2736" y="3555"/>
              <a:ext cx="235" cy="237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8442" name="Line 48"/>
            <p:cNvSpPr>
              <a:spLocks noChangeShapeType="1"/>
            </p:cNvSpPr>
            <p:nvPr/>
          </p:nvSpPr>
          <p:spPr bwMode="auto">
            <a:xfrm>
              <a:off x="1997" y="3668"/>
              <a:ext cx="49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Text Box 50"/>
            <p:cNvSpPr txBox="1">
              <a:spLocks noChangeArrowheads="1"/>
            </p:cNvSpPr>
            <p:nvPr/>
          </p:nvSpPr>
          <p:spPr bwMode="auto">
            <a:xfrm>
              <a:off x="3266" y="3545"/>
              <a:ext cx="235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 dirty="0" smtClean="0">
                  <a:latin typeface="Courier New" pitchFamily="49" charset="0"/>
                </a:rPr>
                <a:t>9</a:t>
              </a:r>
              <a:endParaRPr lang="en-US" sz="1800" b="1" dirty="0">
                <a:latin typeface="Courier New" pitchFamily="49" charset="0"/>
              </a:endParaRPr>
            </a:p>
          </p:txBody>
        </p:sp>
        <p:sp>
          <p:nvSpPr>
            <p:cNvPr id="18445" name="Text Box 51"/>
            <p:cNvSpPr txBox="1">
              <a:spLocks noChangeArrowheads="1"/>
            </p:cNvSpPr>
            <p:nvPr/>
          </p:nvSpPr>
          <p:spPr bwMode="auto">
            <a:xfrm>
              <a:off x="3501" y="3545"/>
              <a:ext cx="235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8447" name="Line 53"/>
            <p:cNvSpPr>
              <a:spLocks noChangeShapeType="1"/>
            </p:cNvSpPr>
            <p:nvPr/>
          </p:nvSpPr>
          <p:spPr bwMode="auto">
            <a:xfrm>
              <a:off x="2856" y="3675"/>
              <a:ext cx="39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448" name="Group 54"/>
            <p:cNvGrpSpPr>
              <a:grpSpLocks/>
            </p:cNvGrpSpPr>
            <p:nvPr/>
          </p:nvGrpSpPr>
          <p:grpSpPr bwMode="auto">
            <a:xfrm>
              <a:off x="4039" y="3562"/>
              <a:ext cx="470" cy="404"/>
              <a:chOff x="3018" y="3322"/>
              <a:chExt cx="470" cy="404"/>
            </a:xfrm>
          </p:grpSpPr>
          <p:sp>
            <p:nvSpPr>
              <p:cNvPr id="18451" name="Text Box 56"/>
              <p:cNvSpPr txBox="1">
                <a:spLocks noChangeArrowheads="1"/>
              </p:cNvSpPr>
              <p:nvPr/>
            </p:nvSpPr>
            <p:spPr bwMode="auto">
              <a:xfrm>
                <a:off x="3018" y="3322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smtClean="0">
                    <a:latin typeface="Courier New" pitchFamily="49" charset="0"/>
                  </a:rPr>
                  <a:t>6</a:t>
                </a:r>
                <a:endParaRPr lang="en-US" sz="1800" b="1" dirty="0">
                  <a:latin typeface="Courier New" pitchFamily="49" charset="0"/>
                </a:endParaRPr>
              </a:p>
            </p:txBody>
          </p:sp>
          <p:sp>
            <p:nvSpPr>
              <p:cNvPr id="18452" name="Text Box 57"/>
              <p:cNvSpPr txBox="1">
                <a:spLocks noChangeArrowheads="1"/>
              </p:cNvSpPr>
              <p:nvPr/>
            </p:nvSpPr>
            <p:spPr bwMode="auto">
              <a:xfrm>
                <a:off x="3253" y="3322"/>
                <a:ext cx="235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grpSp>
            <p:nvGrpSpPr>
              <p:cNvPr id="18454" name="Group 59"/>
              <p:cNvGrpSpPr>
                <a:grpSpLocks/>
              </p:cNvGrpSpPr>
              <p:nvPr/>
            </p:nvGrpSpPr>
            <p:grpSpPr bwMode="auto">
              <a:xfrm>
                <a:off x="3305" y="3488"/>
                <a:ext cx="144" cy="238"/>
                <a:chOff x="4332" y="2205"/>
                <a:chExt cx="226" cy="273"/>
              </a:xfrm>
            </p:grpSpPr>
            <p:sp>
              <p:nvSpPr>
                <p:cNvPr id="18455" name="Line 60"/>
                <p:cNvSpPr>
                  <a:spLocks noChangeShapeType="1"/>
                </p:cNvSpPr>
                <p:nvPr/>
              </p:nvSpPr>
              <p:spPr bwMode="auto">
                <a:xfrm>
                  <a:off x="4445" y="2205"/>
                  <a:ext cx="0" cy="182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56" name="Line 61"/>
                <p:cNvSpPr>
                  <a:spLocks noChangeShapeType="1"/>
                </p:cNvSpPr>
                <p:nvPr/>
              </p:nvSpPr>
              <p:spPr bwMode="auto">
                <a:xfrm>
                  <a:off x="4332" y="2387"/>
                  <a:ext cx="226" cy="0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57" name="Line 62"/>
                <p:cNvSpPr>
                  <a:spLocks noChangeShapeType="1"/>
                </p:cNvSpPr>
                <p:nvPr/>
              </p:nvSpPr>
              <p:spPr bwMode="auto">
                <a:xfrm>
                  <a:off x="4377" y="2432"/>
                  <a:ext cx="136" cy="0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58" name="Line 63"/>
                <p:cNvSpPr>
                  <a:spLocks noChangeShapeType="1"/>
                </p:cNvSpPr>
                <p:nvPr/>
              </p:nvSpPr>
              <p:spPr bwMode="auto">
                <a:xfrm>
                  <a:off x="4422" y="2478"/>
                  <a:ext cx="46" cy="0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8449" name="Line 64"/>
            <p:cNvSpPr>
              <a:spLocks noChangeShapeType="1"/>
            </p:cNvSpPr>
            <p:nvPr/>
          </p:nvSpPr>
          <p:spPr bwMode="auto">
            <a:xfrm>
              <a:off x="3629" y="3692"/>
              <a:ext cx="39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" name="Text Box 5"/>
          <p:cNvSpPr txBox="1">
            <a:spLocks noChangeArrowheads="1"/>
          </p:cNvSpPr>
          <p:nvPr/>
        </p:nvSpPr>
        <p:spPr bwMode="auto">
          <a:xfrm>
            <a:off x="5248891" y="1204789"/>
            <a:ext cx="3265717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class list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node  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mHeader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...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};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53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</a:t>
            </a:r>
            <a:r>
              <a:rPr lang="th-TH" dirty="0" smtClean="0"/>
              <a:t>โยงแบบมีปม</a:t>
            </a:r>
            <a:r>
              <a:rPr lang="th-TH" dirty="0" smtClean="0"/>
              <a:t>หัว</a:t>
            </a:r>
            <a:endParaRPr lang="th-TH" dirty="0" smtClean="0"/>
          </a:p>
        </p:txBody>
      </p:sp>
      <p:sp>
        <p:nvSpPr>
          <p:cNvPr id="760837" name="Text Box 5"/>
          <p:cNvSpPr txBox="1">
            <a:spLocks noChangeArrowheads="1"/>
          </p:cNvSpPr>
          <p:nvPr/>
        </p:nvSpPr>
        <p:spPr bwMode="auto">
          <a:xfrm>
            <a:off x="605640" y="1287917"/>
            <a:ext cx="6460178" cy="175432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list() :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(0),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mFirst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(NULL) {}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endParaRPr lang="en-US" sz="1800" b="1" dirty="0" smtClean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void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push_front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const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T&amp; x) {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mFirst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= new node(x,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mFirst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++;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}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760835" name="Text Box 3"/>
          <p:cNvSpPr txBox="1">
            <a:spLocks noChangeArrowheads="1"/>
          </p:cNvSpPr>
          <p:nvPr/>
        </p:nvSpPr>
        <p:spPr bwMode="auto">
          <a:xfrm>
            <a:off x="617508" y="3401750"/>
            <a:ext cx="6460186" cy="20313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list() :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(0),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mHeader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(new node()) {}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endParaRPr lang="en-US" sz="1800" b="1" dirty="0" smtClean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void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push_front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const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T&amp; x) {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mHeader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-&gt;next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= new node(x,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mHeader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-&gt;next);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++;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}</a:t>
            </a:r>
          </a:p>
          <a:p>
            <a:pPr>
              <a:spcBef>
                <a:spcPct val="0"/>
              </a:spcBef>
            </a:pPr>
            <a:endParaRPr lang="en-US" sz="1800" b="1" dirty="0"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760838" name="Text Box 6"/>
          <p:cNvSpPr txBox="1">
            <a:spLocks noChangeArrowheads="1"/>
          </p:cNvSpPr>
          <p:nvPr/>
        </p:nvSpPr>
        <p:spPr bwMode="auto">
          <a:xfrm>
            <a:off x="7196447" y="1291751"/>
            <a:ext cx="1463448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th-TH" sz="2000">
                <a:latin typeface="Arial Unicode MS" pitchFamily="34" charset="-128"/>
              </a:rPr>
              <a:t>ไม่มีปมหัว</a:t>
            </a:r>
          </a:p>
        </p:txBody>
      </p:sp>
      <p:sp>
        <p:nvSpPr>
          <p:cNvPr id="760839" name="Text Box 7"/>
          <p:cNvSpPr txBox="1">
            <a:spLocks noChangeArrowheads="1"/>
          </p:cNvSpPr>
          <p:nvPr/>
        </p:nvSpPr>
        <p:spPr bwMode="auto">
          <a:xfrm>
            <a:off x="7208323" y="3413619"/>
            <a:ext cx="1389413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th-TH" sz="2000">
                <a:latin typeface="Arial Unicode MS" pitchFamily="34" charset="-128"/>
              </a:rPr>
              <a:t>มีปมหัว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155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</a:t>
            </a:r>
            <a:endParaRPr lang="th-TH" dirty="0" smtClean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46187" y="615663"/>
            <a:ext cx="7744670" cy="6186309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void remove(</a:t>
            </a:r>
            <a:r>
              <a:rPr lang="en-US" sz="1800" b="1" dirty="0" err="1" smtClean="0">
                <a:latin typeface="Courier New" pitchFamily="49" charset="0"/>
                <a:cs typeface="Tahoma" pitchFamily="34" charset="0"/>
              </a:rPr>
              <a:t>const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 T&amp; </a:t>
            </a:r>
            <a:r>
              <a:rPr lang="en-US" sz="1800" b="1" dirty="0" err="1" smtClean="0">
                <a:latin typeface="Courier New" pitchFamily="49" charset="0"/>
                <a:cs typeface="Tahoma" pitchFamily="34" charset="0"/>
              </a:rPr>
              <a:t>val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) 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   if 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Tahoma" pitchFamily="34" charset="0"/>
              </a:rPr>
              <a:t>mFirst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== NULL) 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return;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// empty col.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if 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Tahoma" pitchFamily="34" charset="0"/>
              </a:rPr>
              <a:t>mFirst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-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&gt;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data 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== </a:t>
            </a:r>
            <a:r>
              <a:rPr lang="en-US" sz="1800" b="1" dirty="0" err="1" smtClean="0">
                <a:latin typeface="Courier New" pitchFamily="49" charset="0"/>
                <a:cs typeface="Tahoma" pitchFamily="34" charset="0"/>
              </a:rPr>
              <a:t>val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) 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{ </a:t>
            </a:r>
            <a:endParaRPr lang="en-US" sz="1800" b="1" dirty="0">
              <a:latin typeface="Courier New" pitchFamily="49" charset="0"/>
              <a:cs typeface="Tahoma" pitchFamily="34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node 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n = </a:t>
            </a:r>
            <a:r>
              <a:rPr lang="en-US" sz="1800" b="1" dirty="0" err="1" smtClean="0">
                <a:latin typeface="Courier New" pitchFamily="49" charset="0"/>
                <a:cs typeface="Tahoma" pitchFamily="34" charset="0"/>
              </a:rPr>
              <a:t>mFirst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;     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  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// remove 1</a:t>
            </a:r>
            <a:r>
              <a:rPr lang="en-US" sz="1800" b="1" baseline="30000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st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 node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</a:t>
            </a:r>
            <a:r>
              <a:rPr lang="en-US" sz="1800" b="1" dirty="0" err="1" smtClean="0">
                <a:latin typeface="Courier New" pitchFamily="49" charset="0"/>
                <a:cs typeface="Tahoma" pitchFamily="34" charset="0"/>
              </a:rPr>
              <a:t>mFirst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= </a:t>
            </a:r>
            <a:r>
              <a:rPr lang="en-US" sz="1800" b="1" dirty="0" err="1" smtClean="0">
                <a:latin typeface="Courier New" pitchFamily="49" charset="0"/>
                <a:cs typeface="Tahoma" pitchFamily="34" charset="0"/>
              </a:rPr>
              <a:t>mFirst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-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&gt;next;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</a:t>
            </a:r>
            <a:r>
              <a:rPr lang="en-US" sz="1800" b="1" dirty="0" err="1" smtClean="0">
                <a:latin typeface="Courier New" pitchFamily="49" charset="0"/>
                <a:cs typeface="Tahoma" pitchFamily="34" charset="0"/>
              </a:rPr>
              <a:t>mSize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-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-;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delete n;</a:t>
            </a:r>
            <a:endParaRPr lang="en-US" sz="1800" b="1" dirty="0">
              <a:latin typeface="Courier New" pitchFamily="49" charset="0"/>
              <a:cs typeface="Tahoma" pitchFamily="34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       return;</a:t>
            </a:r>
            <a:endParaRPr lang="en-US" sz="1800" b="1" dirty="0">
              <a:latin typeface="Courier New" pitchFamily="49" charset="0"/>
              <a:cs typeface="Tahoma" pitchFamily="34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}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node 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p = </a:t>
            </a:r>
            <a:r>
              <a:rPr lang="en-US" sz="1800" b="1" dirty="0" err="1" smtClean="0">
                <a:latin typeface="Courier New" pitchFamily="49" charset="0"/>
                <a:cs typeface="Tahoma" pitchFamily="34" charset="0"/>
              </a:rPr>
              <a:t>mFirst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while(p-&gt;next != NULL) 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{       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// search for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val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if 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(p-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&gt;next-&gt;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data == </a:t>
            </a:r>
            <a:r>
              <a:rPr lang="en-US" sz="1800" b="1" dirty="0" err="1" smtClean="0">
                <a:latin typeface="Courier New" pitchFamily="49" charset="0"/>
                <a:cs typeface="Tahoma" pitchFamily="34" charset="0"/>
              </a:rPr>
              <a:t>val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) 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    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node 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n = p-&gt;next;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    p-&gt;next = p-&gt;next-&gt;next; 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// remove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val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    </a:t>
            </a:r>
            <a:r>
              <a:rPr lang="en-US" sz="1800" b="1" dirty="0" err="1" smtClean="0">
                <a:latin typeface="Courier New" pitchFamily="49" charset="0"/>
                <a:cs typeface="Tahoma" pitchFamily="34" charset="0"/>
              </a:rPr>
              <a:t>mSize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-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-;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    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delete n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;</a:t>
            </a:r>
            <a:endParaRPr lang="en-US" sz="1800" b="1" dirty="0">
              <a:latin typeface="Courier New" pitchFamily="49" charset="0"/>
              <a:cs typeface="Tahoma" pitchFamily="34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    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return;</a:t>
            </a:r>
            <a:endParaRPr lang="en-US" sz="1800" b="1" dirty="0">
              <a:latin typeface="Courier New" pitchFamily="49" charset="0"/>
              <a:cs typeface="Tahoma" pitchFamily="34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}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p = p-&gt;next;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}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return;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// </a:t>
            </a:r>
            <a:r>
              <a:rPr lang="th-TH" sz="1800" dirty="0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ไม่พบ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val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}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527509" y="3073855"/>
            <a:ext cx="1367622" cy="36933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mHeader</a:t>
            </a:r>
            <a:r>
              <a:rPr lang="en-US" sz="1800" b="1" dirty="0" smtClean="0">
                <a:latin typeface="Courier New" pitchFamily="49" charset="0"/>
                <a:cs typeface="Tahoma" pitchFamily="34" charset="0"/>
              </a:rPr>
              <a:t>;</a:t>
            </a:r>
            <a:endParaRPr lang="en-US" sz="1800" b="1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1167781" y="991383"/>
            <a:ext cx="7049944" cy="215557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Left Arrow 1"/>
          <p:cNvSpPr/>
          <p:nvPr/>
        </p:nvSpPr>
        <p:spPr bwMode="auto">
          <a:xfrm>
            <a:off x="4631378" y="2956955"/>
            <a:ext cx="973777" cy="570016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1819211" y="1586462"/>
            <a:ext cx="5332412" cy="990600"/>
            <a:chOff x="1150" y="3342"/>
            <a:chExt cx="3359" cy="624"/>
          </a:xfrm>
        </p:grpSpPr>
        <p:grpSp>
          <p:nvGrpSpPr>
            <p:cNvPr id="12" name="Group 40"/>
            <p:cNvGrpSpPr>
              <a:grpSpLocks/>
            </p:cNvGrpSpPr>
            <p:nvPr/>
          </p:nvGrpSpPr>
          <p:grpSpPr bwMode="auto">
            <a:xfrm>
              <a:off x="1150" y="3342"/>
              <a:ext cx="1223" cy="525"/>
              <a:chOff x="1132" y="1642"/>
              <a:chExt cx="1223" cy="525"/>
            </a:xfrm>
          </p:grpSpPr>
          <p:sp>
            <p:nvSpPr>
              <p:cNvPr id="28" name="AutoShape 41"/>
              <p:cNvSpPr>
                <a:spLocks noChangeArrowheads="1"/>
              </p:cNvSpPr>
              <p:nvPr/>
            </p:nvSpPr>
            <p:spPr bwMode="auto">
              <a:xfrm>
                <a:off x="1165" y="1651"/>
                <a:ext cx="1147" cy="51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CC"/>
                  </a:gs>
                  <a:gs pos="100000">
                    <a:srgbClr val="C2C29B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42"/>
              <p:cNvSpPr txBox="1">
                <a:spLocks noChangeArrowheads="1"/>
              </p:cNvSpPr>
              <p:nvPr/>
            </p:nvSpPr>
            <p:spPr bwMode="auto">
              <a:xfrm>
                <a:off x="1815" y="1862"/>
                <a:ext cx="234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30" name="Text Box 43"/>
              <p:cNvSpPr txBox="1">
                <a:spLocks noChangeArrowheads="1"/>
              </p:cNvSpPr>
              <p:nvPr/>
            </p:nvSpPr>
            <p:spPr bwMode="auto">
              <a:xfrm>
                <a:off x="1635" y="1642"/>
                <a:ext cx="72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 err="1" smtClean="0">
                    <a:latin typeface="Courier New" pitchFamily="49" charset="0"/>
                  </a:rPr>
                  <a:t>mHeader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  <p:sp>
            <p:nvSpPr>
              <p:cNvPr id="31" name="Text Box 44"/>
              <p:cNvSpPr txBox="1">
                <a:spLocks noChangeArrowheads="1"/>
              </p:cNvSpPr>
              <p:nvPr/>
            </p:nvSpPr>
            <p:spPr bwMode="auto">
              <a:xfrm>
                <a:off x="1227" y="1862"/>
                <a:ext cx="380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>
                    <a:latin typeface="Courier New" pitchFamily="49" charset="0"/>
                  </a:rPr>
                  <a:t>2</a:t>
                </a:r>
                <a:endParaRPr lang="th-TH" sz="1800" b="1">
                  <a:latin typeface="Courier New" pitchFamily="49" charset="0"/>
                </a:endParaRPr>
              </a:p>
            </p:txBody>
          </p:sp>
          <p:sp>
            <p:nvSpPr>
              <p:cNvPr id="32" name="Text Box 45"/>
              <p:cNvSpPr txBox="1">
                <a:spLocks noChangeArrowheads="1"/>
              </p:cNvSpPr>
              <p:nvPr/>
            </p:nvSpPr>
            <p:spPr bwMode="auto">
              <a:xfrm>
                <a:off x="1132" y="1642"/>
                <a:ext cx="5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err="1" smtClean="0">
                    <a:latin typeface="Courier New" pitchFamily="49" charset="0"/>
                  </a:rPr>
                  <a:t>mSize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</p:grpSp>
        <p:sp>
          <p:nvSpPr>
            <p:cNvPr id="13" name="Text Box 46"/>
            <p:cNvSpPr txBox="1">
              <a:spLocks noChangeArrowheads="1"/>
            </p:cNvSpPr>
            <p:nvPr/>
          </p:nvSpPr>
          <p:spPr bwMode="auto">
            <a:xfrm>
              <a:off x="2501" y="3555"/>
              <a:ext cx="235" cy="237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4" name="Text Box 47"/>
            <p:cNvSpPr txBox="1">
              <a:spLocks noChangeArrowheads="1"/>
            </p:cNvSpPr>
            <p:nvPr/>
          </p:nvSpPr>
          <p:spPr bwMode="auto">
            <a:xfrm>
              <a:off x="2736" y="3555"/>
              <a:ext cx="235" cy="237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5" name="Line 48"/>
            <p:cNvSpPr>
              <a:spLocks noChangeShapeType="1"/>
            </p:cNvSpPr>
            <p:nvPr/>
          </p:nvSpPr>
          <p:spPr bwMode="auto">
            <a:xfrm>
              <a:off x="1997" y="3668"/>
              <a:ext cx="49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50"/>
            <p:cNvSpPr txBox="1">
              <a:spLocks noChangeArrowheads="1"/>
            </p:cNvSpPr>
            <p:nvPr/>
          </p:nvSpPr>
          <p:spPr bwMode="auto">
            <a:xfrm>
              <a:off x="3266" y="3545"/>
              <a:ext cx="235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 dirty="0" smtClean="0">
                  <a:latin typeface="Courier New" pitchFamily="49" charset="0"/>
                </a:rPr>
                <a:t>9</a:t>
              </a:r>
              <a:endParaRPr lang="en-US" sz="1800" b="1" dirty="0">
                <a:latin typeface="Courier New" pitchFamily="49" charset="0"/>
              </a:endParaRPr>
            </a:p>
          </p:txBody>
        </p:sp>
        <p:sp>
          <p:nvSpPr>
            <p:cNvPr id="17" name="Text Box 51"/>
            <p:cNvSpPr txBox="1">
              <a:spLocks noChangeArrowheads="1"/>
            </p:cNvSpPr>
            <p:nvPr/>
          </p:nvSpPr>
          <p:spPr bwMode="auto">
            <a:xfrm>
              <a:off x="3501" y="3545"/>
              <a:ext cx="235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8" name="Line 53"/>
            <p:cNvSpPr>
              <a:spLocks noChangeShapeType="1"/>
            </p:cNvSpPr>
            <p:nvPr/>
          </p:nvSpPr>
          <p:spPr bwMode="auto">
            <a:xfrm>
              <a:off x="2856" y="3675"/>
              <a:ext cx="39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" name="Group 54"/>
            <p:cNvGrpSpPr>
              <a:grpSpLocks/>
            </p:cNvGrpSpPr>
            <p:nvPr/>
          </p:nvGrpSpPr>
          <p:grpSpPr bwMode="auto">
            <a:xfrm>
              <a:off x="4039" y="3562"/>
              <a:ext cx="470" cy="404"/>
              <a:chOff x="3018" y="3322"/>
              <a:chExt cx="470" cy="404"/>
            </a:xfrm>
          </p:grpSpPr>
          <p:sp>
            <p:nvSpPr>
              <p:cNvPr id="21" name="Text Box 56"/>
              <p:cNvSpPr txBox="1">
                <a:spLocks noChangeArrowheads="1"/>
              </p:cNvSpPr>
              <p:nvPr/>
            </p:nvSpPr>
            <p:spPr bwMode="auto">
              <a:xfrm>
                <a:off x="3018" y="3322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smtClean="0">
                    <a:latin typeface="Courier New" pitchFamily="49" charset="0"/>
                  </a:rPr>
                  <a:t>6</a:t>
                </a:r>
                <a:endParaRPr lang="en-US" sz="1800" b="1" dirty="0">
                  <a:latin typeface="Courier New" pitchFamily="49" charset="0"/>
                </a:endParaRPr>
              </a:p>
            </p:txBody>
          </p:sp>
          <p:sp>
            <p:nvSpPr>
              <p:cNvPr id="22" name="Text Box 57"/>
              <p:cNvSpPr txBox="1">
                <a:spLocks noChangeArrowheads="1"/>
              </p:cNvSpPr>
              <p:nvPr/>
            </p:nvSpPr>
            <p:spPr bwMode="auto">
              <a:xfrm>
                <a:off x="3253" y="3322"/>
                <a:ext cx="235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grpSp>
            <p:nvGrpSpPr>
              <p:cNvPr id="23" name="Group 59"/>
              <p:cNvGrpSpPr>
                <a:grpSpLocks/>
              </p:cNvGrpSpPr>
              <p:nvPr/>
            </p:nvGrpSpPr>
            <p:grpSpPr bwMode="auto">
              <a:xfrm>
                <a:off x="3305" y="3488"/>
                <a:ext cx="144" cy="238"/>
                <a:chOff x="4332" y="2205"/>
                <a:chExt cx="226" cy="273"/>
              </a:xfrm>
            </p:grpSpPr>
            <p:sp>
              <p:nvSpPr>
                <p:cNvPr id="24" name="Line 60"/>
                <p:cNvSpPr>
                  <a:spLocks noChangeShapeType="1"/>
                </p:cNvSpPr>
                <p:nvPr/>
              </p:nvSpPr>
              <p:spPr bwMode="auto">
                <a:xfrm>
                  <a:off x="4445" y="2205"/>
                  <a:ext cx="0" cy="182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Line 61"/>
                <p:cNvSpPr>
                  <a:spLocks noChangeShapeType="1"/>
                </p:cNvSpPr>
                <p:nvPr/>
              </p:nvSpPr>
              <p:spPr bwMode="auto">
                <a:xfrm>
                  <a:off x="4332" y="2387"/>
                  <a:ext cx="226" cy="0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Line 62"/>
                <p:cNvSpPr>
                  <a:spLocks noChangeShapeType="1"/>
                </p:cNvSpPr>
                <p:nvPr/>
              </p:nvSpPr>
              <p:spPr bwMode="auto">
                <a:xfrm>
                  <a:off x="4377" y="2432"/>
                  <a:ext cx="136" cy="0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Line 63"/>
                <p:cNvSpPr>
                  <a:spLocks noChangeShapeType="1"/>
                </p:cNvSpPr>
                <p:nvPr/>
              </p:nvSpPr>
              <p:spPr bwMode="auto">
                <a:xfrm>
                  <a:off x="4422" y="2478"/>
                  <a:ext cx="46" cy="0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0" name="Line 64"/>
            <p:cNvSpPr>
              <a:spLocks noChangeShapeType="1"/>
            </p:cNvSpPr>
            <p:nvPr/>
          </p:nvSpPr>
          <p:spPr bwMode="auto">
            <a:xfrm>
              <a:off x="3629" y="3692"/>
              <a:ext cx="39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5748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การสร้างแบบโยงเดี่ยว </a:t>
            </a:r>
            <a:r>
              <a:rPr lang="en-US" smtClean="0"/>
              <a:t>(singly linked)</a:t>
            </a:r>
            <a:endParaRPr lang="th-TH" smtClean="0"/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1809750" y="1531939"/>
            <a:ext cx="4146550" cy="990600"/>
            <a:chOff x="1131" y="862"/>
            <a:chExt cx="2612" cy="624"/>
          </a:xfrm>
        </p:grpSpPr>
        <p:grpSp>
          <p:nvGrpSpPr>
            <p:cNvPr id="13345" name="Group 59"/>
            <p:cNvGrpSpPr>
              <a:grpSpLocks/>
            </p:cNvGrpSpPr>
            <p:nvPr/>
          </p:nvGrpSpPr>
          <p:grpSpPr bwMode="auto">
            <a:xfrm>
              <a:off x="3273" y="1082"/>
              <a:ext cx="470" cy="237"/>
              <a:chOff x="3273" y="1082"/>
              <a:chExt cx="470" cy="237"/>
            </a:xfrm>
          </p:grpSpPr>
          <p:sp>
            <p:nvSpPr>
              <p:cNvPr id="851989" name="Text Box 21"/>
              <p:cNvSpPr txBox="1">
                <a:spLocks noChangeArrowheads="1"/>
              </p:cNvSpPr>
              <p:nvPr/>
            </p:nvSpPr>
            <p:spPr bwMode="auto">
              <a:xfrm>
                <a:off x="3273" y="1082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1990" name="Text Box 22"/>
              <p:cNvSpPr txBox="1">
                <a:spLocks noChangeArrowheads="1"/>
              </p:cNvSpPr>
              <p:nvPr/>
            </p:nvSpPr>
            <p:spPr bwMode="auto">
              <a:xfrm>
                <a:off x="3508" y="1082"/>
                <a:ext cx="235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</p:grpSp>
        <p:grpSp>
          <p:nvGrpSpPr>
            <p:cNvPr id="13347" name="Group 24"/>
            <p:cNvGrpSpPr>
              <a:grpSpLocks/>
            </p:cNvGrpSpPr>
            <p:nvPr/>
          </p:nvGrpSpPr>
          <p:grpSpPr bwMode="auto">
            <a:xfrm>
              <a:off x="3560" y="1248"/>
              <a:ext cx="144" cy="238"/>
              <a:chOff x="4332" y="2205"/>
              <a:chExt cx="226" cy="273"/>
            </a:xfrm>
          </p:grpSpPr>
          <p:sp>
            <p:nvSpPr>
              <p:cNvPr id="13361" name="Line 25"/>
              <p:cNvSpPr>
                <a:spLocks noChangeShapeType="1"/>
              </p:cNvSpPr>
              <p:nvPr/>
            </p:nvSpPr>
            <p:spPr bwMode="auto">
              <a:xfrm>
                <a:off x="4445" y="2205"/>
                <a:ext cx="0" cy="182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2" name="Line 26"/>
              <p:cNvSpPr>
                <a:spLocks noChangeShapeType="1"/>
              </p:cNvSpPr>
              <p:nvPr/>
            </p:nvSpPr>
            <p:spPr bwMode="auto">
              <a:xfrm>
                <a:off x="4332" y="2387"/>
                <a:ext cx="226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3" name="Line 27"/>
              <p:cNvSpPr>
                <a:spLocks noChangeShapeType="1"/>
              </p:cNvSpPr>
              <p:nvPr/>
            </p:nvSpPr>
            <p:spPr bwMode="auto">
              <a:xfrm>
                <a:off x="4377" y="2432"/>
                <a:ext cx="136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4" name="Line 28"/>
              <p:cNvSpPr>
                <a:spLocks noChangeShapeType="1"/>
              </p:cNvSpPr>
              <p:nvPr/>
            </p:nvSpPr>
            <p:spPr bwMode="auto">
              <a:xfrm>
                <a:off x="4422" y="2478"/>
                <a:ext cx="46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48" name="Group 5"/>
            <p:cNvGrpSpPr>
              <a:grpSpLocks/>
            </p:cNvGrpSpPr>
            <p:nvPr/>
          </p:nvGrpSpPr>
          <p:grpSpPr bwMode="auto">
            <a:xfrm>
              <a:off x="1131" y="862"/>
              <a:ext cx="1130" cy="525"/>
              <a:chOff x="1132" y="1642"/>
              <a:chExt cx="1130" cy="525"/>
            </a:xfrm>
          </p:grpSpPr>
          <p:sp>
            <p:nvSpPr>
              <p:cNvPr id="851974" name="AutoShape 6"/>
              <p:cNvSpPr>
                <a:spLocks noChangeArrowheads="1"/>
              </p:cNvSpPr>
              <p:nvPr/>
            </p:nvSpPr>
            <p:spPr bwMode="auto">
              <a:xfrm>
                <a:off x="1165" y="1651"/>
                <a:ext cx="1068" cy="51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CC"/>
                  </a:gs>
                  <a:gs pos="100000">
                    <a:srgbClr val="FFFFCC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57" name="Text Box 7"/>
              <p:cNvSpPr txBox="1">
                <a:spLocks noChangeArrowheads="1"/>
              </p:cNvSpPr>
              <p:nvPr/>
            </p:nvSpPr>
            <p:spPr bwMode="auto">
              <a:xfrm>
                <a:off x="1815" y="1862"/>
                <a:ext cx="234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13358" name="Text Box 8"/>
              <p:cNvSpPr txBox="1">
                <a:spLocks noChangeArrowheads="1"/>
              </p:cNvSpPr>
              <p:nvPr/>
            </p:nvSpPr>
            <p:spPr bwMode="auto">
              <a:xfrm>
                <a:off x="1607" y="1642"/>
                <a:ext cx="65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err="1" smtClean="0">
                    <a:latin typeface="Courier New" pitchFamily="49" charset="0"/>
                  </a:rPr>
                  <a:t>mFirst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  <p:sp>
            <p:nvSpPr>
              <p:cNvPr id="13359" name="Text Box 9"/>
              <p:cNvSpPr txBox="1">
                <a:spLocks noChangeArrowheads="1"/>
              </p:cNvSpPr>
              <p:nvPr/>
            </p:nvSpPr>
            <p:spPr bwMode="auto">
              <a:xfrm>
                <a:off x="1227" y="1862"/>
                <a:ext cx="380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>
                    <a:latin typeface="Courier New" pitchFamily="49" charset="0"/>
                  </a:rPr>
                  <a:t>2</a:t>
                </a:r>
                <a:endParaRPr lang="th-TH" sz="1800" b="1">
                  <a:latin typeface="Courier New" pitchFamily="49" charset="0"/>
                </a:endParaRPr>
              </a:p>
            </p:txBody>
          </p:sp>
          <p:sp>
            <p:nvSpPr>
              <p:cNvPr id="13360" name="Text Box 10"/>
              <p:cNvSpPr txBox="1">
                <a:spLocks noChangeArrowheads="1"/>
              </p:cNvSpPr>
              <p:nvPr/>
            </p:nvSpPr>
            <p:spPr bwMode="auto">
              <a:xfrm>
                <a:off x="1132" y="1642"/>
                <a:ext cx="5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err="1" smtClean="0">
                    <a:latin typeface="Courier New" pitchFamily="49" charset="0"/>
                  </a:rPr>
                  <a:t>mS</a:t>
                </a:r>
                <a:r>
                  <a:rPr lang="en-US" sz="1800" b="1" dirty="0" err="1" smtClean="0">
                    <a:latin typeface="Courier New" pitchFamily="49" charset="0"/>
                  </a:rPr>
                  <a:t>ize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</p:grpSp>
        <p:sp>
          <p:nvSpPr>
            <p:cNvPr id="13349" name="Line 13"/>
            <p:cNvSpPr>
              <a:spLocks noChangeShapeType="1"/>
            </p:cNvSpPr>
            <p:nvPr/>
          </p:nvSpPr>
          <p:spPr bwMode="auto">
            <a:xfrm>
              <a:off x="1978" y="1188"/>
              <a:ext cx="49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51" name="Group 58"/>
            <p:cNvGrpSpPr>
              <a:grpSpLocks/>
            </p:cNvGrpSpPr>
            <p:nvPr/>
          </p:nvGrpSpPr>
          <p:grpSpPr bwMode="auto">
            <a:xfrm>
              <a:off x="2500" y="1065"/>
              <a:ext cx="470" cy="237"/>
              <a:chOff x="2500" y="1065"/>
              <a:chExt cx="470" cy="237"/>
            </a:xfrm>
          </p:grpSpPr>
          <p:sp>
            <p:nvSpPr>
              <p:cNvPr id="851983" name="Text Box 15"/>
              <p:cNvSpPr txBox="1">
                <a:spLocks noChangeArrowheads="1"/>
              </p:cNvSpPr>
              <p:nvPr/>
            </p:nvSpPr>
            <p:spPr bwMode="auto">
              <a:xfrm>
                <a:off x="2500" y="1065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1984" name="Text Box 16"/>
              <p:cNvSpPr txBox="1">
                <a:spLocks noChangeArrowheads="1"/>
              </p:cNvSpPr>
              <p:nvPr/>
            </p:nvSpPr>
            <p:spPr bwMode="auto">
              <a:xfrm>
                <a:off x="2735" y="1065"/>
                <a:ext cx="235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</p:grpSp>
        <p:sp>
          <p:nvSpPr>
            <p:cNvPr id="13353" name="Line 29"/>
            <p:cNvSpPr>
              <a:spLocks noChangeShapeType="1"/>
            </p:cNvSpPr>
            <p:nvPr/>
          </p:nvSpPr>
          <p:spPr bwMode="auto">
            <a:xfrm>
              <a:off x="2863" y="1212"/>
              <a:ext cx="39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4" name="Text Box 20"/>
            <p:cNvSpPr txBox="1">
              <a:spLocks noChangeArrowheads="1"/>
            </p:cNvSpPr>
            <p:nvPr/>
          </p:nvSpPr>
          <p:spPr bwMode="auto">
            <a:xfrm>
              <a:off x="3149" y="1098"/>
              <a:ext cx="4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 dirty="0">
                  <a:latin typeface="Courier New" pitchFamily="49" charset="0"/>
                </a:rPr>
                <a:t>"B"</a:t>
              </a:r>
              <a:endParaRPr lang="th-TH" sz="1800" b="1" dirty="0">
                <a:latin typeface="Courier New" pitchFamily="49" charset="0"/>
              </a:endParaRPr>
            </a:p>
          </p:txBody>
        </p:sp>
        <p:sp>
          <p:nvSpPr>
            <p:cNvPr id="13350" name="Text Box 14"/>
            <p:cNvSpPr txBox="1">
              <a:spLocks noChangeArrowheads="1"/>
            </p:cNvSpPr>
            <p:nvPr/>
          </p:nvSpPr>
          <p:spPr bwMode="auto">
            <a:xfrm>
              <a:off x="2376" y="1081"/>
              <a:ext cx="4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 dirty="0">
                  <a:latin typeface="Courier New" pitchFamily="49" charset="0"/>
                </a:rPr>
                <a:t>"A"</a:t>
              </a:r>
              <a:endParaRPr lang="th-TH" sz="1800" b="1" dirty="0">
                <a:latin typeface="Courier New" pitchFamily="49" charset="0"/>
              </a:endParaRPr>
            </a:p>
          </p:txBody>
        </p:sp>
      </p:grpSp>
      <p:grpSp>
        <p:nvGrpSpPr>
          <p:cNvPr id="7" name="Group 65"/>
          <p:cNvGrpSpPr>
            <a:grpSpLocks/>
          </p:cNvGrpSpPr>
          <p:nvPr/>
        </p:nvGrpSpPr>
        <p:grpSpPr bwMode="auto">
          <a:xfrm>
            <a:off x="1795463" y="3321049"/>
            <a:ext cx="5332412" cy="990600"/>
            <a:chOff x="1122" y="1739"/>
            <a:chExt cx="3359" cy="624"/>
          </a:xfrm>
        </p:grpSpPr>
        <p:grpSp>
          <p:nvGrpSpPr>
            <p:cNvPr id="13317" name="Group 31"/>
            <p:cNvGrpSpPr>
              <a:grpSpLocks/>
            </p:cNvGrpSpPr>
            <p:nvPr/>
          </p:nvGrpSpPr>
          <p:grpSpPr bwMode="auto">
            <a:xfrm>
              <a:off x="1122" y="1739"/>
              <a:ext cx="1195" cy="525"/>
              <a:chOff x="1132" y="1642"/>
              <a:chExt cx="1195" cy="525"/>
            </a:xfrm>
          </p:grpSpPr>
          <p:sp>
            <p:nvSpPr>
              <p:cNvPr id="852000" name="AutoShape 32"/>
              <p:cNvSpPr>
                <a:spLocks noChangeArrowheads="1"/>
              </p:cNvSpPr>
              <p:nvPr/>
            </p:nvSpPr>
            <p:spPr bwMode="auto">
              <a:xfrm>
                <a:off x="1165" y="1651"/>
                <a:ext cx="1068" cy="51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CC"/>
                  </a:gs>
                  <a:gs pos="100000">
                    <a:srgbClr val="FFFFCC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40" name="Text Box 33"/>
              <p:cNvSpPr txBox="1">
                <a:spLocks noChangeArrowheads="1"/>
              </p:cNvSpPr>
              <p:nvPr/>
            </p:nvSpPr>
            <p:spPr bwMode="auto">
              <a:xfrm>
                <a:off x="1815" y="1862"/>
                <a:ext cx="234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13341" name="Text Box 34"/>
              <p:cNvSpPr txBox="1">
                <a:spLocks noChangeArrowheads="1"/>
              </p:cNvSpPr>
              <p:nvPr/>
            </p:nvSpPr>
            <p:spPr bwMode="auto">
              <a:xfrm>
                <a:off x="1607" y="1642"/>
                <a:ext cx="72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 err="1" smtClean="0">
                    <a:latin typeface="Courier New" pitchFamily="49" charset="0"/>
                  </a:rPr>
                  <a:t>mHeader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  <p:sp>
            <p:nvSpPr>
              <p:cNvPr id="13342" name="Text Box 35"/>
              <p:cNvSpPr txBox="1">
                <a:spLocks noChangeArrowheads="1"/>
              </p:cNvSpPr>
              <p:nvPr/>
            </p:nvSpPr>
            <p:spPr bwMode="auto">
              <a:xfrm>
                <a:off x="1227" y="1862"/>
                <a:ext cx="380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>
                    <a:latin typeface="Courier New" pitchFamily="49" charset="0"/>
                  </a:rPr>
                  <a:t>2</a:t>
                </a:r>
                <a:endParaRPr lang="th-TH" sz="1800" b="1">
                  <a:latin typeface="Courier New" pitchFamily="49" charset="0"/>
                </a:endParaRPr>
              </a:p>
            </p:txBody>
          </p:sp>
          <p:sp>
            <p:nvSpPr>
              <p:cNvPr id="13343" name="Text Box 36"/>
              <p:cNvSpPr txBox="1">
                <a:spLocks noChangeArrowheads="1"/>
              </p:cNvSpPr>
              <p:nvPr/>
            </p:nvSpPr>
            <p:spPr bwMode="auto">
              <a:xfrm>
                <a:off x="1132" y="1642"/>
                <a:ext cx="5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err="1" smtClean="0">
                    <a:latin typeface="Courier New" pitchFamily="49" charset="0"/>
                  </a:rPr>
                  <a:t>mSize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13318" name="Group 61"/>
            <p:cNvGrpSpPr>
              <a:grpSpLocks/>
            </p:cNvGrpSpPr>
            <p:nvPr/>
          </p:nvGrpSpPr>
          <p:grpSpPr bwMode="auto">
            <a:xfrm>
              <a:off x="2473" y="1952"/>
              <a:ext cx="470" cy="237"/>
              <a:chOff x="2473" y="1952"/>
              <a:chExt cx="470" cy="237"/>
            </a:xfrm>
          </p:grpSpPr>
          <p:sp>
            <p:nvSpPr>
              <p:cNvPr id="852005" name="Text Box 37"/>
              <p:cNvSpPr txBox="1">
                <a:spLocks noChangeArrowheads="1"/>
              </p:cNvSpPr>
              <p:nvPr/>
            </p:nvSpPr>
            <p:spPr bwMode="auto">
              <a:xfrm>
                <a:off x="2473" y="1952"/>
                <a:ext cx="235" cy="237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2006" name="Text Box 38"/>
              <p:cNvSpPr txBox="1">
                <a:spLocks noChangeArrowheads="1"/>
              </p:cNvSpPr>
              <p:nvPr/>
            </p:nvSpPr>
            <p:spPr bwMode="auto">
              <a:xfrm>
                <a:off x="2708" y="1952"/>
                <a:ext cx="235" cy="237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</p:grpSp>
        <p:sp>
          <p:nvSpPr>
            <p:cNvPr id="13319" name="Line 39"/>
            <p:cNvSpPr>
              <a:spLocks noChangeShapeType="1"/>
            </p:cNvSpPr>
            <p:nvPr/>
          </p:nvSpPr>
          <p:spPr bwMode="auto">
            <a:xfrm>
              <a:off x="1969" y="2065"/>
              <a:ext cx="49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21" name="Group 62"/>
            <p:cNvGrpSpPr>
              <a:grpSpLocks/>
            </p:cNvGrpSpPr>
            <p:nvPr/>
          </p:nvGrpSpPr>
          <p:grpSpPr bwMode="auto">
            <a:xfrm>
              <a:off x="3238" y="1942"/>
              <a:ext cx="470" cy="237"/>
              <a:chOff x="3238" y="1942"/>
              <a:chExt cx="470" cy="237"/>
            </a:xfrm>
          </p:grpSpPr>
          <p:sp>
            <p:nvSpPr>
              <p:cNvPr id="852009" name="Text Box 41"/>
              <p:cNvSpPr txBox="1">
                <a:spLocks noChangeArrowheads="1"/>
              </p:cNvSpPr>
              <p:nvPr/>
            </p:nvSpPr>
            <p:spPr bwMode="auto">
              <a:xfrm>
                <a:off x="3238" y="1942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2010" name="Text Box 42"/>
              <p:cNvSpPr txBox="1">
                <a:spLocks noChangeArrowheads="1"/>
              </p:cNvSpPr>
              <p:nvPr/>
            </p:nvSpPr>
            <p:spPr bwMode="auto">
              <a:xfrm>
                <a:off x="3473" y="1942"/>
                <a:ext cx="235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</p:grpSp>
        <p:sp>
          <p:nvSpPr>
            <p:cNvPr id="13323" name="Line 44"/>
            <p:cNvSpPr>
              <a:spLocks noChangeShapeType="1"/>
            </p:cNvSpPr>
            <p:nvPr/>
          </p:nvSpPr>
          <p:spPr bwMode="auto">
            <a:xfrm>
              <a:off x="2828" y="2072"/>
              <a:ext cx="39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25" name="Group 63"/>
            <p:cNvGrpSpPr>
              <a:grpSpLocks/>
            </p:cNvGrpSpPr>
            <p:nvPr/>
          </p:nvGrpSpPr>
          <p:grpSpPr bwMode="auto">
            <a:xfrm>
              <a:off x="4011" y="1959"/>
              <a:ext cx="470" cy="237"/>
              <a:chOff x="4011" y="1959"/>
              <a:chExt cx="470" cy="237"/>
            </a:xfrm>
          </p:grpSpPr>
          <p:sp>
            <p:nvSpPr>
              <p:cNvPr id="852015" name="Text Box 47"/>
              <p:cNvSpPr txBox="1">
                <a:spLocks noChangeArrowheads="1"/>
              </p:cNvSpPr>
              <p:nvPr/>
            </p:nvSpPr>
            <p:spPr bwMode="auto">
              <a:xfrm>
                <a:off x="4011" y="1959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2016" name="Text Box 48"/>
              <p:cNvSpPr txBox="1">
                <a:spLocks noChangeArrowheads="1"/>
              </p:cNvSpPr>
              <p:nvPr/>
            </p:nvSpPr>
            <p:spPr bwMode="auto">
              <a:xfrm>
                <a:off x="4246" y="1959"/>
                <a:ext cx="235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</p:grpSp>
        <p:grpSp>
          <p:nvGrpSpPr>
            <p:cNvPr id="13327" name="Group 50"/>
            <p:cNvGrpSpPr>
              <a:grpSpLocks/>
            </p:cNvGrpSpPr>
            <p:nvPr/>
          </p:nvGrpSpPr>
          <p:grpSpPr bwMode="auto">
            <a:xfrm>
              <a:off x="4298" y="2125"/>
              <a:ext cx="144" cy="238"/>
              <a:chOff x="4332" y="2205"/>
              <a:chExt cx="226" cy="273"/>
            </a:xfrm>
          </p:grpSpPr>
          <p:sp>
            <p:nvSpPr>
              <p:cNvPr id="13329" name="Line 51"/>
              <p:cNvSpPr>
                <a:spLocks noChangeShapeType="1"/>
              </p:cNvSpPr>
              <p:nvPr/>
            </p:nvSpPr>
            <p:spPr bwMode="auto">
              <a:xfrm>
                <a:off x="4445" y="2205"/>
                <a:ext cx="0" cy="182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0" name="Line 52"/>
              <p:cNvSpPr>
                <a:spLocks noChangeShapeType="1"/>
              </p:cNvSpPr>
              <p:nvPr/>
            </p:nvSpPr>
            <p:spPr bwMode="auto">
              <a:xfrm>
                <a:off x="4332" y="2387"/>
                <a:ext cx="226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1" name="Line 53"/>
              <p:cNvSpPr>
                <a:spLocks noChangeShapeType="1"/>
              </p:cNvSpPr>
              <p:nvPr/>
            </p:nvSpPr>
            <p:spPr bwMode="auto">
              <a:xfrm>
                <a:off x="4377" y="2432"/>
                <a:ext cx="136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2" name="Line 54"/>
              <p:cNvSpPr>
                <a:spLocks noChangeShapeType="1"/>
              </p:cNvSpPr>
              <p:nvPr/>
            </p:nvSpPr>
            <p:spPr bwMode="auto">
              <a:xfrm>
                <a:off x="4422" y="2478"/>
                <a:ext cx="46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28" name="Line 55"/>
            <p:cNvSpPr>
              <a:spLocks noChangeShapeType="1"/>
            </p:cNvSpPr>
            <p:nvPr/>
          </p:nvSpPr>
          <p:spPr bwMode="auto">
            <a:xfrm>
              <a:off x="3601" y="2089"/>
              <a:ext cx="39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0" name="Text Box 40"/>
            <p:cNvSpPr txBox="1">
              <a:spLocks noChangeArrowheads="1"/>
            </p:cNvSpPr>
            <p:nvPr/>
          </p:nvSpPr>
          <p:spPr bwMode="auto">
            <a:xfrm>
              <a:off x="3121" y="1951"/>
              <a:ext cx="4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 dirty="0">
                  <a:latin typeface="Courier New" pitchFamily="49" charset="0"/>
                </a:rPr>
                <a:t>"A"</a:t>
              </a:r>
              <a:endParaRPr lang="th-TH" sz="1800" b="1" dirty="0">
                <a:latin typeface="Courier New" pitchFamily="49" charset="0"/>
              </a:endParaRPr>
            </a:p>
          </p:txBody>
        </p:sp>
        <p:sp>
          <p:nvSpPr>
            <p:cNvPr id="13324" name="Text Box 46"/>
            <p:cNvSpPr txBox="1">
              <a:spLocks noChangeArrowheads="1"/>
            </p:cNvSpPr>
            <p:nvPr/>
          </p:nvSpPr>
          <p:spPr bwMode="auto">
            <a:xfrm>
              <a:off x="3894" y="1968"/>
              <a:ext cx="4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 dirty="0">
                  <a:latin typeface="Courier New" pitchFamily="49" charset="0"/>
                </a:rPr>
                <a:t>"B"</a:t>
              </a:r>
              <a:endParaRPr lang="th-TH" sz="1800" b="1" dirty="0">
                <a:latin typeface="Courier New" pitchFamily="49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การสร้างแบบโยงคู่ </a:t>
            </a:r>
            <a:r>
              <a:rPr lang="en-US" smtClean="0"/>
              <a:t>(doubly linked)</a:t>
            </a:r>
            <a:endParaRPr lang="th-TH" smtClean="0"/>
          </a:p>
        </p:txBody>
      </p:sp>
      <p:grpSp>
        <p:nvGrpSpPr>
          <p:cNvPr id="2" name="Group 113"/>
          <p:cNvGrpSpPr>
            <a:grpSpLocks/>
          </p:cNvGrpSpPr>
          <p:nvPr/>
        </p:nvGrpSpPr>
        <p:grpSpPr bwMode="auto">
          <a:xfrm>
            <a:off x="1809750" y="1531939"/>
            <a:ext cx="4314825" cy="992188"/>
            <a:chOff x="1140" y="965"/>
            <a:chExt cx="2718" cy="625"/>
          </a:xfrm>
        </p:grpSpPr>
        <p:grpSp>
          <p:nvGrpSpPr>
            <p:cNvPr id="14385" name="Group 56"/>
            <p:cNvGrpSpPr>
              <a:grpSpLocks/>
            </p:cNvGrpSpPr>
            <p:nvPr/>
          </p:nvGrpSpPr>
          <p:grpSpPr bwMode="auto">
            <a:xfrm>
              <a:off x="2459" y="1185"/>
              <a:ext cx="552" cy="237"/>
              <a:chOff x="4360" y="1185"/>
              <a:chExt cx="552" cy="237"/>
            </a:xfrm>
          </p:grpSpPr>
          <p:sp>
            <p:nvSpPr>
              <p:cNvPr id="855095" name="Text Box 55"/>
              <p:cNvSpPr txBox="1">
                <a:spLocks noChangeArrowheads="1"/>
              </p:cNvSpPr>
              <p:nvPr/>
            </p:nvSpPr>
            <p:spPr bwMode="auto">
              <a:xfrm>
                <a:off x="4360" y="1185"/>
                <a:ext cx="157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5046" name="Text Box 6"/>
              <p:cNvSpPr txBox="1">
                <a:spLocks noChangeArrowheads="1"/>
              </p:cNvSpPr>
              <p:nvPr/>
            </p:nvSpPr>
            <p:spPr bwMode="auto">
              <a:xfrm>
                <a:off x="4520" y="1185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5047" name="Text Box 7"/>
              <p:cNvSpPr txBox="1">
                <a:spLocks noChangeArrowheads="1"/>
              </p:cNvSpPr>
              <p:nvPr/>
            </p:nvSpPr>
            <p:spPr bwMode="auto">
              <a:xfrm>
                <a:off x="4755" y="1185"/>
                <a:ext cx="157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</p:grpSp>
        <p:grpSp>
          <p:nvGrpSpPr>
            <p:cNvPr id="14386" name="Group 57"/>
            <p:cNvGrpSpPr>
              <a:grpSpLocks/>
            </p:cNvGrpSpPr>
            <p:nvPr/>
          </p:nvGrpSpPr>
          <p:grpSpPr bwMode="auto">
            <a:xfrm>
              <a:off x="3300" y="1185"/>
              <a:ext cx="545" cy="237"/>
              <a:chOff x="4367" y="1185"/>
              <a:chExt cx="545" cy="237"/>
            </a:xfrm>
          </p:grpSpPr>
          <p:sp>
            <p:nvSpPr>
              <p:cNvPr id="855098" name="Text Box 58"/>
              <p:cNvSpPr txBox="1">
                <a:spLocks noChangeArrowheads="1"/>
              </p:cNvSpPr>
              <p:nvPr/>
            </p:nvSpPr>
            <p:spPr bwMode="auto">
              <a:xfrm>
                <a:off x="4367" y="1185"/>
                <a:ext cx="157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5099" name="Text Box 59"/>
              <p:cNvSpPr txBox="1">
                <a:spLocks noChangeArrowheads="1"/>
              </p:cNvSpPr>
              <p:nvPr/>
            </p:nvSpPr>
            <p:spPr bwMode="auto">
              <a:xfrm>
                <a:off x="4520" y="1185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5100" name="Text Box 60"/>
              <p:cNvSpPr txBox="1">
                <a:spLocks noChangeArrowheads="1"/>
              </p:cNvSpPr>
              <p:nvPr/>
            </p:nvSpPr>
            <p:spPr bwMode="auto">
              <a:xfrm>
                <a:off x="4755" y="1185"/>
                <a:ext cx="157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</p:grpSp>
        <p:grpSp>
          <p:nvGrpSpPr>
            <p:cNvPr id="14388" name="Group 9"/>
            <p:cNvGrpSpPr>
              <a:grpSpLocks/>
            </p:cNvGrpSpPr>
            <p:nvPr/>
          </p:nvGrpSpPr>
          <p:grpSpPr bwMode="auto">
            <a:xfrm>
              <a:off x="3714" y="1352"/>
              <a:ext cx="144" cy="238"/>
              <a:chOff x="4332" y="2205"/>
              <a:chExt cx="226" cy="273"/>
            </a:xfrm>
          </p:grpSpPr>
          <p:sp>
            <p:nvSpPr>
              <p:cNvPr id="14399" name="Line 10"/>
              <p:cNvSpPr>
                <a:spLocks noChangeShapeType="1"/>
              </p:cNvSpPr>
              <p:nvPr/>
            </p:nvSpPr>
            <p:spPr bwMode="auto">
              <a:xfrm>
                <a:off x="4445" y="2205"/>
                <a:ext cx="0" cy="182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0" name="Line 11"/>
              <p:cNvSpPr>
                <a:spLocks noChangeShapeType="1"/>
              </p:cNvSpPr>
              <p:nvPr/>
            </p:nvSpPr>
            <p:spPr bwMode="auto">
              <a:xfrm>
                <a:off x="4332" y="2387"/>
                <a:ext cx="226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1" name="Line 12"/>
              <p:cNvSpPr>
                <a:spLocks noChangeShapeType="1"/>
              </p:cNvSpPr>
              <p:nvPr/>
            </p:nvSpPr>
            <p:spPr bwMode="auto">
              <a:xfrm>
                <a:off x="4377" y="2432"/>
                <a:ext cx="136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2" name="Line 13"/>
              <p:cNvSpPr>
                <a:spLocks noChangeShapeType="1"/>
              </p:cNvSpPr>
              <p:nvPr/>
            </p:nvSpPr>
            <p:spPr bwMode="auto">
              <a:xfrm>
                <a:off x="4422" y="2478"/>
                <a:ext cx="46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89" name="Group 14"/>
            <p:cNvGrpSpPr>
              <a:grpSpLocks/>
            </p:cNvGrpSpPr>
            <p:nvPr/>
          </p:nvGrpSpPr>
          <p:grpSpPr bwMode="auto">
            <a:xfrm>
              <a:off x="1140" y="965"/>
              <a:ext cx="1130" cy="525"/>
              <a:chOff x="1132" y="1642"/>
              <a:chExt cx="1130" cy="525"/>
            </a:xfrm>
          </p:grpSpPr>
          <p:sp>
            <p:nvSpPr>
              <p:cNvPr id="855055" name="AutoShape 15"/>
              <p:cNvSpPr>
                <a:spLocks noChangeArrowheads="1"/>
              </p:cNvSpPr>
              <p:nvPr/>
            </p:nvSpPr>
            <p:spPr bwMode="auto">
              <a:xfrm>
                <a:off x="1165" y="1651"/>
                <a:ext cx="1068" cy="51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CC"/>
                  </a:gs>
                  <a:gs pos="100000">
                    <a:srgbClr val="FFFFCC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95" name="Text Box 16"/>
              <p:cNvSpPr txBox="1">
                <a:spLocks noChangeArrowheads="1"/>
              </p:cNvSpPr>
              <p:nvPr/>
            </p:nvSpPr>
            <p:spPr bwMode="auto">
              <a:xfrm>
                <a:off x="1815" y="1862"/>
                <a:ext cx="234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14396" name="Text Box 17"/>
              <p:cNvSpPr txBox="1">
                <a:spLocks noChangeArrowheads="1"/>
              </p:cNvSpPr>
              <p:nvPr/>
            </p:nvSpPr>
            <p:spPr bwMode="auto">
              <a:xfrm>
                <a:off x="1607" y="1642"/>
                <a:ext cx="65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err="1" smtClean="0">
                    <a:latin typeface="Courier New" pitchFamily="49" charset="0"/>
                  </a:rPr>
                  <a:t>mFirst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  <p:sp>
            <p:nvSpPr>
              <p:cNvPr id="14397" name="Text Box 18"/>
              <p:cNvSpPr txBox="1">
                <a:spLocks noChangeArrowheads="1"/>
              </p:cNvSpPr>
              <p:nvPr/>
            </p:nvSpPr>
            <p:spPr bwMode="auto">
              <a:xfrm>
                <a:off x="1227" y="1862"/>
                <a:ext cx="380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>
                    <a:latin typeface="Courier New" pitchFamily="49" charset="0"/>
                  </a:rPr>
                  <a:t>2</a:t>
                </a:r>
                <a:endParaRPr lang="th-TH" sz="1800" b="1">
                  <a:latin typeface="Courier New" pitchFamily="49" charset="0"/>
                </a:endParaRPr>
              </a:p>
            </p:txBody>
          </p:sp>
          <p:sp>
            <p:nvSpPr>
              <p:cNvPr id="14398" name="Text Box 19"/>
              <p:cNvSpPr txBox="1">
                <a:spLocks noChangeArrowheads="1"/>
              </p:cNvSpPr>
              <p:nvPr/>
            </p:nvSpPr>
            <p:spPr bwMode="auto">
              <a:xfrm>
                <a:off x="1132" y="1642"/>
                <a:ext cx="5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err="1" smtClean="0">
                    <a:latin typeface="Courier New" pitchFamily="49" charset="0"/>
                  </a:rPr>
                  <a:t>mSize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</p:grpSp>
        <p:sp>
          <p:nvSpPr>
            <p:cNvPr id="14392" name="Freeform 66"/>
            <p:cNvSpPr>
              <a:spLocks/>
            </p:cNvSpPr>
            <p:nvPr/>
          </p:nvSpPr>
          <p:spPr bwMode="auto">
            <a:xfrm>
              <a:off x="2923" y="1205"/>
              <a:ext cx="370" cy="93"/>
            </a:xfrm>
            <a:custGeom>
              <a:avLst/>
              <a:gdLst>
                <a:gd name="T0" fmla="*/ 0 w 370"/>
                <a:gd name="T1" fmla="*/ 93 h 93"/>
                <a:gd name="T2" fmla="*/ 86 w 370"/>
                <a:gd name="T3" fmla="*/ 33 h 93"/>
                <a:gd name="T4" fmla="*/ 181 w 370"/>
                <a:gd name="T5" fmla="*/ 7 h 93"/>
                <a:gd name="T6" fmla="*/ 266 w 370"/>
                <a:gd name="T7" fmla="*/ 7 h 93"/>
                <a:gd name="T8" fmla="*/ 370 w 370"/>
                <a:gd name="T9" fmla="*/ 5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0"/>
                <a:gd name="T16" fmla="*/ 0 h 93"/>
                <a:gd name="T17" fmla="*/ 370 w 37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0" h="93">
                  <a:moveTo>
                    <a:pt x="0" y="93"/>
                  </a:moveTo>
                  <a:cubicBezTo>
                    <a:pt x="28" y="70"/>
                    <a:pt x="56" y="47"/>
                    <a:pt x="86" y="33"/>
                  </a:cubicBezTo>
                  <a:cubicBezTo>
                    <a:pt x="116" y="19"/>
                    <a:pt x="151" y="11"/>
                    <a:pt x="181" y="7"/>
                  </a:cubicBezTo>
                  <a:cubicBezTo>
                    <a:pt x="211" y="3"/>
                    <a:pt x="235" y="0"/>
                    <a:pt x="266" y="7"/>
                  </a:cubicBezTo>
                  <a:cubicBezTo>
                    <a:pt x="297" y="14"/>
                    <a:pt x="333" y="32"/>
                    <a:pt x="370" y="5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3" name="Freeform 67"/>
            <p:cNvSpPr>
              <a:spLocks/>
            </p:cNvSpPr>
            <p:nvPr/>
          </p:nvSpPr>
          <p:spPr bwMode="auto">
            <a:xfrm>
              <a:off x="1943" y="1222"/>
              <a:ext cx="508" cy="93"/>
            </a:xfrm>
            <a:custGeom>
              <a:avLst/>
              <a:gdLst>
                <a:gd name="T0" fmla="*/ 0 w 370"/>
                <a:gd name="T1" fmla="*/ 93 h 93"/>
                <a:gd name="T2" fmla="*/ 86 w 370"/>
                <a:gd name="T3" fmla="*/ 33 h 93"/>
                <a:gd name="T4" fmla="*/ 181 w 370"/>
                <a:gd name="T5" fmla="*/ 7 h 93"/>
                <a:gd name="T6" fmla="*/ 266 w 370"/>
                <a:gd name="T7" fmla="*/ 7 h 93"/>
                <a:gd name="T8" fmla="*/ 370 w 370"/>
                <a:gd name="T9" fmla="*/ 5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0"/>
                <a:gd name="T16" fmla="*/ 0 h 93"/>
                <a:gd name="T17" fmla="*/ 370 w 37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0" h="93">
                  <a:moveTo>
                    <a:pt x="0" y="93"/>
                  </a:moveTo>
                  <a:cubicBezTo>
                    <a:pt x="28" y="70"/>
                    <a:pt x="56" y="47"/>
                    <a:pt x="86" y="33"/>
                  </a:cubicBezTo>
                  <a:cubicBezTo>
                    <a:pt x="116" y="19"/>
                    <a:pt x="151" y="11"/>
                    <a:pt x="181" y="7"/>
                  </a:cubicBezTo>
                  <a:cubicBezTo>
                    <a:pt x="211" y="3"/>
                    <a:pt x="235" y="0"/>
                    <a:pt x="266" y="7"/>
                  </a:cubicBezTo>
                  <a:cubicBezTo>
                    <a:pt x="297" y="14"/>
                    <a:pt x="333" y="32"/>
                    <a:pt x="370" y="5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4" name="Text Box 4"/>
            <p:cNvSpPr txBox="1">
              <a:spLocks noChangeArrowheads="1"/>
            </p:cNvSpPr>
            <p:nvPr/>
          </p:nvSpPr>
          <p:spPr bwMode="auto">
            <a:xfrm>
              <a:off x="3380" y="1183"/>
              <a:ext cx="3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 dirty="0">
                  <a:latin typeface="Courier New" pitchFamily="49" charset="0"/>
                </a:rPr>
                <a:t>"B"</a:t>
              </a:r>
              <a:endParaRPr lang="th-TH" sz="1800" b="1" dirty="0">
                <a:latin typeface="Courier New" pitchFamily="49" charset="0"/>
              </a:endParaRPr>
            </a:p>
          </p:txBody>
        </p:sp>
        <p:sp>
          <p:nvSpPr>
            <p:cNvPr id="14390" name="Text Box 21"/>
            <p:cNvSpPr txBox="1">
              <a:spLocks noChangeArrowheads="1"/>
            </p:cNvSpPr>
            <p:nvPr/>
          </p:nvSpPr>
          <p:spPr bwMode="auto">
            <a:xfrm>
              <a:off x="2557" y="1185"/>
              <a:ext cx="3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 dirty="0">
                  <a:latin typeface="Courier New" pitchFamily="49" charset="0"/>
                </a:rPr>
                <a:t>"A"</a:t>
              </a:r>
              <a:endParaRPr lang="th-TH" sz="1800" b="1" dirty="0">
                <a:latin typeface="Courier New" pitchFamily="49" charset="0"/>
              </a:endParaRPr>
            </a:p>
          </p:txBody>
        </p:sp>
      </p:grpSp>
      <p:sp>
        <p:nvSpPr>
          <p:cNvPr id="855108" name="Freeform 68"/>
          <p:cNvSpPr>
            <a:spLocks/>
          </p:cNvSpPr>
          <p:nvPr/>
        </p:nvSpPr>
        <p:spPr bwMode="auto">
          <a:xfrm flipH="1" flipV="1">
            <a:off x="4784725" y="2057400"/>
            <a:ext cx="587375" cy="147638"/>
          </a:xfrm>
          <a:custGeom>
            <a:avLst/>
            <a:gdLst>
              <a:gd name="T0" fmla="*/ 0 w 370"/>
              <a:gd name="T1" fmla="*/ 93 h 93"/>
              <a:gd name="T2" fmla="*/ 86 w 370"/>
              <a:gd name="T3" fmla="*/ 33 h 93"/>
              <a:gd name="T4" fmla="*/ 181 w 370"/>
              <a:gd name="T5" fmla="*/ 7 h 93"/>
              <a:gd name="T6" fmla="*/ 266 w 370"/>
              <a:gd name="T7" fmla="*/ 7 h 93"/>
              <a:gd name="T8" fmla="*/ 370 w 370"/>
              <a:gd name="T9" fmla="*/ 50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0"/>
              <a:gd name="T16" fmla="*/ 0 h 93"/>
              <a:gd name="T17" fmla="*/ 370 w 370"/>
              <a:gd name="T18" fmla="*/ 93 h 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0" h="93">
                <a:moveTo>
                  <a:pt x="0" y="93"/>
                </a:moveTo>
                <a:cubicBezTo>
                  <a:pt x="28" y="70"/>
                  <a:pt x="56" y="47"/>
                  <a:pt x="86" y="33"/>
                </a:cubicBezTo>
                <a:cubicBezTo>
                  <a:pt x="116" y="19"/>
                  <a:pt x="151" y="11"/>
                  <a:pt x="181" y="7"/>
                </a:cubicBezTo>
                <a:cubicBezTo>
                  <a:pt x="211" y="3"/>
                  <a:pt x="235" y="0"/>
                  <a:pt x="266" y="7"/>
                </a:cubicBezTo>
                <a:cubicBezTo>
                  <a:pt x="297" y="14"/>
                  <a:pt x="333" y="32"/>
                  <a:pt x="370" y="5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112"/>
          <p:cNvGrpSpPr>
            <a:grpSpLocks/>
          </p:cNvGrpSpPr>
          <p:nvPr/>
        </p:nvGrpSpPr>
        <p:grpSpPr bwMode="auto">
          <a:xfrm>
            <a:off x="1795463" y="3321049"/>
            <a:ext cx="5699125" cy="990600"/>
            <a:chOff x="1131" y="2092"/>
            <a:chExt cx="3590" cy="624"/>
          </a:xfrm>
        </p:grpSpPr>
        <p:grpSp>
          <p:nvGrpSpPr>
            <p:cNvPr id="14354" name="Group 28"/>
            <p:cNvGrpSpPr>
              <a:grpSpLocks/>
            </p:cNvGrpSpPr>
            <p:nvPr/>
          </p:nvGrpSpPr>
          <p:grpSpPr bwMode="auto">
            <a:xfrm>
              <a:off x="1131" y="2092"/>
              <a:ext cx="1233" cy="525"/>
              <a:chOff x="1132" y="1642"/>
              <a:chExt cx="1233" cy="525"/>
            </a:xfrm>
          </p:grpSpPr>
          <p:sp>
            <p:nvSpPr>
              <p:cNvPr id="855069" name="AutoShape 29"/>
              <p:cNvSpPr>
                <a:spLocks noChangeArrowheads="1"/>
              </p:cNvSpPr>
              <p:nvPr/>
            </p:nvSpPr>
            <p:spPr bwMode="auto">
              <a:xfrm>
                <a:off x="1165" y="1651"/>
                <a:ext cx="1068" cy="51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CC"/>
                  </a:gs>
                  <a:gs pos="100000">
                    <a:srgbClr val="FFFFCC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80" name="Text Box 30"/>
              <p:cNvSpPr txBox="1">
                <a:spLocks noChangeArrowheads="1"/>
              </p:cNvSpPr>
              <p:nvPr/>
            </p:nvSpPr>
            <p:spPr bwMode="auto">
              <a:xfrm>
                <a:off x="1815" y="1862"/>
                <a:ext cx="234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14381" name="Text Box 31"/>
              <p:cNvSpPr txBox="1">
                <a:spLocks noChangeArrowheads="1"/>
              </p:cNvSpPr>
              <p:nvPr/>
            </p:nvSpPr>
            <p:spPr bwMode="auto">
              <a:xfrm>
                <a:off x="1607" y="1642"/>
                <a:ext cx="75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 err="1" smtClean="0">
                    <a:latin typeface="Courier New" pitchFamily="49" charset="0"/>
                  </a:rPr>
                  <a:t>mHeader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  <p:sp>
            <p:nvSpPr>
              <p:cNvPr id="14382" name="Text Box 32"/>
              <p:cNvSpPr txBox="1">
                <a:spLocks noChangeArrowheads="1"/>
              </p:cNvSpPr>
              <p:nvPr/>
            </p:nvSpPr>
            <p:spPr bwMode="auto">
              <a:xfrm>
                <a:off x="1227" y="1862"/>
                <a:ext cx="380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>
                    <a:latin typeface="Courier New" pitchFamily="49" charset="0"/>
                  </a:rPr>
                  <a:t>2</a:t>
                </a:r>
                <a:endParaRPr lang="th-TH" sz="1800" b="1">
                  <a:latin typeface="Courier New" pitchFamily="49" charset="0"/>
                </a:endParaRPr>
              </a:p>
            </p:txBody>
          </p:sp>
          <p:sp>
            <p:nvSpPr>
              <p:cNvPr id="14383" name="Text Box 33"/>
              <p:cNvSpPr txBox="1">
                <a:spLocks noChangeArrowheads="1"/>
              </p:cNvSpPr>
              <p:nvPr/>
            </p:nvSpPr>
            <p:spPr bwMode="auto">
              <a:xfrm>
                <a:off x="1132" y="1642"/>
                <a:ext cx="5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err="1" smtClean="0">
                    <a:latin typeface="Courier New" pitchFamily="49" charset="0"/>
                  </a:rPr>
                  <a:t>mSize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14355" name="Group 69"/>
            <p:cNvGrpSpPr>
              <a:grpSpLocks/>
            </p:cNvGrpSpPr>
            <p:nvPr/>
          </p:nvGrpSpPr>
          <p:grpSpPr bwMode="auto">
            <a:xfrm>
              <a:off x="2484" y="2311"/>
              <a:ext cx="545" cy="237"/>
              <a:chOff x="4367" y="1185"/>
              <a:chExt cx="545" cy="237"/>
            </a:xfrm>
          </p:grpSpPr>
          <p:sp>
            <p:nvSpPr>
              <p:cNvPr id="855110" name="Text Box 70"/>
              <p:cNvSpPr txBox="1">
                <a:spLocks noChangeArrowheads="1"/>
              </p:cNvSpPr>
              <p:nvPr/>
            </p:nvSpPr>
            <p:spPr bwMode="auto">
              <a:xfrm>
                <a:off x="4367" y="1185"/>
                <a:ext cx="157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5111" name="Text Box 71"/>
              <p:cNvSpPr txBox="1">
                <a:spLocks noChangeArrowheads="1"/>
              </p:cNvSpPr>
              <p:nvPr/>
            </p:nvSpPr>
            <p:spPr bwMode="auto">
              <a:xfrm>
                <a:off x="4520" y="1185"/>
                <a:ext cx="235" cy="237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5112" name="Text Box 72"/>
              <p:cNvSpPr txBox="1">
                <a:spLocks noChangeArrowheads="1"/>
              </p:cNvSpPr>
              <p:nvPr/>
            </p:nvSpPr>
            <p:spPr bwMode="auto">
              <a:xfrm>
                <a:off x="4755" y="1185"/>
                <a:ext cx="157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</p:grpSp>
        <p:grpSp>
          <p:nvGrpSpPr>
            <p:cNvPr id="14356" name="Group 73"/>
            <p:cNvGrpSpPr>
              <a:grpSpLocks/>
            </p:cNvGrpSpPr>
            <p:nvPr/>
          </p:nvGrpSpPr>
          <p:grpSpPr bwMode="auto">
            <a:xfrm>
              <a:off x="3311" y="2311"/>
              <a:ext cx="552" cy="237"/>
              <a:chOff x="4360" y="1185"/>
              <a:chExt cx="552" cy="237"/>
            </a:xfrm>
          </p:grpSpPr>
          <p:sp>
            <p:nvSpPr>
              <p:cNvPr id="855114" name="Text Box 74"/>
              <p:cNvSpPr txBox="1">
                <a:spLocks noChangeArrowheads="1"/>
              </p:cNvSpPr>
              <p:nvPr/>
            </p:nvSpPr>
            <p:spPr bwMode="auto">
              <a:xfrm>
                <a:off x="4360" y="1185"/>
                <a:ext cx="157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5115" name="Text Box 75"/>
              <p:cNvSpPr txBox="1">
                <a:spLocks noChangeArrowheads="1"/>
              </p:cNvSpPr>
              <p:nvPr/>
            </p:nvSpPr>
            <p:spPr bwMode="auto">
              <a:xfrm>
                <a:off x="4520" y="1185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5116" name="Text Box 76"/>
              <p:cNvSpPr txBox="1">
                <a:spLocks noChangeArrowheads="1"/>
              </p:cNvSpPr>
              <p:nvPr/>
            </p:nvSpPr>
            <p:spPr bwMode="auto">
              <a:xfrm>
                <a:off x="4755" y="1185"/>
                <a:ext cx="157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</p:grpSp>
        <p:sp>
          <p:nvSpPr>
            <p:cNvPr id="14359" name="Freeform 91"/>
            <p:cNvSpPr>
              <a:spLocks/>
            </p:cNvSpPr>
            <p:nvPr/>
          </p:nvSpPr>
          <p:spPr bwMode="auto">
            <a:xfrm>
              <a:off x="2941" y="2331"/>
              <a:ext cx="370" cy="93"/>
            </a:xfrm>
            <a:custGeom>
              <a:avLst/>
              <a:gdLst>
                <a:gd name="T0" fmla="*/ 0 w 370"/>
                <a:gd name="T1" fmla="*/ 93 h 93"/>
                <a:gd name="T2" fmla="*/ 86 w 370"/>
                <a:gd name="T3" fmla="*/ 33 h 93"/>
                <a:gd name="T4" fmla="*/ 181 w 370"/>
                <a:gd name="T5" fmla="*/ 7 h 93"/>
                <a:gd name="T6" fmla="*/ 266 w 370"/>
                <a:gd name="T7" fmla="*/ 7 h 93"/>
                <a:gd name="T8" fmla="*/ 370 w 370"/>
                <a:gd name="T9" fmla="*/ 5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0"/>
                <a:gd name="T16" fmla="*/ 0 h 93"/>
                <a:gd name="T17" fmla="*/ 370 w 37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0" h="93">
                  <a:moveTo>
                    <a:pt x="0" y="93"/>
                  </a:moveTo>
                  <a:cubicBezTo>
                    <a:pt x="28" y="70"/>
                    <a:pt x="56" y="47"/>
                    <a:pt x="86" y="33"/>
                  </a:cubicBezTo>
                  <a:cubicBezTo>
                    <a:pt x="116" y="19"/>
                    <a:pt x="151" y="11"/>
                    <a:pt x="181" y="7"/>
                  </a:cubicBezTo>
                  <a:cubicBezTo>
                    <a:pt x="211" y="3"/>
                    <a:pt x="235" y="0"/>
                    <a:pt x="266" y="7"/>
                  </a:cubicBezTo>
                  <a:cubicBezTo>
                    <a:pt x="297" y="14"/>
                    <a:pt x="333" y="32"/>
                    <a:pt x="370" y="5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Freeform 92"/>
            <p:cNvSpPr>
              <a:spLocks/>
            </p:cNvSpPr>
            <p:nvPr/>
          </p:nvSpPr>
          <p:spPr bwMode="auto">
            <a:xfrm>
              <a:off x="1961" y="2348"/>
              <a:ext cx="508" cy="93"/>
            </a:xfrm>
            <a:custGeom>
              <a:avLst/>
              <a:gdLst>
                <a:gd name="T0" fmla="*/ 0 w 370"/>
                <a:gd name="T1" fmla="*/ 93 h 93"/>
                <a:gd name="T2" fmla="*/ 86 w 370"/>
                <a:gd name="T3" fmla="*/ 33 h 93"/>
                <a:gd name="T4" fmla="*/ 181 w 370"/>
                <a:gd name="T5" fmla="*/ 7 h 93"/>
                <a:gd name="T6" fmla="*/ 266 w 370"/>
                <a:gd name="T7" fmla="*/ 7 h 93"/>
                <a:gd name="T8" fmla="*/ 370 w 370"/>
                <a:gd name="T9" fmla="*/ 5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0"/>
                <a:gd name="T16" fmla="*/ 0 h 93"/>
                <a:gd name="T17" fmla="*/ 370 w 37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0" h="93">
                  <a:moveTo>
                    <a:pt x="0" y="93"/>
                  </a:moveTo>
                  <a:cubicBezTo>
                    <a:pt x="28" y="70"/>
                    <a:pt x="56" y="47"/>
                    <a:pt x="86" y="33"/>
                  </a:cubicBezTo>
                  <a:cubicBezTo>
                    <a:pt x="116" y="19"/>
                    <a:pt x="151" y="11"/>
                    <a:pt x="181" y="7"/>
                  </a:cubicBezTo>
                  <a:cubicBezTo>
                    <a:pt x="211" y="3"/>
                    <a:pt x="235" y="0"/>
                    <a:pt x="266" y="7"/>
                  </a:cubicBezTo>
                  <a:cubicBezTo>
                    <a:pt x="297" y="14"/>
                    <a:pt x="333" y="32"/>
                    <a:pt x="370" y="5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361" name="Group 94"/>
            <p:cNvGrpSpPr>
              <a:grpSpLocks/>
            </p:cNvGrpSpPr>
            <p:nvPr/>
          </p:nvGrpSpPr>
          <p:grpSpPr bwMode="auto">
            <a:xfrm>
              <a:off x="4156" y="2311"/>
              <a:ext cx="552" cy="237"/>
              <a:chOff x="4360" y="1185"/>
              <a:chExt cx="552" cy="237"/>
            </a:xfrm>
          </p:grpSpPr>
          <p:sp>
            <p:nvSpPr>
              <p:cNvPr id="855135" name="Text Box 95"/>
              <p:cNvSpPr txBox="1">
                <a:spLocks noChangeArrowheads="1"/>
              </p:cNvSpPr>
              <p:nvPr/>
            </p:nvSpPr>
            <p:spPr bwMode="auto">
              <a:xfrm>
                <a:off x="4360" y="1185"/>
                <a:ext cx="157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5136" name="Text Box 96"/>
              <p:cNvSpPr txBox="1">
                <a:spLocks noChangeArrowheads="1"/>
              </p:cNvSpPr>
              <p:nvPr/>
            </p:nvSpPr>
            <p:spPr bwMode="auto">
              <a:xfrm>
                <a:off x="4520" y="1185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5137" name="Text Box 97"/>
              <p:cNvSpPr txBox="1">
                <a:spLocks noChangeArrowheads="1"/>
              </p:cNvSpPr>
              <p:nvPr/>
            </p:nvSpPr>
            <p:spPr bwMode="auto">
              <a:xfrm>
                <a:off x="4755" y="1185"/>
                <a:ext cx="157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</p:grpSp>
        <p:grpSp>
          <p:nvGrpSpPr>
            <p:cNvPr id="14364" name="Group 100"/>
            <p:cNvGrpSpPr>
              <a:grpSpLocks/>
            </p:cNvGrpSpPr>
            <p:nvPr/>
          </p:nvGrpSpPr>
          <p:grpSpPr bwMode="auto">
            <a:xfrm>
              <a:off x="4577" y="2478"/>
              <a:ext cx="144" cy="238"/>
              <a:chOff x="4332" y="2205"/>
              <a:chExt cx="226" cy="273"/>
            </a:xfrm>
          </p:grpSpPr>
          <p:sp>
            <p:nvSpPr>
              <p:cNvPr id="14366" name="Line 101"/>
              <p:cNvSpPr>
                <a:spLocks noChangeShapeType="1"/>
              </p:cNvSpPr>
              <p:nvPr/>
            </p:nvSpPr>
            <p:spPr bwMode="auto">
              <a:xfrm>
                <a:off x="4445" y="2205"/>
                <a:ext cx="0" cy="182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7" name="Line 102"/>
              <p:cNvSpPr>
                <a:spLocks noChangeShapeType="1"/>
              </p:cNvSpPr>
              <p:nvPr/>
            </p:nvSpPr>
            <p:spPr bwMode="auto">
              <a:xfrm>
                <a:off x="4332" y="2387"/>
                <a:ext cx="226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8" name="Line 103"/>
              <p:cNvSpPr>
                <a:spLocks noChangeShapeType="1"/>
              </p:cNvSpPr>
              <p:nvPr/>
            </p:nvSpPr>
            <p:spPr bwMode="auto">
              <a:xfrm>
                <a:off x="4377" y="2432"/>
                <a:ext cx="136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9" name="Line 104"/>
              <p:cNvSpPr>
                <a:spLocks noChangeShapeType="1"/>
              </p:cNvSpPr>
              <p:nvPr/>
            </p:nvSpPr>
            <p:spPr bwMode="auto">
              <a:xfrm>
                <a:off x="4422" y="2478"/>
                <a:ext cx="46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65" name="Freeform 105"/>
            <p:cNvSpPr>
              <a:spLocks/>
            </p:cNvSpPr>
            <p:nvPr/>
          </p:nvSpPr>
          <p:spPr bwMode="auto">
            <a:xfrm>
              <a:off x="3783" y="2331"/>
              <a:ext cx="370" cy="93"/>
            </a:xfrm>
            <a:custGeom>
              <a:avLst/>
              <a:gdLst>
                <a:gd name="T0" fmla="*/ 0 w 370"/>
                <a:gd name="T1" fmla="*/ 93 h 93"/>
                <a:gd name="T2" fmla="*/ 86 w 370"/>
                <a:gd name="T3" fmla="*/ 33 h 93"/>
                <a:gd name="T4" fmla="*/ 181 w 370"/>
                <a:gd name="T5" fmla="*/ 7 h 93"/>
                <a:gd name="T6" fmla="*/ 266 w 370"/>
                <a:gd name="T7" fmla="*/ 7 h 93"/>
                <a:gd name="T8" fmla="*/ 370 w 370"/>
                <a:gd name="T9" fmla="*/ 5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0"/>
                <a:gd name="T16" fmla="*/ 0 h 93"/>
                <a:gd name="T17" fmla="*/ 370 w 37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0" h="93">
                  <a:moveTo>
                    <a:pt x="0" y="93"/>
                  </a:moveTo>
                  <a:cubicBezTo>
                    <a:pt x="28" y="70"/>
                    <a:pt x="56" y="47"/>
                    <a:pt x="86" y="33"/>
                  </a:cubicBezTo>
                  <a:cubicBezTo>
                    <a:pt x="116" y="19"/>
                    <a:pt x="151" y="11"/>
                    <a:pt x="181" y="7"/>
                  </a:cubicBezTo>
                  <a:cubicBezTo>
                    <a:pt x="211" y="3"/>
                    <a:pt x="235" y="0"/>
                    <a:pt x="266" y="7"/>
                  </a:cubicBezTo>
                  <a:cubicBezTo>
                    <a:pt x="297" y="14"/>
                    <a:pt x="333" y="32"/>
                    <a:pt x="370" y="5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Text Box 77"/>
            <p:cNvSpPr txBox="1">
              <a:spLocks noChangeArrowheads="1"/>
            </p:cNvSpPr>
            <p:nvPr/>
          </p:nvSpPr>
          <p:spPr bwMode="auto">
            <a:xfrm>
              <a:off x="3398" y="2330"/>
              <a:ext cx="3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 dirty="0">
                  <a:latin typeface="Courier New" pitchFamily="49" charset="0"/>
                </a:rPr>
                <a:t>"A"</a:t>
              </a:r>
              <a:endParaRPr lang="th-TH" sz="1800" b="1" dirty="0">
                <a:latin typeface="Courier New" pitchFamily="49" charset="0"/>
              </a:endParaRPr>
            </a:p>
          </p:txBody>
        </p:sp>
        <p:sp>
          <p:nvSpPr>
            <p:cNvPr id="14362" name="Text Box 98"/>
            <p:cNvSpPr txBox="1">
              <a:spLocks noChangeArrowheads="1"/>
            </p:cNvSpPr>
            <p:nvPr/>
          </p:nvSpPr>
          <p:spPr bwMode="auto">
            <a:xfrm>
              <a:off x="4243" y="2330"/>
              <a:ext cx="3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 dirty="0">
                  <a:latin typeface="Courier New" pitchFamily="49" charset="0"/>
                </a:rPr>
                <a:t>"B"</a:t>
              </a:r>
              <a:endParaRPr lang="th-TH" sz="1800" b="1" dirty="0">
                <a:latin typeface="Courier New" pitchFamily="49" charset="0"/>
              </a:endParaRPr>
            </a:p>
          </p:txBody>
        </p:sp>
      </p:grpSp>
      <p:sp>
        <p:nvSpPr>
          <p:cNvPr id="855146" name="Freeform 106"/>
          <p:cNvSpPr>
            <a:spLocks/>
          </p:cNvSpPr>
          <p:nvPr/>
        </p:nvSpPr>
        <p:spPr bwMode="auto">
          <a:xfrm flipH="1" flipV="1">
            <a:off x="6149975" y="3844925"/>
            <a:ext cx="587375" cy="147638"/>
          </a:xfrm>
          <a:custGeom>
            <a:avLst/>
            <a:gdLst>
              <a:gd name="T0" fmla="*/ 0 w 370"/>
              <a:gd name="T1" fmla="*/ 93 h 93"/>
              <a:gd name="T2" fmla="*/ 86 w 370"/>
              <a:gd name="T3" fmla="*/ 33 h 93"/>
              <a:gd name="T4" fmla="*/ 181 w 370"/>
              <a:gd name="T5" fmla="*/ 7 h 93"/>
              <a:gd name="T6" fmla="*/ 266 w 370"/>
              <a:gd name="T7" fmla="*/ 7 h 93"/>
              <a:gd name="T8" fmla="*/ 370 w 370"/>
              <a:gd name="T9" fmla="*/ 50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0"/>
              <a:gd name="T16" fmla="*/ 0 h 93"/>
              <a:gd name="T17" fmla="*/ 370 w 370"/>
              <a:gd name="T18" fmla="*/ 93 h 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0" h="93">
                <a:moveTo>
                  <a:pt x="0" y="93"/>
                </a:moveTo>
                <a:cubicBezTo>
                  <a:pt x="28" y="70"/>
                  <a:pt x="56" y="47"/>
                  <a:pt x="86" y="33"/>
                </a:cubicBezTo>
                <a:cubicBezTo>
                  <a:pt x="116" y="19"/>
                  <a:pt x="151" y="11"/>
                  <a:pt x="181" y="7"/>
                </a:cubicBezTo>
                <a:cubicBezTo>
                  <a:pt x="211" y="3"/>
                  <a:pt x="235" y="0"/>
                  <a:pt x="266" y="7"/>
                </a:cubicBezTo>
                <a:cubicBezTo>
                  <a:pt x="297" y="14"/>
                  <a:pt x="333" y="32"/>
                  <a:pt x="370" y="5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13" name="Group 61"/>
          <p:cNvGrpSpPr>
            <a:grpSpLocks/>
          </p:cNvGrpSpPr>
          <p:nvPr/>
        </p:nvGrpSpPr>
        <p:grpSpPr bwMode="auto">
          <a:xfrm>
            <a:off x="3903663" y="2146300"/>
            <a:ext cx="228600" cy="377825"/>
            <a:chOff x="4332" y="2205"/>
            <a:chExt cx="226" cy="273"/>
          </a:xfrm>
        </p:grpSpPr>
        <p:sp>
          <p:nvSpPr>
            <p:cNvPr id="14350" name="Line 62"/>
            <p:cNvSpPr>
              <a:spLocks noChangeShapeType="1"/>
            </p:cNvSpPr>
            <p:nvPr/>
          </p:nvSpPr>
          <p:spPr bwMode="auto">
            <a:xfrm>
              <a:off x="4445" y="2205"/>
              <a:ext cx="0" cy="18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Line 63"/>
            <p:cNvSpPr>
              <a:spLocks noChangeShapeType="1"/>
            </p:cNvSpPr>
            <p:nvPr/>
          </p:nvSpPr>
          <p:spPr bwMode="auto">
            <a:xfrm>
              <a:off x="4332" y="2387"/>
              <a:ext cx="226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Line 64"/>
            <p:cNvSpPr>
              <a:spLocks noChangeShapeType="1"/>
            </p:cNvSpPr>
            <p:nvPr/>
          </p:nvSpPr>
          <p:spPr bwMode="auto">
            <a:xfrm>
              <a:off x="4377" y="2432"/>
              <a:ext cx="136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Line 65"/>
            <p:cNvSpPr>
              <a:spLocks noChangeShapeType="1"/>
            </p:cNvSpPr>
            <p:nvPr/>
          </p:nvSpPr>
          <p:spPr bwMode="auto">
            <a:xfrm>
              <a:off x="4422" y="2478"/>
              <a:ext cx="46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86"/>
          <p:cNvGrpSpPr>
            <a:grpSpLocks/>
          </p:cNvGrpSpPr>
          <p:nvPr/>
        </p:nvGrpSpPr>
        <p:grpSpPr bwMode="auto">
          <a:xfrm>
            <a:off x="3932238" y="3933825"/>
            <a:ext cx="228600" cy="377825"/>
            <a:chOff x="4332" y="2205"/>
            <a:chExt cx="226" cy="273"/>
          </a:xfrm>
        </p:grpSpPr>
        <p:sp>
          <p:nvSpPr>
            <p:cNvPr id="14346" name="Line 87"/>
            <p:cNvSpPr>
              <a:spLocks noChangeShapeType="1"/>
            </p:cNvSpPr>
            <p:nvPr/>
          </p:nvSpPr>
          <p:spPr bwMode="auto">
            <a:xfrm>
              <a:off x="4445" y="2205"/>
              <a:ext cx="0" cy="18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Line 88"/>
            <p:cNvSpPr>
              <a:spLocks noChangeShapeType="1"/>
            </p:cNvSpPr>
            <p:nvPr/>
          </p:nvSpPr>
          <p:spPr bwMode="auto">
            <a:xfrm>
              <a:off x="4332" y="2387"/>
              <a:ext cx="226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Line 89"/>
            <p:cNvSpPr>
              <a:spLocks noChangeShapeType="1"/>
            </p:cNvSpPr>
            <p:nvPr/>
          </p:nvSpPr>
          <p:spPr bwMode="auto">
            <a:xfrm>
              <a:off x="4377" y="2432"/>
              <a:ext cx="136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Line 90"/>
            <p:cNvSpPr>
              <a:spLocks noChangeShapeType="1"/>
            </p:cNvSpPr>
            <p:nvPr/>
          </p:nvSpPr>
          <p:spPr bwMode="auto">
            <a:xfrm>
              <a:off x="4422" y="2478"/>
              <a:ext cx="46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55133" name="Freeform 93"/>
          <p:cNvSpPr>
            <a:spLocks/>
          </p:cNvSpPr>
          <p:nvPr/>
        </p:nvSpPr>
        <p:spPr bwMode="auto">
          <a:xfrm flipH="1" flipV="1">
            <a:off x="4813300" y="3844925"/>
            <a:ext cx="587375" cy="147638"/>
          </a:xfrm>
          <a:custGeom>
            <a:avLst/>
            <a:gdLst>
              <a:gd name="T0" fmla="*/ 0 w 370"/>
              <a:gd name="T1" fmla="*/ 93 h 93"/>
              <a:gd name="T2" fmla="*/ 86 w 370"/>
              <a:gd name="T3" fmla="*/ 33 h 93"/>
              <a:gd name="T4" fmla="*/ 181 w 370"/>
              <a:gd name="T5" fmla="*/ 7 h 93"/>
              <a:gd name="T6" fmla="*/ 266 w 370"/>
              <a:gd name="T7" fmla="*/ 7 h 93"/>
              <a:gd name="T8" fmla="*/ 370 w 370"/>
              <a:gd name="T9" fmla="*/ 50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0"/>
              <a:gd name="T16" fmla="*/ 0 h 93"/>
              <a:gd name="T17" fmla="*/ 370 w 370"/>
              <a:gd name="T18" fmla="*/ 93 h 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0" h="93">
                <a:moveTo>
                  <a:pt x="0" y="93"/>
                </a:moveTo>
                <a:cubicBezTo>
                  <a:pt x="28" y="70"/>
                  <a:pt x="56" y="47"/>
                  <a:pt x="86" y="33"/>
                </a:cubicBezTo>
                <a:cubicBezTo>
                  <a:pt x="116" y="19"/>
                  <a:pt x="151" y="11"/>
                  <a:pt x="181" y="7"/>
                </a:cubicBezTo>
                <a:cubicBezTo>
                  <a:pt x="211" y="3"/>
                  <a:pt x="235" y="0"/>
                  <a:pt x="266" y="7"/>
                </a:cubicBezTo>
                <a:cubicBezTo>
                  <a:pt x="297" y="14"/>
                  <a:pt x="333" y="32"/>
                  <a:pt x="370" y="5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5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55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55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55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55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55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55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55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5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5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55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55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108" grpId="0" animBg="1"/>
      <p:bldP spid="855146" grpId="0" animBg="1"/>
      <p:bldP spid="8551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smtClean="0"/>
              <a:t>การสร้างแบบโยงวน </a:t>
            </a:r>
            <a:r>
              <a:rPr lang="en-US" smtClean="0"/>
              <a:t>(circular)</a:t>
            </a:r>
            <a:endParaRPr lang="th-TH" smtClean="0"/>
          </a:p>
        </p:txBody>
      </p:sp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2136775" y="1466850"/>
            <a:ext cx="4672013" cy="1160463"/>
            <a:chOff x="1346" y="1128"/>
            <a:chExt cx="2943" cy="731"/>
          </a:xfrm>
        </p:grpSpPr>
        <p:grpSp>
          <p:nvGrpSpPr>
            <p:cNvPr id="15415" name="Group 55"/>
            <p:cNvGrpSpPr>
              <a:grpSpLocks/>
            </p:cNvGrpSpPr>
            <p:nvPr/>
          </p:nvGrpSpPr>
          <p:grpSpPr bwMode="auto">
            <a:xfrm>
              <a:off x="3159" y="1128"/>
              <a:ext cx="1130" cy="525"/>
              <a:chOff x="1132" y="1642"/>
              <a:chExt cx="1130" cy="525"/>
            </a:xfrm>
          </p:grpSpPr>
          <p:sp>
            <p:nvSpPr>
              <p:cNvPr id="854072" name="AutoShape 56"/>
              <p:cNvSpPr>
                <a:spLocks noChangeArrowheads="1"/>
              </p:cNvSpPr>
              <p:nvPr/>
            </p:nvSpPr>
            <p:spPr bwMode="auto">
              <a:xfrm>
                <a:off x="1165" y="1651"/>
                <a:ext cx="1068" cy="51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CC"/>
                  </a:gs>
                  <a:gs pos="100000">
                    <a:srgbClr val="FFFFCC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429" name="Text Box 57"/>
              <p:cNvSpPr txBox="1">
                <a:spLocks noChangeArrowheads="1"/>
              </p:cNvSpPr>
              <p:nvPr/>
            </p:nvSpPr>
            <p:spPr bwMode="auto">
              <a:xfrm>
                <a:off x="1815" y="1862"/>
                <a:ext cx="234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15430" name="Text Box 58"/>
              <p:cNvSpPr txBox="1">
                <a:spLocks noChangeArrowheads="1"/>
              </p:cNvSpPr>
              <p:nvPr/>
            </p:nvSpPr>
            <p:spPr bwMode="auto">
              <a:xfrm>
                <a:off x="1607" y="1642"/>
                <a:ext cx="65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err="1" smtClean="0">
                    <a:latin typeface="Courier New" pitchFamily="49" charset="0"/>
                  </a:rPr>
                  <a:t>mLast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  <p:sp>
            <p:nvSpPr>
              <p:cNvPr id="15431" name="Text Box 59"/>
              <p:cNvSpPr txBox="1">
                <a:spLocks noChangeArrowheads="1"/>
              </p:cNvSpPr>
              <p:nvPr/>
            </p:nvSpPr>
            <p:spPr bwMode="auto">
              <a:xfrm>
                <a:off x="1227" y="1862"/>
                <a:ext cx="380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>
                    <a:latin typeface="Courier New" pitchFamily="49" charset="0"/>
                  </a:rPr>
                  <a:t>2</a:t>
                </a:r>
                <a:endParaRPr lang="th-TH" sz="1800" b="1">
                  <a:latin typeface="Courier New" pitchFamily="49" charset="0"/>
                </a:endParaRPr>
              </a:p>
            </p:txBody>
          </p:sp>
          <p:sp>
            <p:nvSpPr>
              <p:cNvPr id="15432" name="Text Box 60"/>
              <p:cNvSpPr txBox="1">
                <a:spLocks noChangeArrowheads="1"/>
              </p:cNvSpPr>
              <p:nvPr/>
            </p:nvSpPr>
            <p:spPr bwMode="auto">
              <a:xfrm>
                <a:off x="1132" y="1642"/>
                <a:ext cx="5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err="1" smtClean="0">
                    <a:latin typeface="Courier New" pitchFamily="49" charset="0"/>
                  </a:rPr>
                  <a:t>mSize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</p:grpSp>
        <p:sp>
          <p:nvSpPr>
            <p:cNvPr id="15416" name="Text Box 61"/>
            <p:cNvSpPr txBox="1">
              <a:spLocks noChangeArrowheads="1"/>
            </p:cNvSpPr>
            <p:nvPr/>
          </p:nvSpPr>
          <p:spPr bwMode="auto">
            <a:xfrm>
              <a:off x="1346" y="1611"/>
              <a:ext cx="4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"A"</a:t>
              </a:r>
              <a:endParaRPr lang="th-TH" sz="1800" b="1">
                <a:latin typeface="Courier New" pitchFamily="49" charset="0"/>
              </a:endParaRPr>
            </a:p>
          </p:txBody>
        </p:sp>
        <p:grpSp>
          <p:nvGrpSpPr>
            <p:cNvPr id="15417" name="Group 62"/>
            <p:cNvGrpSpPr>
              <a:grpSpLocks/>
            </p:cNvGrpSpPr>
            <p:nvPr/>
          </p:nvGrpSpPr>
          <p:grpSpPr bwMode="auto">
            <a:xfrm>
              <a:off x="1484" y="1245"/>
              <a:ext cx="470" cy="237"/>
              <a:chOff x="3238" y="1942"/>
              <a:chExt cx="470" cy="237"/>
            </a:xfrm>
          </p:grpSpPr>
          <p:sp>
            <p:nvSpPr>
              <p:cNvPr id="854079" name="Text Box 63"/>
              <p:cNvSpPr txBox="1">
                <a:spLocks noChangeArrowheads="1"/>
              </p:cNvSpPr>
              <p:nvPr/>
            </p:nvSpPr>
            <p:spPr bwMode="auto">
              <a:xfrm>
                <a:off x="3238" y="1942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4080" name="Text Box 64"/>
              <p:cNvSpPr txBox="1">
                <a:spLocks noChangeArrowheads="1"/>
              </p:cNvSpPr>
              <p:nvPr/>
            </p:nvSpPr>
            <p:spPr bwMode="auto">
              <a:xfrm>
                <a:off x="3473" y="1942"/>
                <a:ext cx="235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</p:grpSp>
        <p:sp>
          <p:nvSpPr>
            <p:cNvPr id="15418" name="Line 65"/>
            <p:cNvSpPr>
              <a:spLocks noChangeShapeType="1"/>
            </p:cNvSpPr>
            <p:nvPr/>
          </p:nvSpPr>
          <p:spPr bwMode="auto">
            <a:xfrm flipH="1">
              <a:off x="1591" y="1355"/>
              <a:ext cx="14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9" name="Text Box 66"/>
            <p:cNvSpPr txBox="1">
              <a:spLocks noChangeArrowheads="1"/>
            </p:cNvSpPr>
            <p:nvPr/>
          </p:nvSpPr>
          <p:spPr bwMode="auto">
            <a:xfrm>
              <a:off x="2119" y="1628"/>
              <a:ext cx="4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"B"</a:t>
              </a:r>
              <a:endParaRPr lang="th-TH" sz="1800" b="1">
                <a:latin typeface="Courier New" pitchFamily="49" charset="0"/>
              </a:endParaRPr>
            </a:p>
          </p:txBody>
        </p:sp>
        <p:grpSp>
          <p:nvGrpSpPr>
            <p:cNvPr id="15420" name="Group 67"/>
            <p:cNvGrpSpPr>
              <a:grpSpLocks/>
            </p:cNvGrpSpPr>
            <p:nvPr/>
          </p:nvGrpSpPr>
          <p:grpSpPr bwMode="auto">
            <a:xfrm>
              <a:off x="2257" y="1262"/>
              <a:ext cx="470" cy="237"/>
              <a:chOff x="4011" y="1959"/>
              <a:chExt cx="470" cy="237"/>
            </a:xfrm>
          </p:grpSpPr>
          <p:sp>
            <p:nvSpPr>
              <p:cNvPr id="854084" name="Text Box 68"/>
              <p:cNvSpPr txBox="1">
                <a:spLocks noChangeArrowheads="1"/>
              </p:cNvSpPr>
              <p:nvPr/>
            </p:nvSpPr>
            <p:spPr bwMode="auto">
              <a:xfrm>
                <a:off x="4011" y="1959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4085" name="Text Box 69"/>
              <p:cNvSpPr txBox="1">
                <a:spLocks noChangeArrowheads="1"/>
              </p:cNvSpPr>
              <p:nvPr/>
            </p:nvSpPr>
            <p:spPr bwMode="auto">
              <a:xfrm>
                <a:off x="4246" y="1959"/>
                <a:ext cx="235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</p:grpSp>
        <p:sp>
          <p:nvSpPr>
            <p:cNvPr id="15421" name="Line 70"/>
            <p:cNvSpPr>
              <a:spLocks noChangeShapeType="1"/>
            </p:cNvSpPr>
            <p:nvPr/>
          </p:nvSpPr>
          <p:spPr bwMode="auto">
            <a:xfrm flipH="1">
              <a:off x="2364" y="1372"/>
              <a:ext cx="14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2" name="Line 71"/>
            <p:cNvSpPr>
              <a:spLocks noChangeShapeType="1"/>
            </p:cNvSpPr>
            <p:nvPr/>
          </p:nvSpPr>
          <p:spPr bwMode="auto">
            <a:xfrm>
              <a:off x="1847" y="1392"/>
              <a:ext cx="39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3" name="Freeform 73"/>
            <p:cNvSpPr>
              <a:spLocks/>
            </p:cNvSpPr>
            <p:nvPr/>
          </p:nvSpPr>
          <p:spPr bwMode="auto">
            <a:xfrm>
              <a:off x="2734" y="1415"/>
              <a:ext cx="1238" cy="395"/>
            </a:xfrm>
            <a:custGeom>
              <a:avLst/>
              <a:gdLst>
                <a:gd name="T0" fmla="*/ 1238 w 1238"/>
                <a:gd name="T1" fmla="*/ 55 h 395"/>
                <a:gd name="T2" fmla="*/ 1126 w 1238"/>
                <a:gd name="T3" fmla="*/ 339 h 395"/>
                <a:gd name="T4" fmla="*/ 739 w 1238"/>
                <a:gd name="T5" fmla="*/ 382 h 395"/>
                <a:gd name="T6" fmla="*/ 439 w 1238"/>
                <a:gd name="T7" fmla="*/ 365 h 395"/>
                <a:gd name="T8" fmla="*/ 284 w 1238"/>
                <a:gd name="T9" fmla="*/ 202 h 395"/>
                <a:gd name="T10" fmla="*/ 189 w 1238"/>
                <a:gd name="T11" fmla="*/ 30 h 395"/>
                <a:gd name="T12" fmla="*/ 0 w 1238"/>
                <a:gd name="T13" fmla="*/ 21 h 3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38"/>
                <a:gd name="T22" fmla="*/ 0 h 395"/>
                <a:gd name="T23" fmla="*/ 1238 w 1238"/>
                <a:gd name="T24" fmla="*/ 395 h 39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38" h="395">
                  <a:moveTo>
                    <a:pt x="1238" y="55"/>
                  </a:moveTo>
                  <a:cubicBezTo>
                    <a:pt x="1223" y="170"/>
                    <a:pt x="1209" y="285"/>
                    <a:pt x="1126" y="339"/>
                  </a:cubicBezTo>
                  <a:cubicBezTo>
                    <a:pt x="1043" y="393"/>
                    <a:pt x="853" y="378"/>
                    <a:pt x="739" y="382"/>
                  </a:cubicBezTo>
                  <a:cubicBezTo>
                    <a:pt x="625" y="386"/>
                    <a:pt x="515" y="395"/>
                    <a:pt x="439" y="365"/>
                  </a:cubicBezTo>
                  <a:cubicBezTo>
                    <a:pt x="363" y="335"/>
                    <a:pt x="326" y="258"/>
                    <a:pt x="284" y="202"/>
                  </a:cubicBezTo>
                  <a:cubicBezTo>
                    <a:pt x="242" y="146"/>
                    <a:pt x="236" y="60"/>
                    <a:pt x="189" y="30"/>
                  </a:cubicBezTo>
                  <a:cubicBezTo>
                    <a:pt x="142" y="0"/>
                    <a:pt x="71" y="10"/>
                    <a:pt x="0" y="21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17"/>
          <p:cNvGrpSpPr>
            <a:grpSpLocks/>
          </p:cNvGrpSpPr>
          <p:nvPr/>
        </p:nvGrpSpPr>
        <p:grpSpPr bwMode="auto">
          <a:xfrm>
            <a:off x="1768475" y="4259266"/>
            <a:ext cx="5678488" cy="833438"/>
            <a:chOff x="1131" y="2195"/>
            <a:chExt cx="3577" cy="525"/>
          </a:xfrm>
        </p:grpSpPr>
        <p:grpSp>
          <p:nvGrpSpPr>
            <p:cNvPr id="15390" name="Group 75"/>
            <p:cNvGrpSpPr>
              <a:grpSpLocks/>
            </p:cNvGrpSpPr>
            <p:nvPr/>
          </p:nvGrpSpPr>
          <p:grpSpPr bwMode="auto">
            <a:xfrm>
              <a:off x="1131" y="2195"/>
              <a:ext cx="1214" cy="525"/>
              <a:chOff x="1132" y="1642"/>
              <a:chExt cx="1214" cy="525"/>
            </a:xfrm>
          </p:grpSpPr>
          <p:sp>
            <p:nvSpPr>
              <p:cNvPr id="854092" name="AutoShape 76"/>
              <p:cNvSpPr>
                <a:spLocks noChangeArrowheads="1"/>
              </p:cNvSpPr>
              <p:nvPr/>
            </p:nvSpPr>
            <p:spPr bwMode="auto">
              <a:xfrm>
                <a:off x="1165" y="1651"/>
                <a:ext cx="1068" cy="51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CC"/>
                  </a:gs>
                  <a:gs pos="100000">
                    <a:srgbClr val="FFFFCC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411" name="Text Box 77"/>
              <p:cNvSpPr txBox="1">
                <a:spLocks noChangeArrowheads="1"/>
              </p:cNvSpPr>
              <p:nvPr/>
            </p:nvSpPr>
            <p:spPr bwMode="auto">
              <a:xfrm>
                <a:off x="1815" y="1862"/>
                <a:ext cx="234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15412" name="Text Box 78"/>
              <p:cNvSpPr txBox="1">
                <a:spLocks noChangeArrowheads="1"/>
              </p:cNvSpPr>
              <p:nvPr/>
            </p:nvSpPr>
            <p:spPr bwMode="auto">
              <a:xfrm>
                <a:off x="1606" y="1642"/>
                <a:ext cx="74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 err="1" smtClean="0">
                    <a:latin typeface="Courier New" pitchFamily="49" charset="0"/>
                  </a:rPr>
                  <a:t>mHeader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  <p:sp>
            <p:nvSpPr>
              <p:cNvPr id="15413" name="Text Box 79"/>
              <p:cNvSpPr txBox="1">
                <a:spLocks noChangeArrowheads="1"/>
              </p:cNvSpPr>
              <p:nvPr/>
            </p:nvSpPr>
            <p:spPr bwMode="auto">
              <a:xfrm>
                <a:off x="1227" y="1862"/>
                <a:ext cx="380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>
                    <a:latin typeface="Courier New" pitchFamily="49" charset="0"/>
                  </a:rPr>
                  <a:t>2</a:t>
                </a:r>
                <a:endParaRPr lang="th-TH" sz="1800" b="1">
                  <a:latin typeface="Courier New" pitchFamily="49" charset="0"/>
                </a:endParaRPr>
              </a:p>
            </p:txBody>
          </p:sp>
          <p:sp>
            <p:nvSpPr>
              <p:cNvPr id="15414" name="Text Box 80"/>
              <p:cNvSpPr txBox="1">
                <a:spLocks noChangeArrowheads="1"/>
              </p:cNvSpPr>
              <p:nvPr/>
            </p:nvSpPr>
            <p:spPr bwMode="auto">
              <a:xfrm>
                <a:off x="1132" y="1642"/>
                <a:ext cx="5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err="1" smtClean="0">
                    <a:latin typeface="Courier New" pitchFamily="49" charset="0"/>
                  </a:rPr>
                  <a:t>mSize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15391" name="Group 81"/>
            <p:cNvGrpSpPr>
              <a:grpSpLocks/>
            </p:cNvGrpSpPr>
            <p:nvPr/>
          </p:nvGrpSpPr>
          <p:grpSpPr bwMode="auto">
            <a:xfrm>
              <a:off x="2477" y="2414"/>
              <a:ext cx="552" cy="237"/>
              <a:chOff x="4360" y="1185"/>
              <a:chExt cx="552" cy="237"/>
            </a:xfrm>
          </p:grpSpPr>
          <p:sp>
            <p:nvSpPr>
              <p:cNvPr id="854098" name="Text Box 82"/>
              <p:cNvSpPr txBox="1">
                <a:spLocks noChangeArrowheads="1"/>
              </p:cNvSpPr>
              <p:nvPr/>
            </p:nvSpPr>
            <p:spPr bwMode="auto">
              <a:xfrm>
                <a:off x="4360" y="1185"/>
                <a:ext cx="157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4099" name="Text Box 83"/>
              <p:cNvSpPr txBox="1">
                <a:spLocks noChangeArrowheads="1"/>
              </p:cNvSpPr>
              <p:nvPr/>
            </p:nvSpPr>
            <p:spPr bwMode="auto">
              <a:xfrm>
                <a:off x="4520" y="1185"/>
                <a:ext cx="235" cy="237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4100" name="Text Box 84"/>
              <p:cNvSpPr txBox="1">
                <a:spLocks noChangeArrowheads="1"/>
              </p:cNvSpPr>
              <p:nvPr/>
            </p:nvSpPr>
            <p:spPr bwMode="auto">
              <a:xfrm>
                <a:off x="4755" y="1185"/>
                <a:ext cx="157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</p:grpSp>
        <p:grpSp>
          <p:nvGrpSpPr>
            <p:cNvPr id="15392" name="Group 85"/>
            <p:cNvGrpSpPr>
              <a:grpSpLocks/>
            </p:cNvGrpSpPr>
            <p:nvPr/>
          </p:nvGrpSpPr>
          <p:grpSpPr bwMode="auto">
            <a:xfrm>
              <a:off x="3318" y="2414"/>
              <a:ext cx="545" cy="237"/>
              <a:chOff x="4367" y="1185"/>
              <a:chExt cx="545" cy="237"/>
            </a:xfrm>
          </p:grpSpPr>
          <p:sp>
            <p:nvSpPr>
              <p:cNvPr id="854102" name="Text Box 86"/>
              <p:cNvSpPr txBox="1">
                <a:spLocks noChangeArrowheads="1"/>
              </p:cNvSpPr>
              <p:nvPr/>
            </p:nvSpPr>
            <p:spPr bwMode="auto">
              <a:xfrm>
                <a:off x="4367" y="1185"/>
                <a:ext cx="157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4103" name="Text Box 87"/>
              <p:cNvSpPr txBox="1">
                <a:spLocks noChangeArrowheads="1"/>
              </p:cNvSpPr>
              <p:nvPr/>
            </p:nvSpPr>
            <p:spPr bwMode="auto">
              <a:xfrm>
                <a:off x="4520" y="1185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4104" name="Text Box 88"/>
              <p:cNvSpPr txBox="1">
                <a:spLocks noChangeArrowheads="1"/>
              </p:cNvSpPr>
              <p:nvPr/>
            </p:nvSpPr>
            <p:spPr bwMode="auto">
              <a:xfrm>
                <a:off x="4755" y="1185"/>
                <a:ext cx="157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</p:grpSp>
        <p:sp>
          <p:nvSpPr>
            <p:cNvPr id="15394" name="Freeform 96"/>
            <p:cNvSpPr>
              <a:spLocks/>
            </p:cNvSpPr>
            <p:nvPr/>
          </p:nvSpPr>
          <p:spPr bwMode="auto">
            <a:xfrm>
              <a:off x="2941" y="2434"/>
              <a:ext cx="370" cy="93"/>
            </a:xfrm>
            <a:custGeom>
              <a:avLst/>
              <a:gdLst>
                <a:gd name="T0" fmla="*/ 0 w 370"/>
                <a:gd name="T1" fmla="*/ 93 h 93"/>
                <a:gd name="T2" fmla="*/ 86 w 370"/>
                <a:gd name="T3" fmla="*/ 33 h 93"/>
                <a:gd name="T4" fmla="*/ 181 w 370"/>
                <a:gd name="T5" fmla="*/ 7 h 93"/>
                <a:gd name="T6" fmla="*/ 266 w 370"/>
                <a:gd name="T7" fmla="*/ 7 h 93"/>
                <a:gd name="T8" fmla="*/ 370 w 370"/>
                <a:gd name="T9" fmla="*/ 5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0"/>
                <a:gd name="T16" fmla="*/ 0 h 93"/>
                <a:gd name="T17" fmla="*/ 370 w 37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0" h="93">
                  <a:moveTo>
                    <a:pt x="0" y="93"/>
                  </a:moveTo>
                  <a:cubicBezTo>
                    <a:pt x="28" y="70"/>
                    <a:pt x="56" y="47"/>
                    <a:pt x="86" y="33"/>
                  </a:cubicBezTo>
                  <a:cubicBezTo>
                    <a:pt x="116" y="19"/>
                    <a:pt x="151" y="11"/>
                    <a:pt x="181" y="7"/>
                  </a:cubicBezTo>
                  <a:cubicBezTo>
                    <a:pt x="211" y="3"/>
                    <a:pt x="235" y="0"/>
                    <a:pt x="266" y="7"/>
                  </a:cubicBezTo>
                  <a:cubicBezTo>
                    <a:pt x="297" y="14"/>
                    <a:pt x="333" y="32"/>
                    <a:pt x="370" y="5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5" name="Freeform 97"/>
            <p:cNvSpPr>
              <a:spLocks/>
            </p:cNvSpPr>
            <p:nvPr/>
          </p:nvSpPr>
          <p:spPr bwMode="auto">
            <a:xfrm>
              <a:off x="1961" y="2451"/>
              <a:ext cx="508" cy="93"/>
            </a:xfrm>
            <a:custGeom>
              <a:avLst/>
              <a:gdLst>
                <a:gd name="T0" fmla="*/ 0 w 370"/>
                <a:gd name="T1" fmla="*/ 93 h 93"/>
                <a:gd name="T2" fmla="*/ 86 w 370"/>
                <a:gd name="T3" fmla="*/ 33 h 93"/>
                <a:gd name="T4" fmla="*/ 181 w 370"/>
                <a:gd name="T5" fmla="*/ 7 h 93"/>
                <a:gd name="T6" fmla="*/ 266 w 370"/>
                <a:gd name="T7" fmla="*/ 7 h 93"/>
                <a:gd name="T8" fmla="*/ 370 w 370"/>
                <a:gd name="T9" fmla="*/ 5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0"/>
                <a:gd name="T16" fmla="*/ 0 h 93"/>
                <a:gd name="T17" fmla="*/ 370 w 37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0" h="93">
                  <a:moveTo>
                    <a:pt x="0" y="93"/>
                  </a:moveTo>
                  <a:cubicBezTo>
                    <a:pt x="28" y="70"/>
                    <a:pt x="56" y="47"/>
                    <a:pt x="86" y="33"/>
                  </a:cubicBezTo>
                  <a:cubicBezTo>
                    <a:pt x="116" y="19"/>
                    <a:pt x="151" y="11"/>
                    <a:pt x="181" y="7"/>
                  </a:cubicBezTo>
                  <a:cubicBezTo>
                    <a:pt x="211" y="3"/>
                    <a:pt x="235" y="0"/>
                    <a:pt x="266" y="7"/>
                  </a:cubicBezTo>
                  <a:cubicBezTo>
                    <a:pt x="297" y="14"/>
                    <a:pt x="333" y="32"/>
                    <a:pt x="370" y="5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6" name="Freeform 98"/>
            <p:cNvSpPr>
              <a:spLocks/>
            </p:cNvSpPr>
            <p:nvPr/>
          </p:nvSpPr>
          <p:spPr bwMode="auto">
            <a:xfrm flipH="1" flipV="1">
              <a:off x="3032" y="2525"/>
              <a:ext cx="370" cy="93"/>
            </a:xfrm>
            <a:custGeom>
              <a:avLst/>
              <a:gdLst>
                <a:gd name="T0" fmla="*/ 0 w 370"/>
                <a:gd name="T1" fmla="*/ 93 h 93"/>
                <a:gd name="T2" fmla="*/ 86 w 370"/>
                <a:gd name="T3" fmla="*/ 33 h 93"/>
                <a:gd name="T4" fmla="*/ 181 w 370"/>
                <a:gd name="T5" fmla="*/ 7 h 93"/>
                <a:gd name="T6" fmla="*/ 266 w 370"/>
                <a:gd name="T7" fmla="*/ 7 h 93"/>
                <a:gd name="T8" fmla="*/ 370 w 370"/>
                <a:gd name="T9" fmla="*/ 5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0"/>
                <a:gd name="T16" fmla="*/ 0 h 93"/>
                <a:gd name="T17" fmla="*/ 370 w 37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0" h="93">
                  <a:moveTo>
                    <a:pt x="0" y="93"/>
                  </a:moveTo>
                  <a:cubicBezTo>
                    <a:pt x="28" y="70"/>
                    <a:pt x="56" y="47"/>
                    <a:pt x="86" y="33"/>
                  </a:cubicBezTo>
                  <a:cubicBezTo>
                    <a:pt x="116" y="19"/>
                    <a:pt x="151" y="11"/>
                    <a:pt x="181" y="7"/>
                  </a:cubicBezTo>
                  <a:cubicBezTo>
                    <a:pt x="211" y="3"/>
                    <a:pt x="235" y="0"/>
                    <a:pt x="266" y="7"/>
                  </a:cubicBezTo>
                  <a:cubicBezTo>
                    <a:pt x="297" y="14"/>
                    <a:pt x="333" y="32"/>
                    <a:pt x="370" y="5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397" name="Group 99"/>
            <p:cNvGrpSpPr>
              <a:grpSpLocks/>
            </p:cNvGrpSpPr>
            <p:nvPr/>
          </p:nvGrpSpPr>
          <p:grpSpPr bwMode="auto">
            <a:xfrm>
              <a:off x="4163" y="2414"/>
              <a:ext cx="545" cy="237"/>
              <a:chOff x="4367" y="1185"/>
              <a:chExt cx="545" cy="237"/>
            </a:xfrm>
          </p:grpSpPr>
          <p:sp>
            <p:nvSpPr>
              <p:cNvPr id="854116" name="Text Box 100"/>
              <p:cNvSpPr txBox="1">
                <a:spLocks noChangeArrowheads="1"/>
              </p:cNvSpPr>
              <p:nvPr/>
            </p:nvSpPr>
            <p:spPr bwMode="auto">
              <a:xfrm>
                <a:off x="4367" y="1185"/>
                <a:ext cx="157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4117" name="Text Box 101"/>
              <p:cNvSpPr txBox="1">
                <a:spLocks noChangeArrowheads="1"/>
              </p:cNvSpPr>
              <p:nvPr/>
            </p:nvSpPr>
            <p:spPr bwMode="auto">
              <a:xfrm>
                <a:off x="4520" y="1185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4118" name="Text Box 102"/>
              <p:cNvSpPr txBox="1">
                <a:spLocks noChangeArrowheads="1"/>
              </p:cNvSpPr>
              <p:nvPr/>
            </p:nvSpPr>
            <p:spPr bwMode="auto">
              <a:xfrm>
                <a:off x="4755" y="1185"/>
                <a:ext cx="157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</p:grpSp>
        <p:sp>
          <p:nvSpPr>
            <p:cNvPr id="15399" name="Freeform 110"/>
            <p:cNvSpPr>
              <a:spLocks/>
            </p:cNvSpPr>
            <p:nvPr/>
          </p:nvSpPr>
          <p:spPr bwMode="auto">
            <a:xfrm>
              <a:off x="3783" y="2434"/>
              <a:ext cx="370" cy="93"/>
            </a:xfrm>
            <a:custGeom>
              <a:avLst/>
              <a:gdLst>
                <a:gd name="T0" fmla="*/ 0 w 370"/>
                <a:gd name="T1" fmla="*/ 93 h 93"/>
                <a:gd name="T2" fmla="*/ 86 w 370"/>
                <a:gd name="T3" fmla="*/ 33 h 93"/>
                <a:gd name="T4" fmla="*/ 181 w 370"/>
                <a:gd name="T5" fmla="*/ 7 h 93"/>
                <a:gd name="T6" fmla="*/ 266 w 370"/>
                <a:gd name="T7" fmla="*/ 7 h 93"/>
                <a:gd name="T8" fmla="*/ 370 w 370"/>
                <a:gd name="T9" fmla="*/ 5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0"/>
                <a:gd name="T16" fmla="*/ 0 h 93"/>
                <a:gd name="T17" fmla="*/ 370 w 37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0" h="93">
                  <a:moveTo>
                    <a:pt x="0" y="93"/>
                  </a:moveTo>
                  <a:cubicBezTo>
                    <a:pt x="28" y="70"/>
                    <a:pt x="56" y="47"/>
                    <a:pt x="86" y="33"/>
                  </a:cubicBezTo>
                  <a:cubicBezTo>
                    <a:pt x="116" y="19"/>
                    <a:pt x="151" y="11"/>
                    <a:pt x="181" y="7"/>
                  </a:cubicBezTo>
                  <a:cubicBezTo>
                    <a:pt x="211" y="3"/>
                    <a:pt x="235" y="0"/>
                    <a:pt x="266" y="7"/>
                  </a:cubicBezTo>
                  <a:cubicBezTo>
                    <a:pt x="297" y="14"/>
                    <a:pt x="333" y="32"/>
                    <a:pt x="370" y="5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0" name="Freeform 111"/>
            <p:cNvSpPr>
              <a:spLocks/>
            </p:cNvSpPr>
            <p:nvPr/>
          </p:nvSpPr>
          <p:spPr bwMode="auto">
            <a:xfrm flipH="1" flipV="1">
              <a:off x="3874" y="2525"/>
              <a:ext cx="370" cy="93"/>
            </a:xfrm>
            <a:custGeom>
              <a:avLst/>
              <a:gdLst>
                <a:gd name="T0" fmla="*/ 0 w 370"/>
                <a:gd name="T1" fmla="*/ 93 h 93"/>
                <a:gd name="T2" fmla="*/ 86 w 370"/>
                <a:gd name="T3" fmla="*/ 33 h 93"/>
                <a:gd name="T4" fmla="*/ 181 w 370"/>
                <a:gd name="T5" fmla="*/ 7 h 93"/>
                <a:gd name="T6" fmla="*/ 266 w 370"/>
                <a:gd name="T7" fmla="*/ 7 h 93"/>
                <a:gd name="T8" fmla="*/ 370 w 370"/>
                <a:gd name="T9" fmla="*/ 5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0"/>
                <a:gd name="T16" fmla="*/ 0 h 93"/>
                <a:gd name="T17" fmla="*/ 370 w 37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0" h="93">
                  <a:moveTo>
                    <a:pt x="0" y="93"/>
                  </a:moveTo>
                  <a:cubicBezTo>
                    <a:pt x="28" y="70"/>
                    <a:pt x="56" y="47"/>
                    <a:pt x="86" y="33"/>
                  </a:cubicBezTo>
                  <a:cubicBezTo>
                    <a:pt x="116" y="19"/>
                    <a:pt x="151" y="11"/>
                    <a:pt x="181" y="7"/>
                  </a:cubicBezTo>
                  <a:cubicBezTo>
                    <a:pt x="211" y="3"/>
                    <a:pt x="235" y="0"/>
                    <a:pt x="266" y="7"/>
                  </a:cubicBezTo>
                  <a:cubicBezTo>
                    <a:pt x="297" y="14"/>
                    <a:pt x="333" y="32"/>
                    <a:pt x="370" y="5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Text Box 89"/>
            <p:cNvSpPr txBox="1">
              <a:spLocks noChangeArrowheads="1"/>
            </p:cNvSpPr>
            <p:nvPr/>
          </p:nvSpPr>
          <p:spPr bwMode="auto">
            <a:xfrm>
              <a:off x="3398" y="2407"/>
              <a:ext cx="3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latin typeface="Courier New" pitchFamily="49" charset="0"/>
                </a:rPr>
                <a:t>"A"</a:t>
              </a:r>
              <a:endParaRPr lang="th-TH" sz="1800" b="1" dirty="0">
                <a:latin typeface="Courier New" pitchFamily="49" charset="0"/>
              </a:endParaRPr>
            </a:p>
          </p:txBody>
        </p:sp>
        <p:sp>
          <p:nvSpPr>
            <p:cNvPr id="15389" name="Text Box 103"/>
            <p:cNvSpPr txBox="1">
              <a:spLocks noChangeArrowheads="1"/>
            </p:cNvSpPr>
            <p:nvPr/>
          </p:nvSpPr>
          <p:spPr bwMode="auto">
            <a:xfrm>
              <a:off x="4243" y="2407"/>
              <a:ext cx="3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"B"</a:t>
              </a:r>
              <a:endParaRPr lang="th-TH" sz="1800" b="1">
                <a:latin typeface="Courier New" pitchFamily="49" charset="0"/>
              </a:endParaRPr>
            </a:p>
          </p:txBody>
        </p:sp>
      </p:grpSp>
      <p:sp>
        <p:nvSpPr>
          <p:cNvPr id="854128" name="Freeform 112"/>
          <p:cNvSpPr>
            <a:spLocks/>
          </p:cNvSpPr>
          <p:nvPr/>
        </p:nvSpPr>
        <p:spPr bwMode="auto">
          <a:xfrm>
            <a:off x="3709988" y="4402138"/>
            <a:ext cx="3930650" cy="371475"/>
          </a:xfrm>
          <a:custGeom>
            <a:avLst/>
            <a:gdLst>
              <a:gd name="T0" fmla="*/ 2271 w 2476"/>
              <a:gd name="T1" fmla="*/ 234 h 234"/>
              <a:gd name="T2" fmla="*/ 2435 w 2476"/>
              <a:gd name="T3" fmla="*/ 200 h 234"/>
              <a:gd name="T4" fmla="*/ 2469 w 2476"/>
              <a:gd name="T5" fmla="*/ 114 h 234"/>
              <a:gd name="T6" fmla="*/ 2392 w 2476"/>
              <a:gd name="T7" fmla="*/ 45 h 234"/>
              <a:gd name="T8" fmla="*/ 2245 w 2476"/>
              <a:gd name="T9" fmla="*/ 36 h 234"/>
              <a:gd name="T10" fmla="*/ 1240 w 2476"/>
              <a:gd name="T11" fmla="*/ 10 h 234"/>
              <a:gd name="T12" fmla="*/ 251 w 2476"/>
              <a:gd name="T13" fmla="*/ 10 h 234"/>
              <a:gd name="T14" fmla="*/ 53 w 2476"/>
              <a:gd name="T15" fmla="*/ 10 h 234"/>
              <a:gd name="T16" fmla="*/ 10 w 2476"/>
              <a:gd name="T17" fmla="*/ 71 h 234"/>
              <a:gd name="T18" fmla="*/ 113 w 2476"/>
              <a:gd name="T19" fmla="*/ 131 h 23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76"/>
              <a:gd name="T31" fmla="*/ 0 h 234"/>
              <a:gd name="T32" fmla="*/ 2476 w 2476"/>
              <a:gd name="T33" fmla="*/ 234 h 23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76" h="234">
                <a:moveTo>
                  <a:pt x="2271" y="234"/>
                </a:moveTo>
                <a:cubicBezTo>
                  <a:pt x="2336" y="227"/>
                  <a:pt x="2402" y="220"/>
                  <a:pt x="2435" y="200"/>
                </a:cubicBezTo>
                <a:cubicBezTo>
                  <a:pt x="2468" y="180"/>
                  <a:pt x="2476" y="140"/>
                  <a:pt x="2469" y="114"/>
                </a:cubicBezTo>
                <a:cubicBezTo>
                  <a:pt x="2462" y="88"/>
                  <a:pt x="2429" y="58"/>
                  <a:pt x="2392" y="45"/>
                </a:cubicBezTo>
                <a:cubicBezTo>
                  <a:pt x="2355" y="32"/>
                  <a:pt x="2437" y="42"/>
                  <a:pt x="2245" y="36"/>
                </a:cubicBezTo>
                <a:cubicBezTo>
                  <a:pt x="2053" y="30"/>
                  <a:pt x="1572" y="14"/>
                  <a:pt x="1240" y="10"/>
                </a:cubicBezTo>
                <a:cubicBezTo>
                  <a:pt x="908" y="6"/>
                  <a:pt x="449" y="10"/>
                  <a:pt x="251" y="10"/>
                </a:cubicBezTo>
                <a:cubicBezTo>
                  <a:pt x="53" y="10"/>
                  <a:pt x="93" y="0"/>
                  <a:pt x="53" y="10"/>
                </a:cubicBezTo>
                <a:cubicBezTo>
                  <a:pt x="13" y="20"/>
                  <a:pt x="0" y="51"/>
                  <a:pt x="10" y="71"/>
                </a:cubicBezTo>
                <a:cubicBezTo>
                  <a:pt x="20" y="91"/>
                  <a:pt x="96" y="123"/>
                  <a:pt x="113" y="131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54129" name="Freeform 113"/>
          <p:cNvSpPr>
            <a:spLocks/>
          </p:cNvSpPr>
          <p:nvPr/>
        </p:nvSpPr>
        <p:spPr bwMode="auto">
          <a:xfrm flipH="1" flipV="1">
            <a:off x="3711575" y="4810125"/>
            <a:ext cx="3930650" cy="371475"/>
          </a:xfrm>
          <a:custGeom>
            <a:avLst/>
            <a:gdLst>
              <a:gd name="T0" fmla="*/ 2271 w 2476"/>
              <a:gd name="T1" fmla="*/ 234 h 234"/>
              <a:gd name="T2" fmla="*/ 2435 w 2476"/>
              <a:gd name="T3" fmla="*/ 200 h 234"/>
              <a:gd name="T4" fmla="*/ 2469 w 2476"/>
              <a:gd name="T5" fmla="*/ 114 h 234"/>
              <a:gd name="T6" fmla="*/ 2392 w 2476"/>
              <a:gd name="T7" fmla="*/ 45 h 234"/>
              <a:gd name="T8" fmla="*/ 2245 w 2476"/>
              <a:gd name="T9" fmla="*/ 36 h 234"/>
              <a:gd name="T10" fmla="*/ 1240 w 2476"/>
              <a:gd name="T11" fmla="*/ 10 h 234"/>
              <a:gd name="T12" fmla="*/ 251 w 2476"/>
              <a:gd name="T13" fmla="*/ 10 h 234"/>
              <a:gd name="T14" fmla="*/ 53 w 2476"/>
              <a:gd name="T15" fmla="*/ 10 h 234"/>
              <a:gd name="T16" fmla="*/ 10 w 2476"/>
              <a:gd name="T17" fmla="*/ 71 h 234"/>
              <a:gd name="T18" fmla="*/ 113 w 2476"/>
              <a:gd name="T19" fmla="*/ 131 h 23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76"/>
              <a:gd name="T31" fmla="*/ 0 h 234"/>
              <a:gd name="T32" fmla="*/ 2476 w 2476"/>
              <a:gd name="T33" fmla="*/ 234 h 23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76" h="234">
                <a:moveTo>
                  <a:pt x="2271" y="234"/>
                </a:moveTo>
                <a:cubicBezTo>
                  <a:pt x="2336" y="227"/>
                  <a:pt x="2402" y="220"/>
                  <a:pt x="2435" y="200"/>
                </a:cubicBezTo>
                <a:cubicBezTo>
                  <a:pt x="2468" y="180"/>
                  <a:pt x="2476" y="140"/>
                  <a:pt x="2469" y="114"/>
                </a:cubicBezTo>
                <a:cubicBezTo>
                  <a:pt x="2462" y="88"/>
                  <a:pt x="2429" y="58"/>
                  <a:pt x="2392" y="45"/>
                </a:cubicBezTo>
                <a:cubicBezTo>
                  <a:pt x="2355" y="32"/>
                  <a:pt x="2437" y="42"/>
                  <a:pt x="2245" y="36"/>
                </a:cubicBezTo>
                <a:cubicBezTo>
                  <a:pt x="2053" y="30"/>
                  <a:pt x="1572" y="14"/>
                  <a:pt x="1240" y="10"/>
                </a:cubicBezTo>
                <a:cubicBezTo>
                  <a:pt x="908" y="6"/>
                  <a:pt x="449" y="10"/>
                  <a:pt x="251" y="10"/>
                </a:cubicBezTo>
                <a:cubicBezTo>
                  <a:pt x="53" y="10"/>
                  <a:pt x="93" y="0"/>
                  <a:pt x="53" y="10"/>
                </a:cubicBezTo>
                <a:cubicBezTo>
                  <a:pt x="13" y="20"/>
                  <a:pt x="0" y="51"/>
                  <a:pt x="10" y="71"/>
                </a:cubicBezTo>
                <a:cubicBezTo>
                  <a:pt x="20" y="91"/>
                  <a:pt x="96" y="123"/>
                  <a:pt x="113" y="131"/>
                </a:cubicBezTo>
              </a:path>
            </a:pathLst>
          </a:custGeom>
          <a:noFill/>
          <a:ln w="28575" cap="flat" cmpd="sng">
            <a:solidFill>
              <a:srgbClr val="003399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54088" name="Freeform 72"/>
          <p:cNvSpPr>
            <a:spLocks/>
          </p:cNvSpPr>
          <p:nvPr/>
        </p:nvSpPr>
        <p:spPr bwMode="auto">
          <a:xfrm>
            <a:off x="1897063" y="1430338"/>
            <a:ext cx="2636837" cy="442912"/>
          </a:xfrm>
          <a:custGeom>
            <a:avLst/>
            <a:gdLst>
              <a:gd name="T0" fmla="*/ 1410 w 1661"/>
              <a:gd name="T1" fmla="*/ 304 h 304"/>
              <a:gd name="T2" fmla="*/ 1608 w 1661"/>
              <a:gd name="T3" fmla="*/ 227 h 304"/>
              <a:gd name="T4" fmla="*/ 1651 w 1661"/>
              <a:gd name="T5" fmla="*/ 107 h 304"/>
              <a:gd name="T6" fmla="*/ 1548 w 1661"/>
              <a:gd name="T7" fmla="*/ 38 h 304"/>
              <a:gd name="T8" fmla="*/ 1109 w 1661"/>
              <a:gd name="T9" fmla="*/ 4 h 304"/>
              <a:gd name="T10" fmla="*/ 456 w 1661"/>
              <a:gd name="T11" fmla="*/ 12 h 304"/>
              <a:gd name="T12" fmla="*/ 121 w 1661"/>
              <a:gd name="T13" fmla="*/ 55 h 304"/>
              <a:gd name="T14" fmla="*/ 9 w 1661"/>
              <a:gd name="T15" fmla="*/ 210 h 304"/>
              <a:gd name="T16" fmla="*/ 69 w 1661"/>
              <a:gd name="T17" fmla="*/ 287 h 304"/>
              <a:gd name="T18" fmla="*/ 284 w 1661"/>
              <a:gd name="T19" fmla="*/ 287 h 30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61"/>
              <a:gd name="T31" fmla="*/ 0 h 304"/>
              <a:gd name="T32" fmla="*/ 1661 w 1661"/>
              <a:gd name="T33" fmla="*/ 304 h 30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61" h="304">
                <a:moveTo>
                  <a:pt x="1410" y="304"/>
                </a:moveTo>
                <a:cubicBezTo>
                  <a:pt x="1489" y="282"/>
                  <a:pt x="1568" y="260"/>
                  <a:pt x="1608" y="227"/>
                </a:cubicBezTo>
                <a:cubicBezTo>
                  <a:pt x="1648" y="194"/>
                  <a:pt x="1661" y="138"/>
                  <a:pt x="1651" y="107"/>
                </a:cubicBezTo>
                <a:cubicBezTo>
                  <a:pt x="1641" y="76"/>
                  <a:pt x="1638" y="55"/>
                  <a:pt x="1548" y="38"/>
                </a:cubicBezTo>
                <a:cubicBezTo>
                  <a:pt x="1458" y="21"/>
                  <a:pt x="1291" y="8"/>
                  <a:pt x="1109" y="4"/>
                </a:cubicBezTo>
                <a:cubicBezTo>
                  <a:pt x="927" y="0"/>
                  <a:pt x="621" y="4"/>
                  <a:pt x="456" y="12"/>
                </a:cubicBezTo>
                <a:cubicBezTo>
                  <a:pt x="291" y="20"/>
                  <a:pt x="196" y="22"/>
                  <a:pt x="121" y="55"/>
                </a:cubicBezTo>
                <a:cubicBezTo>
                  <a:pt x="46" y="88"/>
                  <a:pt x="18" y="171"/>
                  <a:pt x="9" y="210"/>
                </a:cubicBezTo>
                <a:cubicBezTo>
                  <a:pt x="0" y="249"/>
                  <a:pt x="23" y="274"/>
                  <a:pt x="69" y="287"/>
                </a:cubicBezTo>
                <a:cubicBezTo>
                  <a:pt x="115" y="300"/>
                  <a:pt x="199" y="293"/>
                  <a:pt x="284" y="287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Group 144"/>
          <p:cNvGrpSpPr>
            <a:grpSpLocks/>
          </p:cNvGrpSpPr>
          <p:nvPr/>
        </p:nvGrpSpPr>
        <p:grpSpPr bwMode="auto">
          <a:xfrm>
            <a:off x="2273300" y="2840037"/>
            <a:ext cx="4430713" cy="833437"/>
            <a:chOff x="1423" y="1798"/>
            <a:chExt cx="2791" cy="525"/>
          </a:xfrm>
        </p:grpSpPr>
        <p:grpSp>
          <p:nvGrpSpPr>
            <p:cNvPr id="15370" name="Group 120"/>
            <p:cNvGrpSpPr>
              <a:grpSpLocks/>
            </p:cNvGrpSpPr>
            <p:nvPr/>
          </p:nvGrpSpPr>
          <p:grpSpPr bwMode="auto">
            <a:xfrm>
              <a:off x="3565" y="2018"/>
              <a:ext cx="470" cy="237"/>
              <a:chOff x="3273" y="1082"/>
              <a:chExt cx="470" cy="237"/>
            </a:xfrm>
          </p:grpSpPr>
          <p:sp>
            <p:nvSpPr>
              <p:cNvPr id="854137" name="Text Box 121"/>
              <p:cNvSpPr txBox="1">
                <a:spLocks noChangeArrowheads="1"/>
              </p:cNvSpPr>
              <p:nvPr/>
            </p:nvSpPr>
            <p:spPr bwMode="auto">
              <a:xfrm>
                <a:off x="3273" y="1082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4138" name="Text Box 122"/>
              <p:cNvSpPr txBox="1">
                <a:spLocks noChangeArrowheads="1"/>
              </p:cNvSpPr>
              <p:nvPr/>
            </p:nvSpPr>
            <p:spPr bwMode="auto">
              <a:xfrm>
                <a:off x="3508" y="1082"/>
                <a:ext cx="235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</p:grpSp>
        <p:grpSp>
          <p:nvGrpSpPr>
            <p:cNvPr id="15372" name="Group 129"/>
            <p:cNvGrpSpPr>
              <a:grpSpLocks/>
            </p:cNvGrpSpPr>
            <p:nvPr/>
          </p:nvGrpSpPr>
          <p:grpSpPr bwMode="auto">
            <a:xfrm>
              <a:off x="1423" y="1798"/>
              <a:ext cx="1130" cy="525"/>
              <a:chOff x="1132" y="1642"/>
              <a:chExt cx="1130" cy="525"/>
            </a:xfrm>
          </p:grpSpPr>
          <p:sp>
            <p:nvSpPr>
              <p:cNvPr id="854146" name="AutoShape 130"/>
              <p:cNvSpPr>
                <a:spLocks noChangeArrowheads="1"/>
              </p:cNvSpPr>
              <p:nvPr/>
            </p:nvSpPr>
            <p:spPr bwMode="auto">
              <a:xfrm>
                <a:off x="1165" y="1651"/>
                <a:ext cx="1068" cy="51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CC"/>
                  </a:gs>
                  <a:gs pos="100000">
                    <a:srgbClr val="FFFFCC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82" name="Text Box 131"/>
              <p:cNvSpPr txBox="1">
                <a:spLocks noChangeArrowheads="1"/>
              </p:cNvSpPr>
              <p:nvPr/>
            </p:nvSpPr>
            <p:spPr bwMode="auto">
              <a:xfrm>
                <a:off x="1815" y="1862"/>
                <a:ext cx="234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15383" name="Text Box 132"/>
              <p:cNvSpPr txBox="1">
                <a:spLocks noChangeArrowheads="1"/>
              </p:cNvSpPr>
              <p:nvPr/>
            </p:nvSpPr>
            <p:spPr bwMode="auto">
              <a:xfrm>
                <a:off x="1607" y="1642"/>
                <a:ext cx="65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err="1" smtClean="0">
                    <a:latin typeface="Courier New" pitchFamily="49" charset="0"/>
                  </a:rPr>
                  <a:t>mFirst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  <p:sp>
            <p:nvSpPr>
              <p:cNvPr id="15384" name="Text Box 133"/>
              <p:cNvSpPr txBox="1">
                <a:spLocks noChangeArrowheads="1"/>
              </p:cNvSpPr>
              <p:nvPr/>
            </p:nvSpPr>
            <p:spPr bwMode="auto">
              <a:xfrm>
                <a:off x="1227" y="1862"/>
                <a:ext cx="380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>
                    <a:latin typeface="Courier New" pitchFamily="49" charset="0"/>
                  </a:rPr>
                  <a:t>2</a:t>
                </a:r>
                <a:endParaRPr lang="th-TH" sz="1800" b="1">
                  <a:latin typeface="Courier New" pitchFamily="49" charset="0"/>
                </a:endParaRPr>
              </a:p>
            </p:txBody>
          </p:sp>
          <p:sp>
            <p:nvSpPr>
              <p:cNvPr id="15385" name="Text Box 134"/>
              <p:cNvSpPr txBox="1">
                <a:spLocks noChangeArrowheads="1"/>
              </p:cNvSpPr>
              <p:nvPr/>
            </p:nvSpPr>
            <p:spPr bwMode="auto">
              <a:xfrm>
                <a:off x="1132" y="1642"/>
                <a:ext cx="5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err="1" smtClean="0">
                    <a:latin typeface="Courier New" pitchFamily="49" charset="0"/>
                  </a:rPr>
                  <a:t>mSize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</p:grpSp>
        <p:sp>
          <p:nvSpPr>
            <p:cNvPr id="15373" name="Line 135"/>
            <p:cNvSpPr>
              <a:spLocks noChangeShapeType="1"/>
            </p:cNvSpPr>
            <p:nvPr/>
          </p:nvSpPr>
          <p:spPr bwMode="auto">
            <a:xfrm>
              <a:off x="2270" y="2124"/>
              <a:ext cx="49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375" name="Group 137"/>
            <p:cNvGrpSpPr>
              <a:grpSpLocks/>
            </p:cNvGrpSpPr>
            <p:nvPr/>
          </p:nvGrpSpPr>
          <p:grpSpPr bwMode="auto">
            <a:xfrm>
              <a:off x="2792" y="2001"/>
              <a:ext cx="470" cy="237"/>
              <a:chOff x="2500" y="1065"/>
              <a:chExt cx="470" cy="237"/>
            </a:xfrm>
          </p:grpSpPr>
          <p:sp>
            <p:nvSpPr>
              <p:cNvPr id="854154" name="Text Box 138"/>
              <p:cNvSpPr txBox="1">
                <a:spLocks noChangeArrowheads="1"/>
              </p:cNvSpPr>
              <p:nvPr/>
            </p:nvSpPr>
            <p:spPr bwMode="auto">
              <a:xfrm>
                <a:off x="2500" y="1065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4155" name="Text Box 139"/>
              <p:cNvSpPr txBox="1">
                <a:spLocks noChangeArrowheads="1"/>
              </p:cNvSpPr>
              <p:nvPr/>
            </p:nvSpPr>
            <p:spPr bwMode="auto">
              <a:xfrm>
                <a:off x="2735" y="1065"/>
                <a:ext cx="235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</p:grpSp>
        <p:sp>
          <p:nvSpPr>
            <p:cNvPr id="15377" name="Line 141"/>
            <p:cNvSpPr>
              <a:spLocks noChangeShapeType="1"/>
            </p:cNvSpPr>
            <p:nvPr/>
          </p:nvSpPr>
          <p:spPr bwMode="auto">
            <a:xfrm>
              <a:off x="3155" y="2148"/>
              <a:ext cx="39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Freeform 143"/>
            <p:cNvSpPr>
              <a:spLocks/>
            </p:cNvSpPr>
            <p:nvPr/>
          </p:nvSpPr>
          <p:spPr bwMode="auto">
            <a:xfrm>
              <a:off x="2595" y="1799"/>
              <a:ext cx="1619" cy="354"/>
            </a:xfrm>
            <a:custGeom>
              <a:avLst/>
              <a:gdLst>
                <a:gd name="T0" fmla="*/ 1331 w 1619"/>
                <a:gd name="T1" fmla="*/ 354 h 354"/>
                <a:gd name="T2" fmla="*/ 1534 w 1619"/>
                <a:gd name="T3" fmla="*/ 319 h 354"/>
                <a:gd name="T4" fmla="*/ 1526 w 1619"/>
                <a:gd name="T5" fmla="*/ 151 h 354"/>
                <a:gd name="T6" fmla="*/ 976 w 1619"/>
                <a:gd name="T7" fmla="*/ 35 h 354"/>
                <a:gd name="T8" fmla="*/ 312 w 1619"/>
                <a:gd name="T9" fmla="*/ 9 h 354"/>
                <a:gd name="T10" fmla="*/ 19 w 1619"/>
                <a:gd name="T11" fmla="*/ 89 h 354"/>
                <a:gd name="T12" fmla="*/ 196 w 1619"/>
                <a:gd name="T13" fmla="*/ 239 h 3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19"/>
                <a:gd name="T22" fmla="*/ 0 h 354"/>
                <a:gd name="T23" fmla="*/ 1619 w 1619"/>
                <a:gd name="T24" fmla="*/ 354 h 3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19" h="354">
                  <a:moveTo>
                    <a:pt x="1331" y="354"/>
                  </a:moveTo>
                  <a:cubicBezTo>
                    <a:pt x="1416" y="353"/>
                    <a:pt x="1502" y="353"/>
                    <a:pt x="1534" y="319"/>
                  </a:cubicBezTo>
                  <a:cubicBezTo>
                    <a:pt x="1566" y="285"/>
                    <a:pt x="1619" y="198"/>
                    <a:pt x="1526" y="151"/>
                  </a:cubicBezTo>
                  <a:cubicBezTo>
                    <a:pt x="1433" y="104"/>
                    <a:pt x="1178" y="59"/>
                    <a:pt x="976" y="35"/>
                  </a:cubicBezTo>
                  <a:cubicBezTo>
                    <a:pt x="774" y="11"/>
                    <a:pt x="471" y="0"/>
                    <a:pt x="312" y="9"/>
                  </a:cubicBezTo>
                  <a:cubicBezTo>
                    <a:pt x="153" y="18"/>
                    <a:pt x="38" y="51"/>
                    <a:pt x="19" y="89"/>
                  </a:cubicBezTo>
                  <a:cubicBezTo>
                    <a:pt x="0" y="127"/>
                    <a:pt x="98" y="183"/>
                    <a:pt x="196" y="239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Text Box 136"/>
            <p:cNvSpPr txBox="1">
              <a:spLocks noChangeArrowheads="1"/>
            </p:cNvSpPr>
            <p:nvPr/>
          </p:nvSpPr>
          <p:spPr bwMode="auto">
            <a:xfrm>
              <a:off x="2669" y="2014"/>
              <a:ext cx="4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 dirty="0">
                  <a:latin typeface="Courier New" pitchFamily="49" charset="0"/>
                </a:rPr>
                <a:t>"A"</a:t>
              </a:r>
              <a:endParaRPr lang="th-TH" sz="1800" b="1" dirty="0">
                <a:latin typeface="Courier New" pitchFamily="49" charset="0"/>
              </a:endParaRPr>
            </a:p>
          </p:txBody>
        </p:sp>
        <p:sp>
          <p:nvSpPr>
            <p:cNvPr id="15369" name="Text Box 119"/>
            <p:cNvSpPr txBox="1">
              <a:spLocks noChangeArrowheads="1"/>
            </p:cNvSpPr>
            <p:nvPr/>
          </p:nvSpPr>
          <p:spPr bwMode="auto">
            <a:xfrm>
              <a:off x="3448" y="2017"/>
              <a:ext cx="4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"B"</a:t>
              </a:r>
              <a:endParaRPr lang="th-TH" sz="1800" b="1">
                <a:latin typeface="Courier New" pitchFamily="49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4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54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54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54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54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54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54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54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54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54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54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54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4128" grpId="0" animBg="1"/>
      <p:bldP spid="854129" grpId="0" animBg="1"/>
      <p:bldP spid="85408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หัวข้อ</a:t>
            </a:r>
          </a:p>
        </p:txBody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การ</a:t>
            </a:r>
            <a:r>
              <a:rPr lang="th-TH" dirty="0" smtClean="0"/>
              <a:t>เก็บข้อมูลแบบรายการ</a:t>
            </a:r>
            <a:r>
              <a:rPr lang="th-TH" dirty="0" smtClean="0"/>
              <a:t>ด้วย</a:t>
            </a:r>
            <a:r>
              <a:rPr lang="th-TH" dirty="0" smtClean="0"/>
              <a:t>การโยงข้อมูล</a:t>
            </a:r>
          </a:p>
          <a:p>
            <a:pPr>
              <a:defRPr/>
            </a:pPr>
            <a:r>
              <a:rPr lang="th-TH" dirty="0" smtClean="0"/>
              <a:t>การโยงแบบไม่</a:t>
            </a:r>
            <a:r>
              <a:rPr lang="th-TH" dirty="0" smtClean="0"/>
              <a:t>มีปมหัว กับ แบบมี</a:t>
            </a:r>
            <a:r>
              <a:rPr lang="th-TH" dirty="0" smtClean="0"/>
              <a:t>ปม</a:t>
            </a:r>
            <a:r>
              <a:rPr lang="th-TH" dirty="0" smtClean="0"/>
              <a:t>หัว</a:t>
            </a:r>
            <a:endParaRPr lang="en-US" dirty="0" smtClean="0"/>
          </a:p>
          <a:p>
            <a:pPr>
              <a:defRPr/>
            </a:pPr>
            <a:r>
              <a:rPr lang="th-TH" dirty="0" smtClean="0"/>
              <a:t>การโยงแบบ</a:t>
            </a:r>
            <a:r>
              <a:rPr lang="th-TH" dirty="0"/>
              <a:t>ไม่</a:t>
            </a:r>
            <a:r>
              <a:rPr lang="th-TH" dirty="0" smtClean="0"/>
              <a:t>วน กับ แบบวน</a:t>
            </a:r>
          </a:p>
          <a:p>
            <a:pPr>
              <a:defRPr/>
            </a:pPr>
            <a:r>
              <a:rPr lang="th-TH" dirty="0" smtClean="0"/>
              <a:t>การโยงเดี่ยว กับ โยงคู่</a:t>
            </a:r>
            <a:endParaRPr lang="th-TH" dirty="0"/>
          </a:p>
          <a:p>
            <a:pPr>
              <a:defRPr/>
            </a:pPr>
            <a:r>
              <a:rPr lang="th-TH" dirty="0" smtClean="0"/>
              <a:t>คลาส </a:t>
            </a:r>
            <a:r>
              <a:rPr lang="en-US" dirty="0" smtClean="0"/>
              <a:t>list </a:t>
            </a:r>
            <a:r>
              <a:rPr lang="th-TH" dirty="0" smtClean="0"/>
              <a:t>ใช้รายการโยง</a:t>
            </a:r>
            <a:r>
              <a:rPr lang="th-TH" dirty="0"/>
              <a:t>คู่แบบวนที่มีปมหัว</a:t>
            </a:r>
          </a:p>
          <a:p>
            <a:pPr>
              <a:defRPr/>
            </a:pPr>
            <a:endParaRPr lang="th-TH" dirty="0" smtClean="0"/>
          </a:p>
          <a:p>
            <a:pPr marL="0" indent="0">
              <a:buNone/>
              <a:defRPr/>
            </a:pPr>
            <a:endParaRPr lang="th-TH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179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79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66763" y="1201738"/>
            <a:ext cx="7724094" cy="3693319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class node {</a:t>
            </a:r>
          </a:p>
          <a:p>
            <a:pPr>
              <a:spcBef>
                <a:spcPct val="0"/>
              </a:spcBef>
            </a:pP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protected: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T     data;</a:t>
            </a:r>
          </a:p>
          <a:p>
            <a:pPr>
              <a:spcBef>
                <a:spcPct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node *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prev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node *next;</a:t>
            </a:r>
          </a:p>
          <a:p>
            <a:pPr>
              <a:spcBef>
                <a:spcPct val="0"/>
              </a:spcBef>
            </a:pP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node() :</a:t>
            </a:r>
          </a:p>
          <a:p>
            <a:pPr>
              <a:spcBef>
                <a:spcPct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data( 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() ),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prev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(this), next(this)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{ }</a:t>
            </a:r>
          </a:p>
          <a:p>
            <a:pPr>
              <a:spcBef>
                <a:spcPct val="0"/>
              </a:spcBef>
            </a:pP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node(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const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T&amp; data, node*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prev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, node* next) :</a:t>
            </a:r>
          </a:p>
          <a:p>
            <a:pPr>
              <a:spcBef>
                <a:spcPct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data( T(data) ),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prev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prev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), next(next) { }</a:t>
            </a:r>
          </a:p>
          <a:p>
            <a:pPr>
              <a:spcBef>
                <a:spcPct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};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node </a:t>
            </a:r>
            <a:r>
              <a:rPr lang="en-US" dirty="0" smtClean="0"/>
              <a:t>: Doubly Linked Node</a:t>
            </a:r>
            <a:endParaRPr lang="th-TH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5014719" y="5077554"/>
            <a:ext cx="1406525" cy="938213"/>
            <a:chOff x="7008772" y="5584330"/>
            <a:chExt cx="1406525" cy="938213"/>
          </a:xfrm>
        </p:grpSpPr>
        <p:grpSp>
          <p:nvGrpSpPr>
            <p:cNvPr id="23" name="Group 15"/>
            <p:cNvGrpSpPr>
              <a:grpSpLocks/>
            </p:cNvGrpSpPr>
            <p:nvPr/>
          </p:nvGrpSpPr>
          <p:grpSpPr bwMode="auto">
            <a:xfrm>
              <a:off x="7284997" y="5847855"/>
              <a:ext cx="869950" cy="376238"/>
              <a:chOff x="4364" y="1185"/>
              <a:chExt cx="548" cy="237"/>
            </a:xfrm>
          </p:grpSpPr>
          <p:sp>
            <p:nvSpPr>
              <p:cNvPr id="25" name="Text Box 16"/>
              <p:cNvSpPr txBox="1">
                <a:spLocks noChangeArrowheads="1"/>
              </p:cNvSpPr>
              <p:nvPr/>
            </p:nvSpPr>
            <p:spPr bwMode="auto">
              <a:xfrm>
                <a:off x="4364" y="1185"/>
                <a:ext cx="157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26" name="Text Box 17"/>
              <p:cNvSpPr txBox="1">
                <a:spLocks noChangeArrowheads="1"/>
              </p:cNvSpPr>
              <p:nvPr/>
            </p:nvSpPr>
            <p:spPr bwMode="auto">
              <a:xfrm>
                <a:off x="4520" y="1185"/>
                <a:ext cx="235" cy="237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27" name="Text Box 18"/>
              <p:cNvSpPr txBox="1">
                <a:spLocks noChangeArrowheads="1"/>
              </p:cNvSpPr>
              <p:nvPr/>
            </p:nvSpPr>
            <p:spPr bwMode="auto">
              <a:xfrm>
                <a:off x="4755" y="1185"/>
                <a:ext cx="157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</p:grpSp>
        <p:sp>
          <p:nvSpPr>
            <p:cNvPr id="28" name="Freeform 53"/>
            <p:cNvSpPr>
              <a:spLocks/>
            </p:cNvSpPr>
            <p:nvPr/>
          </p:nvSpPr>
          <p:spPr bwMode="auto">
            <a:xfrm>
              <a:off x="7091322" y="5584330"/>
              <a:ext cx="1323975" cy="431800"/>
            </a:xfrm>
            <a:custGeom>
              <a:avLst/>
              <a:gdLst>
                <a:gd name="T0" fmla="*/ 592 w 834"/>
                <a:gd name="T1" fmla="*/ 272 h 272"/>
                <a:gd name="T2" fmla="*/ 789 w 834"/>
                <a:gd name="T3" fmla="*/ 238 h 272"/>
                <a:gd name="T4" fmla="*/ 824 w 834"/>
                <a:gd name="T5" fmla="*/ 143 h 272"/>
                <a:gd name="T6" fmla="*/ 729 w 834"/>
                <a:gd name="T7" fmla="*/ 49 h 272"/>
                <a:gd name="T8" fmla="*/ 480 w 834"/>
                <a:gd name="T9" fmla="*/ 6 h 272"/>
                <a:gd name="T10" fmla="*/ 230 w 834"/>
                <a:gd name="T11" fmla="*/ 14 h 272"/>
                <a:gd name="T12" fmla="*/ 59 w 834"/>
                <a:gd name="T13" fmla="*/ 23 h 272"/>
                <a:gd name="T14" fmla="*/ 7 w 834"/>
                <a:gd name="T15" fmla="*/ 100 h 272"/>
                <a:gd name="T16" fmla="*/ 102 w 834"/>
                <a:gd name="T17" fmla="*/ 177 h 2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34"/>
                <a:gd name="T28" fmla="*/ 0 h 272"/>
                <a:gd name="T29" fmla="*/ 834 w 834"/>
                <a:gd name="T30" fmla="*/ 272 h 2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34" h="272">
                  <a:moveTo>
                    <a:pt x="592" y="272"/>
                  </a:moveTo>
                  <a:cubicBezTo>
                    <a:pt x="671" y="266"/>
                    <a:pt x="750" y="260"/>
                    <a:pt x="789" y="238"/>
                  </a:cubicBezTo>
                  <a:cubicBezTo>
                    <a:pt x="828" y="216"/>
                    <a:pt x="834" y="174"/>
                    <a:pt x="824" y="143"/>
                  </a:cubicBezTo>
                  <a:cubicBezTo>
                    <a:pt x="814" y="112"/>
                    <a:pt x="786" y="72"/>
                    <a:pt x="729" y="49"/>
                  </a:cubicBezTo>
                  <a:cubicBezTo>
                    <a:pt x="672" y="26"/>
                    <a:pt x="563" y="12"/>
                    <a:pt x="480" y="6"/>
                  </a:cubicBezTo>
                  <a:cubicBezTo>
                    <a:pt x="397" y="0"/>
                    <a:pt x="300" y="11"/>
                    <a:pt x="230" y="14"/>
                  </a:cubicBezTo>
                  <a:cubicBezTo>
                    <a:pt x="160" y="17"/>
                    <a:pt x="96" y="9"/>
                    <a:pt x="59" y="23"/>
                  </a:cubicBezTo>
                  <a:cubicBezTo>
                    <a:pt x="22" y="37"/>
                    <a:pt x="0" y="74"/>
                    <a:pt x="7" y="100"/>
                  </a:cubicBezTo>
                  <a:cubicBezTo>
                    <a:pt x="14" y="126"/>
                    <a:pt x="58" y="151"/>
                    <a:pt x="102" y="177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54"/>
            <p:cNvSpPr>
              <a:spLocks/>
            </p:cNvSpPr>
            <p:nvPr/>
          </p:nvSpPr>
          <p:spPr bwMode="auto">
            <a:xfrm flipH="1" flipV="1">
              <a:off x="7008772" y="6090743"/>
              <a:ext cx="1323975" cy="431800"/>
            </a:xfrm>
            <a:custGeom>
              <a:avLst/>
              <a:gdLst>
                <a:gd name="T0" fmla="*/ 592 w 834"/>
                <a:gd name="T1" fmla="*/ 272 h 272"/>
                <a:gd name="T2" fmla="*/ 789 w 834"/>
                <a:gd name="T3" fmla="*/ 238 h 272"/>
                <a:gd name="T4" fmla="*/ 824 w 834"/>
                <a:gd name="T5" fmla="*/ 143 h 272"/>
                <a:gd name="T6" fmla="*/ 729 w 834"/>
                <a:gd name="T7" fmla="*/ 49 h 272"/>
                <a:gd name="T8" fmla="*/ 480 w 834"/>
                <a:gd name="T9" fmla="*/ 6 h 272"/>
                <a:gd name="T10" fmla="*/ 230 w 834"/>
                <a:gd name="T11" fmla="*/ 14 h 272"/>
                <a:gd name="T12" fmla="*/ 59 w 834"/>
                <a:gd name="T13" fmla="*/ 23 h 272"/>
                <a:gd name="T14" fmla="*/ 7 w 834"/>
                <a:gd name="T15" fmla="*/ 100 h 272"/>
                <a:gd name="T16" fmla="*/ 102 w 834"/>
                <a:gd name="T17" fmla="*/ 177 h 2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34"/>
                <a:gd name="T28" fmla="*/ 0 h 272"/>
                <a:gd name="T29" fmla="*/ 834 w 834"/>
                <a:gd name="T30" fmla="*/ 272 h 2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34" h="272">
                  <a:moveTo>
                    <a:pt x="592" y="272"/>
                  </a:moveTo>
                  <a:cubicBezTo>
                    <a:pt x="671" y="266"/>
                    <a:pt x="750" y="260"/>
                    <a:pt x="789" y="238"/>
                  </a:cubicBezTo>
                  <a:cubicBezTo>
                    <a:pt x="828" y="216"/>
                    <a:pt x="834" y="174"/>
                    <a:pt x="824" y="143"/>
                  </a:cubicBezTo>
                  <a:cubicBezTo>
                    <a:pt x="814" y="112"/>
                    <a:pt x="786" y="72"/>
                    <a:pt x="729" y="49"/>
                  </a:cubicBezTo>
                  <a:cubicBezTo>
                    <a:pt x="672" y="26"/>
                    <a:pt x="563" y="12"/>
                    <a:pt x="480" y="6"/>
                  </a:cubicBezTo>
                  <a:cubicBezTo>
                    <a:pt x="397" y="0"/>
                    <a:pt x="300" y="11"/>
                    <a:pt x="230" y="14"/>
                  </a:cubicBezTo>
                  <a:cubicBezTo>
                    <a:pt x="160" y="17"/>
                    <a:pt x="96" y="9"/>
                    <a:pt x="59" y="23"/>
                  </a:cubicBezTo>
                  <a:cubicBezTo>
                    <a:pt x="22" y="37"/>
                    <a:pt x="0" y="74"/>
                    <a:pt x="7" y="100"/>
                  </a:cubicBezTo>
                  <a:cubicBezTo>
                    <a:pt x="14" y="126"/>
                    <a:pt x="58" y="151"/>
                    <a:pt x="102" y="177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590580" y="5149057"/>
            <a:ext cx="1439009" cy="572337"/>
            <a:chOff x="4793954" y="5479563"/>
            <a:chExt cx="1439009" cy="572337"/>
          </a:xfrm>
        </p:grpSpPr>
        <p:grpSp>
          <p:nvGrpSpPr>
            <p:cNvPr id="30" name="Group 15"/>
            <p:cNvGrpSpPr>
              <a:grpSpLocks/>
            </p:cNvGrpSpPr>
            <p:nvPr/>
          </p:nvGrpSpPr>
          <p:grpSpPr bwMode="auto">
            <a:xfrm>
              <a:off x="5076186" y="5675662"/>
              <a:ext cx="869950" cy="376238"/>
              <a:chOff x="4364" y="1185"/>
              <a:chExt cx="548" cy="237"/>
            </a:xfrm>
          </p:grpSpPr>
          <p:sp>
            <p:nvSpPr>
              <p:cNvPr id="31" name="Text Box 16"/>
              <p:cNvSpPr txBox="1">
                <a:spLocks noChangeArrowheads="1"/>
              </p:cNvSpPr>
              <p:nvPr/>
            </p:nvSpPr>
            <p:spPr bwMode="auto">
              <a:xfrm>
                <a:off x="4364" y="1185"/>
                <a:ext cx="157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32" name="Text Box 17"/>
              <p:cNvSpPr txBox="1">
                <a:spLocks noChangeArrowheads="1"/>
              </p:cNvSpPr>
              <p:nvPr/>
            </p:nvSpPr>
            <p:spPr bwMode="auto">
              <a:xfrm>
                <a:off x="4520" y="1185"/>
                <a:ext cx="235" cy="237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4755" y="1185"/>
                <a:ext cx="157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</p:grpSp>
        <p:sp>
          <p:nvSpPr>
            <p:cNvPr id="35" name="Freeform 34"/>
            <p:cNvSpPr/>
            <p:nvPr/>
          </p:nvSpPr>
          <p:spPr bwMode="auto">
            <a:xfrm flipH="1">
              <a:off x="5799412" y="5479564"/>
              <a:ext cx="433551" cy="431729"/>
            </a:xfrm>
            <a:custGeom>
              <a:avLst/>
              <a:gdLst>
                <a:gd name="connsiteX0" fmla="*/ 402020 w 433551"/>
                <a:gd name="connsiteY0" fmla="*/ 421616 h 431729"/>
                <a:gd name="connsiteX1" fmla="*/ 128751 w 433551"/>
                <a:gd name="connsiteY1" fmla="*/ 421616 h 431729"/>
                <a:gd name="connsiteX2" fmla="*/ 23647 w 433551"/>
                <a:gd name="connsiteY2" fmla="*/ 316512 h 431729"/>
                <a:gd name="connsiteX3" fmla="*/ 2627 w 433551"/>
                <a:gd name="connsiteY3" fmla="*/ 169368 h 431729"/>
                <a:gd name="connsiteX4" fmla="*/ 65689 w 433551"/>
                <a:gd name="connsiteY4" fmla="*/ 11712 h 431729"/>
                <a:gd name="connsiteX5" fmla="*/ 286406 w 433551"/>
                <a:gd name="connsiteY5" fmla="*/ 32733 h 431729"/>
                <a:gd name="connsiteX6" fmla="*/ 433551 w 433551"/>
                <a:gd name="connsiteY6" fmla="*/ 200899 h 431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3551" h="431729">
                  <a:moveTo>
                    <a:pt x="402020" y="421616"/>
                  </a:moveTo>
                  <a:cubicBezTo>
                    <a:pt x="296916" y="430374"/>
                    <a:pt x="191813" y="439133"/>
                    <a:pt x="128751" y="421616"/>
                  </a:cubicBezTo>
                  <a:cubicBezTo>
                    <a:pt x="65689" y="404099"/>
                    <a:pt x="44668" y="358553"/>
                    <a:pt x="23647" y="316512"/>
                  </a:cubicBezTo>
                  <a:cubicBezTo>
                    <a:pt x="2626" y="274471"/>
                    <a:pt x="-4380" y="220168"/>
                    <a:pt x="2627" y="169368"/>
                  </a:cubicBezTo>
                  <a:cubicBezTo>
                    <a:pt x="9634" y="118568"/>
                    <a:pt x="18392" y="34484"/>
                    <a:pt x="65689" y="11712"/>
                  </a:cubicBezTo>
                  <a:cubicBezTo>
                    <a:pt x="112985" y="-11061"/>
                    <a:pt x="225096" y="1202"/>
                    <a:pt x="286406" y="32733"/>
                  </a:cubicBezTo>
                  <a:cubicBezTo>
                    <a:pt x="347716" y="64264"/>
                    <a:pt x="390633" y="132581"/>
                    <a:pt x="433551" y="200899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4793954" y="5479563"/>
              <a:ext cx="433551" cy="431729"/>
            </a:xfrm>
            <a:custGeom>
              <a:avLst/>
              <a:gdLst>
                <a:gd name="connsiteX0" fmla="*/ 402020 w 433551"/>
                <a:gd name="connsiteY0" fmla="*/ 421616 h 431729"/>
                <a:gd name="connsiteX1" fmla="*/ 128751 w 433551"/>
                <a:gd name="connsiteY1" fmla="*/ 421616 h 431729"/>
                <a:gd name="connsiteX2" fmla="*/ 23647 w 433551"/>
                <a:gd name="connsiteY2" fmla="*/ 316512 h 431729"/>
                <a:gd name="connsiteX3" fmla="*/ 2627 w 433551"/>
                <a:gd name="connsiteY3" fmla="*/ 169368 h 431729"/>
                <a:gd name="connsiteX4" fmla="*/ 65689 w 433551"/>
                <a:gd name="connsiteY4" fmla="*/ 11712 h 431729"/>
                <a:gd name="connsiteX5" fmla="*/ 286406 w 433551"/>
                <a:gd name="connsiteY5" fmla="*/ 32733 h 431729"/>
                <a:gd name="connsiteX6" fmla="*/ 433551 w 433551"/>
                <a:gd name="connsiteY6" fmla="*/ 200899 h 431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3551" h="431729">
                  <a:moveTo>
                    <a:pt x="402020" y="421616"/>
                  </a:moveTo>
                  <a:cubicBezTo>
                    <a:pt x="296916" y="430374"/>
                    <a:pt x="191813" y="439133"/>
                    <a:pt x="128751" y="421616"/>
                  </a:cubicBezTo>
                  <a:cubicBezTo>
                    <a:pt x="65689" y="404099"/>
                    <a:pt x="44668" y="358553"/>
                    <a:pt x="23647" y="316512"/>
                  </a:cubicBezTo>
                  <a:cubicBezTo>
                    <a:pt x="2626" y="274471"/>
                    <a:pt x="-4380" y="220168"/>
                    <a:pt x="2627" y="169368"/>
                  </a:cubicBezTo>
                  <a:cubicBezTo>
                    <a:pt x="9634" y="118568"/>
                    <a:pt x="18392" y="34484"/>
                    <a:pt x="65689" y="11712"/>
                  </a:cubicBezTo>
                  <a:cubicBezTo>
                    <a:pt x="112985" y="-11061"/>
                    <a:pt x="225096" y="1202"/>
                    <a:pt x="286406" y="32733"/>
                  </a:cubicBezTo>
                  <a:cubicBezTo>
                    <a:pt x="347716" y="64264"/>
                    <a:pt x="390633" y="132581"/>
                    <a:pt x="433551" y="200899"/>
                  </a:cubicBezTo>
                </a:path>
              </a:pathLst>
            </a:cu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0579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class list : </a:t>
            </a:r>
            <a:r>
              <a:rPr lang="th-TH" dirty="0" smtClean="0"/>
              <a:t>รายการ</a:t>
            </a:r>
            <a:r>
              <a:rPr lang="th-TH" dirty="0" smtClean="0"/>
              <a:t>โยงคู่แบบวนที่มีปมหัว</a:t>
            </a:r>
          </a:p>
        </p:txBody>
      </p:sp>
      <p:sp>
        <p:nvSpPr>
          <p:cNvPr id="862243" name="AutoShape 35"/>
          <p:cNvSpPr>
            <a:spLocks noChangeArrowheads="1"/>
          </p:cNvSpPr>
          <p:nvPr/>
        </p:nvSpPr>
        <p:spPr bwMode="auto">
          <a:xfrm>
            <a:off x="2363541" y="5675712"/>
            <a:ext cx="4432300" cy="422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FF"/>
              </a:gs>
              <a:gs pos="100000">
                <a:srgbClr val="FFCCFF">
                  <a:gamma/>
                  <a:shade val="8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2000">
                <a:sym typeface="Symbol" pitchFamily="18" charset="2"/>
              </a:rPr>
              <a:t>Circular doubly linked list with header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1664320" y="4537474"/>
            <a:ext cx="5873750" cy="922337"/>
            <a:chOff x="1198" y="3337"/>
            <a:chExt cx="3700" cy="581"/>
          </a:xfrm>
        </p:grpSpPr>
        <p:grpSp>
          <p:nvGrpSpPr>
            <p:cNvPr id="22550" name="Group 37"/>
            <p:cNvGrpSpPr>
              <a:grpSpLocks/>
            </p:cNvGrpSpPr>
            <p:nvPr/>
          </p:nvGrpSpPr>
          <p:grpSpPr bwMode="auto">
            <a:xfrm>
              <a:off x="1198" y="3337"/>
              <a:ext cx="3577" cy="525"/>
              <a:chOff x="1131" y="2195"/>
              <a:chExt cx="3577" cy="525"/>
            </a:xfrm>
          </p:grpSpPr>
          <p:grpSp>
            <p:nvGrpSpPr>
              <p:cNvPr id="22555" name="Group 40"/>
              <p:cNvGrpSpPr>
                <a:grpSpLocks/>
              </p:cNvGrpSpPr>
              <p:nvPr/>
            </p:nvGrpSpPr>
            <p:grpSpPr bwMode="auto">
              <a:xfrm>
                <a:off x="1131" y="2195"/>
                <a:ext cx="1130" cy="525"/>
                <a:chOff x="1132" y="1642"/>
                <a:chExt cx="1130" cy="525"/>
              </a:xfrm>
            </p:grpSpPr>
            <p:sp>
              <p:nvSpPr>
                <p:cNvPr id="862249" name="AutoShape 41"/>
                <p:cNvSpPr>
                  <a:spLocks noChangeArrowheads="1"/>
                </p:cNvSpPr>
                <p:nvPr/>
              </p:nvSpPr>
              <p:spPr bwMode="auto">
                <a:xfrm>
                  <a:off x="1165" y="1651"/>
                  <a:ext cx="1068" cy="516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CC"/>
                    </a:gs>
                    <a:gs pos="100000">
                      <a:srgbClr val="FFFFCC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576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815" y="1862"/>
                  <a:ext cx="234" cy="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CACACA"/>
                    </a:gs>
                    <a:gs pos="100000">
                      <a:srgbClr val="EAEAEA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endParaRPr lang="en-US" sz="1800" b="1">
                    <a:latin typeface="Courier New" pitchFamily="49" charset="0"/>
                  </a:endParaRPr>
                </a:p>
              </p:txBody>
            </p:sp>
            <p:sp>
              <p:nvSpPr>
                <p:cNvPr id="22577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607" y="1642"/>
                  <a:ext cx="655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800" b="1">
                      <a:latin typeface="Courier New" pitchFamily="49" charset="0"/>
                    </a:rPr>
                    <a:t>header</a:t>
                  </a:r>
                  <a:endParaRPr lang="th-TH" sz="1800" b="1">
                    <a:latin typeface="Courier New" pitchFamily="49" charset="0"/>
                  </a:endParaRPr>
                </a:p>
              </p:txBody>
            </p:sp>
            <p:sp>
              <p:nvSpPr>
                <p:cNvPr id="2257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227" y="1862"/>
                  <a:ext cx="380" cy="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CACACA"/>
                    </a:gs>
                    <a:gs pos="100000">
                      <a:srgbClr val="EAEAEA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800" b="1">
                      <a:latin typeface="Courier New" pitchFamily="49" charset="0"/>
                    </a:rPr>
                    <a:t>2</a:t>
                  </a:r>
                  <a:endParaRPr lang="th-TH" sz="1800" b="1">
                    <a:latin typeface="Courier New" pitchFamily="49" charset="0"/>
                  </a:endParaRPr>
                </a:p>
              </p:txBody>
            </p:sp>
            <p:sp>
              <p:nvSpPr>
                <p:cNvPr id="22579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132" y="1642"/>
                  <a:ext cx="58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800" b="1">
                      <a:latin typeface="Courier New" pitchFamily="49" charset="0"/>
                    </a:rPr>
                    <a:t>size</a:t>
                  </a:r>
                  <a:endParaRPr lang="th-TH" sz="1800" b="1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22556" name="Group 46"/>
              <p:cNvGrpSpPr>
                <a:grpSpLocks/>
              </p:cNvGrpSpPr>
              <p:nvPr/>
            </p:nvGrpSpPr>
            <p:grpSpPr bwMode="auto">
              <a:xfrm>
                <a:off x="2477" y="2414"/>
                <a:ext cx="552" cy="237"/>
                <a:chOff x="4360" y="1185"/>
                <a:chExt cx="552" cy="237"/>
              </a:xfrm>
            </p:grpSpPr>
            <p:sp>
              <p:nvSpPr>
                <p:cNvPr id="862255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360" y="1185"/>
                  <a:ext cx="157" cy="237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800" b="1">
                    <a:latin typeface="Courier New" pitchFamily="49" charset="0"/>
                  </a:endParaRPr>
                </a:p>
              </p:txBody>
            </p:sp>
            <p:sp>
              <p:nvSpPr>
                <p:cNvPr id="862256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520" y="1185"/>
                  <a:ext cx="235" cy="237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800" b="1">
                    <a:latin typeface="Courier New" pitchFamily="49" charset="0"/>
                  </a:endParaRPr>
                </a:p>
              </p:txBody>
            </p:sp>
            <p:sp>
              <p:nvSpPr>
                <p:cNvPr id="862257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4755" y="1185"/>
                  <a:ext cx="157" cy="237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800" b="1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22557" name="Group 50"/>
              <p:cNvGrpSpPr>
                <a:grpSpLocks/>
              </p:cNvGrpSpPr>
              <p:nvPr/>
            </p:nvGrpSpPr>
            <p:grpSpPr bwMode="auto">
              <a:xfrm>
                <a:off x="3311" y="2414"/>
                <a:ext cx="552" cy="237"/>
                <a:chOff x="4360" y="1185"/>
                <a:chExt cx="552" cy="237"/>
              </a:xfrm>
            </p:grpSpPr>
            <p:sp>
              <p:nvSpPr>
                <p:cNvPr id="862259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360" y="1185"/>
                  <a:ext cx="157" cy="237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800" b="1">
                    <a:latin typeface="Courier New" pitchFamily="49" charset="0"/>
                  </a:endParaRPr>
                </a:p>
              </p:txBody>
            </p:sp>
            <p:sp>
              <p:nvSpPr>
                <p:cNvPr id="862260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4520" y="1185"/>
                  <a:ext cx="235" cy="237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800" b="1" dirty="0" smtClean="0">
                      <a:latin typeface="Courier New" pitchFamily="49" charset="0"/>
                    </a:rPr>
                    <a:t>8</a:t>
                  </a:r>
                  <a:endParaRPr lang="en-US" sz="1800" b="1" dirty="0">
                    <a:latin typeface="Courier New" pitchFamily="49" charset="0"/>
                  </a:endParaRPr>
                </a:p>
              </p:txBody>
            </p:sp>
            <p:sp>
              <p:nvSpPr>
                <p:cNvPr id="86226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755" y="1185"/>
                  <a:ext cx="157" cy="237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800" b="1">
                    <a:latin typeface="Courier New" pitchFamily="49" charset="0"/>
                  </a:endParaRPr>
                </a:p>
              </p:txBody>
            </p:sp>
          </p:grpSp>
          <p:sp>
            <p:nvSpPr>
              <p:cNvPr id="22559" name="Freeform 55"/>
              <p:cNvSpPr>
                <a:spLocks/>
              </p:cNvSpPr>
              <p:nvPr/>
            </p:nvSpPr>
            <p:spPr bwMode="auto">
              <a:xfrm>
                <a:off x="2941" y="2434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0" name="Freeform 56"/>
              <p:cNvSpPr>
                <a:spLocks/>
              </p:cNvSpPr>
              <p:nvPr/>
            </p:nvSpPr>
            <p:spPr bwMode="auto">
              <a:xfrm>
                <a:off x="1961" y="2451"/>
                <a:ext cx="508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1" name="Freeform 57"/>
              <p:cNvSpPr>
                <a:spLocks/>
              </p:cNvSpPr>
              <p:nvPr/>
            </p:nvSpPr>
            <p:spPr bwMode="auto">
              <a:xfrm flipH="1" flipV="1">
                <a:off x="3032" y="2525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562" name="Group 58"/>
              <p:cNvGrpSpPr>
                <a:grpSpLocks/>
              </p:cNvGrpSpPr>
              <p:nvPr/>
            </p:nvGrpSpPr>
            <p:grpSpPr bwMode="auto">
              <a:xfrm>
                <a:off x="4156" y="2414"/>
                <a:ext cx="552" cy="237"/>
                <a:chOff x="4360" y="1185"/>
                <a:chExt cx="552" cy="237"/>
              </a:xfrm>
            </p:grpSpPr>
            <p:sp>
              <p:nvSpPr>
                <p:cNvPr id="86226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4360" y="1185"/>
                  <a:ext cx="157" cy="237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800" b="1">
                    <a:latin typeface="Courier New" pitchFamily="49" charset="0"/>
                  </a:endParaRPr>
                </a:p>
              </p:txBody>
            </p:sp>
            <p:sp>
              <p:nvSpPr>
                <p:cNvPr id="862268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4520" y="1185"/>
                  <a:ext cx="235" cy="237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800" b="1" dirty="0" smtClean="0">
                      <a:latin typeface="Courier New" pitchFamily="49" charset="0"/>
                    </a:rPr>
                    <a:t>3</a:t>
                  </a:r>
                  <a:endParaRPr lang="en-US" sz="1800" b="1" dirty="0">
                    <a:latin typeface="Courier New" pitchFamily="49" charset="0"/>
                  </a:endParaRPr>
                </a:p>
              </p:txBody>
            </p:sp>
            <p:sp>
              <p:nvSpPr>
                <p:cNvPr id="862269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4755" y="1185"/>
                  <a:ext cx="157" cy="237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800" b="1">
                    <a:latin typeface="Courier New" pitchFamily="49" charset="0"/>
                  </a:endParaRPr>
                </a:p>
              </p:txBody>
            </p:sp>
          </p:grpSp>
          <p:sp>
            <p:nvSpPr>
              <p:cNvPr id="22564" name="Freeform 63"/>
              <p:cNvSpPr>
                <a:spLocks/>
              </p:cNvSpPr>
              <p:nvPr/>
            </p:nvSpPr>
            <p:spPr bwMode="auto">
              <a:xfrm>
                <a:off x="3783" y="2434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5" name="Freeform 64"/>
              <p:cNvSpPr>
                <a:spLocks/>
              </p:cNvSpPr>
              <p:nvPr/>
            </p:nvSpPr>
            <p:spPr bwMode="auto">
              <a:xfrm flipH="1" flipV="1">
                <a:off x="3874" y="2525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51" name="Freeform 65"/>
            <p:cNvSpPr>
              <a:spLocks/>
            </p:cNvSpPr>
            <p:nvPr/>
          </p:nvSpPr>
          <p:spPr bwMode="auto">
            <a:xfrm>
              <a:off x="2421" y="3427"/>
              <a:ext cx="2476" cy="234"/>
            </a:xfrm>
            <a:custGeom>
              <a:avLst/>
              <a:gdLst>
                <a:gd name="T0" fmla="*/ 2271 w 2476"/>
                <a:gd name="T1" fmla="*/ 234 h 234"/>
                <a:gd name="T2" fmla="*/ 2435 w 2476"/>
                <a:gd name="T3" fmla="*/ 200 h 234"/>
                <a:gd name="T4" fmla="*/ 2469 w 2476"/>
                <a:gd name="T5" fmla="*/ 114 h 234"/>
                <a:gd name="T6" fmla="*/ 2392 w 2476"/>
                <a:gd name="T7" fmla="*/ 45 h 234"/>
                <a:gd name="T8" fmla="*/ 2245 w 2476"/>
                <a:gd name="T9" fmla="*/ 36 h 234"/>
                <a:gd name="T10" fmla="*/ 1240 w 2476"/>
                <a:gd name="T11" fmla="*/ 10 h 234"/>
                <a:gd name="T12" fmla="*/ 251 w 2476"/>
                <a:gd name="T13" fmla="*/ 10 h 234"/>
                <a:gd name="T14" fmla="*/ 53 w 2476"/>
                <a:gd name="T15" fmla="*/ 10 h 234"/>
                <a:gd name="T16" fmla="*/ 10 w 2476"/>
                <a:gd name="T17" fmla="*/ 71 h 234"/>
                <a:gd name="T18" fmla="*/ 113 w 2476"/>
                <a:gd name="T19" fmla="*/ 131 h 2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6"/>
                <a:gd name="T31" fmla="*/ 0 h 234"/>
                <a:gd name="T32" fmla="*/ 2476 w 2476"/>
                <a:gd name="T33" fmla="*/ 234 h 2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6" h="234">
                  <a:moveTo>
                    <a:pt x="2271" y="234"/>
                  </a:moveTo>
                  <a:cubicBezTo>
                    <a:pt x="2336" y="227"/>
                    <a:pt x="2402" y="220"/>
                    <a:pt x="2435" y="200"/>
                  </a:cubicBezTo>
                  <a:cubicBezTo>
                    <a:pt x="2468" y="180"/>
                    <a:pt x="2476" y="140"/>
                    <a:pt x="2469" y="114"/>
                  </a:cubicBezTo>
                  <a:cubicBezTo>
                    <a:pt x="2462" y="88"/>
                    <a:pt x="2429" y="58"/>
                    <a:pt x="2392" y="45"/>
                  </a:cubicBezTo>
                  <a:cubicBezTo>
                    <a:pt x="2355" y="32"/>
                    <a:pt x="2437" y="42"/>
                    <a:pt x="2245" y="36"/>
                  </a:cubicBezTo>
                  <a:cubicBezTo>
                    <a:pt x="2053" y="30"/>
                    <a:pt x="1572" y="14"/>
                    <a:pt x="1240" y="10"/>
                  </a:cubicBezTo>
                  <a:cubicBezTo>
                    <a:pt x="908" y="6"/>
                    <a:pt x="449" y="10"/>
                    <a:pt x="251" y="10"/>
                  </a:cubicBezTo>
                  <a:cubicBezTo>
                    <a:pt x="53" y="10"/>
                    <a:pt x="93" y="0"/>
                    <a:pt x="53" y="10"/>
                  </a:cubicBezTo>
                  <a:cubicBezTo>
                    <a:pt x="13" y="20"/>
                    <a:pt x="0" y="51"/>
                    <a:pt x="10" y="71"/>
                  </a:cubicBezTo>
                  <a:cubicBezTo>
                    <a:pt x="20" y="91"/>
                    <a:pt x="96" y="123"/>
                    <a:pt x="113" y="131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Freeform 66"/>
            <p:cNvSpPr>
              <a:spLocks/>
            </p:cNvSpPr>
            <p:nvPr/>
          </p:nvSpPr>
          <p:spPr bwMode="auto">
            <a:xfrm flipH="1" flipV="1">
              <a:off x="2422" y="3684"/>
              <a:ext cx="2476" cy="234"/>
            </a:xfrm>
            <a:custGeom>
              <a:avLst/>
              <a:gdLst>
                <a:gd name="T0" fmla="*/ 2271 w 2476"/>
                <a:gd name="T1" fmla="*/ 234 h 234"/>
                <a:gd name="T2" fmla="*/ 2435 w 2476"/>
                <a:gd name="T3" fmla="*/ 200 h 234"/>
                <a:gd name="T4" fmla="*/ 2469 w 2476"/>
                <a:gd name="T5" fmla="*/ 114 h 234"/>
                <a:gd name="T6" fmla="*/ 2392 w 2476"/>
                <a:gd name="T7" fmla="*/ 45 h 234"/>
                <a:gd name="T8" fmla="*/ 2245 w 2476"/>
                <a:gd name="T9" fmla="*/ 36 h 234"/>
                <a:gd name="T10" fmla="*/ 1240 w 2476"/>
                <a:gd name="T11" fmla="*/ 10 h 234"/>
                <a:gd name="T12" fmla="*/ 251 w 2476"/>
                <a:gd name="T13" fmla="*/ 10 h 234"/>
                <a:gd name="T14" fmla="*/ 53 w 2476"/>
                <a:gd name="T15" fmla="*/ 10 h 234"/>
                <a:gd name="T16" fmla="*/ 10 w 2476"/>
                <a:gd name="T17" fmla="*/ 71 h 234"/>
                <a:gd name="T18" fmla="*/ 113 w 2476"/>
                <a:gd name="T19" fmla="*/ 131 h 2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6"/>
                <a:gd name="T31" fmla="*/ 0 h 234"/>
                <a:gd name="T32" fmla="*/ 2476 w 2476"/>
                <a:gd name="T33" fmla="*/ 234 h 2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6" h="234">
                  <a:moveTo>
                    <a:pt x="2271" y="234"/>
                  </a:moveTo>
                  <a:cubicBezTo>
                    <a:pt x="2336" y="227"/>
                    <a:pt x="2402" y="220"/>
                    <a:pt x="2435" y="200"/>
                  </a:cubicBezTo>
                  <a:cubicBezTo>
                    <a:pt x="2468" y="180"/>
                    <a:pt x="2476" y="140"/>
                    <a:pt x="2469" y="114"/>
                  </a:cubicBezTo>
                  <a:cubicBezTo>
                    <a:pt x="2462" y="88"/>
                    <a:pt x="2429" y="58"/>
                    <a:pt x="2392" y="45"/>
                  </a:cubicBezTo>
                  <a:cubicBezTo>
                    <a:pt x="2355" y="32"/>
                    <a:pt x="2437" y="42"/>
                    <a:pt x="2245" y="36"/>
                  </a:cubicBezTo>
                  <a:cubicBezTo>
                    <a:pt x="2053" y="30"/>
                    <a:pt x="1572" y="14"/>
                    <a:pt x="1240" y="10"/>
                  </a:cubicBezTo>
                  <a:cubicBezTo>
                    <a:pt x="908" y="6"/>
                    <a:pt x="449" y="10"/>
                    <a:pt x="251" y="10"/>
                  </a:cubicBezTo>
                  <a:cubicBezTo>
                    <a:pt x="53" y="10"/>
                    <a:pt x="93" y="0"/>
                    <a:pt x="53" y="10"/>
                  </a:cubicBezTo>
                  <a:cubicBezTo>
                    <a:pt x="13" y="20"/>
                    <a:pt x="0" y="51"/>
                    <a:pt x="10" y="71"/>
                  </a:cubicBezTo>
                  <a:cubicBezTo>
                    <a:pt x="20" y="91"/>
                    <a:pt x="96" y="123"/>
                    <a:pt x="113" y="131"/>
                  </a:cubicBezTo>
                </a:path>
              </a:pathLst>
            </a:custGeom>
            <a:noFill/>
            <a:ln w="28575" cap="flat" cmpd="sng">
              <a:solidFill>
                <a:srgbClr val="003399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62211" name="Text Box 3"/>
          <p:cNvSpPr txBox="1">
            <a:spLocks noChangeArrowheads="1"/>
          </p:cNvSpPr>
          <p:nvPr/>
        </p:nvSpPr>
        <p:spPr bwMode="auto">
          <a:xfrm>
            <a:off x="228749" y="866951"/>
            <a:ext cx="8642120" cy="563231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template &lt;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typename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T&gt;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class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list 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protected: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    class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node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{ ... }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node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*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mHeader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 // pointer to a header node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public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list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()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    :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mHeader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 new node() ),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( 0 ) { 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list(list&lt;T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&gt;&amp; a)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: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mHeader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 new node() ),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( 0 ) 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for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(auto &amp; x : a)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push_back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(x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}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list&lt;T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&gt;&amp; operator=(list&lt;T&gt; other) 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std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::swap(this-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&gt;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mHeader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,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other.mHeader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std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::swap(this-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&gt;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,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other.mSize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return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*this;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}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~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list() 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clear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delete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mHeader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}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</p:txBody>
      </p: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5094372" y="5215193"/>
            <a:ext cx="1927231" cy="833437"/>
            <a:chOff x="1132" y="1642"/>
            <a:chExt cx="1214" cy="525"/>
          </a:xfrm>
        </p:grpSpPr>
        <p:sp>
          <p:nvSpPr>
            <p:cNvPr id="34" name="AutoShape 10"/>
            <p:cNvSpPr>
              <a:spLocks noChangeArrowheads="1"/>
            </p:cNvSpPr>
            <p:nvPr/>
          </p:nvSpPr>
          <p:spPr bwMode="auto">
            <a:xfrm>
              <a:off x="1165" y="1651"/>
              <a:ext cx="1068" cy="51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CC"/>
                </a:gs>
                <a:gs pos="100000">
                  <a:srgbClr val="FFFFCC">
                    <a:gamma/>
                    <a:shade val="76078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1815" y="1862"/>
              <a:ext cx="234" cy="237"/>
            </a:xfrm>
            <a:prstGeom prst="rect">
              <a:avLst/>
            </a:prstGeom>
            <a:gradFill rotWithShape="1">
              <a:gsLst>
                <a:gs pos="0">
                  <a:srgbClr val="CACACA"/>
                </a:gs>
                <a:gs pos="100000">
                  <a:srgbClr val="EAEAE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1605" y="1642"/>
              <a:ext cx="7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 err="1" smtClean="0">
                  <a:latin typeface="Courier New" pitchFamily="49" charset="0"/>
                </a:rPr>
                <a:t>mHeader</a:t>
              </a:r>
              <a:endParaRPr lang="th-TH" sz="1800" b="1" dirty="0">
                <a:latin typeface="Courier New" pitchFamily="49" charset="0"/>
              </a:endParaRPr>
            </a:p>
          </p:txBody>
        </p:sp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1227" y="1862"/>
              <a:ext cx="380" cy="237"/>
            </a:xfrm>
            <a:prstGeom prst="rect">
              <a:avLst/>
            </a:prstGeom>
            <a:gradFill rotWithShape="1">
              <a:gsLst>
                <a:gs pos="0">
                  <a:srgbClr val="CACACA"/>
                </a:gs>
                <a:gs pos="100000">
                  <a:srgbClr val="EAEAE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0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1132" y="1642"/>
              <a:ext cx="5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 dirty="0" err="1" smtClean="0">
                  <a:latin typeface="Courier New" pitchFamily="49" charset="0"/>
                </a:rPr>
                <a:t>mSize</a:t>
              </a:r>
              <a:endParaRPr lang="th-TH" sz="1800" b="1" dirty="0">
                <a:latin typeface="Courier New" pitchFamily="49" charset="0"/>
              </a:endParaRPr>
            </a:p>
          </p:txBody>
        </p:sp>
      </p:grpSp>
      <p:grpSp>
        <p:nvGrpSpPr>
          <p:cNvPr id="39" name="Group 55"/>
          <p:cNvGrpSpPr>
            <a:grpSpLocks/>
          </p:cNvGrpSpPr>
          <p:nvPr/>
        </p:nvGrpSpPr>
        <p:grpSpPr bwMode="auto">
          <a:xfrm>
            <a:off x="6411997" y="5562855"/>
            <a:ext cx="1695450" cy="376238"/>
            <a:chOff x="2612" y="3195"/>
            <a:chExt cx="1068" cy="237"/>
          </a:xfrm>
        </p:grpSpPr>
        <p:grpSp>
          <p:nvGrpSpPr>
            <p:cNvPr id="40" name="Group 15"/>
            <p:cNvGrpSpPr>
              <a:grpSpLocks/>
            </p:cNvGrpSpPr>
            <p:nvPr/>
          </p:nvGrpSpPr>
          <p:grpSpPr bwMode="auto">
            <a:xfrm>
              <a:off x="3128" y="3195"/>
              <a:ext cx="552" cy="237"/>
              <a:chOff x="4360" y="1185"/>
              <a:chExt cx="552" cy="237"/>
            </a:xfrm>
          </p:grpSpPr>
          <p:sp>
            <p:nvSpPr>
              <p:cNvPr id="42" name="Text Box 16"/>
              <p:cNvSpPr txBox="1">
                <a:spLocks noChangeArrowheads="1"/>
              </p:cNvSpPr>
              <p:nvPr/>
            </p:nvSpPr>
            <p:spPr bwMode="auto">
              <a:xfrm>
                <a:off x="4360" y="1185"/>
                <a:ext cx="157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43" name="Text Box 17"/>
              <p:cNvSpPr txBox="1">
                <a:spLocks noChangeArrowheads="1"/>
              </p:cNvSpPr>
              <p:nvPr/>
            </p:nvSpPr>
            <p:spPr bwMode="auto">
              <a:xfrm>
                <a:off x="4520" y="1185"/>
                <a:ext cx="235" cy="237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44" name="Text Box 18"/>
              <p:cNvSpPr txBox="1">
                <a:spLocks noChangeArrowheads="1"/>
              </p:cNvSpPr>
              <p:nvPr/>
            </p:nvSpPr>
            <p:spPr bwMode="auto">
              <a:xfrm>
                <a:off x="4755" y="1185"/>
                <a:ext cx="157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</p:grpSp>
        <p:sp>
          <p:nvSpPr>
            <p:cNvPr id="41" name="Freeform 25"/>
            <p:cNvSpPr>
              <a:spLocks/>
            </p:cNvSpPr>
            <p:nvPr/>
          </p:nvSpPr>
          <p:spPr bwMode="auto">
            <a:xfrm>
              <a:off x="2612" y="3232"/>
              <a:ext cx="508" cy="93"/>
            </a:xfrm>
            <a:custGeom>
              <a:avLst/>
              <a:gdLst>
                <a:gd name="T0" fmla="*/ 0 w 370"/>
                <a:gd name="T1" fmla="*/ 93 h 93"/>
                <a:gd name="T2" fmla="*/ 86 w 370"/>
                <a:gd name="T3" fmla="*/ 33 h 93"/>
                <a:gd name="T4" fmla="*/ 181 w 370"/>
                <a:gd name="T5" fmla="*/ 7 h 93"/>
                <a:gd name="T6" fmla="*/ 266 w 370"/>
                <a:gd name="T7" fmla="*/ 7 h 93"/>
                <a:gd name="T8" fmla="*/ 370 w 370"/>
                <a:gd name="T9" fmla="*/ 5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0"/>
                <a:gd name="T16" fmla="*/ 0 h 93"/>
                <a:gd name="T17" fmla="*/ 370 w 37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0" h="93">
                  <a:moveTo>
                    <a:pt x="0" y="93"/>
                  </a:moveTo>
                  <a:cubicBezTo>
                    <a:pt x="28" y="70"/>
                    <a:pt x="56" y="47"/>
                    <a:pt x="86" y="33"/>
                  </a:cubicBezTo>
                  <a:cubicBezTo>
                    <a:pt x="116" y="19"/>
                    <a:pt x="151" y="11"/>
                    <a:pt x="181" y="7"/>
                  </a:cubicBezTo>
                  <a:cubicBezTo>
                    <a:pt x="211" y="3"/>
                    <a:pt x="235" y="0"/>
                    <a:pt x="266" y="7"/>
                  </a:cubicBezTo>
                  <a:cubicBezTo>
                    <a:pt x="297" y="14"/>
                    <a:pt x="333" y="32"/>
                    <a:pt x="370" y="5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" name="Freeform 53"/>
          <p:cNvSpPr>
            <a:spLocks/>
          </p:cNvSpPr>
          <p:nvPr/>
        </p:nvSpPr>
        <p:spPr bwMode="auto">
          <a:xfrm>
            <a:off x="7043822" y="5299330"/>
            <a:ext cx="1323975" cy="431800"/>
          </a:xfrm>
          <a:custGeom>
            <a:avLst/>
            <a:gdLst>
              <a:gd name="T0" fmla="*/ 592 w 834"/>
              <a:gd name="T1" fmla="*/ 272 h 272"/>
              <a:gd name="T2" fmla="*/ 789 w 834"/>
              <a:gd name="T3" fmla="*/ 238 h 272"/>
              <a:gd name="T4" fmla="*/ 824 w 834"/>
              <a:gd name="T5" fmla="*/ 143 h 272"/>
              <a:gd name="T6" fmla="*/ 729 w 834"/>
              <a:gd name="T7" fmla="*/ 49 h 272"/>
              <a:gd name="T8" fmla="*/ 480 w 834"/>
              <a:gd name="T9" fmla="*/ 6 h 272"/>
              <a:gd name="T10" fmla="*/ 230 w 834"/>
              <a:gd name="T11" fmla="*/ 14 h 272"/>
              <a:gd name="T12" fmla="*/ 59 w 834"/>
              <a:gd name="T13" fmla="*/ 23 h 272"/>
              <a:gd name="T14" fmla="*/ 7 w 834"/>
              <a:gd name="T15" fmla="*/ 100 h 272"/>
              <a:gd name="T16" fmla="*/ 102 w 834"/>
              <a:gd name="T17" fmla="*/ 177 h 2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34"/>
              <a:gd name="T28" fmla="*/ 0 h 272"/>
              <a:gd name="T29" fmla="*/ 834 w 834"/>
              <a:gd name="T30" fmla="*/ 272 h 2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34" h="272">
                <a:moveTo>
                  <a:pt x="592" y="272"/>
                </a:moveTo>
                <a:cubicBezTo>
                  <a:pt x="671" y="266"/>
                  <a:pt x="750" y="260"/>
                  <a:pt x="789" y="238"/>
                </a:cubicBezTo>
                <a:cubicBezTo>
                  <a:pt x="828" y="216"/>
                  <a:pt x="834" y="174"/>
                  <a:pt x="824" y="143"/>
                </a:cubicBezTo>
                <a:cubicBezTo>
                  <a:pt x="814" y="112"/>
                  <a:pt x="786" y="72"/>
                  <a:pt x="729" y="49"/>
                </a:cubicBezTo>
                <a:cubicBezTo>
                  <a:pt x="672" y="26"/>
                  <a:pt x="563" y="12"/>
                  <a:pt x="480" y="6"/>
                </a:cubicBezTo>
                <a:cubicBezTo>
                  <a:pt x="397" y="0"/>
                  <a:pt x="300" y="11"/>
                  <a:pt x="230" y="14"/>
                </a:cubicBezTo>
                <a:cubicBezTo>
                  <a:pt x="160" y="17"/>
                  <a:pt x="96" y="9"/>
                  <a:pt x="59" y="23"/>
                </a:cubicBezTo>
                <a:cubicBezTo>
                  <a:pt x="22" y="37"/>
                  <a:pt x="0" y="74"/>
                  <a:pt x="7" y="100"/>
                </a:cubicBezTo>
                <a:cubicBezTo>
                  <a:pt x="14" y="126"/>
                  <a:pt x="58" y="151"/>
                  <a:pt x="102" y="177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6" name="Freeform 54"/>
          <p:cNvSpPr>
            <a:spLocks/>
          </p:cNvSpPr>
          <p:nvPr/>
        </p:nvSpPr>
        <p:spPr bwMode="auto">
          <a:xfrm flipH="1" flipV="1">
            <a:off x="6961272" y="5805743"/>
            <a:ext cx="1323975" cy="431800"/>
          </a:xfrm>
          <a:custGeom>
            <a:avLst/>
            <a:gdLst>
              <a:gd name="T0" fmla="*/ 592 w 834"/>
              <a:gd name="T1" fmla="*/ 272 h 272"/>
              <a:gd name="T2" fmla="*/ 789 w 834"/>
              <a:gd name="T3" fmla="*/ 238 h 272"/>
              <a:gd name="T4" fmla="*/ 824 w 834"/>
              <a:gd name="T5" fmla="*/ 143 h 272"/>
              <a:gd name="T6" fmla="*/ 729 w 834"/>
              <a:gd name="T7" fmla="*/ 49 h 272"/>
              <a:gd name="T8" fmla="*/ 480 w 834"/>
              <a:gd name="T9" fmla="*/ 6 h 272"/>
              <a:gd name="T10" fmla="*/ 230 w 834"/>
              <a:gd name="T11" fmla="*/ 14 h 272"/>
              <a:gd name="T12" fmla="*/ 59 w 834"/>
              <a:gd name="T13" fmla="*/ 23 h 272"/>
              <a:gd name="T14" fmla="*/ 7 w 834"/>
              <a:gd name="T15" fmla="*/ 100 h 272"/>
              <a:gd name="T16" fmla="*/ 102 w 834"/>
              <a:gd name="T17" fmla="*/ 177 h 2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34"/>
              <a:gd name="T28" fmla="*/ 0 h 272"/>
              <a:gd name="T29" fmla="*/ 834 w 834"/>
              <a:gd name="T30" fmla="*/ 272 h 2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34" h="272">
                <a:moveTo>
                  <a:pt x="592" y="272"/>
                </a:moveTo>
                <a:cubicBezTo>
                  <a:pt x="671" y="266"/>
                  <a:pt x="750" y="260"/>
                  <a:pt x="789" y="238"/>
                </a:cubicBezTo>
                <a:cubicBezTo>
                  <a:pt x="828" y="216"/>
                  <a:pt x="834" y="174"/>
                  <a:pt x="824" y="143"/>
                </a:cubicBezTo>
                <a:cubicBezTo>
                  <a:pt x="814" y="112"/>
                  <a:pt x="786" y="72"/>
                  <a:pt x="729" y="49"/>
                </a:cubicBezTo>
                <a:cubicBezTo>
                  <a:pt x="672" y="26"/>
                  <a:pt x="563" y="12"/>
                  <a:pt x="480" y="6"/>
                </a:cubicBezTo>
                <a:cubicBezTo>
                  <a:pt x="397" y="0"/>
                  <a:pt x="300" y="11"/>
                  <a:pt x="230" y="14"/>
                </a:cubicBezTo>
                <a:cubicBezTo>
                  <a:pt x="160" y="17"/>
                  <a:pt x="96" y="9"/>
                  <a:pt x="59" y="23"/>
                </a:cubicBezTo>
                <a:cubicBezTo>
                  <a:pt x="22" y="37"/>
                  <a:pt x="0" y="74"/>
                  <a:pt x="7" y="100"/>
                </a:cubicBezTo>
                <a:cubicBezTo>
                  <a:pt x="14" y="126"/>
                  <a:pt x="58" y="151"/>
                  <a:pt x="102" y="177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บริการของ </a:t>
            </a:r>
            <a:r>
              <a:rPr lang="en-US" dirty="0" smtClean="0"/>
              <a:t>list</a:t>
            </a:r>
            <a:endParaRPr lang="th-TH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01881" y="855076"/>
            <a:ext cx="8775865" cy="53553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class list 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...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public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bool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empty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()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{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return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== 0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; }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size()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{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return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;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&amp;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front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() { return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mHeader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-&gt;next-&gt;data; 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&amp;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back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()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{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return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mHeader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-&gt;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prev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-&gt;data;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}</a:t>
            </a:r>
            <a:endParaRPr lang="th-TH" sz="1800" b="1" dirty="0" smtClean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void  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push_back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const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T&amp; element)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insert(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mHeader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, element);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}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void  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push_front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const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T&amp; element)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insert(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mHeader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-&gt;next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, element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}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void  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pop_back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() 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erase(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mHeader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-&gt;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prev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void  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pop_front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() 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erase(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mHeader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-&gt;next);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}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822902" y="5237026"/>
            <a:ext cx="5131090" cy="847105"/>
            <a:chOff x="1768475" y="4259266"/>
            <a:chExt cx="5873750" cy="922334"/>
          </a:xfrm>
        </p:grpSpPr>
        <p:grpSp>
          <p:nvGrpSpPr>
            <p:cNvPr id="4" name="Group 117"/>
            <p:cNvGrpSpPr>
              <a:grpSpLocks/>
            </p:cNvGrpSpPr>
            <p:nvPr/>
          </p:nvGrpSpPr>
          <p:grpSpPr bwMode="auto">
            <a:xfrm>
              <a:off x="1768475" y="4259266"/>
              <a:ext cx="5678488" cy="833438"/>
              <a:chOff x="1131" y="2195"/>
              <a:chExt cx="3577" cy="525"/>
            </a:xfrm>
          </p:grpSpPr>
          <p:grpSp>
            <p:nvGrpSpPr>
              <p:cNvPr id="5" name="Group 75"/>
              <p:cNvGrpSpPr>
                <a:grpSpLocks/>
              </p:cNvGrpSpPr>
              <p:nvPr/>
            </p:nvGrpSpPr>
            <p:grpSpPr bwMode="auto">
              <a:xfrm>
                <a:off x="1131" y="2195"/>
                <a:ext cx="1268" cy="525"/>
                <a:chOff x="1132" y="1642"/>
                <a:chExt cx="1268" cy="525"/>
              </a:xfrm>
            </p:grpSpPr>
            <p:sp>
              <p:nvSpPr>
                <p:cNvPr id="25" name="AutoShape 76"/>
                <p:cNvSpPr>
                  <a:spLocks noChangeArrowheads="1"/>
                </p:cNvSpPr>
                <p:nvPr/>
              </p:nvSpPr>
              <p:spPr bwMode="auto">
                <a:xfrm>
                  <a:off x="1165" y="1651"/>
                  <a:ext cx="1149" cy="516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CC"/>
                    </a:gs>
                    <a:gs pos="100000">
                      <a:srgbClr val="FFFFCC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/>
                </a:p>
              </p:txBody>
            </p:sp>
            <p:sp>
              <p:nvSpPr>
                <p:cNvPr id="26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815" y="1862"/>
                  <a:ext cx="234" cy="230"/>
                </a:xfrm>
                <a:prstGeom prst="rect">
                  <a:avLst/>
                </a:prstGeom>
                <a:gradFill rotWithShape="1">
                  <a:gsLst>
                    <a:gs pos="0">
                      <a:srgbClr val="CACACA"/>
                    </a:gs>
                    <a:gs pos="100000">
                      <a:srgbClr val="EAEAEA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7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1606" y="1642"/>
                  <a:ext cx="79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b="1" dirty="0" err="1" smtClean="0">
                      <a:latin typeface="Courier New" pitchFamily="49" charset="0"/>
                    </a:rPr>
                    <a:t>mHeader</a:t>
                  </a:r>
                  <a:endParaRPr lang="th-TH" sz="1600" b="1" dirty="0">
                    <a:latin typeface="Courier New" pitchFamily="49" charset="0"/>
                  </a:endParaRPr>
                </a:p>
              </p:txBody>
            </p:sp>
            <p:sp>
              <p:nvSpPr>
                <p:cNvPr id="28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1227" y="1862"/>
                  <a:ext cx="380" cy="230"/>
                </a:xfrm>
                <a:prstGeom prst="rect">
                  <a:avLst/>
                </a:prstGeom>
                <a:gradFill rotWithShape="1">
                  <a:gsLst>
                    <a:gs pos="0">
                      <a:srgbClr val="CACACA"/>
                    </a:gs>
                    <a:gs pos="100000">
                      <a:srgbClr val="EAEAEA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</a:rPr>
                    <a:t>2</a:t>
                  </a:r>
                  <a:endParaRPr lang="th-TH" sz="1600" b="1">
                    <a:latin typeface="Courier New" pitchFamily="49" charset="0"/>
                  </a:endParaRPr>
                </a:p>
              </p:txBody>
            </p:sp>
            <p:sp>
              <p:nvSpPr>
                <p:cNvPr id="29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1132" y="1642"/>
                  <a:ext cx="582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600" b="1" dirty="0" err="1" smtClean="0">
                      <a:latin typeface="Courier New" pitchFamily="49" charset="0"/>
                    </a:rPr>
                    <a:t>mSize</a:t>
                  </a:r>
                  <a:endParaRPr lang="th-TH" sz="1600" b="1" dirty="0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6" name="Group 81"/>
              <p:cNvGrpSpPr>
                <a:grpSpLocks/>
              </p:cNvGrpSpPr>
              <p:nvPr/>
            </p:nvGrpSpPr>
            <p:grpSpPr bwMode="auto">
              <a:xfrm>
                <a:off x="2486" y="2414"/>
                <a:ext cx="543" cy="230"/>
                <a:chOff x="4369" y="1185"/>
                <a:chExt cx="543" cy="230"/>
              </a:xfrm>
            </p:grpSpPr>
            <p:sp>
              <p:nvSpPr>
                <p:cNvPr id="22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4369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520" y="1185"/>
                  <a:ext cx="235" cy="230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4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4755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7" name="Group 85"/>
              <p:cNvGrpSpPr>
                <a:grpSpLocks/>
              </p:cNvGrpSpPr>
              <p:nvPr/>
            </p:nvGrpSpPr>
            <p:grpSpPr bwMode="auto">
              <a:xfrm>
                <a:off x="3318" y="2414"/>
                <a:ext cx="545" cy="230"/>
                <a:chOff x="4367" y="1185"/>
                <a:chExt cx="545" cy="230"/>
              </a:xfrm>
            </p:grpSpPr>
            <p:sp>
              <p:nvSpPr>
                <p:cNvPr id="19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4367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0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4520" y="1185"/>
                  <a:ext cx="235" cy="23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1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4755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</p:grpSp>
          <p:sp>
            <p:nvSpPr>
              <p:cNvPr id="8" name="Freeform 96"/>
              <p:cNvSpPr>
                <a:spLocks/>
              </p:cNvSpPr>
              <p:nvPr/>
            </p:nvSpPr>
            <p:spPr bwMode="auto">
              <a:xfrm>
                <a:off x="2941" y="2434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9" name="Freeform 97"/>
              <p:cNvSpPr>
                <a:spLocks/>
              </p:cNvSpPr>
              <p:nvPr/>
            </p:nvSpPr>
            <p:spPr bwMode="auto">
              <a:xfrm>
                <a:off x="1961" y="2451"/>
                <a:ext cx="508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0" name="Freeform 98"/>
              <p:cNvSpPr>
                <a:spLocks/>
              </p:cNvSpPr>
              <p:nvPr/>
            </p:nvSpPr>
            <p:spPr bwMode="auto">
              <a:xfrm flipH="1" flipV="1">
                <a:off x="3032" y="2525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grpSp>
            <p:nvGrpSpPr>
              <p:cNvPr id="11" name="Group 99"/>
              <p:cNvGrpSpPr>
                <a:grpSpLocks/>
              </p:cNvGrpSpPr>
              <p:nvPr/>
            </p:nvGrpSpPr>
            <p:grpSpPr bwMode="auto">
              <a:xfrm>
                <a:off x="4163" y="2414"/>
                <a:ext cx="545" cy="230"/>
                <a:chOff x="4367" y="1185"/>
                <a:chExt cx="545" cy="230"/>
              </a:xfrm>
            </p:grpSpPr>
            <p:sp>
              <p:nvSpPr>
                <p:cNvPr id="16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4367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17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520" y="1185"/>
                  <a:ext cx="235" cy="23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18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4755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</p:grpSp>
          <p:sp>
            <p:nvSpPr>
              <p:cNvPr id="12" name="Freeform 110"/>
              <p:cNvSpPr>
                <a:spLocks/>
              </p:cNvSpPr>
              <p:nvPr/>
            </p:nvSpPr>
            <p:spPr bwMode="auto">
              <a:xfrm>
                <a:off x="3783" y="2434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3" name="Freeform 111"/>
              <p:cNvSpPr>
                <a:spLocks/>
              </p:cNvSpPr>
              <p:nvPr/>
            </p:nvSpPr>
            <p:spPr bwMode="auto">
              <a:xfrm flipH="1" flipV="1">
                <a:off x="3874" y="2525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4" name="Text Box 89"/>
              <p:cNvSpPr txBox="1">
                <a:spLocks noChangeArrowheads="1"/>
              </p:cNvSpPr>
              <p:nvPr/>
            </p:nvSpPr>
            <p:spPr bwMode="auto">
              <a:xfrm>
                <a:off x="3398" y="2407"/>
                <a:ext cx="3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 New" pitchFamily="49" charset="0"/>
                  </a:rPr>
                  <a:t>A</a:t>
                </a:r>
                <a:endParaRPr lang="th-TH" sz="1600" b="1" dirty="0">
                  <a:latin typeface="Courier New" pitchFamily="49" charset="0"/>
                </a:endParaRPr>
              </a:p>
            </p:txBody>
          </p:sp>
          <p:sp>
            <p:nvSpPr>
              <p:cNvPr id="15" name="Text Box 103"/>
              <p:cNvSpPr txBox="1">
                <a:spLocks noChangeArrowheads="1"/>
              </p:cNvSpPr>
              <p:nvPr/>
            </p:nvSpPr>
            <p:spPr bwMode="auto">
              <a:xfrm>
                <a:off x="4243" y="2407"/>
                <a:ext cx="3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 New" pitchFamily="49" charset="0"/>
                  </a:rPr>
                  <a:t>B</a:t>
                </a:r>
                <a:endParaRPr lang="th-TH" sz="1600" b="1" dirty="0">
                  <a:latin typeface="Courier New" pitchFamily="49" charset="0"/>
                </a:endParaRPr>
              </a:p>
            </p:txBody>
          </p:sp>
        </p:grpSp>
        <p:sp>
          <p:nvSpPr>
            <p:cNvPr id="30" name="Freeform 112"/>
            <p:cNvSpPr>
              <a:spLocks/>
            </p:cNvSpPr>
            <p:nvPr/>
          </p:nvSpPr>
          <p:spPr bwMode="auto">
            <a:xfrm>
              <a:off x="3709988" y="4402138"/>
              <a:ext cx="3930650" cy="371475"/>
            </a:xfrm>
            <a:custGeom>
              <a:avLst/>
              <a:gdLst>
                <a:gd name="T0" fmla="*/ 2271 w 2476"/>
                <a:gd name="T1" fmla="*/ 234 h 234"/>
                <a:gd name="T2" fmla="*/ 2435 w 2476"/>
                <a:gd name="T3" fmla="*/ 200 h 234"/>
                <a:gd name="T4" fmla="*/ 2469 w 2476"/>
                <a:gd name="T5" fmla="*/ 114 h 234"/>
                <a:gd name="T6" fmla="*/ 2392 w 2476"/>
                <a:gd name="T7" fmla="*/ 45 h 234"/>
                <a:gd name="T8" fmla="*/ 2245 w 2476"/>
                <a:gd name="T9" fmla="*/ 36 h 234"/>
                <a:gd name="T10" fmla="*/ 1240 w 2476"/>
                <a:gd name="T11" fmla="*/ 10 h 234"/>
                <a:gd name="T12" fmla="*/ 251 w 2476"/>
                <a:gd name="T13" fmla="*/ 10 h 234"/>
                <a:gd name="T14" fmla="*/ 53 w 2476"/>
                <a:gd name="T15" fmla="*/ 10 h 234"/>
                <a:gd name="T16" fmla="*/ 10 w 2476"/>
                <a:gd name="T17" fmla="*/ 71 h 234"/>
                <a:gd name="T18" fmla="*/ 113 w 2476"/>
                <a:gd name="T19" fmla="*/ 131 h 2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6"/>
                <a:gd name="T31" fmla="*/ 0 h 234"/>
                <a:gd name="T32" fmla="*/ 2476 w 2476"/>
                <a:gd name="T33" fmla="*/ 234 h 2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6" h="234">
                  <a:moveTo>
                    <a:pt x="2271" y="234"/>
                  </a:moveTo>
                  <a:cubicBezTo>
                    <a:pt x="2336" y="227"/>
                    <a:pt x="2402" y="220"/>
                    <a:pt x="2435" y="200"/>
                  </a:cubicBezTo>
                  <a:cubicBezTo>
                    <a:pt x="2468" y="180"/>
                    <a:pt x="2476" y="140"/>
                    <a:pt x="2469" y="114"/>
                  </a:cubicBezTo>
                  <a:cubicBezTo>
                    <a:pt x="2462" y="88"/>
                    <a:pt x="2429" y="58"/>
                    <a:pt x="2392" y="45"/>
                  </a:cubicBezTo>
                  <a:cubicBezTo>
                    <a:pt x="2355" y="32"/>
                    <a:pt x="2437" y="42"/>
                    <a:pt x="2245" y="36"/>
                  </a:cubicBezTo>
                  <a:cubicBezTo>
                    <a:pt x="2053" y="30"/>
                    <a:pt x="1572" y="14"/>
                    <a:pt x="1240" y="10"/>
                  </a:cubicBezTo>
                  <a:cubicBezTo>
                    <a:pt x="908" y="6"/>
                    <a:pt x="449" y="10"/>
                    <a:pt x="251" y="10"/>
                  </a:cubicBezTo>
                  <a:cubicBezTo>
                    <a:pt x="53" y="10"/>
                    <a:pt x="93" y="0"/>
                    <a:pt x="53" y="10"/>
                  </a:cubicBezTo>
                  <a:cubicBezTo>
                    <a:pt x="13" y="20"/>
                    <a:pt x="0" y="51"/>
                    <a:pt x="10" y="71"/>
                  </a:cubicBezTo>
                  <a:cubicBezTo>
                    <a:pt x="20" y="91"/>
                    <a:pt x="96" y="123"/>
                    <a:pt x="113" y="131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31" name="Freeform 113"/>
            <p:cNvSpPr>
              <a:spLocks/>
            </p:cNvSpPr>
            <p:nvPr/>
          </p:nvSpPr>
          <p:spPr bwMode="auto">
            <a:xfrm flipH="1" flipV="1">
              <a:off x="3711575" y="4810125"/>
              <a:ext cx="3930650" cy="371475"/>
            </a:xfrm>
            <a:custGeom>
              <a:avLst/>
              <a:gdLst>
                <a:gd name="T0" fmla="*/ 2271 w 2476"/>
                <a:gd name="T1" fmla="*/ 234 h 234"/>
                <a:gd name="T2" fmla="*/ 2435 w 2476"/>
                <a:gd name="T3" fmla="*/ 200 h 234"/>
                <a:gd name="T4" fmla="*/ 2469 w 2476"/>
                <a:gd name="T5" fmla="*/ 114 h 234"/>
                <a:gd name="T6" fmla="*/ 2392 w 2476"/>
                <a:gd name="T7" fmla="*/ 45 h 234"/>
                <a:gd name="T8" fmla="*/ 2245 w 2476"/>
                <a:gd name="T9" fmla="*/ 36 h 234"/>
                <a:gd name="T10" fmla="*/ 1240 w 2476"/>
                <a:gd name="T11" fmla="*/ 10 h 234"/>
                <a:gd name="T12" fmla="*/ 251 w 2476"/>
                <a:gd name="T13" fmla="*/ 10 h 234"/>
                <a:gd name="T14" fmla="*/ 53 w 2476"/>
                <a:gd name="T15" fmla="*/ 10 h 234"/>
                <a:gd name="T16" fmla="*/ 10 w 2476"/>
                <a:gd name="T17" fmla="*/ 71 h 234"/>
                <a:gd name="T18" fmla="*/ 113 w 2476"/>
                <a:gd name="T19" fmla="*/ 131 h 2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6"/>
                <a:gd name="T31" fmla="*/ 0 h 234"/>
                <a:gd name="T32" fmla="*/ 2476 w 2476"/>
                <a:gd name="T33" fmla="*/ 234 h 2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6" h="234">
                  <a:moveTo>
                    <a:pt x="2271" y="234"/>
                  </a:moveTo>
                  <a:cubicBezTo>
                    <a:pt x="2336" y="227"/>
                    <a:pt x="2402" y="220"/>
                    <a:pt x="2435" y="200"/>
                  </a:cubicBezTo>
                  <a:cubicBezTo>
                    <a:pt x="2468" y="180"/>
                    <a:pt x="2476" y="140"/>
                    <a:pt x="2469" y="114"/>
                  </a:cubicBezTo>
                  <a:cubicBezTo>
                    <a:pt x="2462" y="88"/>
                    <a:pt x="2429" y="58"/>
                    <a:pt x="2392" y="45"/>
                  </a:cubicBezTo>
                  <a:cubicBezTo>
                    <a:pt x="2355" y="32"/>
                    <a:pt x="2437" y="42"/>
                    <a:pt x="2245" y="36"/>
                  </a:cubicBezTo>
                  <a:cubicBezTo>
                    <a:pt x="2053" y="30"/>
                    <a:pt x="1572" y="14"/>
                    <a:pt x="1240" y="10"/>
                  </a:cubicBezTo>
                  <a:cubicBezTo>
                    <a:pt x="908" y="6"/>
                    <a:pt x="449" y="10"/>
                    <a:pt x="251" y="10"/>
                  </a:cubicBezTo>
                  <a:cubicBezTo>
                    <a:pt x="53" y="10"/>
                    <a:pt x="93" y="0"/>
                    <a:pt x="53" y="10"/>
                  </a:cubicBezTo>
                  <a:cubicBezTo>
                    <a:pt x="13" y="20"/>
                    <a:pt x="0" y="51"/>
                    <a:pt x="10" y="71"/>
                  </a:cubicBezTo>
                  <a:cubicBezTo>
                    <a:pt x="20" y="91"/>
                    <a:pt x="96" y="123"/>
                    <a:pt x="113" y="131"/>
                  </a:cubicBezTo>
                </a:path>
              </a:pathLst>
            </a:custGeom>
            <a:noFill/>
            <a:ln w="28575" cap="flat" cmpd="sng">
              <a:solidFill>
                <a:srgbClr val="003399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57941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บริการของ </a:t>
            </a:r>
            <a:r>
              <a:rPr lang="en-US" dirty="0" smtClean="0"/>
              <a:t>list</a:t>
            </a:r>
            <a:endParaRPr lang="th-TH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01881" y="855076"/>
            <a:ext cx="8775865" cy="563231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class list 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protected: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...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class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list_iterator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{ ... }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public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typedef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list_iterator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iterator;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iterator begin()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return iterator(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mHeader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-&gt;next);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iterator end() 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return iterator(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mHeader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void clear()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while (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&gt; 0) erase(begin());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iterator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insert(iterator it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,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const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T&amp; element)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{ ...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iterator erase (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iterator it)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            { ... }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692274" y="1009409"/>
            <a:ext cx="5131090" cy="847105"/>
            <a:chOff x="1768475" y="4259266"/>
            <a:chExt cx="5873750" cy="922334"/>
          </a:xfrm>
        </p:grpSpPr>
        <p:grpSp>
          <p:nvGrpSpPr>
            <p:cNvPr id="4" name="Group 117"/>
            <p:cNvGrpSpPr>
              <a:grpSpLocks/>
            </p:cNvGrpSpPr>
            <p:nvPr/>
          </p:nvGrpSpPr>
          <p:grpSpPr bwMode="auto">
            <a:xfrm>
              <a:off x="1768475" y="4259266"/>
              <a:ext cx="5678488" cy="833438"/>
              <a:chOff x="1131" y="2195"/>
              <a:chExt cx="3577" cy="525"/>
            </a:xfrm>
          </p:grpSpPr>
          <p:grpSp>
            <p:nvGrpSpPr>
              <p:cNvPr id="5" name="Group 75"/>
              <p:cNvGrpSpPr>
                <a:grpSpLocks/>
              </p:cNvGrpSpPr>
              <p:nvPr/>
            </p:nvGrpSpPr>
            <p:grpSpPr bwMode="auto">
              <a:xfrm>
                <a:off x="1131" y="2195"/>
                <a:ext cx="1268" cy="525"/>
                <a:chOff x="1132" y="1642"/>
                <a:chExt cx="1268" cy="525"/>
              </a:xfrm>
            </p:grpSpPr>
            <p:sp>
              <p:nvSpPr>
                <p:cNvPr id="25" name="AutoShape 76"/>
                <p:cNvSpPr>
                  <a:spLocks noChangeArrowheads="1"/>
                </p:cNvSpPr>
                <p:nvPr/>
              </p:nvSpPr>
              <p:spPr bwMode="auto">
                <a:xfrm>
                  <a:off x="1165" y="1651"/>
                  <a:ext cx="1149" cy="516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CC"/>
                    </a:gs>
                    <a:gs pos="100000">
                      <a:srgbClr val="FFFFCC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/>
                </a:p>
              </p:txBody>
            </p:sp>
            <p:sp>
              <p:nvSpPr>
                <p:cNvPr id="26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815" y="1862"/>
                  <a:ext cx="234" cy="230"/>
                </a:xfrm>
                <a:prstGeom prst="rect">
                  <a:avLst/>
                </a:prstGeom>
                <a:gradFill rotWithShape="1">
                  <a:gsLst>
                    <a:gs pos="0">
                      <a:srgbClr val="CACACA"/>
                    </a:gs>
                    <a:gs pos="100000">
                      <a:srgbClr val="EAEAEA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7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1606" y="1642"/>
                  <a:ext cx="79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b="1" dirty="0" err="1" smtClean="0">
                      <a:latin typeface="Courier New" pitchFamily="49" charset="0"/>
                    </a:rPr>
                    <a:t>mHeader</a:t>
                  </a:r>
                  <a:endParaRPr lang="th-TH" sz="1600" b="1" dirty="0">
                    <a:latin typeface="Courier New" pitchFamily="49" charset="0"/>
                  </a:endParaRPr>
                </a:p>
              </p:txBody>
            </p:sp>
            <p:sp>
              <p:nvSpPr>
                <p:cNvPr id="28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1227" y="1862"/>
                  <a:ext cx="380" cy="230"/>
                </a:xfrm>
                <a:prstGeom prst="rect">
                  <a:avLst/>
                </a:prstGeom>
                <a:gradFill rotWithShape="1">
                  <a:gsLst>
                    <a:gs pos="0">
                      <a:srgbClr val="CACACA"/>
                    </a:gs>
                    <a:gs pos="100000">
                      <a:srgbClr val="EAEAEA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</a:rPr>
                    <a:t>2</a:t>
                  </a:r>
                  <a:endParaRPr lang="th-TH" sz="1600" b="1">
                    <a:latin typeface="Courier New" pitchFamily="49" charset="0"/>
                  </a:endParaRPr>
                </a:p>
              </p:txBody>
            </p:sp>
            <p:sp>
              <p:nvSpPr>
                <p:cNvPr id="29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1132" y="1642"/>
                  <a:ext cx="582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600" b="1" dirty="0" err="1" smtClean="0">
                      <a:latin typeface="Courier New" pitchFamily="49" charset="0"/>
                    </a:rPr>
                    <a:t>mSize</a:t>
                  </a:r>
                  <a:endParaRPr lang="th-TH" sz="1600" b="1" dirty="0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6" name="Group 81"/>
              <p:cNvGrpSpPr>
                <a:grpSpLocks/>
              </p:cNvGrpSpPr>
              <p:nvPr/>
            </p:nvGrpSpPr>
            <p:grpSpPr bwMode="auto">
              <a:xfrm>
                <a:off x="2486" y="2414"/>
                <a:ext cx="543" cy="230"/>
                <a:chOff x="4369" y="1185"/>
                <a:chExt cx="543" cy="230"/>
              </a:xfrm>
            </p:grpSpPr>
            <p:sp>
              <p:nvSpPr>
                <p:cNvPr id="22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4369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520" y="1185"/>
                  <a:ext cx="235" cy="230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4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4755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7" name="Group 85"/>
              <p:cNvGrpSpPr>
                <a:grpSpLocks/>
              </p:cNvGrpSpPr>
              <p:nvPr/>
            </p:nvGrpSpPr>
            <p:grpSpPr bwMode="auto">
              <a:xfrm>
                <a:off x="3318" y="2414"/>
                <a:ext cx="545" cy="230"/>
                <a:chOff x="4367" y="1185"/>
                <a:chExt cx="545" cy="230"/>
              </a:xfrm>
            </p:grpSpPr>
            <p:sp>
              <p:nvSpPr>
                <p:cNvPr id="19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4367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0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4520" y="1185"/>
                  <a:ext cx="235" cy="23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1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4755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</p:grpSp>
          <p:sp>
            <p:nvSpPr>
              <p:cNvPr id="8" name="Freeform 96"/>
              <p:cNvSpPr>
                <a:spLocks/>
              </p:cNvSpPr>
              <p:nvPr/>
            </p:nvSpPr>
            <p:spPr bwMode="auto">
              <a:xfrm>
                <a:off x="2941" y="2434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9" name="Freeform 97"/>
              <p:cNvSpPr>
                <a:spLocks/>
              </p:cNvSpPr>
              <p:nvPr/>
            </p:nvSpPr>
            <p:spPr bwMode="auto">
              <a:xfrm>
                <a:off x="1961" y="2451"/>
                <a:ext cx="508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0" name="Freeform 98"/>
              <p:cNvSpPr>
                <a:spLocks/>
              </p:cNvSpPr>
              <p:nvPr/>
            </p:nvSpPr>
            <p:spPr bwMode="auto">
              <a:xfrm flipH="1" flipV="1">
                <a:off x="3032" y="2525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grpSp>
            <p:nvGrpSpPr>
              <p:cNvPr id="11" name="Group 99"/>
              <p:cNvGrpSpPr>
                <a:grpSpLocks/>
              </p:cNvGrpSpPr>
              <p:nvPr/>
            </p:nvGrpSpPr>
            <p:grpSpPr bwMode="auto">
              <a:xfrm>
                <a:off x="4163" y="2414"/>
                <a:ext cx="545" cy="230"/>
                <a:chOff x="4367" y="1185"/>
                <a:chExt cx="545" cy="230"/>
              </a:xfrm>
            </p:grpSpPr>
            <p:sp>
              <p:nvSpPr>
                <p:cNvPr id="16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4367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17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520" y="1185"/>
                  <a:ext cx="235" cy="23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18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4755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</p:grpSp>
          <p:sp>
            <p:nvSpPr>
              <p:cNvPr id="12" name="Freeform 110"/>
              <p:cNvSpPr>
                <a:spLocks/>
              </p:cNvSpPr>
              <p:nvPr/>
            </p:nvSpPr>
            <p:spPr bwMode="auto">
              <a:xfrm>
                <a:off x="3783" y="2434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3" name="Freeform 111"/>
              <p:cNvSpPr>
                <a:spLocks/>
              </p:cNvSpPr>
              <p:nvPr/>
            </p:nvSpPr>
            <p:spPr bwMode="auto">
              <a:xfrm flipH="1" flipV="1">
                <a:off x="3874" y="2525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4" name="Text Box 89"/>
              <p:cNvSpPr txBox="1">
                <a:spLocks noChangeArrowheads="1"/>
              </p:cNvSpPr>
              <p:nvPr/>
            </p:nvSpPr>
            <p:spPr bwMode="auto">
              <a:xfrm>
                <a:off x="3398" y="2407"/>
                <a:ext cx="3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 New" pitchFamily="49" charset="0"/>
                  </a:rPr>
                  <a:t>A</a:t>
                </a:r>
                <a:endParaRPr lang="th-TH" sz="1600" b="1" dirty="0">
                  <a:latin typeface="Courier New" pitchFamily="49" charset="0"/>
                </a:endParaRPr>
              </a:p>
            </p:txBody>
          </p:sp>
          <p:sp>
            <p:nvSpPr>
              <p:cNvPr id="15" name="Text Box 103"/>
              <p:cNvSpPr txBox="1">
                <a:spLocks noChangeArrowheads="1"/>
              </p:cNvSpPr>
              <p:nvPr/>
            </p:nvSpPr>
            <p:spPr bwMode="auto">
              <a:xfrm>
                <a:off x="4243" y="2407"/>
                <a:ext cx="3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 New" pitchFamily="49" charset="0"/>
                  </a:rPr>
                  <a:t>B</a:t>
                </a:r>
                <a:endParaRPr lang="th-TH" sz="1600" b="1" dirty="0">
                  <a:latin typeface="Courier New" pitchFamily="49" charset="0"/>
                </a:endParaRPr>
              </a:p>
            </p:txBody>
          </p:sp>
        </p:grpSp>
        <p:sp>
          <p:nvSpPr>
            <p:cNvPr id="30" name="Freeform 112"/>
            <p:cNvSpPr>
              <a:spLocks/>
            </p:cNvSpPr>
            <p:nvPr/>
          </p:nvSpPr>
          <p:spPr bwMode="auto">
            <a:xfrm>
              <a:off x="3709988" y="4402138"/>
              <a:ext cx="3930650" cy="371475"/>
            </a:xfrm>
            <a:custGeom>
              <a:avLst/>
              <a:gdLst>
                <a:gd name="T0" fmla="*/ 2271 w 2476"/>
                <a:gd name="T1" fmla="*/ 234 h 234"/>
                <a:gd name="T2" fmla="*/ 2435 w 2476"/>
                <a:gd name="T3" fmla="*/ 200 h 234"/>
                <a:gd name="T4" fmla="*/ 2469 w 2476"/>
                <a:gd name="T5" fmla="*/ 114 h 234"/>
                <a:gd name="T6" fmla="*/ 2392 w 2476"/>
                <a:gd name="T7" fmla="*/ 45 h 234"/>
                <a:gd name="T8" fmla="*/ 2245 w 2476"/>
                <a:gd name="T9" fmla="*/ 36 h 234"/>
                <a:gd name="T10" fmla="*/ 1240 w 2476"/>
                <a:gd name="T11" fmla="*/ 10 h 234"/>
                <a:gd name="T12" fmla="*/ 251 w 2476"/>
                <a:gd name="T13" fmla="*/ 10 h 234"/>
                <a:gd name="T14" fmla="*/ 53 w 2476"/>
                <a:gd name="T15" fmla="*/ 10 h 234"/>
                <a:gd name="T16" fmla="*/ 10 w 2476"/>
                <a:gd name="T17" fmla="*/ 71 h 234"/>
                <a:gd name="T18" fmla="*/ 113 w 2476"/>
                <a:gd name="T19" fmla="*/ 131 h 2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6"/>
                <a:gd name="T31" fmla="*/ 0 h 234"/>
                <a:gd name="T32" fmla="*/ 2476 w 2476"/>
                <a:gd name="T33" fmla="*/ 234 h 2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6" h="234">
                  <a:moveTo>
                    <a:pt x="2271" y="234"/>
                  </a:moveTo>
                  <a:cubicBezTo>
                    <a:pt x="2336" y="227"/>
                    <a:pt x="2402" y="220"/>
                    <a:pt x="2435" y="200"/>
                  </a:cubicBezTo>
                  <a:cubicBezTo>
                    <a:pt x="2468" y="180"/>
                    <a:pt x="2476" y="140"/>
                    <a:pt x="2469" y="114"/>
                  </a:cubicBezTo>
                  <a:cubicBezTo>
                    <a:pt x="2462" y="88"/>
                    <a:pt x="2429" y="58"/>
                    <a:pt x="2392" y="45"/>
                  </a:cubicBezTo>
                  <a:cubicBezTo>
                    <a:pt x="2355" y="32"/>
                    <a:pt x="2437" y="42"/>
                    <a:pt x="2245" y="36"/>
                  </a:cubicBezTo>
                  <a:cubicBezTo>
                    <a:pt x="2053" y="30"/>
                    <a:pt x="1572" y="14"/>
                    <a:pt x="1240" y="10"/>
                  </a:cubicBezTo>
                  <a:cubicBezTo>
                    <a:pt x="908" y="6"/>
                    <a:pt x="449" y="10"/>
                    <a:pt x="251" y="10"/>
                  </a:cubicBezTo>
                  <a:cubicBezTo>
                    <a:pt x="53" y="10"/>
                    <a:pt x="93" y="0"/>
                    <a:pt x="53" y="10"/>
                  </a:cubicBezTo>
                  <a:cubicBezTo>
                    <a:pt x="13" y="20"/>
                    <a:pt x="0" y="51"/>
                    <a:pt x="10" y="71"/>
                  </a:cubicBezTo>
                  <a:cubicBezTo>
                    <a:pt x="20" y="91"/>
                    <a:pt x="96" y="123"/>
                    <a:pt x="113" y="131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31" name="Freeform 113"/>
            <p:cNvSpPr>
              <a:spLocks/>
            </p:cNvSpPr>
            <p:nvPr/>
          </p:nvSpPr>
          <p:spPr bwMode="auto">
            <a:xfrm flipH="1" flipV="1">
              <a:off x="3711575" y="4810125"/>
              <a:ext cx="3930650" cy="371475"/>
            </a:xfrm>
            <a:custGeom>
              <a:avLst/>
              <a:gdLst>
                <a:gd name="T0" fmla="*/ 2271 w 2476"/>
                <a:gd name="T1" fmla="*/ 234 h 234"/>
                <a:gd name="T2" fmla="*/ 2435 w 2476"/>
                <a:gd name="T3" fmla="*/ 200 h 234"/>
                <a:gd name="T4" fmla="*/ 2469 w 2476"/>
                <a:gd name="T5" fmla="*/ 114 h 234"/>
                <a:gd name="T6" fmla="*/ 2392 w 2476"/>
                <a:gd name="T7" fmla="*/ 45 h 234"/>
                <a:gd name="T8" fmla="*/ 2245 w 2476"/>
                <a:gd name="T9" fmla="*/ 36 h 234"/>
                <a:gd name="T10" fmla="*/ 1240 w 2476"/>
                <a:gd name="T11" fmla="*/ 10 h 234"/>
                <a:gd name="T12" fmla="*/ 251 w 2476"/>
                <a:gd name="T13" fmla="*/ 10 h 234"/>
                <a:gd name="T14" fmla="*/ 53 w 2476"/>
                <a:gd name="T15" fmla="*/ 10 h 234"/>
                <a:gd name="T16" fmla="*/ 10 w 2476"/>
                <a:gd name="T17" fmla="*/ 71 h 234"/>
                <a:gd name="T18" fmla="*/ 113 w 2476"/>
                <a:gd name="T19" fmla="*/ 131 h 2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6"/>
                <a:gd name="T31" fmla="*/ 0 h 234"/>
                <a:gd name="T32" fmla="*/ 2476 w 2476"/>
                <a:gd name="T33" fmla="*/ 234 h 2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6" h="234">
                  <a:moveTo>
                    <a:pt x="2271" y="234"/>
                  </a:moveTo>
                  <a:cubicBezTo>
                    <a:pt x="2336" y="227"/>
                    <a:pt x="2402" y="220"/>
                    <a:pt x="2435" y="200"/>
                  </a:cubicBezTo>
                  <a:cubicBezTo>
                    <a:pt x="2468" y="180"/>
                    <a:pt x="2476" y="140"/>
                    <a:pt x="2469" y="114"/>
                  </a:cubicBezTo>
                  <a:cubicBezTo>
                    <a:pt x="2462" y="88"/>
                    <a:pt x="2429" y="58"/>
                    <a:pt x="2392" y="45"/>
                  </a:cubicBezTo>
                  <a:cubicBezTo>
                    <a:pt x="2355" y="32"/>
                    <a:pt x="2437" y="42"/>
                    <a:pt x="2245" y="36"/>
                  </a:cubicBezTo>
                  <a:cubicBezTo>
                    <a:pt x="2053" y="30"/>
                    <a:pt x="1572" y="14"/>
                    <a:pt x="1240" y="10"/>
                  </a:cubicBezTo>
                  <a:cubicBezTo>
                    <a:pt x="908" y="6"/>
                    <a:pt x="449" y="10"/>
                    <a:pt x="251" y="10"/>
                  </a:cubicBezTo>
                  <a:cubicBezTo>
                    <a:pt x="53" y="10"/>
                    <a:pt x="93" y="0"/>
                    <a:pt x="53" y="10"/>
                  </a:cubicBezTo>
                  <a:cubicBezTo>
                    <a:pt x="13" y="20"/>
                    <a:pt x="0" y="51"/>
                    <a:pt x="10" y="71"/>
                  </a:cubicBezTo>
                  <a:cubicBezTo>
                    <a:pt x="20" y="91"/>
                    <a:pt x="96" y="123"/>
                    <a:pt x="113" y="131"/>
                  </a:cubicBezTo>
                </a:path>
              </a:pathLst>
            </a:custGeom>
            <a:noFill/>
            <a:ln w="28575" cap="flat" cmpd="sng">
              <a:solidFill>
                <a:srgbClr val="003399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424552" y="1876303"/>
            <a:ext cx="1425390" cy="998722"/>
            <a:chOff x="6424552" y="1876303"/>
            <a:chExt cx="1425390" cy="998722"/>
          </a:xfrm>
        </p:grpSpPr>
        <p:grpSp>
          <p:nvGrpSpPr>
            <p:cNvPr id="33" name="Group 32"/>
            <p:cNvGrpSpPr/>
            <p:nvPr/>
          </p:nvGrpSpPr>
          <p:grpSpPr>
            <a:xfrm>
              <a:off x="6495802" y="1876303"/>
              <a:ext cx="831273" cy="581891"/>
              <a:chOff x="6578930" y="1888178"/>
              <a:chExt cx="831273" cy="581891"/>
            </a:xfrm>
          </p:grpSpPr>
          <p:sp>
            <p:nvSpPr>
              <p:cNvPr id="34" name="Rounded Rectangle 33"/>
              <p:cNvSpPr/>
              <p:nvPr/>
            </p:nvSpPr>
            <p:spPr bwMode="auto">
              <a:xfrm>
                <a:off x="6590805" y="2090059"/>
                <a:ext cx="819398" cy="38001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th-TH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35" name="Up Arrow 34"/>
              <p:cNvSpPr/>
              <p:nvPr/>
            </p:nvSpPr>
            <p:spPr bwMode="auto">
              <a:xfrm>
                <a:off x="7077693" y="1888178"/>
                <a:ext cx="249382" cy="427512"/>
              </a:xfrm>
              <a:prstGeom prst="up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th-TH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578930" y="2054431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th-TH" sz="1800" b="1" dirty="0"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6424552" y="250569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m.begin</a:t>
              </a:r>
              <a:r>
                <a:rPr lang="en-U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th-TH" sz="18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106390" y="1876303"/>
            <a:ext cx="1149674" cy="998722"/>
            <a:chOff x="5106390" y="1876303"/>
            <a:chExt cx="1149674" cy="998722"/>
          </a:xfrm>
        </p:grpSpPr>
        <p:grpSp>
          <p:nvGrpSpPr>
            <p:cNvPr id="37" name="Group 36"/>
            <p:cNvGrpSpPr/>
            <p:nvPr/>
          </p:nvGrpSpPr>
          <p:grpSpPr>
            <a:xfrm>
              <a:off x="5177641" y="1876303"/>
              <a:ext cx="831273" cy="581891"/>
              <a:chOff x="6578930" y="1888178"/>
              <a:chExt cx="831273" cy="581891"/>
            </a:xfrm>
          </p:grpSpPr>
          <p:sp>
            <p:nvSpPr>
              <p:cNvPr id="38" name="Rounded Rectangle 37"/>
              <p:cNvSpPr/>
              <p:nvPr/>
            </p:nvSpPr>
            <p:spPr bwMode="auto">
              <a:xfrm>
                <a:off x="6590805" y="2090059"/>
                <a:ext cx="819398" cy="38001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th-TH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39" name="Up Arrow 38"/>
              <p:cNvSpPr/>
              <p:nvPr/>
            </p:nvSpPr>
            <p:spPr bwMode="auto">
              <a:xfrm>
                <a:off x="7077693" y="1888178"/>
                <a:ext cx="249382" cy="427512"/>
              </a:xfrm>
              <a:prstGeom prst="up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th-TH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578930" y="2054431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th-TH" sz="1800" b="1" dirty="0"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5106390" y="2505693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m.end</a:t>
              </a:r>
              <a:r>
                <a:rPr lang="en-US" sz="1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th-TH" sz="1800" b="1" dirty="0"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161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list::iterator</a:t>
            </a:r>
            <a:endParaRPr lang="th-TH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01881" y="855076"/>
            <a:ext cx="8775865" cy="563231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class list 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protected: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...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class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list_iterator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protected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node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*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ptr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public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 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list_iterator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()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 :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ptr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 NULL ) { 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 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list_iterator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(node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*a) :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ptr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( a    )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{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}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list_iterator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&amp; operator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++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() 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ptr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=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ptr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-&gt;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next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return (*this);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list_iterator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operator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++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int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list_iterator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tmp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(*this);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operator++();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return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tmp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  ...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692274" y="1009409"/>
            <a:ext cx="5131090" cy="847105"/>
            <a:chOff x="1768475" y="4259266"/>
            <a:chExt cx="5873750" cy="922334"/>
          </a:xfrm>
        </p:grpSpPr>
        <p:grpSp>
          <p:nvGrpSpPr>
            <p:cNvPr id="4" name="Group 117"/>
            <p:cNvGrpSpPr>
              <a:grpSpLocks/>
            </p:cNvGrpSpPr>
            <p:nvPr/>
          </p:nvGrpSpPr>
          <p:grpSpPr bwMode="auto">
            <a:xfrm>
              <a:off x="1768475" y="4259266"/>
              <a:ext cx="5678488" cy="833438"/>
              <a:chOff x="1131" y="2195"/>
              <a:chExt cx="3577" cy="525"/>
            </a:xfrm>
          </p:grpSpPr>
          <p:grpSp>
            <p:nvGrpSpPr>
              <p:cNvPr id="5" name="Group 75"/>
              <p:cNvGrpSpPr>
                <a:grpSpLocks/>
              </p:cNvGrpSpPr>
              <p:nvPr/>
            </p:nvGrpSpPr>
            <p:grpSpPr bwMode="auto">
              <a:xfrm>
                <a:off x="1131" y="2195"/>
                <a:ext cx="1268" cy="525"/>
                <a:chOff x="1132" y="1642"/>
                <a:chExt cx="1268" cy="525"/>
              </a:xfrm>
            </p:grpSpPr>
            <p:sp>
              <p:nvSpPr>
                <p:cNvPr id="25" name="AutoShape 76"/>
                <p:cNvSpPr>
                  <a:spLocks noChangeArrowheads="1"/>
                </p:cNvSpPr>
                <p:nvPr/>
              </p:nvSpPr>
              <p:spPr bwMode="auto">
                <a:xfrm>
                  <a:off x="1165" y="1651"/>
                  <a:ext cx="1149" cy="516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CC"/>
                    </a:gs>
                    <a:gs pos="100000">
                      <a:srgbClr val="FFFFCC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/>
                </a:p>
              </p:txBody>
            </p:sp>
            <p:sp>
              <p:nvSpPr>
                <p:cNvPr id="26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815" y="1862"/>
                  <a:ext cx="234" cy="230"/>
                </a:xfrm>
                <a:prstGeom prst="rect">
                  <a:avLst/>
                </a:prstGeom>
                <a:gradFill rotWithShape="1">
                  <a:gsLst>
                    <a:gs pos="0">
                      <a:srgbClr val="CACACA"/>
                    </a:gs>
                    <a:gs pos="100000">
                      <a:srgbClr val="EAEAEA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7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1606" y="1642"/>
                  <a:ext cx="79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b="1" dirty="0" err="1" smtClean="0">
                      <a:latin typeface="Courier New" pitchFamily="49" charset="0"/>
                    </a:rPr>
                    <a:t>mHeader</a:t>
                  </a:r>
                  <a:endParaRPr lang="th-TH" sz="1600" b="1" dirty="0">
                    <a:latin typeface="Courier New" pitchFamily="49" charset="0"/>
                  </a:endParaRPr>
                </a:p>
              </p:txBody>
            </p:sp>
            <p:sp>
              <p:nvSpPr>
                <p:cNvPr id="28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1227" y="1862"/>
                  <a:ext cx="380" cy="230"/>
                </a:xfrm>
                <a:prstGeom prst="rect">
                  <a:avLst/>
                </a:prstGeom>
                <a:gradFill rotWithShape="1">
                  <a:gsLst>
                    <a:gs pos="0">
                      <a:srgbClr val="CACACA"/>
                    </a:gs>
                    <a:gs pos="100000">
                      <a:srgbClr val="EAEAEA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</a:rPr>
                    <a:t>2</a:t>
                  </a:r>
                  <a:endParaRPr lang="th-TH" sz="1600" b="1">
                    <a:latin typeface="Courier New" pitchFamily="49" charset="0"/>
                  </a:endParaRPr>
                </a:p>
              </p:txBody>
            </p:sp>
            <p:sp>
              <p:nvSpPr>
                <p:cNvPr id="29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1132" y="1642"/>
                  <a:ext cx="582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600" b="1" dirty="0" err="1" smtClean="0">
                      <a:latin typeface="Courier New" pitchFamily="49" charset="0"/>
                    </a:rPr>
                    <a:t>mSize</a:t>
                  </a:r>
                  <a:endParaRPr lang="th-TH" sz="1600" b="1" dirty="0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6" name="Group 81"/>
              <p:cNvGrpSpPr>
                <a:grpSpLocks/>
              </p:cNvGrpSpPr>
              <p:nvPr/>
            </p:nvGrpSpPr>
            <p:grpSpPr bwMode="auto">
              <a:xfrm>
                <a:off x="2486" y="2414"/>
                <a:ext cx="543" cy="230"/>
                <a:chOff x="4369" y="1185"/>
                <a:chExt cx="543" cy="230"/>
              </a:xfrm>
            </p:grpSpPr>
            <p:sp>
              <p:nvSpPr>
                <p:cNvPr id="22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4369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520" y="1185"/>
                  <a:ext cx="235" cy="230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4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4755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7" name="Group 85"/>
              <p:cNvGrpSpPr>
                <a:grpSpLocks/>
              </p:cNvGrpSpPr>
              <p:nvPr/>
            </p:nvGrpSpPr>
            <p:grpSpPr bwMode="auto">
              <a:xfrm>
                <a:off x="3318" y="2414"/>
                <a:ext cx="545" cy="230"/>
                <a:chOff x="4367" y="1185"/>
                <a:chExt cx="545" cy="230"/>
              </a:xfrm>
            </p:grpSpPr>
            <p:sp>
              <p:nvSpPr>
                <p:cNvPr id="19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4367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0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4520" y="1185"/>
                  <a:ext cx="235" cy="23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1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4755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</p:grpSp>
          <p:sp>
            <p:nvSpPr>
              <p:cNvPr id="8" name="Freeform 96"/>
              <p:cNvSpPr>
                <a:spLocks/>
              </p:cNvSpPr>
              <p:nvPr/>
            </p:nvSpPr>
            <p:spPr bwMode="auto">
              <a:xfrm>
                <a:off x="2941" y="2434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9" name="Freeform 97"/>
              <p:cNvSpPr>
                <a:spLocks/>
              </p:cNvSpPr>
              <p:nvPr/>
            </p:nvSpPr>
            <p:spPr bwMode="auto">
              <a:xfrm>
                <a:off x="1961" y="2451"/>
                <a:ext cx="508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0" name="Freeform 98"/>
              <p:cNvSpPr>
                <a:spLocks/>
              </p:cNvSpPr>
              <p:nvPr/>
            </p:nvSpPr>
            <p:spPr bwMode="auto">
              <a:xfrm flipH="1" flipV="1">
                <a:off x="3032" y="2525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grpSp>
            <p:nvGrpSpPr>
              <p:cNvPr id="11" name="Group 99"/>
              <p:cNvGrpSpPr>
                <a:grpSpLocks/>
              </p:cNvGrpSpPr>
              <p:nvPr/>
            </p:nvGrpSpPr>
            <p:grpSpPr bwMode="auto">
              <a:xfrm>
                <a:off x="4163" y="2414"/>
                <a:ext cx="545" cy="230"/>
                <a:chOff x="4367" y="1185"/>
                <a:chExt cx="545" cy="230"/>
              </a:xfrm>
            </p:grpSpPr>
            <p:sp>
              <p:nvSpPr>
                <p:cNvPr id="16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4367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17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520" y="1185"/>
                  <a:ext cx="235" cy="23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18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4755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</p:grpSp>
          <p:sp>
            <p:nvSpPr>
              <p:cNvPr id="12" name="Freeform 110"/>
              <p:cNvSpPr>
                <a:spLocks/>
              </p:cNvSpPr>
              <p:nvPr/>
            </p:nvSpPr>
            <p:spPr bwMode="auto">
              <a:xfrm>
                <a:off x="3783" y="2434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3" name="Freeform 111"/>
              <p:cNvSpPr>
                <a:spLocks/>
              </p:cNvSpPr>
              <p:nvPr/>
            </p:nvSpPr>
            <p:spPr bwMode="auto">
              <a:xfrm flipH="1" flipV="1">
                <a:off x="3874" y="2525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4" name="Text Box 89"/>
              <p:cNvSpPr txBox="1">
                <a:spLocks noChangeArrowheads="1"/>
              </p:cNvSpPr>
              <p:nvPr/>
            </p:nvSpPr>
            <p:spPr bwMode="auto">
              <a:xfrm>
                <a:off x="3398" y="2407"/>
                <a:ext cx="3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 New" pitchFamily="49" charset="0"/>
                  </a:rPr>
                  <a:t>A</a:t>
                </a:r>
                <a:endParaRPr lang="th-TH" sz="1600" b="1" dirty="0">
                  <a:latin typeface="Courier New" pitchFamily="49" charset="0"/>
                </a:endParaRPr>
              </a:p>
            </p:txBody>
          </p:sp>
          <p:sp>
            <p:nvSpPr>
              <p:cNvPr id="15" name="Text Box 103"/>
              <p:cNvSpPr txBox="1">
                <a:spLocks noChangeArrowheads="1"/>
              </p:cNvSpPr>
              <p:nvPr/>
            </p:nvSpPr>
            <p:spPr bwMode="auto">
              <a:xfrm>
                <a:off x="4243" y="2407"/>
                <a:ext cx="3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 New" pitchFamily="49" charset="0"/>
                  </a:rPr>
                  <a:t>B</a:t>
                </a:r>
                <a:endParaRPr lang="th-TH" sz="1600" b="1" dirty="0">
                  <a:latin typeface="Courier New" pitchFamily="49" charset="0"/>
                </a:endParaRPr>
              </a:p>
            </p:txBody>
          </p:sp>
        </p:grpSp>
        <p:sp>
          <p:nvSpPr>
            <p:cNvPr id="30" name="Freeform 112"/>
            <p:cNvSpPr>
              <a:spLocks/>
            </p:cNvSpPr>
            <p:nvPr/>
          </p:nvSpPr>
          <p:spPr bwMode="auto">
            <a:xfrm>
              <a:off x="3709988" y="4402138"/>
              <a:ext cx="3930650" cy="371475"/>
            </a:xfrm>
            <a:custGeom>
              <a:avLst/>
              <a:gdLst>
                <a:gd name="T0" fmla="*/ 2271 w 2476"/>
                <a:gd name="T1" fmla="*/ 234 h 234"/>
                <a:gd name="T2" fmla="*/ 2435 w 2476"/>
                <a:gd name="T3" fmla="*/ 200 h 234"/>
                <a:gd name="T4" fmla="*/ 2469 w 2476"/>
                <a:gd name="T5" fmla="*/ 114 h 234"/>
                <a:gd name="T6" fmla="*/ 2392 w 2476"/>
                <a:gd name="T7" fmla="*/ 45 h 234"/>
                <a:gd name="T8" fmla="*/ 2245 w 2476"/>
                <a:gd name="T9" fmla="*/ 36 h 234"/>
                <a:gd name="T10" fmla="*/ 1240 w 2476"/>
                <a:gd name="T11" fmla="*/ 10 h 234"/>
                <a:gd name="T12" fmla="*/ 251 w 2476"/>
                <a:gd name="T13" fmla="*/ 10 h 234"/>
                <a:gd name="T14" fmla="*/ 53 w 2476"/>
                <a:gd name="T15" fmla="*/ 10 h 234"/>
                <a:gd name="T16" fmla="*/ 10 w 2476"/>
                <a:gd name="T17" fmla="*/ 71 h 234"/>
                <a:gd name="T18" fmla="*/ 113 w 2476"/>
                <a:gd name="T19" fmla="*/ 131 h 2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6"/>
                <a:gd name="T31" fmla="*/ 0 h 234"/>
                <a:gd name="T32" fmla="*/ 2476 w 2476"/>
                <a:gd name="T33" fmla="*/ 234 h 2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6" h="234">
                  <a:moveTo>
                    <a:pt x="2271" y="234"/>
                  </a:moveTo>
                  <a:cubicBezTo>
                    <a:pt x="2336" y="227"/>
                    <a:pt x="2402" y="220"/>
                    <a:pt x="2435" y="200"/>
                  </a:cubicBezTo>
                  <a:cubicBezTo>
                    <a:pt x="2468" y="180"/>
                    <a:pt x="2476" y="140"/>
                    <a:pt x="2469" y="114"/>
                  </a:cubicBezTo>
                  <a:cubicBezTo>
                    <a:pt x="2462" y="88"/>
                    <a:pt x="2429" y="58"/>
                    <a:pt x="2392" y="45"/>
                  </a:cubicBezTo>
                  <a:cubicBezTo>
                    <a:pt x="2355" y="32"/>
                    <a:pt x="2437" y="42"/>
                    <a:pt x="2245" y="36"/>
                  </a:cubicBezTo>
                  <a:cubicBezTo>
                    <a:pt x="2053" y="30"/>
                    <a:pt x="1572" y="14"/>
                    <a:pt x="1240" y="10"/>
                  </a:cubicBezTo>
                  <a:cubicBezTo>
                    <a:pt x="908" y="6"/>
                    <a:pt x="449" y="10"/>
                    <a:pt x="251" y="10"/>
                  </a:cubicBezTo>
                  <a:cubicBezTo>
                    <a:pt x="53" y="10"/>
                    <a:pt x="93" y="0"/>
                    <a:pt x="53" y="10"/>
                  </a:cubicBezTo>
                  <a:cubicBezTo>
                    <a:pt x="13" y="20"/>
                    <a:pt x="0" y="51"/>
                    <a:pt x="10" y="71"/>
                  </a:cubicBezTo>
                  <a:cubicBezTo>
                    <a:pt x="20" y="91"/>
                    <a:pt x="96" y="123"/>
                    <a:pt x="113" y="131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31" name="Freeform 113"/>
            <p:cNvSpPr>
              <a:spLocks/>
            </p:cNvSpPr>
            <p:nvPr/>
          </p:nvSpPr>
          <p:spPr bwMode="auto">
            <a:xfrm flipH="1" flipV="1">
              <a:off x="3711575" y="4810125"/>
              <a:ext cx="3930650" cy="371475"/>
            </a:xfrm>
            <a:custGeom>
              <a:avLst/>
              <a:gdLst>
                <a:gd name="T0" fmla="*/ 2271 w 2476"/>
                <a:gd name="T1" fmla="*/ 234 h 234"/>
                <a:gd name="T2" fmla="*/ 2435 w 2476"/>
                <a:gd name="T3" fmla="*/ 200 h 234"/>
                <a:gd name="T4" fmla="*/ 2469 w 2476"/>
                <a:gd name="T5" fmla="*/ 114 h 234"/>
                <a:gd name="T6" fmla="*/ 2392 w 2476"/>
                <a:gd name="T7" fmla="*/ 45 h 234"/>
                <a:gd name="T8" fmla="*/ 2245 w 2476"/>
                <a:gd name="T9" fmla="*/ 36 h 234"/>
                <a:gd name="T10" fmla="*/ 1240 w 2476"/>
                <a:gd name="T11" fmla="*/ 10 h 234"/>
                <a:gd name="T12" fmla="*/ 251 w 2476"/>
                <a:gd name="T13" fmla="*/ 10 h 234"/>
                <a:gd name="T14" fmla="*/ 53 w 2476"/>
                <a:gd name="T15" fmla="*/ 10 h 234"/>
                <a:gd name="T16" fmla="*/ 10 w 2476"/>
                <a:gd name="T17" fmla="*/ 71 h 234"/>
                <a:gd name="T18" fmla="*/ 113 w 2476"/>
                <a:gd name="T19" fmla="*/ 131 h 2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6"/>
                <a:gd name="T31" fmla="*/ 0 h 234"/>
                <a:gd name="T32" fmla="*/ 2476 w 2476"/>
                <a:gd name="T33" fmla="*/ 234 h 2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6" h="234">
                  <a:moveTo>
                    <a:pt x="2271" y="234"/>
                  </a:moveTo>
                  <a:cubicBezTo>
                    <a:pt x="2336" y="227"/>
                    <a:pt x="2402" y="220"/>
                    <a:pt x="2435" y="200"/>
                  </a:cubicBezTo>
                  <a:cubicBezTo>
                    <a:pt x="2468" y="180"/>
                    <a:pt x="2476" y="140"/>
                    <a:pt x="2469" y="114"/>
                  </a:cubicBezTo>
                  <a:cubicBezTo>
                    <a:pt x="2462" y="88"/>
                    <a:pt x="2429" y="58"/>
                    <a:pt x="2392" y="45"/>
                  </a:cubicBezTo>
                  <a:cubicBezTo>
                    <a:pt x="2355" y="32"/>
                    <a:pt x="2437" y="42"/>
                    <a:pt x="2245" y="36"/>
                  </a:cubicBezTo>
                  <a:cubicBezTo>
                    <a:pt x="2053" y="30"/>
                    <a:pt x="1572" y="14"/>
                    <a:pt x="1240" y="10"/>
                  </a:cubicBezTo>
                  <a:cubicBezTo>
                    <a:pt x="908" y="6"/>
                    <a:pt x="449" y="10"/>
                    <a:pt x="251" y="10"/>
                  </a:cubicBezTo>
                  <a:cubicBezTo>
                    <a:pt x="53" y="10"/>
                    <a:pt x="93" y="0"/>
                    <a:pt x="53" y="10"/>
                  </a:cubicBezTo>
                  <a:cubicBezTo>
                    <a:pt x="13" y="20"/>
                    <a:pt x="0" y="51"/>
                    <a:pt x="10" y="71"/>
                  </a:cubicBezTo>
                  <a:cubicBezTo>
                    <a:pt x="20" y="91"/>
                    <a:pt x="96" y="123"/>
                    <a:pt x="113" y="131"/>
                  </a:cubicBezTo>
                </a:path>
              </a:pathLst>
            </a:custGeom>
            <a:noFill/>
            <a:ln w="28575" cap="flat" cmpd="sng">
              <a:solidFill>
                <a:srgbClr val="003399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593475" y="1888177"/>
            <a:ext cx="769229" cy="534392"/>
            <a:chOff x="6578930" y="1888178"/>
            <a:chExt cx="831273" cy="581891"/>
          </a:xfrm>
        </p:grpSpPr>
        <p:sp>
          <p:nvSpPr>
            <p:cNvPr id="42" name="Rounded Rectangle 41"/>
            <p:cNvSpPr/>
            <p:nvPr/>
          </p:nvSpPr>
          <p:spPr bwMode="auto">
            <a:xfrm>
              <a:off x="6590805" y="2090059"/>
              <a:ext cx="819398" cy="38001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43" name="Up Arrow 42"/>
            <p:cNvSpPr/>
            <p:nvPr/>
          </p:nvSpPr>
          <p:spPr bwMode="auto">
            <a:xfrm>
              <a:off x="7077693" y="1888178"/>
              <a:ext cx="249382" cy="427512"/>
            </a:xfrm>
            <a:prstGeom prst="up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78930" y="2054431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endParaRPr lang="th-TH" sz="1600" b="1" dirty="0"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047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list::iterator</a:t>
            </a:r>
            <a:endParaRPr lang="th-TH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01881" y="855076"/>
            <a:ext cx="8775865" cy="50783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class list 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protected: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...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class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list_iterator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protected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node*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ptr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public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  ...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 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list_iterator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&amp; operator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--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ptr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=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ptr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-&gt;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prev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return (*this);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list_iterator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operator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--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int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list_iterator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tmp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(*this);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operator--();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return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tmp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};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692274" y="1009409"/>
            <a:ext cx="5131090" cy="847105"/>
            <a:chOff x="1768475" y="4259266"/>
            <a:chExt cx="5873750" cy="922334"/>
          </a:xfrm>
        </p:grpSpPr>
        <p:grpSp>
          <p:nvGrpSpPr>
            <p:cNvPr id="4" name="Group 117"/>
            <p:cNvGrpSpPr>
              <a:grpSpLocks/>
            </p:cNvGrpSpPr>
            <p:nvPr/>
          </p:nvGrpSpPr>
          <p:grpSpPr bwMode="auto">
            <a:xfrm>
              <a:off x="1768475" y="4259266"/>
              <a:ext cx="5678488" cy="833438"/>
              <a:chOff x="1131" y="2195"/>
              <a:chExt cx="3577" cy="525"/>
            </a:xfrm>
          </p:grpSpPr>
          <p:grpSp>
            <p:nvGrpSpPr>
              <p:cNvPr id="5" name="Group 75"/>
              <p:cNvGrpSpPr>
                <a:grpSpLocks/>
              </p:cNvGrpSpPr>
              <p:nvPr/>
            </p:nvGrpSpPr>
            <p:grpSpPr bwMode="auto">
              <a:xfrm>
                <a:off x="1131" y="2195"/>
                <a:ext cx="1268" cy="525"/>
                <a:chOff x="1132" y="1642"/>
                <a:chExt cx="1268" cy="525"/>
              </a:xfrm>
            </p:grpSpPr>
            <p:sp>
              <p:nvSpPr>
                <p:cNvPr id="25" name="AutoShape 76"/>
                <p:cNvSpPr>
                  <a:spLocks noChangeArrowheads="1"/>
                </p:cNvSpPr>
                <p:nvPr/>
              </p:nvSpPr>
              <p:spPr bwMode="auto">
                <a:xfrm>
                  <a:off x="1165" y="1651"/>
                  <a:ext cx="1149" cy="516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CC"/>
                    </a:gs>
                    <a:gs pos="100000">
                      <a:srgbClr val="FFFFCC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/>
                </a:p>
              </p:txBody>
            </p:sp>
            <p:sp>
              <p:nvSpPr>
                <p:cNvPr id="26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815" y="1862"/>
                  <a:ext cx="234" cy="230"/>
                </a:xfrm>
                <a:prstGeom prst="rect">
                  <a:avLst/>
                </a:prstGeom>
                <a:gradFill rotWithShape="1">
                  <a:gsLst>
                    <a:gs pos="0">
                      <a:srgbClr val="CACACA"/>
                    </a:gs>
                    <a:gs pos="100000">
                      <a:srgbClr val="EAEAEA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7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1606" y="1642"/>
                  <a:ext cx="79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b="1" dirty="0" err="1" smtClean="0">
                      <a:latin typeface="Courier New" pitchFamily="49" charset="0"/>
                    </a:rPr>
                    <a:t>mHeader</a:t>
                  </a:r>
                  <a:endParaRPr lang="th-TH" sz="1600" b="1" dirty="0">
                    <a:latin typeface="Courier New" pitchFamily="49" charset="0"/>
                  </a:endParaRPr>
                </a:p>
              </p:txBody>
            </p:sp>
            <p:sp>
              <p:nvSpPr>
                <p:cNvPr id="28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1227" y="1862"/>
                  <a:ext cx="380" cy="230"/>
                </a:xfrm>
                <a:prstGeom prst="rect">
                  <a:avLst/>
                </a:prstGeom>
                <a:gradFill rotWithShape="1">
                  <a:gsLst>
                    <a:gs pos="0">
                      <a:srgbClr val="CACACA"/>
                    </a:gs>
                    <a:gs pos="100000">
                      <a:srgbClr val="EAEAEA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</a:rPr>
                    <a:t>2</a:t>
                  </a:r>
                  <a:endParaRPr lang="th-TH" sz="1600" b="1">
                    <a:latin typeface="Courier New" pitchFamily="49" charset="0"/>
                  </a:endParaRPr>
                </a:p>
              </p:txBody>
            </p:sp>
            <p:sp>
              <p:nvSpPr>
                <p:cNvPr id="29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1132" y="1642"/>
                  <a:ext cx="582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600" b="1" dirty="0" err="1" smtClean="0">
                      <a:latin typeface="Courier New" pitchFamily="49" charset="0"/>
                    </a:rPr>
                    <a:t>mSize</a:t>
                  </a:r>
                  <a:endParaRPr lang="th-TH" sz="1600" b="1" dirty="0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6" name="Group 81"/>
              <p:cNvGrpSpPr>
                <a:grpSpLocks/>
              </p:cNvGrpSpPr>
              <p:nvPr/>
            </p:nvGrpSpPr>
            <p:grpSpPr bwMode="auto">
              <a:xfrm>
                <a:off x="2486" y="2414"/>
                <a:ext cx="543" cy="230"/>
                <a:chOff x="4369" y="1185"/>
                <a:chExt cx="543" cy="230"/>
              </a:xfrm>
            </p:grpSpPr>
            <p:sp>
              <p:nvSpPr>
                <p:cNvPr id="22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4369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520" y="1185"/>
                  <a:ext cx="235" cy="230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4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4755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7" name="Group 85"/>
              <p:cNvGrpSpPr>
                <a:grpSpLocks/>
              </p:cNvGrpSpPr>
              <p:nvPr/>
            </p:nvGrpSpPr>
            <p:grpSpPr bwMode="auto">
              <a:xfrm>
                <a:off x="3318" y="2414"/>
                <a:ext cx="545" cy="230"/>
                <a:chOff x="4367" y="1185"/>
                <a:chExt cx="545" cy="230"/>
              </a:xfrm>
            </p:grpSpPr>
            <p:sp>
              <p:nvSpPr>
                <p:cNvPr id="19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4367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0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4520" y="1185"/>
                  <a:ext cx="235" cy="23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1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4755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</p:grpSp>
          <p:sp>
            <p:nvSpPr>
              <p:cNvPr id="8" name="Freeform 96"/>
              <p:cNvSpPr>
                <a:spLocks/>
              </p:cNvSpPr>
              <p:nvPr/>
            </p:nvSpPr>
            <p:spPr bwMode="auto">
              <a:xfrm>
                <a:off x="2941" y="2434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9" name="Freeform 97"/>
              <p:cNvSpPr>
                <a:spLocks/>
              </p:cNvSpPr>
              <p:nvPr/>
            </p:nvSpPr>
            <p:spPr bwMode="auto">
              <a:xfrm>
                <a:off x="1961" y="2451"/>
                <a:ext cx="508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0" name="Freeform 98"/>
              <p:cNvSpPr>
                <a:spLocks/>
              </p:cNvSpPr>
              <p:nvPr/>
            </p:nvSpPr>
            <p:spPr bwMode="auto">
              <a:xfrm flipH="1" flipV="1">
                <a:off x="3032" y="2525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grpSp>
            <p:nvGrpSpPr>
              <p:cNvPr id="11" name="Group 99"/>
              <p:cNvGrpSpPr>
                <a:grpSpLocks/>
              </p:cNvGrpSpPr>
              <p:nvPr/>
            </p:nvGrpSpPr>
            <p:grpSpPr bwMode="auto">
              <a:xfrm>
                <a:off x="4163" y="2414"/>
                <a:ext cx="545" cy="230"/>
                <a:chOff x="4367" y="1185"/>
                <a:chExt cx="545" cy="230"/>
              </a:xfrm>
            </p:grpSpPr>
            <p:sp>
              <p:nvSpPr>
                <p:cNvPr id="16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4367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17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520" y="1185"/>
                  <a:ext cx="235" cy="23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18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4755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</p:grpSp>
          <p:sp>
            <p:nvSpPr>
              <p:cNvPr id="12" name="Freeform 110"/>
              <p:cNvSpPr>
                <a:spLocks/>
              </p:cNvSpPr>
              <p:nvPr/>
            </p:nvSpPr>
            <p:spPr bwMode="auto">
              <a:xfrm>
                <a:off x="3783" y="2434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3" name="Freeform 111"/>
              <p:cNvSpPr>
                <a:spLocks/>
              </p:cNvSpPr>
              <p:nvPr/>
            </p:nvSpPr>
            <p:spPr bwMode="auto">
              <a:xfrm flipH="1" flipV="1">
                <a:off x="3874" y="2525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4" name="Text Box 89"/>
              <p:cNvSpPr txBox="1">
                <a:spLocks noChangeArrowheads="1"/>
              </p:cNvSpPr>
              <p:nvPr/>
            </p:nvSpPr>
            <p:spPr bwMode="auto">
              <a:xfrm>
                <a:off x="3398" y="2407"/>
                <a:ext cx="3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 New" pitchFamily="49" charset="0"/>
                  </a:rPr>
                  <a:t>A</a:t>
                </a:r>
                <a:endParaRPr lang="th-TH" sz="1600" b="1" dirty="0">
                  <a:latin typeface="Courier New" pitchFamily="49" charset="0"/>
                </a:endParaRPr>
              </a:p>
            </p:txBody>
          </p:sp>
          <p:sp>
            <p:nvSpPr>
              <p:cNvPr id="15" name="Text Box 103"/>
              <p:cNvSpPr txBox="1">
                <a:spLocks noChangeArrowheads="1"/>
              </p:cNvSpPr>
              <p:nvPr/>
            </p:nvSpPr>
            <p:spPr bwMode="auto">
              <a:xfrm>
                <a:off x="4243" y="2407"/>
                <a:ext cx="3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 New" pitchFamily="49" charset="0"/>
                  </a:rPr>
                  <a:t>B</a:t>
                </a:r>
                <a:endParaRPr lang="th-TH" sz="1600" b="1" dirty="0">
                  <a:latin typeface="Courier New" pitchFamily="49" charset="0"/>
                </a:endParaRPr>
              </a:p>
            </p:txBody>
          </p:sp>
        </p:grpSp>
        <p:sp>
          <p:nvSpPr>
            <p:cNvPr id="30" name="Freeform 112"/>
            <p:cNvSpPr>
              <a:spLocks/>
            </p:cNvSpPr>
            <p:nvPr/>
          </p:nvSpPr>
          <p:spPr bwMode="auto">
            <a:xfrm>
              <a:off x="3709988" y="4402138"/>
              <a:ext cx="3930650" cy="371475"/>
            </a:xfrm>
            <a:custGeom>
              <a:avLst/>
              <a:gdLst>
                <a:gd name="T0" fmla="*/ 2271 w 2476"/>
                <a:gd name="T1" fmla="*/ 234 h 234"/>
                <a:gd name="T2" fmla="*/ 2435 w 2476"/>
                <a:gd name="T3" fmla="*/ 200 h 234"/>
                <a:gd name="T4" fmla="*/ 2469 w 2476"/>
                <a:gd name="T5" fmla="*/ 114 h 234"/>
                <a:gd name="T6" fmla="*/ 2392 w 2476"/>
                <a:gd name="T7" fmla="*/ 45 h 234"/>
                <a:gd name="T8" fmla="*/ 2245 w 2476"/>
                <a:gd name="T9" fmla="*/ 36 h 234"/>
                <a:gd name="T10" fmla="*/ 1240 w 2476"/>
                <a:gd name="T11" fmla="*/ 10 h 234"/>
                <a:gd name="T12" fmla="*/ 251 w 2476"/>
                <a:gd name="T13" fmla="*/ 10 h 234"/>
                <a:gd name="T14" fmla="*/ 53 w 2476"/>
                <a:gd name="T15" fmla="*/ 10 h 234"/>
                <a:gd name="T16" fmla="*/ 10 w 2476"/>
                <a:gd name="T17" fmla="*/ 71 h 234"/>
                <a:gd name="T18" fmla="*/ 113 w 2476"/>
                <a:gd name="T19" fmla="*/ 131 h 2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6"/>
                <a:gd name="T31" fmla="*/ 0 h 234"/>
                <a:gd name="T32" fmla="*/ 2476 w 2476"/>
                <a:gd name="T33" fmla="*/ 234 h 2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6" h="234">
                  <a:moveTo>
                    <a:pt x="2271" y="234"/>
                  </a:moveTo>
                  <a:cubicBezTo>
                    <a:pt x="2336" y="227"/>
                    <a:pt x="2402" y="220"/>
                    <a:pt x="2435" y="200"/>
                  </a:cubicBezTo>
                  <a:cubicBezTo>
                    <a:pt x="2468" y="180"/>
                    <a:pt x="2476" y="140"/>
                    <a:pt x="2469" y="114"/>
                  </a:cubicBezTo>
                  <a:cubicBezTo>
                    <a:pt x="2462" y="88"/>
                    <a:pt x="2429" y="58"/>
                    <a:pt x="2392" y="45"/>
                  </a:cubicBezTo>
                  <a:cubicBezTo>
                    <a:pt x="2355" y="32"/>
                    <a:pt x="2437" y="42"/>
                    <a:pt x="2245" y="36"/>
                  </a:cubicBezTo>
                  <a:cubicBezTo>
                    <a:pt x="2053" y="30"/>
                    <a:pt x="1572" y="14"/>
                    <a:pt x="1240" y="10"/>
                  </a:cubicBezTo>
                  <a:cubicBezTo>
                    <a:pt x="908" y="6"/>
                    <a:pt x="449" y="10"/>
                    <a:pt x="251" y="10"/>
                  </a:cubicBezTo>
                  <a:cubicBezTo>
                    <a:pt x="53" y="10"/>
                    <a:pt x="93" y="0"/>
                    <a:pt x="53" y="10"/>
                  </a:cubicBezTo>
                  <a:cubicBezTo>
                    <a:pt x="13" y="20"/>
                    <a:pt x="0" y="51"/>
                    <a:pt x="10" y="71"/>
                  </a:cubicBezTo>
                  <a:cubicBezTo>
                    <a:pt x="20" y="91"/>
                    <a:pt x="96" y="123"/>
                    <a:pt x="113" y="131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31" name="Freeform 113"/>
            <p:cNvSpPr>
              <a:spLocks/>
            </p:cNvSpPr>
            <p:nvPr/>
          </p:nvSpPr>
          <p:spPr bwMode="auto">
            <a:xfrm flipH="1" flipV="1">
              <a:off x="3711575" y="4810125"/>
              <a:ext cx="3930650" cy="371475"/>
            </a:xfrm>
            <a:custGeom>
              <a:avLst/>
              <a:gdLst>
                <a:gd name="T0" fmla="*/ 2271 w 2476"/>
                <a:gd name="T1" fmla="*/ 234 h 234"/>
                <a:gd name="T2" fmla="*/ 2435 w 2476"/>
                <a:gd name="T3" fmla="*/ 200 h 234"/>
                <a:gd name="T4" fmla="*/ 2469 w 2476"/>
                <a:gd name="T5" fmla="*/ 114 h 234"/>
                <a:gd name="T6" fmla="*/ 2392 w 2476"/>
                <a:gd name="T7" fmla="*/ 45 h 234"/>
                <a:gd name="T8" fmla="*/ 2245 w 2476"/>
                <a:gd name="T9" fmla="*/ 36 h 234"/>
                <a:gd name="T10" fmla="*/ 1240 w 2476"/>
                <a:gd name="T11" fmla="*/ 10 h 234"/>
                <a:gd name="T12" fmla="*/ 251 w 2476"/>
                <a:gd name="T13" fmla="*/ 10 h 234"/>
                <a:gd name="T14" fmla="*/ 53 w 2476"/>
                <a:gd name="T15" fmla="*/ 10 h 234"/>
                <a:gd name="T16" fmla="*/ 10 w 2476"/>
                <a:gd name="T17" fmla="*/ 71 h 234"/>
                <a:gd name="T18" fmla="*/ 113 w 2476"/>
                <a:gd name="T19" fmla="*/ 131 h 2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6"/>
                <a:gd name="T31" fmla="*/ 0 h 234"/>
                <a:gd name="T32" fmla="*/ 2476 w 2476"/>
                <a:gd name="T33" fmla="*/ 234 h 2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6" h="234">
                  <a:moveTo>
                    <a:pt x="2271" y="234"/>
                  </a:moveTo>
                  <a:cubicBezTo>
                    <a:pt x="2336" y="227"/>
                    <a:pt x="2402" y="220"/>
                    <a:pt x="2435" y="200"/>
                  </a:cubicBezTo>
                  <a:cubicBezTo>
                    <a:pt x="2468" y="180"/>
                    <a:pt x="2476" y="140"/>
                    <a:pt x="2469" y="114"/>
                  </a:cubicBezTo>
                  <a:cubicBezTo>
                    <a:pt x="2462" y="88"/>
                    <a:pt x="2429" y="58"/>
                    <a:pt x="2392" y="45"/>
                  </a:cubicBezTo>
                  <a:cubicBezTo>
                    <a:pt x="2355" y="32"/>
                    <a:pt x="2437" y="42"/>
                    <a:pt x="2245" y="36"/>
                  </a:cubicBezTo>
                  <a:cubicBezTo>
                    <a:pt x="2053" y="30"/>
                    <a:pt x="1572" y="14"/>
                    <a:pt x="1240" y="10"/>
                  </a:cubicBezTo>
                  <a:cubicBezTo>
                    <a:pt x="908" y="6"/>
                    <a:pt x="449" y="10"/>
                    <a:pt x="251" y="10"/>
                  </a:cubicBezTo>
                  <a:cubicBezTo>
                    <a:pt x="53" y="10"/>
                    <a:pt x="93" y="0"/>
                    <a:pt x="53" y="10"/>
                  </a:cubicBezTo>
                  <a:cubicBezTo>
                    <a:pt x="13" y="20"/>
                    <a:pt x="0" y="51"/>
                    <a:pt x="10" y="71"/>
                  </a:cubicBezTo>
                  <a:cubicBezTo>
                    <a:pt x="20" y="91"/>
                    <a:pt x="96" y="123"/>
                    <a:pt x="113" y="131"/>
                  </a:cubicBezTo>
                </a:path>
              </a:pathLst>
            </a:custGeom>
            <a:noFill/>
            <a:ln w="28575" cap="flat" cmpd="sng">
              <a:solidFill>
                <a:srgbClr val="003399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93475" y="1888177"/>
            <a:ext cx="769229" cy="534392"/>
            <a:chOff x="6578930" y="1888178"/>
            <a:chExt cx="831273" cy="581891"/>
          </a:xfrm>
        </p:grpSpPr>
        <p:sp>
          <p:nvSpPr>
            <p:cNvPr id="38" name="Rounded Rectangle 37"/>
            <p:cNvSpPr/>
            <p:nvPr/>
          </p:nvSpPr>
          <p:spPr bwMode="auto">
            <a:xfrm>
              <a:off x="6590805" y="2090059"/>
              <a:ext cx="819398" cy="38001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9" name="Up Arrow 38"/>
            <p:cNvSpPr/>
            <p:nvPr/>
          </p:nvSpPr>
          <p:spPr bwMode="auto">
            <a:xfrm>
              <a:off x="7077693" y="1888178"/>
              <a:ext cx="249382" cy="427512"/>
            </a:xfrm>
            <a:prstGeom prst="up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78930" y="2054431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endParaRPr lang="th-TH" sz="1600" b="1" dirty="0"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558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list::iterator</a:t>
            </a:r>
            <a:endParaRPr lang="th-TH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01881" y="855076"/>
            <a:ext cx="8775865" cy="53553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class list 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protected: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...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class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list_iterator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protected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node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*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ptr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public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  ...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T&amp; operator*()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{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return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ptr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-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&gt;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data ; }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T* operator-&gt;() { return &amp;(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ptr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-&gt;data);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bool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operator==(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const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list_iterator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&amp; other)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return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other.ptr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==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ptr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bool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operator!=(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const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list_iterator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&amp; other)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return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other.ptr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!=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ptr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;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};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692274" y="1009409"/>
            <a:ext cx="5131090" cy="847105"/>
            <a:chOff x="1768475" y="4259266"/>
            <a:chExt cx="5873750" cy="922334"/>
          </a:xfrm>
        </p:grpSpPr>
        <p:grpSp>
          <p:nvGrpSpPr>
            <p:cNvPr id="4" name="Group 117"/>
            <p:cNvGrpSpPr>
              <a:grpSpLocks/>
            </p:cNvGrpSpPr>
            <p:nvPr/>
          </p:nvGrpSpPr>
          <p:grpSpPr bwMode="auto">
            <a:xfrm>
              <a:off x="1768475" y="4259266"/>
              <a:ext cx="5678488" cy="833438"/>
              <a:chOff x="1131" y="2195"/>
              <a:chExt cx="3577" cy="525"/>
            </a:xfrm>
          </p:grpSpPr>
          <p:grpSp>
            <p:nvGrpSpPr>
              <p:cNvPr id="5" name="Group 75"/>
              <p:cNvGrpSpPr>
                <a:grpSpLocks/>
              </p:cNvGrpSpPr>
              <p:nvPr/>
            </p:nvGrpSpPr>
            <p:grpSpPr bwMode="auto">
              <a:xfrm>
                <a:off x="1131" y="2195"/>
                <a:ext cx="1268" cy="525"/>
                <a:chOff x="1132" y="1642"/>
                <a:chExt cx="1268" cy="525"/>
              </a:xfrm>
            </p:grpSpPr>
            <p:sp>
              <p:nvSpPr>
                <p:cNvPr id="25" name="AutoShape 76"/>
                <p:cNvSpPr>
                  <a:spLocks noChangeArrowheads="1"/>
                </p:cNvSpPr>
                <p:nvPr/>
              </p:nvSpPr>
              <p:spPr bwMode="auto">
                <a:xfrm>
                  <a:off x="1165" y="1651"/>
                  <a:ext cx="1149" cy="516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CC"/>
                    </a:gs>
                    <a:gs pos="100000">
                      <a:srgbClr val="FFFFCC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/>
                </a:p>
              </p:txBody>
            </p:sp>
            <p:sp>
              <p:nvSpPr>
                <p:cNvPr id="26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815" y="1862"/>
                  <a:ext cx="234" cy="230"/>
                </a:xfrm>
                <a:prstGeom prst="rect">
                  <a:avLst/>
                </a:prstGeom>
                <a:gradFill rotWithShape="1">
                  <a:gsLst>
                    <a:gs pos="0">
                      <a:srgbClr val="CACACA"/>
                    </a:gs>
                    <a:gs pos="100000">
                      <a:srgbClr val="EAEAEA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7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1606" y="1642"/>
                  <a:ext cx="79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b="1" dirty="0" err="1" smtClean="0">
                      <a:latin typeface="Courier New" pitchFamily="49" charset="0"/>
                    </a:rPr>
                    <a:t>mHeader</a:t>
                  </a:r>
                  <a:endParaRPr lang="th-TH" sz="1600" b="1" dirty="0">
                    <a:latin typeface="Courier New" pitchFamily="49" charset="0"/>
                  </a:endParaRPr>
                </a:p>
              </p:txBody>
            </p:sp>
            <p:sp>
              <p:nvSpPr>
                <p:cNvPr id="28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1227" y="1862"/>
                  <a:ext cx="380" cy="230"/>
                </a:xfrm>
                <a:prstGeom prst="rect">
                  <a:avLst/>
                </a:prstGeom>
                <a:gradFill rotWithShape="1">
                  <a:gsLst>
                    <a:gs pos="0">
                      <a:srgbClr val="CACACA"/>
                    </a:gs>
                    <a:gs pos="100000">
                      <a:srgbClr val="EAEAEA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</a:rPr>
                    <a:t>2</a:t>
                  </a:r>
                  <a:endParaRPr lang="th-TH" sz="1600" b="1">
                    <a:latin typeface="Courier New" pitchFamily="49" charset="0"/>
                  </a:endParaRPr>
                </a:p>
              </p:txBody>
            </p:sp>
            <p:sp>
              <p:nvSpPr>
                <p:cNvPr id="29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1132" y="1642"/>
                  <a:ext cx="582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600" b="1" dirty="0" err="1" smtClean="0">
                      <a:latin typeface="Courier New" pitchFamily="49" charset="0"/>
                    </a:rPr>
                    <a:t>mSize</a:t>
                  </a:r>
                  <a:endParaRPr lang="th-TH" sz="1600" b="1" dirty="0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6" name="Group 81"/>
              <p:cNvGrpSpPr>
                <a:grpSpLocks/>
              </p:cNvGrpSpPr>
              <p:nvPr/>
            </p:nvGrpSpPr>
            <p:grpSpPr bwMode="auto">
              <a:xfrm>
                <a:off x="2486" y="2414"/>
                <a:ext cx="543" cy="230"/>
                <a:chOff x="4369" y="1185"/>
                <a:chExt cx="543" cy="230"/>
              </a:xfrm>
            </p:grpSpPr>
            <p:sp>
              <p:nvSpPr>
                <p:cNvPr id="22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4369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520" y="1185"/>
                  <a:ext cx="235" cy="230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4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4755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7" name="Group 85"/>
              <p:cNvGrpSpPr>
                <a:grpSpLocks/>
              </p:cNvGrpSpPr>
              <p:nvPr/>
            </p:nvGrpSpPr>
            <p:grpSpPr bwMode="auto">
              <a:xfrm>
                <a:off x="3318" y="2414"/>
                <a:ext cx="545" cy="230"/>
                <a:chOff x="4367" y="1185"/>
                <a:chExt cx="545" cy="230"/>
              </a:xfrm>
            </p:grpSpPr>
            <p:sp>
              <p:nvSpPr>
                <p:cNvPr id="19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4367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0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4520" y="1185"/>
                  <a:ext cx="235" cy="23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1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4755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</p:grpSp>
          <p:sp>
            <p:nvSpPr>
              <p:cNvPr id="8" name="Freeform 96"/>
              <p:cNvSpPr>
                <a:spLocks/>
              </p:cNvSpPr>
              <p:nvPr/>
            </p:nvSpPr>
            <p:spPr bwMode="auto">
              <a:xfrm>
                <a:off x="2941" y="2434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9" name="Freeform 97"/>
              <p:cNvSpPr>
                <a:spLocks/>
              </p:cNvSpPr>
              <p:nvPr/>
            </p:nvSpPr>
            <p:spPr bwMode="auto">
              <a:xfrm>
                <a:off x="1961" y="2451"/>
                <a:ext cx="508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0" name="Freeform 98"/>
              <p:cNvSpPr>
                <a:spLocks/>
              </p:cNvSpPr>
              <p:nvPr/>
            </p:nvSpPr>
            <p:spPr bwMode="auto">
              <a:xfrm flipH="1" flipV="1">
                <a:off x="3032" y="2525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grpSp>
            <p:nvGrpSpPr>
              <p:cNvPr id="11" name="Group 99"/>
              <p:cNvGrpSpPr>
                <a:grpSpLocks/>
              </p:cNvGrpSpPr>
              <p:nvPr/>
            </p:nvGrpSpPr>
            <p:grpSpPr bwMode="auto">
              <a:xfrm>
                <a:off x="4163" y="2414"/>
                <a:ext cx="545" cy="230"/>
                <a:chOff x="4367" y="1185"/>
                <a:chExt cx="545" cy="230"/>
              </a:xfrm>
            </p:grpSpPr>
            <p:sp>
              <p:nvSpPr>
                <p:cNvPr id="16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4367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17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520" y="1185"/>
                  <a:ext cx="235" cy="23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18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4755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</p:grpSp>
          <p:sp>
            <p:nvSpPr>
              <p:cNvPr id="12" name="Freeform 110"/>
              <p:cNvSpPr>
                <a:spLocks/>
              </p:cNvSpPr>
              <p:nvPr/>
            </p:nvSpPr>
            <p:spPr bwMode="auto">
              <a:xfrm>
                <a:off x="3783" y="2434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3" name="Freeform 111"/>
              <p:cNvSpPr>
                <a:spLocks/>
              </p:cNvSpPr>
              <p:nvPr/>
            </p:nvSpPr>
            <p:spPr bwMode="auto">
              <a:xfrm flipH="1" flipV="1">
                <a:off x="3874" y="2525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4" name="Text Box 89"/>
              <p:cNvSpPr txBox="1">
                <a:spLocks noChangeArrowheads="1"/>
              </p:cNvSpPr>
              <p:nvPr/>
            </p:nvSpPr>
            <p:spPr bwMode="auto">
              <a:xfrm>
                <a:off x="3398" y="2407"/>
                <a:ext cx="3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 New" pitchFamily="49" charset="0"/>
                  </a:rPr>
                  <a:t>A</a:t>
                </a:r>
                <a:endParaRPr lang="th-TH" sz="1600" b="1" dirty="0">
                  <a:latin typeface="Courier New" pitchFamily="49" charset="0"/>
                </a:endParaRPr>
              </a:p>
            </p:txBody>
          </p:sp>
          <p:sp>
            <p:nvSpPr>
              <p:cNvPr id="15" name="Text Box 103"/>
              <p:cNvSpPr txBox="1">
                <a:spLocks noChangeArrowheads="1"/>
              </p:cNvSpPr>
              <p:nvPr/>
            </p:nvSpPr>
            <p:spPr bwMode="auto">
              <a:xfrm>
                <a:off x="4243" y="2407"/>
                <a:ext cx="3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 New" pitchFamily="49" charset="0"/>
                  </a:rPr>
                  <a:t>B</a:t>
                </a:r>
                <a:endParaRPr lang="th-TH" sz="1600" b="1" dirty="0">
                  <a:latin typeface="Courier New" pitchFamily="49" charset="0"/>
                </a:endParaRPr>
              </a:p>
            </p:txBody>
          </p:sp>
        </p:grpSp>
        <p:sp>
          <p:nvSpPr>
            <p:cNvPr id="30" name="Freeform 112"/>
            <p:cNvSpPr>
              <a:spLocks/>
            </p:cNvSpPr>
            <p:nvPr/>
          </p:nvSpPr>
          <p:spPr bwMode="auto">
            <a:xfrm>
              <a:off x="3709988" y="4402138"/>
              <a:ext cx="3930650" cy="371475"/>
            </a:xfrm>
            <a:custGeom>
              <a:avLst/>
              <a:gdLst>
                <a:gd name="T0" fmla="*/ 2271 w 2476"/>
                <a:gd name="T1" fmla="*/ 234 h 234"/>
                <a:gd name="T2" fmla="*/ 2435 w 2476"/>
                <a:gd name="T3" fmla="*/ 200 h 234"/>
                <a:gd name="T4" fmla="*/ 2469 w 2476"/>
                <a:gd name="T5" fmla="*/ 114 h 234"/>
                <a:gd name="T6" fmla="*/ 2392 w 2476"/>
                <a:gd name="T7" fmla="*/ 45 h 234"/>
                <a:gd name="T8" fmla="*/ 2245 w 2476"/>
                <a:gd name="T9" fmla="*/ 36 h 234"/>
                <a:gd name="T10" fmla="*/ 1240 w 2476"/>
                <a:gd name="T11" fmla="*/ 10 h 234"/>
                <a:gd name="T12" fmla="*/ 251 w 2476"/>
                <a:gd name="T13" fmla="*/ 10 h 234"/>
                <a:gd name="T14" fmla="*/ 53 w 2476"/>
                <a:gd name="T15" fmla="*/ 10 h 234"/>
                <a:gd name="T16" fmla="*/ 10 w 2476"/>
                <a:gd name="T17" fmla="*/ 71 h 234"/>
                <a:gd name="T18" fmla="*/ 113 w 2476"/>
                <a:gd name="T19" fmla="*/ 131 h 2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6"/>
                <a:gd name="T31" fmla="*/ 0 h 234"/>
                <a:gd name="T32" fmla="*/ 2476 w 2476"/>
                <a:gd name="T33" fmla="*/ 234 h 2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6" h="234">
                  <a:moveTo>
                    <a:pt x="2271" y="234"/>
                  </a:moveTo>
                  <a:cubicBezTo>
                    <a:pt x="2336" y="227"/>
                    <a:pt x="2402" y="220"/>
                    <a:pt x="2435" y="200"/>
                  </a:cubicBezTo>
                  <a:cubicBezTo>
                    <a:pt x="2468" y="180"/>
                    <a:pt x="2476" y="140"/>
                    <a:pt x="2469" y="114"/>
                  </a:cubicBezTo>
                  <a:cubicBezTo>
                    <a:pt x="2462" y="88"/>
                    <a:pt x="2429" y="58"/>
                    <a:pt x="2392" y="45"/>
                  </a:cubicBezTo>
                  <a:cubicBezTo>
                    <a:pt x="2355" y="32"/>
                    <a:pt x="2437" y="42"/>
                    <a:pt x="2245" y="36"/>
                  </a:cubicBezTo>
                  <a:cubicBezTo>
                    <a:pt x="2053" y="30"/>
                    <a:pt x="1572" y="14"/>
                    <a:pt x="1240" y="10"/>
                  </a:cubicBezTo>
                  <a:cubicBezTo>
                    <a:pt x="908" y="6"/>
                    <a:pt x="449" y="10"/>
                    <a:pt x="251" y="10"/>
                  </a:cubicBezTo>
                  <a:cubicBezTo>
                    <a:pt x="53" y="10"/>
                    <a:pt x="93" y="0"/>
                    <a:pt x="53" y="10"/>
                  </a:cubicBezTo>
                  <a:cubicBezTo>
                    <a:pt x="13" y="20"/>
                    <a:pt x="0" y="51"/>
                    <a:pt x="10" y="71"/>
                  </a:cubicBezTo>
                  <a:cubicBezTo>
                    <a:pt x="20" y="91"/>
                    <a:pt x="96" y="123"/>
                    <a:pt x="113" y="131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31" name="Freeform 113"/>
            <p:cNvSpPr>
              <a:spLocks/>
            </p:cNvSpPr>
            <p:nvPr/>
          </p:nvSpPr>
          <p:spPr bwMode="auto">
            <a:xfrm flipH="1" flipV="1">
              <a:off x="3711575" y="4810125"/>
              <a:ext cx="3930650" cy="371475"/>
            </a:xfrm>
            <a:custGeom>
              <a:avLst/>
              <a:gdLst>
                <a:gd name="T0" fmla="*/ 2271 w 2476"/>
                <a:gd name="T1" fmla="*/ 234 h 234"/>
                <a:gd name="T2" fmla="*/ 2435 w 2476"/>
                <a:gd name="T3" fmla="*/ 200 h 234"/>
                <a:gd name="T4" fmla="*/ 2469 w 2476"/>
                <a:gd name="T5" fmla="*/ 114 h 234"/>
                <a:gd name="T6" fmla="*/ 2392 w 2476"/>
                <a:gd name="T7" fmla="*/ 45 h 234"/>
                <a:gd name="T8" fmla="*/ 2245 w 2476"/>
                <a:gd name="T9" fmla="*/ 36 h 234"/>
                <a:gd name="T10" fmla="*/ 1240 w 2476"/>
                <a:gd name="T11" fmla="*/ 10 h 234"/>
                <a:gd name="T12" fmla="*/ 251 w 2476"/>
                <a:gd name="T13" fmla="*/ 10 h 234"/>
                <a:gd name="T14" fmla="*/ 53 w 2476"/>
                <a:gd name="T15" fmla="*/ 10 h 234"/>
                <a:gd name="T16" fmla="*/ 10 w 2476"/>
                <a:gd name="T17" fmla="*/ 71 h 234"/>
                <a:gd name="T18" fmla="*/ 113 w 2476"/>
                <a:gd name="T19" fmla="*/ 131 h 2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6"/>
                <a:gd name="T31" fmla="*/ 0 h 234"/>
                <a:gd name="T32" fmla="*/ 2476 w 2476"/>
                <a:gd name="T33" fmla="*/ 234 h 2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6" h="234">
                  <a:moveTo>
                    <a:pt x="2271" y="234"/>
                  </a:moveTo>
                  <a:cubicBezTo>
                    <a:pt x="2336" y="227"/>
                    <a:pt x="2402" y="220"/>
                    <a:pt x="2435" y="200"/>
                  </a:cubicBezTo>
                  <a:cubicBezTo>
                    <a:pt x="2468" y="180"/>
                    <a:pt x="2476" y="140"/>
                    <a:pt x="2469" y="114"/>
                  </a:cubicBezTo>
                  <a:cubicBezTo>
                    <a:pt x="2462" y="88"/>
                    <a:pt x="2429" y="58"/>
                    <a:pt x="2392" y="45"/>
                  </a:cubicBezTo>
                  <a:cubicBezTo>
                    <a:pt x="2355" y="32"/>
                    <a:pt x="2437" y="42"/>
                    <a:pt x="2245" y="36"/>
                  </a:cubicBezTo>
                  <a:cubicBezTo>
                    <a:pt x="2053" y="30"/>
                    <a:pt x="1572" y="14"/>
                    <a:pt x="1240" y="10"/>
                  </a:cubicBezTo>
                  <a:cubicBezTo>
                    <a:pt x="908" y="6"/>
                    <a:pt x="449" y="10"/>
                    <a:pt x="251" y="10"/>
                  </a:cubicBezTo>
                  <a:cubicBezTo>
                    <a:pt x="53" y="10"/>
                    <a:pt x="93" y="0"/>
                    <a:pt x="53" y="10"/>
                  </a:cubicBezTo>
                  <a:cubicBezTo>
                    <a:pt x="13" y="20"/>
                    <a:pt x="0" y="51"/>
                    <a:pt x="10" y="71"/>
                  </a:cubicBezTo>
                  <a:cubicBezTo>
                    <a:pt x="20" y="91"/>
                    <a:pt x="96" y="123"/>
                    <a:pt x="113" y="131"/>
                  </a:cubicBezTo>
                </a:path>
              </a:pathLst>
            </a:custGeom>
            <a:noFill/>
            <a:ln w="28575" cap="flat" cmpd="sng">
              <a:solidFill>
                <a:srgbClr val="003399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93475" y="1888177"/>
            <a:ext cx="769229" cy="534392"/>
            <a:chOff x="6578930" y="1888178"/>
            <a:chExt cx="831273" cy="581891"/>
          </a:xfrm>
        </p:grpSpPr>
        <p:sp>
          <p:nvSpPr>
            <p:cNvPr id="40" name="Rounded Rectangle 39"/>
            <p:cNvSpPr/>
            <p:nvPr/>
          </p:nvSpPr>
          <p:spPr bwMode="auto">
            <a:xfrm>
              <a:off x="6590805" y="2090059"/>
              <a:ext cx="819398" cy="38001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41" name="Up Arrow 40"/>
            <p:cNvSpPr/>
            <p:nvPr/>
          </p:nvSpPr>
          <p:spPr bwMode="auto">
            <a:xfrm>
              <a:off x="7077693" y="1888178"/>
              <a:ext cx="249382" cy="427512"/>
            </a:xfrm>
            <a:prstGeom prst="up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78930" y="2054431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endParaRPr lang="th-TH" sz="1600" b="1" dirty="0"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66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insert( </a:t>
            </a:r>
            <a:r>
              <a:rPr lang="en-US" dirty="0" err="1" smtClean="0"/>
              <a:t>itr</a:t>
            </a:r>
            <a:r>
              <a:rPr lang="en-US" dirty="0" smtClean="0"/>
              <a:t>, element )</a:t>
            </a:r>
            <a:endParaRPr lang="th-TH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01881" y="855076"/>
            <a:ext cx="8775865" cy="5632311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6"/>
            </a:solidFill>
            <a:miter lim="800000"/>
            <a:headEnd/>
            <a:tailEnd/>
          </a:ln>
        </p:spPr>
        <p:txBody>
          <a:bodyPr wrap="square" r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class list 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protected: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...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class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list_iterator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{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protected: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  node*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ptr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;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...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};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public: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typedef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list_iterator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iterator;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...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iterator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insert(iterator it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,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const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T&amp; element)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node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*n = new node(element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, </a:t>
            </a:r>
            <a:r>
              <a:rPr lang="en-US" sz="1800" b="1" dirty="0" err="1">
                <a:solidFill>
                  <a:schemeClr val="accent6"/>
                </a:solidFill>
                <a:latin typeface="Courier New" pitchFamily="49" charset="0"/>
                <a:cs typeface="Angsana New" pitchFamily="18" charset="-34"/>
              </a:rPr>
              <a:t>it.ptr</a:t>
            </a: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Angsana New" pitchFamily="18" charset="-34"/>
              </a:rPr>
              <a:t>-&gt;</a:t>
            </a:r>
            <a:r>
              <a:rPr lang="en-US" sz="1800" b="1" dirty="0" err="1" smtClean="0">
                <a:solidFill>
                  <a:schemeClr val="accent6"/>
                </a:solidFill>
                <a:latin typeface="Courier New" pitchFamily="49" charset="0"/>
                <a:cs typeface="Angsana New" pitchFamily="18" charset="-34"/>
              </a:rPr>
              <a:t>prev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,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it.ptr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);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</a:t>
            </a:r>
            <a:r>
              <a:rPr lang="en-US" sz="1800" b="1" dirty="0" err="1">
                <a:solidFill>
                  <a:schemeClr val="accent6"/>
                </a:solidFill>
                <a:latin typeface="Courier New" pitchFamily="49" charset="0"/>
                <a:cs typeface="Angsana New" pitchFamily="18" charset="-34"/>
              </a:rPr>
              <a:t>it.ptr</a:t>
            </a: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Angsana New" pitchFamily="18" charset="-34"/>
              </a:rPr>
              <a:t>-&gt;</a:t>
            </a:r>
            <a:r>
              <a:rPr lang="en-US" sz="1800" b="1" dirty="0" err="1">
                <a:solidFill>
                  <a:schemeClr val="accent6"/>
                </a:solidFill>
                <a:latin typeface="Courier New" pitchFamily="49" charset="0"/>
                <a:cs typeface="Angsana New" pitchFamily="18" charset="-34"/>
              </a:rPr>
              <a:t>prev</a:t>
            </a: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Angsana New" pitchFamily="18" charset="-34"/>
              </a:rPr>
              <a:t>-&gt;next = n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it.ptr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-&gt;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prev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 = n;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++;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return iterator(n);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}  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3692274" y="1009409"/>
            <a:ext cx="5131090" cy="847105"/>
            <a:chOff x="3692274" y="1009409"/>
            <a:chExt cx="5131090" cy="847105"/>
          </a:xfrm>
        </p:grpSpPr>
        <p:grpSp>
          <p:nvGrpSpPr>
            <p:cNvPr id="37" name="Group 75"/>
            <p:cNvGrpSpPr>
              <a:grpSpLocks/>
            </p:cNvGrpSpPr>
            <p:nvPr/>
          </p:nvGrpSpPr>
          <p:grpSpPr bwMode="auto">
            <a:xfrm>
              <a:off x="3692274" y="1009409"/>
              <a:ext cx="1758438" cy="765460"/>
              <a:chOff x="1132" y="1642"/>
              <a:chExt cx="1268" cy="525"/>
            </a:xfrm>
          </p:grpSpPr>
          <p:sp>
            <p:nvSpPr>
              <p:cNvPr id="57" name="AutoShape 76"/>
              <p:cNvSpPr>
                <a:spLocks noChangeArrowheads="1"/>
              </p:cNvSpPr>
              <p:nvPr/>
            </p:nvSpPr>
            <p:spPr bwMode="auto">
              <a:xfrm>
                <a:off x="1165" y="1651"/>
                <a:ext cx="1149" cy="51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CC"/>
                  </a:gs>
                  <a:gs pos="100000">
                    <a:srgbClr val="FFFFCC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/>
              </a:p>
            </p:txBody>
          </p:sp>
          <p:sp>
            <p:nvSpPr>
              <p:cNvPr id="58" name="Text Box 77"/>
              <p:cNvSpPr txBox="1">
                <a:spLocks noChangeArrowheads="1"/>
              </p:cNvSpPr>
              <p:nvPr/>
            </p:nvSpPr>
            <p:spPr bwMode="auto">
              <a:xfrm>
                <a:off x="1815" y="1862"/>
                <a:ext cx="234" cy="230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600" b="1">
                  <a:latin typeface="Courier New" pitchFamily="49" charset="0"/>
                </a:endParaRPr>
              </a:p>
            </p:txBody>
          </p:sp>
          <p:sp>
            <p:nvSpPr>
              <p:cNvPr id="59" name="Text Box 78"/>
              <p:cNvSpPr txBox="1">
                <a:spLocks noChangeArrowheads="1"/>
              </p:cNvSpPr>
              <p:nvPr/>
            </p:nvSpPr>
            <p:spPr bwMode="auto">
              <a:xfrm>
                <a:off x="1606" y="1642"/>
                <a:ext cx="79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 err="1" smtClean="0">
                    <a:latin typeface="Courier New" pitchFamily="49" charset="0"/>
                  </a:rPr>
                  <a:t>mHeader</a:t>
                </a:r>
                <a:endParaRPr lang="th-TH" sz="1600" b="1" dirty="0">
                  <a:latin typeface="Courier New" pitchFamily="49" charset="0"/>
                </a:endParaRPr>
              </a:p>
            </p:txBody>
          </p:sp>
          <p:sp>
            <p:nvSpPr>
              <p:cNvPr id="60" name="Text Box 79"/>
              <p:cNvSpPr txBox="1">
                <a:spLocks noChangeArrowheads="1"/>
              </p:cNvSpPr>
              <p:nvPr/>
            </p:nvSpPr>
            <p:spPr bwMode="auto">
              <a:xfrm>
                <a:off x="1227" y="1862"/>
                <a:ext cx="380" cy="230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</a:rPr>
                  <a:t>2</a:t>
                </a:r>
                <a:endParaRPr lang="th-TH" sz="1600" b="1">
                  <a:latin typeface="Courier New" pitchFamily="49" charset="0"/>
                </a:endParaRPr>
              </a:p>
            </p:txBody>
          </p:sp>
          <p:sp>
            <p:nvSpPr>
              <p:cNvPr id="61" name="Text Box 80"/>
              <p:cNvSpPr txBox="1">
                <a:spLocks noChangeArrowheads="1"/>
              </p:cNvSpPr>
              <p:nvPr/>
            </p:nvSpPr>
            <p:spPr bwMode="auto">
              <a:xfrm>
                <a:off x="1132" y="1642"/>
                <a:ext cx="58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b="1" dirty="0" err="1" smtClean="0">
                    <a:latin typeface="Courier New" pitchFamily="49" charset="0"/>
                  </a:rPr>
                  <a:t>mSize</a:t>
                </a:r>
                <a:endParaRPr lang="th-TH" sz="1600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38" name="Group 81"/>
            <p:cNvGrpSpPr>
              <a:grpSpLocks/>
            </p:cNvGrpSpPr>
            <p:nvPr/>
          </p:nvGrpSpPr>
          <p:grpSpPr bwMode="auto">
            <a:xfrm>
              <a:off x="5571362" y="1328715"/>
              <a:ext cx="753022" cy="335344"/>
              <a:chOff x="4369" y="1185"/>
              <a:chExt cx="543" cy="230"/>
            </a:xfrm>
          </p:grpSpPr>
          <p:sp>
            <p:nvSpPr>
              <p:cNvPr id="54" name="Text Box 82"/>
              <p:cNvSpPr txBox="1">
                <a:spLocks noChangeArrowheads="1"/>
              </p:cNvSpPr>
              <p:nvPr/>
            </p:nvSpPr>
            <p:spPr bwMode="auto">
              <a:xfrm>
                <a:off x="4369" y="1185"/>
                <a:ext cx="157" cy="23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600" b="1">
                  <a:latin typeface="Courier New" pitchFamily="49" charset="0"/>
                </a:endParaRPr>
              </a:p>
            </p:txBody>
          </p:sp>
          <p:sp>
            <p:nvSpPr>
              <p:cNvPr id="55" name="Text Box 83"/>
              <p:cNvSpPr txBox="1">
                <a:spLocks noChangeArrowheads="1"/>
              </p:cNvSpPr>
              <p:nvPr/>
            </p:nvSpPr>
            <p:spPr bwMode="auto">
              <a:xfrm>
                <a:off x="4520" y="1185"/>
                <a:ext cx="235" cy="230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600" b="1">
                  <a:latin typeface="Courier New" pitchFamily="49" charset="0"/>
                </a:endParaRPr>
              </a:p>
            </p:txBody>
          </p:sp>
          <p:sp>
            <p:nvSpPr>
              <p:cNvPr id="56" name="Text Box 84"/>
              <p:cNvSpPr txBox="1">
                <a:spLocks noChangeArrowheads="1"/>
              </p:cNvSpPr>
              <p:nvPr/>
            </p:nvSpPr>
            <p:spPr bwMode="auto">
              <a:xfrm>
                <a:off x="4755" y="1185"/>
                <a:ext cx="157" cy="23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600" b="1">
                  <a:latin typeface="Courier New" pitchFamily="49" charset="0"/>
                </a:endParaRPr>
              </a:p>
            </p:txBody>
          </p:sp>
        </p:grpSp>
        <p:grpSp>
          <p:nvGrpSpPr>
            <p:cNvPr id="39" name="Group 85"/>
            <p:cNvGrpSpPr>
              <a:grpSpLocks/>
            </p:cNvGrpSpPr>
            <p:nvPr/>
          </p:nvGrpSpPr>
          <p:grpSpPr bwMode="auto">
            <a:xfrm>
              <a:off x="6725164" y="1328715"/>
              <a:ext cx="755796" cy="335344"/>
              <a:chOff x="4367" y="1185"/>
              <a:chExt cx="545" cy="230"/>
            </a:xfrm>
          </p:grpSpPr>
          <p:sp>
            <p:nvSpPr>
              <p:cNvPr id="51" name="Text Box 86"/>
              <p:cNvSpPr txBox="1">
                <a:spLocks noChangeArrowheads="1"/>
              </p:cNvSpPr>
              <p:nvPr/>
            </p:nvSpPr>
            <p:spPr bwMode="auto">
              <a:xfrm>
                <a:off x="4367" y="1185"/>
                <a:ext cx="157" cy="23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600" b="1">
                  <a:latin typeface="Courier New" pitchFamily="49" charset="0"/>
                </a:endParaRPr>
              </a:p>
            </p:txBody>
          </p:sp>
          <p:sp>
            <p:nvSpPr>
              <p:cNvPr id="52" name="Text Box 87"/>
              <p:cNvSpPr txBox="1">
                <a:spLocks noChangeArrowheads="1"/>
              </p:cNvSpPr>
              <p:nvPr/>
            </p:nvSpPr>
            <p:spPr bwMode="auto">
              <a:xfrm>
                <a:off x="4520" y="1185"/>
                <a:ext cx="235" cy="23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600" b="1">
                  <a:latin typeface="Courier New" pitchFamily="49" charset="0"/>
                </a:endParaRPr>
              </a:p>
            </p:txBody>
          </p:sp>
          <p:sp>
            <p:nvSpPr>
              <p:cNvPr id="53" name="Text Box 88"/>
              <p:cNvSpPr txBox="1">
                <a:spLocks noChangeArrowheads="1"/>
              </p:cNvSpPr>
              <p:nvPr/>
            </p:nvSpPr>
            <p:spPr bwMode="auto">
              <a:xfrm>
                <a:off x="4755" y="1185"/>
                <a:ext cx="157" cy="23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600" b="1">
                  <a:latin typeface="Courier New" pitchFamily="49" charset="0"/>
                </a:endParaRPr>
              </a:p>
            </p:txBody>
          </p:sp>
        </p:grpSp>
        <p:sp>
          <p:nvSpPr>
            <p:cNvPr id="41" name="Freeform 97"/>
            <p:cNvSpPr>
              <a:spLocks/>
            </p:cNvSpPr>
            <p:nvPr/>
          </p:nvSpPr>
          <p:spPr bwMode="auto">
            <a:xfrm>
              <a:off x="4843302" y="1382662"/>
              <a:ext cx="704485" cy="135596"/>
            </a:xfrm>
            <a:custGeom>
              <a:avLst/>
              <a:gdLst>
                <a:gd name="T0" fmla="*/ 0 w 370"/>
                <a:gd name="T1" fmla="*/ 93 h 93"/>
                <a:gd name="T2" fmla="*/ 86 w 370"/>
                <a:gd name="T3" fmla="*/ 33 h 93"/>
                <a:gd name="T4" fmla="*/ 181 w 370"/>
                <a:gd name="T5" fmla="*/ 7 h 93"/>
                <a:gd name="T6" fmla="*/ 266 w 370"/>
                <a:gd name="T7" fmla="*/ 7 h 93"/>
                <a:gd name="T8" fmla="*/ 370 w 370"/>
                <a:gd name="T9" fmla="*/ 5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0"/>
                <a:gd name="T16" fmla="*/ 0 h 93"/>
                <a:gd name="T17" fmla="*/ 370 w 37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0" h="93">
                  <a:moveTo>
                    <a:pt x="0" y="93"/>
                  </a:moveTo>
                  <a:cubicBezTo>
                    <a:pt x="28" y="70"/>
                    <a:pt x="56" y="47"/>
                    <a:pt x="86" y="33"/>
                  </a:cubicBezTo>
                  <a:cubicBezTo>
                    <a:pt x="116" y="19"/>
                    <a:pt x="151" y="11"/>
                    <a:pt x="181" y="7"/>
                  </a:cubicBezTo>
                  <a:cubicBezTo>
                    <a:pt x="211" y="3"/>
                    <a:pt x="235" y="0"/>
                    <a:pt x="266" y="7"/>
                  </a:cubicBezTo>
                  <a:cubicBezTo>
                    <a:pt x="297" y="14"/>
                    <a:pt x="333" y="32"/>
                    <a:pt x="370" y="5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 sz="2000"/>
            </a:p>
          </p:txBody>
        </p:sp>
        <p:grpSp>
          <p:nvGrpSpPr>
            <p:cNvPr id="43" name="Group 99"/>
            <p:cNvGrpSpPr>
              <a:grpSpLocks/>
            </p:cNvGrpSpPr>
            <p:nvPr/>
          </p:nvGrpSpPr>
          <p:grpSpPr bwMode="auto">
            <a:xfrm>
              <a:off x="7896994" y="1328715"/>
              <a:ext cx="755796" cy="335344"/>
              <a:chOff x="4367" y="1185"/>
              <a:chExt cx="545" cy="230"/>
            </a:xfrm>
          </p:grpSpPr>
          <p:sp>
            <p:nvSpPr>
              <p:cNvPr id="48" name="Text Box 100"/>
              <p:cNvSpPr txBox="1">
                <a:spLocks noChangeArrowheads="1"/>
              </p:cNvSpPr>
              <p:nvPr/>
            </p:nvSpPr>
            <p:spPr bwMode="auto">
              <a:xfrm>
                <a:off x="4367" y="1185"/>
                <a:ext cx="157" cy="23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600" b="1">
                  <a:latin typeface="Courier New" pitchFamily="49" charset="0"/>
                </a:endParaRPr>
              </a:p>
            </p:txBody>
          </p:sp>
          <p:sp>
            <p:nvSpPr>
              <p:cNvPr id="49" name="Text Box 101"/>
              <p:cNvSpPr txBox="1">
                <a:spLocks noChangeArrowheads="1"/>
              </p:cNvSpPr>
              <p:nvPr/>
            </p:nvSpPr>
            <p:spPr bwMode="auto">
              <a:xfrm>
                <a:off x="4520" y="1185"/>
                <a:ext cx="235" cy="23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600" b="1">
                  <a:latin typeface="Courier New" pitchFamily="49" charset="0"/>
                </a:endParaRPr>
              </a:p>
            </p:txBody>
          </p:sp>
          <p:sp>
            <p:nvSpPr>
              <p:cNvPr id="50" name="Text Box 102"/>
              <p:cNvSpPr txBox="1">
                <a:spLocks noChangeArrowheads="1"/>
              </p:cNvSpPr>
              <p:nvPr/>
            </p:nvSpPr>
            <p:spPr bwMode="auto">
              <a:xfrm>
                <a:off x="4755" y="1185"/>
                <a:ext cx="157" cy="23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600" b="1">
                  <a:latin typeface="Courier New" pitchFamily="49" charset="0"/>
                </a:endParaRPr>
              </a:p>
            </p:txBody>
          </p:sp>
        </p:grpSp>
        <p:sp>
          <p:nvSpPr>
            <p:cNvPr id="44" name="Freeform 110"/>
            <p:cNvSpPr>
              <a:spLocks/>
            </p:cNvSpPr>
            <p:nvPr/>
          </p:nvSpPr>
          <p:spPr bwMode="auto">
            <a:xfrm>
              <a:off x="7370017" y="1357876"/>
              <a:ext cx="513109" cy="135596"/>
            </a:xfrm>
            <a:custGeom>
              <a:avLst/>
              <a:gdLst>
                <a:gd name="T0" fmla="*/ 0 w 370"/>
                <a:gd name="T1" fmla="*/ 93 h 93"/>
                <a:gd name="T2" fmla="*/ 86 w 370"/>
                <a:gd name="T3" fmla="*/ 33 h 93"/>
                <a:gd name="T4" fmla="*/ 181 w 370"/>
                <a:gd name="T5" fmla="*/ 7 h 93"/>
                <a:gd name="T6" fmla="*/ 266 w 370"/>
                <a:gd name="T7" fmla="*/ 7 h 93"/>
                <a:gd name="T8" fmla="*/ 370 w 370"/>
                <a:gd name="T9" fmla="*/ 5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0"/>
                <a:gd name="T16" fmla="*/ 0 h 93"/>
                <a:gd name="T17" fmla="*/ 370 w 37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0" h="93">
                  <a:moveTo>
                    <a:pt x="0" y="93"/>
                  </a:moveTo>
                  <a:cubicBezTo>
                    <a:pt x="28" y="70"/>
                    <a:pt x="56" y="47"/>
                    <a:pt x="86" y="33"/>
                  </a:cubicBezTo>
                  <a:cubicBezTo>
                    <a:pt x="116" y="19"/>
                    <a:pt x="151" y="11"/>
                    <a:pt x="181" y="7"/>
                  </a:cubicBezTo>
                  <a:cubicBezTo>
                    <a:pt x="211" y="3"/>
                    <a:pt x="235" y="0"/>
                    <a:pt x="266" y="7"/>
                  </a:cubicBezTo>
                  <a:cubicBezTo>
                    <a:pt x="297" y="14"/>
                    <a:pt x="333" y="32"/>
                    <a:pt x="370" y="5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45" name="Freeform 111"/>
            <p:cNvSpPr>
              <a:spLocks/>
            </p:cNvSpPr>
            <p:nvPr/>
          </p:nvSpPr>
          <p:spPr bwMode="auto">
            <a:xfrm flipH="1" flipV="1">
              <a:off x="7496215" y="1490555"/>
              <a:ext cx="513109" cy="135596"/>
            </a:xfrm>
            <a:custGeom>
              <a:avLst/>
              <a:gdLst>
                <a:gd name="T0" fmla="*/ 0 w 370"/>
                <a:gd name="T1" fmla="*/ 93 h 93"/>
                <a:gd name="T2" fmla="*/ 86 w 370"/>
                <a:gd name="T3" fmla="*/ 33 h 93"/>
                <a:gd name="T4" fmla="*/ 181 w 370"/>
                <a:gd name="T5" fmla="*/ 7 h 93"/>
                <a:gd name="T6" fmla="*/ 266 w 370"/>
                <a:gd name="T7" fmla="*/ 7 h 93"/>
                <a:gd name="T8" fmla="*/ 370 w 370"/>
                <a:gd name="T9" fmla="*/ 5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0"/>
                <a:gd name="T16" fmla="*/ 0 h 93"/>
                <a:gd name="T17" fmla="*/ 370 w 37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0" h="93">
                  <a:moveTo>
                    <a:pt x="0" y="93"/>
                  </a:moveTo>
                  <a:cubicBezTo>
                    <a:pt x="28" y="70"/>
                    <a:pt x="56" y="47"/>
                    <a:pt x="86" y="33"/>
                  </a:cubicBezTo>
                  <a:cubicBezTo>
                    <a:pt x="116" y="19"/>
                    <a:pt x="151" y="11"/>
                    <a:pt x="181" y="7"/>
                  </a:cubicBezTo>
                  <a:cubicBezTo>
                    <a:pt x="211" y="3"/>
                    <a:pt x="235" y="0"/>
                    <a:pt x="266" y="7"/>
                  </a:cubicBezTo>
                  <a:cubicBezTo>
                    <a:pt x="297" y="14"/>
                    <a:pt x="333" y="32"/>
                    <a:pt x="370" y="5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46" name="Text Box 89"/>
            <p:cNvSpPr txBox="1">
              <a:spLocks noChangeArrowheads="1"/>
            </p:cNvSpPr>
            <p:nvPr/>
          </p:nvSpPr>
          <p:spPr bwMode="auto">
            <a:xfrm>
              <a:off x="6836107" y="1318509"/>
              <a:ext cx="538071" cy="335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latin typeface="Courier New" pitchFamily="49" charset="0"/>
                </a:rPr>
                <a:t>A</a:t>
              </a:r>
              <a:endParaRPr lang="th-TH" sz="1600" b="1" dirty="0">
                <a:latin typeface="Courier New" pitchFamily="49" charset="0"/>
              </a:endParaRPr>
            </a:p>
          </p:txBody>
        </p:sp>
        <p:sp>
          <p:nvSpPr>
            <p:cNvPr id="47" name="Text Box 103"/>
            <p:cNvSpPr txBox="1">
              <a:spLocks noChangeArrowheads="1"/>
            </p:cNvSpPr>
            <p:nvPr/>
          </p:nvSpPr>
          <p:spPr bwMode="auto">
            <a:xfrm>
              <a:off x="8007937" y="1318509"/>
              <a:ext cx="538071" cy="335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latin typeface="Courier New" pitchFamily="49" charset="0"/>
                </a:rPr>
                <a:t>B</a:t>
              </a:r>
              <a:endParaRPr lang="th-TH" sz="1600" b="1" dirty="0">
                <a:latin typeface="Courier New" pitchFamily="49" charset="0"/>
              </a:endParaRPr>
            </a:p>
          </p:txBody>
        </p:sp>
        <p:sp>
          <p:nvSpPr>
            <p:cNvPr id="35" name="Freeform 112"/>
            <p:cNvSpPr>
              <a:spLocks/>
            </p:cNvSpPr>
            <p:nvPr/>
          </p:nvSpPr>
          <p:spPr bwMode="auto">
            <a:xfrm>
              <a:off x="5388308" y="1140628"/>
              <a:ext cx="3433670" cy="341176"/>
            </a:xfrm>
            <a:custGeom>
              <a:avLst/>
              <a:gdLst>
                <a:gd name="T0" fmla="*/ 2271 w 2476"/>
                <a:gd name="T1" fmla="*/ 234 h 234"/>
                <a:gd name="T2" fmla="*/ 2435 w 2476"/>
                <a:gd name="T3" fmla="*/ 200 h 234"/>
                <a:gd name="T4" fmla="*/ 2469 w 2476"/>
                <a:gd name="T5" fmla="*/ 114 h 234"/>
                <a:gd name="T6" fmla="*/ 2392 w 2476"/>
                <a:gd name="T7" fmla="*/ 45 h 234"/>
                <a:gd name="T8" fmla="*/ 2245 w 2476"/>
                <a:gd name="T9" fmla="*/ 36 h 234"/>
                <a:gd name="T10" fmla="*/ 1240 w 2476"/>
                <a:gd name="T11" fmla="*/ 10 h 234"/>
                <a:gd name="T12" fmla="*/ 251 w 2476"/>
                <a:gd name="T13" fmla="*/ 10 h 234"/>
                <a:gd name="T14" fmla="*/ 53 w 2476"/>
                <a:gd name="T15" fmla="*/ 10 h 234"/>
                <a:gd name="T16" fmla="*/ 10 w 2476"/>
                <a:gd name="T17" fmla="*/ 71 h 234"/>
                <a:gd name="T18" fmla="*/ 113 w 2476"/>
                <a:gd name="T19" fmla="*/ 131 h 2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6"/>
                <a:gd name="T31" fmla="*/ 0 h 234"/>
                <a:gd name="T32" fmla="*/ 2476 w 2476"/>
                <a:gd name="T33" fmla="*/ 234 h 2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6" h="234">
                  <a:moveTo>
                    <a:pt x="2271" y="234"/>
                  </a:moveTo>
                  <a:cubicBezTo>
                    <a:pt x="2336" y="227"/>
                    <a:pt x="2402" y="220"/>
                    <a:pt x="2435" y="200"/>
                  </a:cubicBezTo>
                  <a:cubicBezTo>
                    <a:pt x="2468" y="180"/>
                    <a:pt x="2476" y="140"/>
                    <a:pt x="2469" y="114"/>
                  </a:cubicBezTo>
                  <a:cubicBezTo>
                    <a:pt x="2462" y="88"/>
                    <a:pt x="2429" y="58"/>
                    <a:pt x="2392" y="45"/>
                  </a:cubicBezTo>
                  <a:cubicBezTo>
                    <a:pt x="2355" y="32"/>
                    <a:pt x="2437" y="42"/>
                    <a:pt x="2245" y="36"/>
                  </a:cubicBezTo>
                  <a:cubicBezTo>
                    <a:pt x="2053" y="30"/>
                    <a:pt x="1572" y="14"/>
                    <a:pt x="1240" y="10"/>
                  </a:cubicBezTo>
                  <a:cubicBezTo>
                    <a:pt x="908" y="6"/>
                    <a:pt x="449" y="10"/>
                    <a:pt x="251" y="10"/>
                  </a:cubicBezTo>
                  <a:cubicBezTo>
                    <a:pt x="53" y="10"/>
                    <a:pt x="93" y="0"/>
                    <a:pt x="53" y="10"/>
                  </a:cubicBezTo>
                  <a:cubicBezTo>
                    <a:pt x="13" y="20"/>
                    <a:pt x="0" y="51"/>
                    <a:pt x="10" y="71"/>
                  </a:cubicBezTo>
                  <a:cubicBezTo>
                    <a:pt x="20" y="91"/>
                    <a:pt x="96" y="123"/>
                    <a:pt x="113" y="131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36" name="Freeform 113"/>
            <p:cNvSpPr>
              <a:spLocks/>
            </p:cNvSpPr>
            <p:nvPr/>
          </p:nvSpPr>
          <p:spPr bwMode="auto">
            <a:xfrm flipH="1" flipV="1">
              <a:off x="5389694" y="1515338"/>
              <a:ext cx="3433670" cy="341176"/>
            </a:xfrm>
            <a:custGeom>
              <a:avLst/>
              <a:gdLst>
                <a:gd name="T0" fmla="*/ 2271 w 2476"/>
                <a:gd name="T1" fmla="*/ 234 h 234"/>
                <a:gd name="T2" fmla="*/ 2435 w 2476"/>
                <a:gd name="T3" fmla="*/ 200 h 234"/>
                <a:gd name="T4" fmla="*/ 2469 w 2476"/>
                <a:gd name="T5" fmla="*/ 114 h 234"/>
                <a:gd name="T6" fmla="*/ 2392 w 2476"/>
                <a:gd name="T7" fmla="*/ 45 h 234"/>
                <a:gd name="T8" fmla="*/ 2245 w 2476"/>
                <a:gd name="T9" fmla="*/ 36 h 234"/>
                <a:gd name="T10" fmla="*/ 1240 w 2476"/>
                <a:gd name="T11" fmla="*/ 10 h 234"/>
                <a:gd name="T12" fmla="*/ 251 w 2476"/>
                <a:gd name="T13" fmla="*/ 10 h 234"/>
                <a:gd name="T14" fmla="*/ 53 w 2476"/>
                <a:gd name="T15" fmla="*/ 10 h 234"/>
                <a:gd name="T16" fmla="*/ 10 w 2476"/>
                <a:gd name="T17" fmla="*/ 71 h 234"/>
                <a:gd name="T18" fmla="*/ 113 w 2476"/>
                <a:gd name="T19" fmla="*/ 131 h 2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6"/>
                <a:gd name="T31" fmla="*/ 0 h 234"/>
                <a:gd name="T32" fmla="*/ 2476 w 2476"/>
                <a:gd name="T33" fmla="*/ 234 h 2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6" h="234">
                  <a:moveTo>
                    <a:pt x="2271" y="234"/>
                  </a:moveTo>
                  <a:cubicBezTo>
                    <a:pt x="2336" y="227"/>
                    <a:pt x="2402" y="220"/>
                    <a:pt x="2435" y="200"/>
                  </a:cubicBezTo>
                  <a:cubicBezTo>
                    <a:pt x="2468" y="180"/>
                    <a:pt x="2476" y="140"/>
                    <a:pt x="2469" y="114"/>
                  </a:cubicBezTo>
                  <a:cubicBezTo>
                    <a:pt x="2462" y="88"/>
                    <a:pt x="2429" y="58"/>
                    <a:pt x="2392" y="45"/>
                  </a:cubicBezTo>
                  <a:cubicBezTo>
                    <a:pt x="2355" y="32"/>
                    <a:pt x="2437" y="42"/>
                    <a:pt x="2245" y="36"/>
                  </a:cubicBezTo>
                  <a:cubicBezTo>
                    <a:pt x="2053" y="30"/>
                    <a:pt x="1572" y="14"/>
                    <a:pt x="1240" y="10"/>
                  </a:cubicBezTo>
                  <a:cubicBezTo>
                    <a:pt x="908" y="6"/>
                    <a:pt x="449" y="10"/>
                    <a:pt x="251" y="10"/>
                  </a:cubicBezTo>
                  <a:cubicBezTo>
                    <a:pt x="53" y="10"/>
                    <a:pt x="93" y="0"/>
                    <a:pt x="53" y="10"/>
                  </a:cubicBezTo>
                  <a:cubicBezTo>
                    <a:pt x="13" y="20"/>
                    <a:pt x="0" y="51"/>
                    <a:pt x="10" y="71"/>
                  </a:cubicBezTo>
                  <a:cubicBezTo>
                    <a:pt x="20" y="91"/>
                    <a:pt x="96" y="123"/>
                    <a:pt x="113" y="131"/>
                  </a:cubicBezTo>
                </a:path>
              </a:pathLst>
            </a:custGeom>
            <a:noFill/>
            <a:ln w="28575" cap="flat" cmpd="sng">
              <a:solidFill>
                <a:srgbClr val="003399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351302" y="1876302"/>
            <a:ext cx="1177654" cy="534392"/>
            <a:chOff x="6351309" y="1876303"/>
            <a:chExt cx="1272641" cy="581891"/>
          </a:xfrm>
        </p:grpSpPr>
        <p:grpSp>
          <p:nvGrpSpPr>
            <p:cNvPr id="62" name="Group 61"/>
            <p:cNvGrpSpPr/>
            <p:nvPr/>
          </p:nvGrpSpPr>
          <p:grpSpPr>
            <a:xfrm>
              <a:off x="6792677" y="1876303"/>
              <a:ext cx="831273" cy="581891"/>
              <a:chOff x="6578930" y="1888178"/>
              <a:chExt cx="831273" cy="581891"/>
            </a:xfrm>
          </p:grpSpPr>
          <p:sp>
            <p:nvSpPr>
              <p:cNvPr id="63" name="Rounded Rectangle 62"/>
              <p:cNvSpPr/>
              <p:nvPr/>
            </p:nvSpPr>
            <p:spPr bwMode="auto">
              <a:xfrm>
                <a:off x="6590805" y="2090059"/>
                <a:ext cx="819398" cy="38001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th-TH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64" name="Up Arrow 63"/>
              <p:cNvSpPr/>
              <p:nvPr/>
            </p:nvSpPr>
            <p:spPr bwMode="auto">
              <a:xfrm>
                <a:off x="7077693" y="1888178"/>
                <a:ext cx="249382" cy="427512"/>
              </a:xfrm>
              <a:prstGeom prst="up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th-TH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578930" y="2054431"/>
                <a:ext cx="5549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ptr</a:t>
                </a:r>
                <a:endParaRPr lang="th-TH" sz="1600" b="1" dirty="0"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6351309" y="2052455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endParaRPr lang="th-TH" sz="16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593765" y="1674421"/>
            <a:ext cx="2365175" cy="1364883"/>
            <a:chOff x="4593765" y="1674421"/>
            <a:chExt cx="2365175" cy="1364883"/>
          </a:xfrm>
        </p:grpSpPr>
        <p:sp>
          <p:nvSpPr>
            <p:cNvPr id="73" name="Text Box 88"/>
            <p:cNvSpPr txBox="1">
              <a:spLocks noChangeArrowheads="1"/>
            </p:cNvSpPr>
            <p:nvPr/>
          </p:nvSpPr>
          <p:spPr bwMode="auto">
            <a:xfrm>
              <a:off x="4884213" y="2690418"/>
              <a:ext cx="217725" cy="3353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 sz="1600" b="1">
                <a:latin typeface="Courier New" pitchFamily="49" charset="0"/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5547524" y="2682192"/>
              <a:ext cx="755796" cy="345550"/>
              <a:chOff x="6058167" y="2990950"/>
              <a:chExt cx="755796" cy="345550"/>
            </a:xfrm>
          </p:grpSpPr>
          <p:grpSp>
            <p:nvGrpSpPr>
              <p:cNvPr id="67" name="Group 85"/>
              <p:cNvGrpSpPr>
                <a:grpSpLocks/>
              </p:cNvGrpSpPr>
              <p:nvPr/>
            </p:nvGrpSpPr>
            <p:grpSpPr bwMode="auto">
              <a:xfrm>
                <a:off x="6058167" y="3001156"/>
                <a:ext cx="755796" cy="335344"/>
                <a:chOff x="4367" y="1185"/>
                <a:chExt cx="545" cy="230"/>
              </a:xfrm>
            </p:grpSpPr>
            <p:sp>
              <p:nvSpPr>
                <p:cNvPr id="68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4367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69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4520" y="1185"/>
                  <a:ext cx="235" cy="23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70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4755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</p:grpSp>
          <p:sp>
            <p:nvSpPr>
              <p:cNvPr id="71" name="Text Box 89"/>
              <p:cNvSpPr txBox="1">
                <a:spLocks noChangeArrowheads="1"/>
              </p:cNvSpPr>
              <p:nvPr/>
            </p:nvSpPr>
            <p:spPr bwMode="auto">
              <a:xfrm>
                <a:off x="6169110" y="2990950"/>
                <a:ext cx="538071" cy="335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 New" pitchFamily="49" charset="0"/>
                  </a:rPr>
                  <a:t>e</a:t>
                </a:r>
                <a:endParaRPr lang="th-TH" sz="1600" b="1" dirty="0">
                  <a:latin typeface="Courier New" pitchFamily="49" charset="0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4593765" y="26699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endParaRPr lang="th-TH" sz="1800" b="1" dirty="0">
                <a:latin typeface="Courier New" panose="02070309020205020404" pitchFamily="49" charset="0"/>
              </a:endParaRPr>
            </a:p>
          </p:txBody>
        </p:sp>
        <p:sp>
          <p:nvSpPr>
            <p:cNvPr id="75" name="Freeform 110"/>
            <p:cNvSpPr>
              <a:spLocks/>
            </p:cNvSpPr>
            <p:nvPr/>
          </p:nvSpPr>
          <p:spPr bwMode="auto">
            <a:xfrm>
              <a:off x="5016723" y="2757185"/>
              <a:ext cx="513109" cy="135596"/>
            </a:xfrm>
            <a:custGeom>
              <a:avLst/>
              <a:gdLst>
                <a:gd name="T0" fmla="*/ 0 w 370"/>
                <a:gd name="T1" fmla="*/ 93 h 93"/>
                <a:gd name="T2" fmla="*/ 86 w 370"/>
                <a:gd name="T3" fmla="*/ 33 h 93"/>
                <a:gd name="T4" fmla="*/ 181 w 370"/>
                <a:gd name="T5" fmla="*/ 7 h 93"/>
                <a:gd name="T6" fmla="*/ 266 w 370"/>
                <a:gd name="T7" fmla="*/ 7 h 93"/>
                <a:gd name="T8" fmla="*/ 370 w 370"/>
                <a:gd name="T9" fmla="*/ 5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0"/>
                <a:gd name="T16" fmla="*/ 0 h 93"/>
                <a:gd name="T17" fmla="*/ 370 w 37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0" h="93">
                  <a:moveTo>
                    <a:pt x="0" y="93"/>
                  </a:moveTo>
                  <a:cubicBezTo>
                    <a:pt x="28" y="70"/>
                    <a:pt x="56" y="47"/>
                    <a:pt x="86" y="33"/>
                  </a:cubicBezTo>
                  <a:cubicBezTo>
                    <a:pt x="116" y="19"/>
                    <a:pt x="151" y="11"/>
                    <a:pt x="181" y="7"/>
                  </a:cubicBezTo>
                  <a:cubicBezTo>
                    <a:pt x="211" y="3"/>
                    <a:pt x="235" y="0"/>
                    <a:pt x="266" y="7"/>
                  </a:cubicBezTo>
                  <a:cubicBezTo>
                    <a:pt x="297" y="14"/>
                    <a:pt x="333" y="32"/>
                    <a:pt x="370" y="5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5512952" y="1674421"/>
              <a:ext cx="400960" cy="1175657"/>
            </a:xfrm>
            <a:custGeom>
              <a:avLst/>
              <a:gdLst>
                <a:gd name="connsiteX0" fmla="*/ 163453 w 400960"/>
                <a:gd name="connsiteY0" fmla="*/ 1175657 h 1175657"/>
                <a:gd name="connsiteX1" fmla="*/ 9074 w 400960"/>
                <a:gd name="connsiteY1" fmla="*/ 736270 h 1175657"/>
                <a:gd name="connsiteX2" fmla="*/ 400960 w 400960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960" h="1175657">
                  <a:moveTo>
                    <a:pt x="163453" y="1175657"/>
                  </a:moveTo>
                  <a:cubicBezTo>
                    <a:pt x="66471" y="1053935"/>
                    <a:pt x="-30511" y="932213"/>
                    <a:pt x="9074" y="736270"/>
                  </a:cubicBezTo>
                  <a:cubicBezTo>
                    <a:pt x="48659" y="540327"/>
                    <a:pt x="400960" y="0"/>
                    <a:pt x="400960" y="0"/>
                  </a:cubicBezTo>
                </a:path>
              </a:pathLst>
            </a:cu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6210795" y="1674421"/>
              <a:ext cx="748145" cy="1246909"/>
            </a:xfrm>
            <a:custGeom>
              <a:avLst/>
              <a:gdLst>
                <a:gd name="connsiteX0" fmla="*/ 0 w 748145"/>
                <a:gd name="connsiteY0" fmla="*/ 1246909 h 1246909"/>
                <a:gd name="connsiteX1" fmla="*/ 142504 w 748145"/>
                <a:gd name="connsiteY1" fmla="*/ 558140 h 1246909"/>
                <a:gd name="connsiteX2" fmla="*/ 439387 w 748145"/>
                <a:gd name="connsiteY2" fmla="*/ 285008 h 1246909"/>
                <a:gd name="connsiteX3" fmla="*/ 748145 w 748145"/>
                <a:gd name="connsiteY3" fmla="*/ 0 h 124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8145" h="1246909">
                  <a:moveTo>
                    <a:pt x="0" y="1246909"/>
                  </a:moveTo>
                  <a:cubicBezTo>
                    <a:pt x="34636" y="982683"/>
                    <a:pt x="69273" y="718457"/>
                    <a:pt x="142504" y="558140"/>
                  </a:cubicBezTo>
                  <a:cubicBezTo>
                    <a:pt x="215735" y="397823"/>
                    <a:pt x="439387" y="285008"/>
                    <a:pt x="439387" y="285008"/>
                  </a:cubicBezTo>
                  <a:lnTo>
                    <a:pt x="748145" y="0"/>
                  </a:ln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80" name="Freeform 96"/>
          <p:cNvSpPr>
            <a:spLocks/>
          </p:cNvSpPr>
          <p:nvPr/>
        </p:nvSpPr>
        <p:spPr bwMode="auto">
          <a:xfrm>
            <a:off x="6202348" y="1357876"/>
            <a:ext cx="513109" cy="135596"/>
          </a:xfrm>
          <a:custGeom>
            <a:avLst/>
            <a:gdLst>
              <a:gd name="T0" fmla="*/ 0 w 370"/>
              <a:gd name="T1" fmla="*/ 93 h 93"/>
              <a:gd name="T2" fmla="*/ 86 w 370"/>
              <a:gd name="T3" fmla="*/ 33 h 93"/>
              <a:gd name="T4" fmla="*/ 181 w 370"/>
              <a:gd name="T5" fmla="*/ 7 h 93"/>
              <a:gd name="T6" fmla="*/ 266 w 370"/>
              <a:gd name="T7" fmla="*/ 7 h 93"/>
              <a:gd name="T8" fmla="*/ 370 w 370"/>
              <a:gd name="T9" fmla="*/ 50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0"/>
              <a:gd name="T16" fmla="*/ 0 h 93"/>
              <a:gd name="T17" fmla="*/ 370 w 370"/>
              <a:gd name="T18" fmla="*/ 93 h 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0" h="93">
                <a:moveTo>
                  <a:pt x="0" y="93"/>
                </a:moveTo>
                <a:cubicBezTo>
                  <a:pt x="28" y="70"/>
                  <a:pt x="56" y="47"/>
                  <a:pt x="86" y="33"/>
                </a:cubicBezTo>
                <a:cubicBezTo>
                  <a:pt x="116" y="19"/>
                  <a:pt x="151" y="11"/>
                  <a:pt x="181" y="7"/>
                </a:cubicBezTo>
                <a:cubicBezTo>
                  <a:pt x="211" y="3"/>
                  <a:pt x="235" y="0"/>
                  <a:pt x="266" y="7"/>
                </a:cubicBezTo>
                <a:cubicBezTo>
                  <a:pt x="297" y="14"/>
                  <a:pt x="333" y="32"/>
                  <a:pt x="370" y="5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81" name="Freeform 98"/>
          <p:cNvSpPr>
            <a:spLocks/>
          </p:cNvSpPr>
          <p:nvPr/>
        </p:nvSpPr>
        <p:spPr bwMode="auto">
          <a:xfrm flipH="1" flipV="1">
            <a:off x="6328545" y="1490555"/>
            <a:ext cx="513109" cy="135596"/>
          </a:xfrm>
          <a:custGeom>
            <a:avLst/>
            <a:gdLst>
              <a:gd name="T0" fmla="*/ 0 w 370"/>
              <a:gd name="T1" fmla="*/ 93 h 93"/>
              <a:gd name="T2" fmla="*/ 86 w 370"/>
              <a:gd name="T3" fmla="*/ 33 h 93"/>
              <a:gd name="T4" fmla="*/ 181 w 370"/>
              <a:gd name="T5" fmla="*/ 7 h 93"/>
              <a:gd name="T6" fmla="*/ 266 w 370"/>
              <a:gd name="T7" fmla="*/ 7 h 93"/>
              <a:gd name="T8" fmla="*/ 370 w 370"/>
              <a:gd name="T9" fmla="*/ 50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0"/>
              <a:gd name="T16" fmla="*/ 0 h 93"/>
              <a:gd name="T17" fmla="*/ 370 w 370"/>
              <a:gd name="T18" fmla="*/ 93 h 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0" h="93">
                <a:moveTo>
                  <a:pt x="0" y="93"/>
                </a:moveTo>
                <a:cubicBezTo>
                  <a:pt x="28" y="70"/>
                  <a:pt x="56" y="47"/>
                  <a:pt x="86" y="33"/>
                </a:cubicBezTo>
                <a:cubicBezTo>
                  <a:pt x="116" y="19"/>
                  <a:pt x="151" y="11"/>
                  <a:pt x="181" y="7"/>
                </a:cubicBezTo>
                <a:cubicBezTo>
                  <a:pt x="211" y="3"/>
                  <a:pt x="235" y="0"/>
                  <a:pt x="266" y="7"/>
                </a:cubicBezTo>
                <a:cubicBezTo>
                  <a:pt x="297" y="14"/>
                  <a:pt x="333" y="32"/>
                  <a:pt x="370" y="5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82" name="Freeform 81"/>
          <p:cNvSpPr/>
          <p:nvPr/>
        </p:nvSpPr>
        <p:spPr bwMode="auto">
          <a:xfrm>
            <a:off x="5692605" y="1531917"/>
            <a:ext cx="506314" cy="1151906"/>
          </a:xfrm>
          <a:custGeom>
            <a:avLst/>
            <a:gdLst>
              <a:gd name="connsiteX0" fmla="*/ 506314 w 506314"/>
              <a:gd name="connsiteY0" fmla="*/ 0 h 1151906"/>
              <a:gd name="connsiteX1" fmla="*/ 221307 w 506314"/>
              <a:gd name="connsiteY1" fmla="*/ 427512 h 1151906"/>
              <a:gd name="connsiteX2" fmla="*/ 19426 w 506314"/>
              <a:gd name="connsiteY2" fmla="*/ 807522 h 1151906"/>
              <a:gd name="connsiteX3" fmla="*/ 19426 w 506314"/>
              <a:gd name="connsiteY3" fmla="*/ 1151906 h 115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314" h="1151906">
                <a:moveTo>
                  <a:pt x="506314" y="0"/>
                </a:moveTo>
                <a:cubicBezTo>
                  <a:pt x="404384" y="146462"/>
                  <a:pt x="302455" y="292925"/>
                  <a:pt x="221307" y="427512"/>
                </a:cubicBezTo>
                <a:cubicBezTo>
                  <a:pt x="140159" y="562099"/>
                  <a:pt x="53073" y="686790"/>
                  <a:pt x="19426" y="807522"/>
                </a:cubicBezTo>
                <a:cubicBezTo>
                  <a:pt x="-14221" y="928254"/>
                  <a:pt x="2602" y="1040080"/>
                  <a:pt x="19426" y="1151906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3" name="Freeform 82"/>
          <p:cNvSpPr/>
          <p:nvPr/>
        </p:nvSpPr>
        <p:spPr bwMode="auto">
          <a:xfrm>
            <a:off x="6080166" y="1508166"/>
            <a:ext cx="771896" cy="1175657"/>
          </a:xfrm>
          <a:custGeom>
            <a:avLst/>
            <a:gdLst>
              <a:gd name="connsiteX0" fmla="*/ 771896 w 771896"/>
              <a:gd name="connsiteY0" fmla="*/ 0 h 1175657"/>
              <a:gd name="connsiteX1" fmla="*/ 308759 w 771896"/>
              <a:gd name="connsiteY1" fmla="*/ 380011 h 1175657"/>
              <a:gd name="connsiteX2" fmla="*/ 130629 w 771896"/>
              <a:gd name="connsiteY2" fmla="*/ 641268 h 1175657"/>
              <a:gd name="connsiteX3" fmla="*/ 0 w 771896"/>
              <a:gd name="connsiteY3" fmla="*/ 1175657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1896" h="1175657">
                <a:moveTo>
                  <a:pt x="771896" y="0"/>
                </a:moveTo>
                <a:cubicBezTo>
                  <a:pt x="593766" y="136566"/>
                  <a:pt x="415637" y="273133"/>
                  <a:pt x="308759" y="380011"/>
                </a:cubicBezTo>
                <a:cubicBezTo>
                  <a:pt x="201881" y="486889"/>
                  <a:pt x="182089" y="508660"/>
                  <a:pt x="130629" y="641268"/>
                </a:cubicBezTo>
                <a:cubicBezTo>
                  <a:pt x="79169" y="773876"/>
                  <a:pt x="15834" y="1084613"/>
                  <a:pt x="0" y="1175657"/>
                </a:cubicBezTo>
              </a:path>
            </a:pathLst>
          </a:cu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514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 animBg="1"/>
      <p:bldP spid="8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erase( </a:t>
            </a:r>
            <a:r>
              <a:rPr lang="en-US" dirty="0" err="1" smtClean="0"/>
              <a:t>itr</a:t>
            </a:r>
            <a:r>
              <a:rPr lang="en-US" dirty="0" smtClean="0"/>
              <a:t> )</a:t>
            </a:r>
            <a:endParaRPr lang="th-TH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01881" y="855076"/>
            <a:ext cx="8775865" cy="5909310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6"/>
            </a:solidFill>
            <a:miter lim="800000"/>
            <a:headEnd/>
            <a:tailEnd/>
          </a:ln>
        </p:spPr>
        <p:txBody>
          <a:bodyPr wrap="square" r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class list 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protected: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...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class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list_iterator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{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protected: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  node*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ptr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;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...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};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public: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typedef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list_iterator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iterator;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...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iterator erase(iterator it)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iterator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tmp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it.ptr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-&gt;next);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it.ptr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-&gt;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prev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-&gt;next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it.ptr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-&gt;next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</a:t>
            </a:r>
            <a:r>
              <a:rPr lang="en-US" sz="1800" b="1" dirty="0" err="1">
                <a:solidFill>
                  <a:schemeClr val="accent6"/>
                </a:solidFill>
                <a:latin typeface="Courier New" pitchFamily="49" charset="0"/>
                <a:cs typeface="Angsana New" pitchFamily="18" charset="-34"/>
              </a:rPr>
              <a:t>it.ptr</a:t>
            </a: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Angsana New" pitchFamily="18" charset="-34"/>
              </a:rPr>
              <a:t>-&gt;next-&gt;</a:t>
            </a:r>
            <a:r>
              <a:rPr lang="en-US" sz="1800" b="1" dirty="0" err="1">
                <a:solidFill>
                  <a:schemeClr val="accent6"/>
                </a:solidFill>
                <a:latin typeface="Courier New" pitchFamily="49" charset="0"/>
                <a:cs typeface="Angsana New" pitchFamily="18" charset="-34"/>
              </a:rPr>
              <a:t>prev</a:t>
            </a: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Angsana New" pitchFamily="18" charset="-34"/>
              </a:rPr>
              <a:t> = </a:t>
            </a:r>
            <a:r>
              <a:rPr lang="en-US" sz="1800" b="1" dirty="0" err="1">
                <a:solidFill>
                  <a:schemeClr val="accent6"/>
                </a:solidFill>
                <a:latin typeface="Courier New" pitchFamily="49" charset="0"/>
                <a:cs typeface="Angsana New" pitchFamily="18" charset="-34"/>
              </a:rPr>
              <a:t>it.ptr</a:t>
            </a: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Angsana New" pitchFamily="18" charset="-34"/>
              </a:rPr>
              <a:t>-&gt;</a:t>
            </a:r>
            <a:r>
              <a:rPr lang="en-US" sz="1800" b="1" dirty="0" err="1">
                <a:solidFill>
                  <a:schemeClr val="accent6"/>
                </a:solidFill>
                <a:latin typeface="Courier New" pitchFamily="49" charset="0"/>
                <a:cs typeface="Angsana New" pitchFamily="18" charset="-34"/>
              </a:rPr>
              <a:t>prev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delete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it.ptr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--;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return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tmp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}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692274" y="1009409"/>
            <a:ext cx="5131090" cy="847105"/>
            <a:chOff x="3692274" y="1009409"/>
            <a:chExt cx="5131090" cy="847105"/>
          </a:xfrm>
        </p:grpSpPr>
        <p:grpSp>
          <p:nvGrpSpPr>
            <p:cNvPr id="37" name="Group 75"/>
            <p:cNvGrpSpPr>
              <a:grpSpLocks/>
            </p:cNvGrpSpPr>
            <p:nvPr/>
          </p:nvGrpSpPr>
          <p:grpSpPr bwMode="auto">
            <a:xfrm>
              <a:off x="3692274" y="1009409"/>
              <a:ext cx="1758438" cy="765460"/>
              <a:chOff x="1132" y="1642"/>
              <a:chExt cx="1268" cy="525"/>
            </a:xfrm>
          </p:grpSpPr>
          <p:sp>
            <p:nvSpPr>
              <p:cNvPr id="57" name="AutoShape 76"/>
              <p:cNvSpPr>
                <a:spLocks noChangeArrowheads="1"/>
              </p:cNvSpPr>
              <p:nvPr/>
            </p:nvSpPr>
            <p:spPr bwMode="auto">
              <a:xfrm>
                <a:off x="1165" y="1651"/>
                <a:ext cx="1149" cy="51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CC"/>
                  </a:gs>
                  <a:gs pos="100000">
                    <a:srgbClr val="FFFFCC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/>
              </a:p>
            </p:txBody>
          </p:sp>
          <p:sp>
            <p:nvSpPr>
              <p:cNvPr id="58" name="Text Box 77"/>
              <p:cNvSpPr txBox="1">
                <a:spLocks noChangeArrowheads="1"/>
              </p:cNvSpPr>
              <p:nvPr/>
            </p:nvSpPr>
            <p:spPr bwMode="auto">
              <a:xfrm>
                <a:off x="1815" y="1862"/>
                <a:ext cx="234" cy="230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600" b="1">
                  <a:latin typeface="Courier New" pitchFamily="49" charset="0"/>
                </a:endParaRPr>
              </a:p>
            </p:txBody>
          </p:sp>
          <p:sp>
            <p:nvSpPr>
              <p:cNvPr id="59" name="Text Box 78"/>
              <p:cNvSpPr txBox="1">
                <a:spLocks noChangeArrowheads="1"/>
              </p:cNvSpPr>
              <p:nvPr/>
            </p:nvSpPr>
            <p:spPr bwMode="auto">
              <a:xfrm>
                <a:off x="1606" y="1642"/>
                <a:ext cx="79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 err="1" smtClean="0">
                    <a:latin typeface="Courier New" pitchFamily="49" charset="0"/>
                  </a:rPr>
                  <a:t>mHeader</a:t>
                </a:r>
                <a:endParaRPr lang="th-TH" sz="1600" b="1" dirty="0">
                  <a:latin typeface="Courier New" pitchFamily="49" charset="0"/>
                </a:endParaRPr>
              </a:p>
            </p:txBody>
          </p:sp>
          <p:sp>
            <p:nvSpPr>
              <p:cNvPr id="60" name="Text Box 79"/>
              <p:cNvSpPr txBox="1">
                <a:spLocks noChangeArrowheads="1"/>
              </p:cNvSpPr>
              <p:nvPr/>
            </p:nvSpPr>
            <p:spPr bwMode="auto">
              <a:xfrm>
                <a:off x="1227" y="1862"/>
                <a:ext cx="380" cy="230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</a:rPr>
                  <a:t>2</a:t>
                </a:r>
                <a:endParaRPr lang="th-TH" sz="1600" b="1">
                  <a:latin typeface="Courier New" pitchFamily="49" charset="0"/>
                </a:endParaRPr>
              </a:p>
            </p:txBody>
          </p:sp>
          <p:sp>
            <p:nvSpPr>
              <p:cNvPr id="61" name="Text Box 80"/>
              <p:cNvSpPr txBox="1">
                <a:spLocks noChangeArrowheads="1"/>
              </p:cNvSpPr>
              <p:nvPr/>
            </p:nvSpPr>
            <p:spPr bwMode="auto">
              <a:xfrm>
                <a:off x="1132" y="1642"/>
                <a:ext cx="58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b="1" dirty="0" err="1" smtClean="0">
                    <a:latin typeface="Courier New" pitchFamily="49" charset="0"/>
                  </a:rPr>
                  <a:t>mSize</a:t>
                </a:r>
                <a:endParaRPr lang="th-TH" sz="1600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38" name="Group 81"/>
            <p:cNvGrpSpPr>
              <a:grpSpLocks/>
            </p:cNvGrpSpPr>
            <p:nvPr/>
          </p:nvGrpSpPr>
          <p:grpSpPr bwMode="auto">
            <a:xfrm>
              <a:off x="5571362" y="1328715"/>
              <a:ext cx="753022" cy="335344"/>
              <a:chOff x="4369" y="1185"/>
              <a:chExt cx="543" cy="230"/>
            </a:xfrm>
          </p:grpSpPr>
          <p:sp>
            <p:nvSpPr>
              <p:cNvPr id="54" name="Text Box 82"/>
              <p:cNvSpPr txBox="1">
                <a:spLocks noChangeArrowheads="1"/>
              </p:cNvSpPr>
              <p:nvPr/>
            </p:nvSpPr>
            <p:spPr bwMode="auto">
              <a:xfrm>
                <a:off x="4369" y="1185"/>
                <a:ext cx="157" cy="23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600" b="1">
                  <a:latin typeface="Courier New" pitchFamily="49" charset="0"/>
                </a:endParaRPr>
              </a:p>
            </p:txBody>
          </p:sp>
          <p:sp>
            <p:nvSpPr>
              <p:cNvPr id="55" name="Text Box 83"/>
              <p:cNvSpPr txBox="1">
                <a:spLocks noChangeArrowheads="1"/>
              </p:cNvSpPr>
              <p:nvPr/>
            </p:nvSpPr>
            <p:spPr bwMode="auto">
              <a:xfrm>
                <a:off x="4520" y="1185"/>
                <a:ext cx="235" cy="230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600" b="1">
                  <a:latin typeface="Courier New" pitchFamily="49" charset="0"/>
                </a:endParaRPr>
              </a:p>
            </p:txBody>
          </p:sp>
          <p:sp>
            <p:nvSpPr>
              <p:cNvPr id="56" name="Text Box 84"/>
              <p:cNvSpPr txBox="1">
                <a:spLocks noChangeArrowheads="1"/>
              </p:cNvSpPr>
              <p:nvPr/>
            </p:nvSpPr>
            <p:spPr bwMode="auto">
              <a:xfrm>
                <a:off x="4755" y="1185"/>
                <a:ext cx="157" cy="23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600" b="1">
                  <a:latin typeface="Courier New" pitchFamily="49" charset="0"/>
                </a:endParaRPr>
              </a:p>
            </p:txBody>
          </p:sp>
        </p:grpSp>
        <p:sp>
          <p:nvSpPr>
            <p:cNvPr id="41" name="Freeform 97"/>
            <p:cNvSpPr>
              <a:spLocks/>
            </p:cNvSpPr>
            <p:nvPr/>
          </p:nvSpPr>
          <p:spPr bwMode="auto">
            <a:xfrm>
              <a:off x="4843302" y="1382662"/>
              <a:ext cx="704485" cy="135596"/>
            </a:xfrm>
            <a:custGeom>
              <a:avLst/>
              <a:gdLst>
                <a:gd name="T0" fmla="*/ 0 w 370"/>
                <a:gd name="T1" fmla="*/ 93 h 93"/>
                <a:gd name="T2" fmla="*/ 86 w 370"/>
                <a:gd name="T3" fmla="*/ 33 h 93"/>
                <a:gd name="T4" fmla="*/ 181 w 370"/>
                <a:gd name="T5" fmla="*/ 7 h 93"/>
                <a:gd name="T6" fmla="*/ 266 w 370"/>
                <a:gd name="T7" fmla="*/ 7 h 93"/>
                <a:gd name="T8" fmla="*/ 370 w 370"/>
                <a:gd name="T9" fmla="*/ 5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0"/>
                <a:gd name="T16" fmla="*/ 0 h 93"/>
                <a:gd name="T17" fmla="*/ 370 w 37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0" h="93">
                  <a:moveTo>
                    <a:pt x="0" y="93"/>
                  </a:moveTo>
                  <a:cubicBezTo>
                    <a:pt x="28" y="70"/>
                    <a:pt x="56" y="47"/>
                    <a:pt x="86" y="33"/>
                  </a:cubicBezTo>
                  <a:cubicBezTo>
                    <a:pt x="116" y="19"/>
                    <a:pt x="151" y="11"/>
                    <a:pt x="181" y="7"/>
                  </a:cubicBezTo>
                  <a:cubicBezTo>
                    <a:pt x="211" y="3"/>
                    <a:pt x="235" y="0"/>
                    <a:pt x="266" y="7"/>
                  </a:cubicBezTo>
                  <a:cubicBezTo>
                    <a:pt x="297" y="14"/>
                    <a:pt x="333" y="32"/>
                    <a:pt x="370" y="5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 sz="2000"/>
            </a:p>
          </p:txBody>
        </p:sp>
        <p:grpSp>
          <p:nvGrpSpPr>
            <p:cNvPr id="43" name="Group 99"/>
            <p:cNvGrpSpPr>
              <a:grpSpLocks/>
            </p:cNvGrpSpPr>
            <p:nvPr/>
          </p:nvGrpSpPr>
          <p:grpSpPr bwMode="auto">
            <a:xfrm>
              <a:off x="7896994" y="1328715"/>
              <a:ext cx="755796" cy="335344"/>
              <a:chOff x="4367" y="1185"/>
              <a:chExt cx="545" cy="230"/>
            </a:xfrm>
          </p:grpSpPr>
          <p:sp>
            <p:nvSpPr>
              <p:cNvPr id="48" name="Text Box 100"/>
              <p:cNvSpPr txBox="1">
                <a:spLocks noChangeArrowheads="1"/>
              </p:cNvSpPr>
              <p:nvPr/>
            </p:nvSpPr>
            <p:spPr bwMode="auto">
              <a:xfrm>
                <a:off x="4367" y="1185"/>
                <a:ext cx="157" cy="23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600" b="1">
                  <a:latin typeface="Courier New" pitchFamily="49" charset="0"/>
                </a:endParaRPr>
              </a:p>
            </p:txBody>
          </p:sp>
          <p:sp>
            <p:nvSpPr>
              <p:cNvPr id="49" name="Text Box 101"/>
              <p:cNvSpPr txBox="1">
                <a:spLocks noChangeArrowheads="1"/>
              </p:cNvSpPr>
              <p:nvPr/>
            </p:nvSpPr>
            <p:spPr bwMode="auto">
              <a:xfrm>
                <a:off x="4520" y="1185"/>
                <a:ext cx="235" cy="23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600" b="1">
                  <a:latin typeface="Courier New" pitchFamily="49" charset="0"/>
                </a:endParaRPr>
              </a:p>
            </p:txBody>
          </p:sp>
          <p:sp>
            <p:nvSpPr>
              <p:cNvPr id="50" name="Text Box 102"/>
              <p:cNvSpPr txBox="1">
                <a:spLocks noChangeArrowheads="1"/>
              </p:cNvSpPr>
              <p:nvPr/>
            </p:nvSpPr>
            <p:spPr bwMode="auto">
              <a:xfrm>
                <a:off x="4755" y="1185"/>
                <a:ext cx="157" cy="23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600" b="1">
                  <a:latin typeface="Courier New" pitchFamily="49" charset="0"/>
                </a:endParaRPr>
              </a:p>
            </p:txBody>
          </p:sp>
        </p:grpSp>
        <p:sp>
          <p:nvSpPr>
            <p:cNvPr id="47" name="Text Box 103"/>
            <p:cNvSpPr txBox="1">
              <a:spLocks noChangeArrowheads="1"/>
            </p:cNvSpPr>
            <p:nvPr/>
          </p:nvSpPr>
          <p:spPr bwMode="auto">
            <a:xfrm>
              <a:off x="8007937" y="1318509"/>
              <a:ext cx="538071" cy="335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latin typeface="Courier New" pitchFamily="49" charset="0"/>
                </a:rPr>
                <a:t>B</a:t>
              </a:r>
              <a:endParaRPr lang="th-TH" sz="1600" b="1" dirty="0">
                <a:latin typeface="Courier New" pitchFamily="49" charset="0"/>
              </a:endParaRPr>
            </a:p>
          </p:txBody>
        </p:sp>
        <p:sp>
          <p:nvSpPr>
            <p:cNvPr id="35" name="Freeform 112"/>
            <p:cNvSpPr>
              <a:spLocks/>
            </p:cNvSpPr>
            <p:nvPr/>
          </p:nvSpPr>
          <p:spPr bwMode="auto">
            <a:xfrm>
              <a:off x="5388308" y="1140628"/>
              <a:ext cx="3433670" cy="341176"/>
            </a:xfrm>
            <a:custGeom>
              <a:avLst/>
              <a:gdLst>
                <a:gd name="T0" fmla="*/ 2271 w 2476"/>
                <a:gd name="T1" fmla="*/ 234 h 234"/>
                <a:gd name="T2" fmla="*/ 2435 w 2476"/>
                <a:gd name="T3" fmla="*/ 200 h 234"/>
                <a:gd name="T4" fmla="*/ 2469 w 2476"/>
                <a:gd name="T5" fmla="*/ 114 h 234"/>
                <a:gd name="T6" fmla="*/ 2392 w 2476"/>
                <a:gd name="T7" fmla="*/ 45 h 234"/>
                <a:gd name="T8" fmla="*/ 2245 w 2476"/>
                <a:gd name="T9" fmla="*/ 36 h 234"/>
                <a:gd name="T10" fmla="*/ 1240 w 2476"/>
                <a:gd name="T11" fmla="*/ 10 h 234"/>
                <a:gd name="T12" fmla="*/ 251 w 2476"/>
                <a:gd name="T13" fmla="*/ 10 h 234"/>
                <a:gd name="T14" fmla="*/ 53 w 2476"/>
                <a:gd name="T15" fmla="*/ 10 h 234"/>
                <a:gd name="T16" fmla="*/ 10 w 2476"/>
                <a:gd name="T17" fmla="*/ 71 h 234"/>
                <a:gd name="T18" fmla="*/ 113 w 2476"/>
                <a:gd name="T19" fmla="*/ 131 h 2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6"/>
                <a:gd name="T31" fmla="*/ 0 h 234"/>
                <a:gd name="T32" fmla="*/ 2476 w 2476"/>
                <a:gd name="T33" fmla="*/ 234 h 2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6" h="234">
                  <a:moveTo>
                    <a:pt x="2271" y="234"/>
                  </a:moveTo>
                  <a:cubicBezTo>
                    <a:pt x="2336" y="227"/>
                    <a:pt x="2402" y="220"/>
                    <a:pt x="2435" y="200"/>
                  </a:cubicBezTo>
                  <a:cubicBezTo>
                    <a:pt x="2468" y="180"/>
                    <a:pt x="2476" y="140"/>
                    <a:pt x="2469" y="114"/>
                  </a:cubicBezTo>
                  <a:cubicBezTo>
                    <a:pt x="2462" y="88"/>
                    <a:pt x="2429" y="58"/>
                    <a:pt x="2392" y="45"/>
                  </a:cubicBezTo>
                  <a:cubicBezTo>
                    <a:pt x="2355" y="32"/>
                    <a:pt x="2437" y="42"/>
                    <a:pt x="2245" y="36"/>
                  </a:cubicBezTo>
                  <a:cubicBezTo>
                    <a:pt x="2053" y="30"/>
                    <a:pt x="1572" y="14"/>
                    <a:pt x="1240" y="10"/>
                  </a:cubicBezTo>
                  <a:cubicBezTo>
                    <a:pt x="908" y="6"/>
                    <a:pt x="449" y="10"/>
                    <a:pt x="251" y="10"/>
                  </a:cubicBezTo>
                  <a:cubicBezTo>
                    <a:pt x="53" y="10"/>
                    <a:pt x="93" y="0"/>
                    <a:pt x="53" y="10"/>
                  </a:cubicBezTo>
                  <a:cubicBezTo>
                    <a:pt x="13" y="20"/>
                    <a:pt x="0" y="51"/>
                    <a:pt x="10" y="71"/>
                  </a:cubicBezTo>
                  <a:cubicBezTo>
                    <a:pt x="20" y="91"/>
                    <a:pt x="96" y="123"/>
                    <a:pt x="113" y="131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36" name="Freeform 113"/>
            <p:cNvSpPr>
              <a:spLocks/>
            </p:cNvSpPr>
            <p:nvPr/>
          </p:nvSpPr>
          <p:spPr bwMode="auto">
            <a:xfrm flipH="1" flipV="1">
              <a:off x="5389694" y="1515338"/>
              <a:ext cx="3433670" cy="341176"/>
            </a:xfrm>
            <a:custGeom>
              <a:avLst/>
              <a:gdLst>
                <a:gd name="T0" fmla="*/ 2271 w 2476"/>
                <a:gd name="T1" fmla="*/ 234 h 234"/>
                <a:gd name="T2" fmla="*/ 2435 w 2476"/>
                <a:gd name="T3" fmla="*/ 200 h 234"/>
                <a:gd name="T4" fmla="*/ 2469 w 2476"/>
                <a:gd name="T5" fmla="*/ 114 h 234"/>
                <a:gd name="T6" fmla="*/ 2392 w 2476"/>
                <a:gd name="T7" fmla="*/ 45 h 234"/>
                <a:gd name="T8" fmla="*/ 2245 w 2476"/>
                <a:gd name="T9" fmla="*/ 36 h 234"/>
                <a:gd name="T10" fmla="*/ 1240 w 2476"/>
                <a:gd name="T11" fmla="*/ 10 h 234"/>
                <a:gd name="T12" fmla="*/ 251 w 2476"/>
                <a:gd name="T13" fmla="*/ 10 h 234"/>
                <a:gd name="T14" fmla="*/ 53 w 2476"/>
                <a:gd name="T15" fmla="*/ 10 h 234"/>
                <a:gd name="T16" fmla="*/ 10 w 2476"/>
                <a:gd name="T17" fmla="*/ 71 h 234"/>
                <a:gd name="T18" fmla="*/ 113 w 2476"/>
                <a:gd name="T19" fmla="*/ 131 h 2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6"/>
                <a:gd name="T31" fmla="*/ 0 h 234"/>
                <a:gd name="T32" fmla="*/ 2476 w 2476"/>
                <a:gd name="T33" fmla="*/ 234 h 2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6" h="234">
                  <a:moveTo>
                    <a:pt x="2271" y="234"/>
                  </a:moveTo>
                  <a:cubicBezTo>
                    <a:pt x="2336" y="227"/>
                    <a:pt x="2402" y="220"/>
                    <a:pt x="2435" y="200"/>
                  </a:cubicBezTo>
                  <a:cubicBezTo>
                    <a:pt x="2468" y="180"/>
                    <a:pt x="2476" y="140"/>
                    <a:pt x="2469" y="114"/>
                  </a:cubicBezTo>
                  <a:cubicBezTo>
                    <a:pt x="2462" y="88"/>
                    <a:pt x="2429" y="58"/>
                    <a:pt x="2392" y="45"/>
                  </a:cubicBezTo>
                  <a:cubicBezTo>
                    <a:pt x="2355" y="32"/>
                    <a:pt x="2437" y="42"/>
                    <a:pt x="2245" y="36"/>
                  </a:cubicBezTo>
                  <a:cubicBezTo>
                    <a:pt x="2053" y="30"/>
                    <a:pt x="1572" y="14"/>
                    <a:pt x="1240" y="10"/>
                  </a:cubicBezTo>
                  <a:cubicBezTo>
                    <a:pt x="908" y="6"/>
                    <a:pt x="449" y="10"/>
                    <a:pt x="251" y="10"/>
                  </a:cubicBezTo>
                  <a:cubicBezTo>
                    <a:pt x="53" y="10"/>
                    <a:pt x="93" y="0"/>
                    <a:pt x="53" y="10"/>
                  </a:cubicBezTo>
                  <a:cubicBezTo>
                    <a:pt x="13" y="20"/>
                    <a:pt x="0" y="51"/>
                    <a:pt x="10" y="71"/>
                  </a:cubicBezTo>
                  <a:cubicBezTo>
                    <a:pt x="20" y="91"/>
                    <a:pt x="96" y="123"/>
                    <a:pt x="113" y="131"/>
                  </a:cubicBezTo>
                </a:path>
              </a:pathLst>
            </a:custGeom>
            <a:noFill/>
            <a:ln w="28575" cap="flat" cmpd="sng">
              <a:solidFill>
                <a:srgbClr val="003399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328545" y="1318509"/>
            <a:ext cx="1554581" cy="345550"/>
            <a:chOff x="6328545" y="1318509"/>
            <a:chExt cx="1554581" cy="345550"/>
          </a:xfrm>
        </p:grpSpPr>
        <p:grpSp>
          <p:nvGrpSpPr>
            <p:cNvPr id="39" name="Group 85"/>
            <p:cNvGrpSpPr>
              <a:grpSpLocks/>
            </p:cNvGrpSpPr>
            <p:nvPr/>
          </p:nvGrpSpPr>
          <p:grpSpPr bwMode="auto">
            <a:xfrm>
              <a:off x="6725164" y="1328715"/>
              <a:ext cx="755796" cy="335344"/>
              <a:chOff x="4367" y="1185"/>
              <a:chExt cx="545" cy="230"/>
            </a:xfrm>
          </p:grpSpPr>
          <p:sp>
            <p:nvSpPr>
              <p:cNvPr id="51" name="Text Box 86"/>
              <p:cNvSpPr txBox="1">
                <a:spLocks noChangeArrowheads="1"/>
              </p:cNvSpPr>
              <p:nvPr/>
            </p:nvSpPr>
            <p:spPr bwMode="auto">
              <a:xfrm>
                <a:off x="4367" y="1185"/>
                <a:ext cx="157" cy="23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600" b="1">
                  <a:latin typeface="Courier New" pitchFamily="49" charset="0"/>
                </a:endParaRPr>
              </a:p>
            </p:txBody>
          </p:sp>
          <p:sp>
            <p:nvSpPr>
              <p:cNvPr id="52" name="Text Box 87"/>
              <p:cNvSpPr txBox="1">
                <a:spLocks noChangeArrowheads="1"/>
              </p:cNvSpPr>
              <p:nvPr/>
            </p:nvSpPr>
            <p:spPr bwMode="auto">
              <a:xfrm>
                <a:off x="4520" y="1185"/>
                <a:ext cx="235" cy="23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600" b="1">
                  <a:latin typeface="Courier New" pitchFamily="49" charset="0"/>
                </a:endParaRPr>
              </a:p>
            </p:txBody>
          </p:sp>
          <p:sp>
            <p:nvSpPr>
              <p:cNvPr id="53" name="Text Box 88"/>
              <p:cNvSpPr txBox="1">
                <a:spLocks noChangeArrowheads="1"/>
              </p:cNvSpPr>
              <p:nvPr/>
            </p:nvSpPr>
            <p:spPr bwMode="auto">
              <a:xfrm>
                <a:off x="4755" y="1185"/>
                <a:ext cx="157" cy="23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600" b="1">
                  <a:latin typeface="Courier New" pitchFamily="49" charset="0"/>
                </a:endParaRPr>
              </a:p>
            </p:txBody>
          </p:sp>
        </p:grpSp>
        <p:sp>
          <p:nvSpPr>
            <p:cNvPr id="44" name="Freeform 110"/>
            <p:cNvSpPr>
              <a:spLocks/>
            </p:cNvSpPr>
            <p:nvPr/>
          </p:nvSpPr>
          <p:spPr bwMode="auto">
            <a:xfrm>
              <a:off x="7370017" y="1357876"/>
              <a:ext cx="513109" cy="135596"/>
            </a:xfrm>
            <a:custGeom>
              <a:avLst/>
              <a:gdLst>
                <a:gd name="T0" fmla="*/ 0 w 370"/>
                <a:gd name="T1" fmla="*/ 93 h 93"/>
                <a:gd name="T2" fmla="*/ 86 w 370"/>
                <a:gd name="T3" fmla="*/ 33 h 93"/>
                <a:gd name="T4" fmla="*/ 181 w 370"/>
                <a:gd name="T5" fmla="*/ 7 h 93"/>
                <a:gd name="T6" fmla="*/ 266 w 370"/>
                <a:gd name="T7" fmla="*/ 7 h 93"/>
                <a:gd name="T8" fmla="*/ 370 w 370"/>
                <a:gd name="T9" fmla="*/ 5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0"/>
                <a:gd name="T16" fmla="*/ 0 h 93"/>
                <a:gd name="T17" fmla="*/ 370 w 37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0" h="93">
                  <a:moveTo>
                    <a:pt x="0" y="93"/>
                  </a:moveTo>
                  <a:cubicBezTo>
                    <a:pt x="28" y="70"/>
                    <a:pt x="56" y="47"/>
                    <a:pt x="86" y="33"/>
                  </a:cubicBezTo>
                  <a:cubicBezTo>
                    <a:pt x="116" y="19"/>
                    <a:pt x="151" y="11"/>
                    <a:pt x="181" y="7"/>
                  </a:cubicBezTo>
                  <a:cubicBezTo>
                    <a:pt x="211" y="3"/>
                    <a:pt x="235" y="0"/>
                    <a:pt x="266" y="7"/>
                  </a:cubicBezTo>
                  <a:cubicBezTo>
                    <a:pt x="297" y="14"/>
                    <a:pt x="333" y="32"/>
                    <a:pt x="370" y="5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46" name="Text Box 89"/>
            <p:cNvSpPr txBox="1">
              <a:spLocks noChangeArrowheads="1"/>
            </p:cNvSpPr>
            <p:nvPr/>
          </p:nvSpPr>
          <p:spPr bwMode="auto">
            <a:xfrm>
              <a:off x="6836107" y="1318509"/>
              <a:ext cx="538071" cy="335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 smtClean="0">
                  <a:latin typeface="Courier New" pitchFamily="49" charset="0"/>
                </a:rPr>
                <a:t>A</a:t>
              </a:r>
              <a:endParaRPr lang="th-TH" sz="1600" b="1" dirty="0">
                <a:latin typeface="Courier New" pitchFamily="49" charset="0"/>
              </a:endParaRPr>
            </a:p>
          </p:txBody>
        </p:sp>
        <p:sp>
          <p:nvSpPr>
            <p:cNvPr id="81" name="Freeform 98"/>
            <p:cNvSpPr>
              <a:spLocks/>
            </p:cNvSpPr>
            <p:nvPr/>
          </p:nvSpPr>
          <p:spPr bwMode="auto">
            <a:xfrm flipH="1" flipV="1">
              <a:off x="6328545" y="1490555"/>
              <a:ext cx="513109" cy="135596"/>
            </a:xfrm>
            <a:custGeom>
              <a:avLst/>
              <a:gdLst>
                <a:gd name="T0" fmla="*/ 0 w 370"/>
                <a:gd name="T1" fmla="*/ 93 h 93"/>
                <a:gd name="T2" fmla="*/ 86 w 370"/>
                <a:gd name="T3" fmla="*/ 33 h 93"/>
                <a:gd name="T4" fmla="*/ 181 w 370"/>
                <a:gd name="T5" fmla="*/ 7 h 93"/>
                <a:gd name="T6" fmla="*/ 266 w 370"/>
                <a:gd name="T7" fmla="*/ 7 h 93"/>
                <a:gd name="T8" fmla="*/ 370 w 370"/>
                <a:gd name="T9" fmla="*/ 5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0"/>
                <a:gd name="T16" fmla="*/ 0 h 93"/>
                <a:gd name="T17" fmla="*/ 370 w 37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0" h="93">
                  <a:moveTo>
                    <a:pt x="0" y="93"/>
                  </a:moveTo>
                  <a:cubicBezTo>
                    <a:pt x="28" y="70"/>
                    <a:pt x="56" y="47"/>
                    <a:pt x="86" y="33"/>
                  </a:cubicBezTo>
                  <a:cubicBezTo>
                    <a:pt x="116" y="19"/>
                    <a:pt x="151" y="11"/>
                    <a:pt x="181" y="7"/>
                  </a:cubicBezTo>
                  <a:cubicBezTo>
                    <a:pt x="211" y="3"/>
                    <a:pt x="235" y="0"/>
                    <a:pt x="266" y="7"/>
                  </a:cubicBezTo>
                  <a:cubicBezTo>
                    <a:pt x="297" y="14"/>
                    <a:pt x="333" y="32"/>
                    <a:pt x="370" y="5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351302" y="1876302"/>
            <a:ext cx="1177654" cy="534392"/>
            <a:chOff x="6351309" y="1876303"/>
            <a:chExt cx="1272641" cy="581891"/>
          </a:xfrm>
        </p:grpSpPr>
        <p:grpSp>
          <p:nvGrpSpPr>
            <p:cNvPr id="90" name="Group 89"/>
            <p:cNvGrpSpPr/>
            <p:nvPr/>
          </p:nvGrpSpPr>
          <p:grpSpPr>
            <a:xfrm>
              <a:off x="6792677" y="1876303"/>
              <a:ext cx="831273" cy="581891"/>
              <a:chOff x="6578930" y="1888178"/>
              <a:chExt cx="831273" cy="581891"/>
            </a:xfrm>
          </p:grpSpPr>
          <p:sp>
            <p:nvSpPr>
              <p:cNvPr id="92" name="Rounded Rectangle 91"/>
              <p:cNvSpPr/>
              <p:nvPr/>
            </p:nvSpPr>
            <p:spPr bwMode="auto">
              <a:xfrm>
                <a:off x="6590805" y="2090059"/>
                <a:ext cx="819398" cy="38001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th-TH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93" name="Up Arrow 92"/>
              <p:cNvSpPr/>
              <p:nvPr/>
            </p:nvSpPr>
            <p:spPr bwMode="auto">
              <a:xfrm>
                <a:off x="7077693" y="1888178"/>
                <a:ext cx="249382" cy="427512"/>
              </a:xfrm>
              <a:prstGeom prst="up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th-TH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578930" y="2054431"/>
                <a:ext cx="5549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ptr</a:t>
                </a:r>
                <a:endParaRPr lang="th-TH" sz="1600" b="1" dirty="0"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6351309" y="2052455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endParaRPr lang="th-TH" sz="16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550707" y="1864427"/>
            <a:ext cx="1225154" cy="534392"/>
            <a:chOff x="6299977" y="1876303"/>
            <a:chExt cx="1323973" cy="581891"/>
          </a:xfrm>
        </p:grpSpPr>
        <p:grpSp>
          <p:nvGrpSpPr>
            <p:cNvPr id="96" name="Group 95"/>
            <p:cNvGrpSpPr/>
            <p:nvPr/>
          </p:nvGrpSpPr>
          <p:grpSpPr>
            <a:xfrm>
              <a:off x="6792677" y="1876303"/>
              <a:ext cx="831273" cy="581891"/>
              <a:chOff x="6578930" y="1888178"/>
              <a:chExt cx="831273" cy="581891"/>
            </a:xfrm>
          </p:grpSpPr>
          <p:sp>
            <p:nvSpPr>
              <p:cNvPr id="98" name="Rounded Rectangle 97"/>
              <p:cNvSpPr/>
              <p:nvPr/>
            </p:nvSpPr>
            <p:spPr bwMode="auto">
              <a:xfrm>
                <a:off x="6590805" y="2090059"/>
                <a:ext cx="819398" cy="38001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th-TH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99" name="Up Arrow 98"/>
              <p:cNvSpPr/>
              <p:nvPr/>
            </p:nvSpPr>
            <p:spPr bwMode="auto">
              <a:xfrm>
                <a:off x="7077693" y="1888178"/>
                <a:ext cx="249382" cy="427512"/>
              </a:xfrm>
              <a:prstGeom prst="up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th-TH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6578930" y="2054431"/>
                <a:ext cx="5549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ptr</a:t>
                </a:r>
                <a:endParaRPr lang="th-TH" sz="1600" b="1" dirty="0"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6299977" y="2052455"/>
              <a:ext cx="599722" cy="368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tmp</a:t>
              </a:r>
              <a:endParaRPr lang="th-TH" sz="1600" b="1" dirty="0">
                <a:latin typeface="Courier New" panose="02070309020205020404" pitchFamily="49" charset="0"/>
              </a:endParaRPr>
            </a:p>
          </p:txBody>
        </p:sp>
      </p:grpSp>
      <p:sp>
        <p:nvSpPr>
          <p:cNvPr id="110" name="Freeform 111"/>
          <p:cNvSpPr>
            <a:spLocks/>
          </p:cNvSpPr>
          <p:nvPr/>
        </p:nvSpPr>
        <p:spPr bwMode="auto">
          <a:xfrm flipH="1" flipV="1">
            <a:off x="7496215" y="1490555"/>
            <a:ext cx="513109" cy="135596"/>
          </a:xfrm>
          <a:custGeom>
            <a:avLst/>
            <a:gdLst>
              <a:gd name="T0" fmla="*/ 0 w 370"/>
              <a:gd name="T1" fmla="*/ 93 h 93"/>
              <a:gd name="T2" fmla="*/ 86 w 370"/>
              <a:gd name="T3" fmla="*/ 33 h 93"/>
              <a:gd name="T4" fmla="*/ 181 w 370"/>
              <a:gd name="T5" fmla="*/ 7 h 93"/>
              <a:gd name="T6" fmla="*/ 266 w 370"/>
              <a:gd name="T7" fmla="*/ 7 h 93"/>
              <a:gd name="T8" fmla="*/ 370 w 370"/>
              <a:gd name="T9" fmla="*/ 50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0"/>
              <a:gd name="T16" fmla="*/ 0 h 93"/>
              <a:gd name="T17" fmla="*/ 370 w 370"/>
              <a:gd name="T18" fmla="*/ 93 h 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0" h="93">
                <a:moveTo>
                  <a:pt x="0" y="93"/>
                </a:moveTo>
                <a:cubicBezTo>
                  <a:pt x="28" y="70"/>
                  <a:pt x="56" y="47"/>
                  <a:pt x="86" y="33"/>
                </a:cubicBezTo>
                <a:cubicBezTo>
                  <a:pt x="116" y="19"/>
                  <a:pt x="151" y="11"/>
                  <a:pt x="181" y="7"/>
                </a:cubicBezTo>
                <a:cubicBezTo>
                  <a:pt x="211" y="3"/>
                  <a:pt x="235" y="0"/>
                  <a:pt x="266" y="7"/>
                </a:cubicBezTo>
                <a:cubicBezTo>
                  <a:pt x="297" y="14"/>
                  <a:pt x="333" y="32"/>
                  <a:pt x="370" y="5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111" name="Freeform 96"/>
          <p:cNvSpPr>
            <a:spLocks/>
          </p:cNvSpPr>
          <p:nvPr/>
        </p:nvSpPr>
        <p:spPr bwMode="auto">
          <a:xfrm>
            <a:off x="6202348" y="1357876"/>
            <a:ext cx="513109" cy="135596"/>
          </a:xfrm>
          <a:custGeom>
            <a:avLst/>
            <a:gdLst>
              <a:gd name="T0" fmla="*/ 0 w 370"/>
              <a:gd name="T1" fmla="*/ 93 h 93"/>
              <a:gd name="T2" fmla="*/ 86 w 370"/>
              <a:gd name="T3" fmla="*/ 33 h 93"/>
              <a:gd name="T4" fmla="*/ 181 w 370"/>
              <a:gd name="T5" fmla="*/ 7 h 93"/>
              <a:gd name="T6" fmla="*/ 266 w 370"/>
              <a:gd name="T7" fmla="*/ 7 h 93"/>
              <a:gd name="T8" fmla="*/ 370 w 370"/>
              <a:gd name="T9" fmla="*/ 50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0"/>
              <a:gd name="T16" fmla="*/ 0 h 93"/>
              <a:gd name="T17" fmla="*/ 370 w 370"/>
              <a:gd name="T18" fmla="*/ 93 h 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0" h="93">
                <a:moveTo>
                  <a:pt x="0" y="93"/>
                </a:moveTo>
                <a:cubicBezTo>
                  <a:pt x="28" y="70"/>
                  <a:pt x="56" y="47"/>
                  <a:pt x="86" y="33"/>
                </a:cubicBezTo>
                <a:cubicBezTo>
                  <a:pt x="116" y="19"/>
                  <a:pt x="151" y="11"/>
                  <a:pt x="181" y="7"/>
                </a:cubicBezTo>
                <a:cubicBezTo>
                  <a:pt x="211" y="3"/>
                  <a:pt x="235" y="0"/>
                  <a:pt x="266" y="7"/>
                </a:cubicBezTo>
                <a:cubicBezTo>
                  <a:pt x="297" y="14"/>
                  <a:pt x="333" y="32"/>
                  <a:pt x="370" y="5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112" name="Freeform 96"/>
          <p:cNvSpPr>
            <a:spLocks/>
          </p:cNvSpPr>
          <p:nvPr/>
        </p:nvSpPr>
        <p:spPr bwMode="auto">
          <a:xfrm>
            <a:off x="6226098" y="1199408"/>
            <a:ext cx="1659118" cy="308758"/>
          </a:xfrm>
          <a:custGeom>
            <a:avLst/>
            <a:gdLst>
              <a:gd name="T0" fmla="*/ 0 w 370"/>
              <a:gd name="T1" fmla="*/ 93 h 93"/>
              <a:gd name="T2" fmla="*/ 86 w 370"/>
              <a:gd name="T3" fmla="*/ 33 h 93"/>
              <a:gd name="T4" fmla="*/ 181 w 370"/>
              <a:gd name="T5" fmla="*/ 7 h 93"/>
              <a:gd name="T6" fmla="*/ 266 w 370"/>
              <a:gd name="T7" fmla="*/ 7 h 93"/>
              <a:gd name="T8" fmla="*/ 370 w 370"/>
              <a:gd name="T9" fmla="*/ 50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0"/>
              <a:gd name="T16" fmla="*/ 0 h 93"/>
              <a:gd name="T17" fmla="*/ 370 w 370"/>
              <a:gd name="T18" fmla="*/ 93 h 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0" h="93">
                <a:moveTo>
                  <a:pt x="0" y="93"/>
                </a:moveTo>
                <a:cubicBezTo>
                  <a:pt x="28" y="70"/>
                  <a:pt x="56" y="47"/>
                  <a:pt x="86" y="33"/>
                </a:cubicBezTo>
                <a:cubicBezTo>
                  <a:pt x="116" y="19"/>
                  <a:pt x="151" y="11"/>
                  <a:pt x="181" y="7"/>
                </a:cubicBezTo>
                <a:cubicBezTo>
                  <a:pt x="211" y="3"/>
                  <a:pt x="235" y="0"/>
                  <a:pt x="266" y="7"/>
                </a:cubicBezTo>
                <a:cubicBezTo>
                  <a:pt x="297" y="14"/>
                  <a:pt x="333" y="32"/>
                  <a:pt x="370" y="5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113" name="Freeform 111"/>
          <p:cNvSpPr>
            <a:spLocks/>
          </p:cNvSpPr>
          <p:nvPr/>
        </p:nvSpPr>
        <p:spPr bwMode="auto">
          <a:xfrm flipH="1" flipV="1">
            <a:off x="6305797" y="1508166"/>
            <a:ext cx="1739152" cy="285008"/>
          </a:xfrm>
          <a:custGeom>
            <a:avLst/>
            <a:gdLst>
              <a:gd name="T0" fmla="*/ 0 w 370"/>
              <a:gd name="T1" fmla="*/ 93 h 93"/>
              <a:gd name="T2" fmla="*/ 86 w 370"/>
              <a:gd name="T3" fmla="*/ 33 h 93"/>
              <a:gd name="T4" fmla="*/ 181 w 370"/>
              <a:gd name="T5" fmla="*/ 7 h 93"/>
              <a:gd name="T6" fmla="*/ 266 w 370"/>
              <a:gd name="T7" fmla="*/ 7 h 93"/>
              <a:gd name="T8" fmla="*/ 370 w 370"/>
              <a:gd name="T9" fmla="*/ 50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0"/>
              <a:gd name="T16" fmla="*/ 0 h 93"/>
              <a:gd name="T17" fmla="*/ 370 w 370"/>
              <a:gd name="T18" fmla="*/ 93 h 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0" h="93">
                <a:moveTo>
                  <a:pt x="0" y="93"/>
                </a:moveTo>
                <a:cubicBezTo>
                  <a:pt x="28" y="70"/>
                  <a:pt x="56" y="47"/>
                  <a:pt x="86" y="33"/>
                </a:cubicBezTo>
                <a:cubicBezTo>
                  <a:pt x="116" y="19"/>
                  <a:pt x="151" y="11"/>
                  <a:pt x="181" y="7"/>
                </a:cubicBezTo>
                <a:cubicBezTo>
                  <a:pt x="211" y="3"/>
                  <a:pt x="235" y="0"/>
                  <a:pt x="266" y="7"/>
                </a:cubicBezTo>
                <a:cubicBezTo>
                  <a:pt x="297" y="14"/>
                  <a:pt x="333" y="32"/>
                  <a:pt x="370" y="5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5404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 animBg="1"/>
      <p:bldP spid="112" grpId="0" animBg="1"/>
      <p:bldP spid="1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 class</a:t>
            </a:r>
            <a:endParaRPr lang="th-TH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01881" y="771951"/>
            <a:ext cx="8775865" cy="6047809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6"/>
            </a:solidFill>
            <a:miter lim="800000"/>
            <a:headEnd/>
            <a:tailEnd/>
          </a:ln>
        </p:spPr>
        <p:txBody>
          <a:bodyPr wrap="square" tIns="36000" r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class list 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protected:</a:t>
            </a:r>
          </a:p>
          <a:p>
            <a:pPr>
              <a:spcBef>
                <a:spcPct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class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node {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     friend class list;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protected: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T   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data;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node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*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prev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node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*next;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  ...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}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class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list_iterator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  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friend class list;</a:t>
            </a:r>
            <a:endParaRPr lang="en-US" sz="1800" b="1" dirty="0" smtClean="0">
              <a:solidFill>
                <a:srgbClr val="FF0000"/>
              </a:solidFill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protected: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  node*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ptr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;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  ...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};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public: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T&amp; 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front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() { return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mHeader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-&gt;</a:t>
            </a: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Angsana New" pitchFamily="18" charset="-34"/>
              </a:rPr>
              <a:t>next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-&gt;</a:t>
            </a: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Angsana New" pitchFamily="18" charset="-34"/>
              </a:rPr>
              <a:t>data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iterator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erase(iterator it)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iterator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tmp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it.</a:t>
            </a:r>
            <a:r>
              <a:rPr lang="en-US" sz="1800" b="1" dirty="0" err="1">
                <a:solidFill>
                  <a:schemeClr val="accent6"/>
                </a:solidFill>
                <a:latin typeface="Courier New" pitchFamily="49" charset="0"/>
                <a:cs typeface="Angsana New" pitchFamily="18" charset="-34"/>
              </a:rPr>
              <a:t>ptr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-&gt;</a:t>
            </a: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Angsana New" pitchFamily="18" charset="-34"/>
              </a:rPr>
              <a:t>next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...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73619" y="771921"/>
            <a:ext cx="5370381" cy="17851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inner class </a:t>
            </a:r>
            <a:r>
              <a:rPr lang="th-TH" sz="2000" dirty="0" smtClean="0"/>
              <a:t>ใช้ </a:t>
            </a:r>
            <a:r>
              <a:rPr lang="en-US" sz="2000" dirty="0" smtClean="0"/>
              <a:t>members </a:t>
            </a:r>
            <a:r>
              <a:rPr lang="th-TH" sz="2000" dirty="0" smtClean="0"/>
              <a:t>ของ </a:t>
            </a:r>
            <a:r>
              <a:rPr lang="en-US" sz="2000" dirty="0" smtClean="0"/>
              <a:t>outer class </a:t>
            </a:r>
            <a:r>
              <a:rPr lang="th-TH" sz="2000" dirty="0" smtClean="0"/>
              <a:t>ได้</a:t>
            </a:r>
          </a:p>
          <a:p>
            <a:r>
              <a:rPr lang="en-US" sz="2000" dirty="0" smtClean="0"/>
              <a:t>outer class </a:t>
            </a:r>
            <a:r>
              <a:rPr lang="th-TH" sz="2000" dirty="0" smtClean="0"/>
              <a:t>ใช้ </a:t>
            </a:r>
            <a:r>
              <a:rPr lang="en-US" sz="2000" dirty="0" smtClean="0"/>
              <a:t>members </a:t>
            </a:r>
            <a:r>
              <a:rPr lang="th-TH" sz="2000" dirty="0" smtClean="0"/>
              <a:t>ของ </a:t>
            </a:r>
            <a:r>
              <a:rPr lang="en-US" sz="2000" dirty="0" smtClean="0"/>
              <a:t>inner class </a:t>
            </a:r>
            <a:r>
              <a:rPr lang="th-TH" sz="2000" dirty="0" smtClean="0"/>
              <a:t>ไม่ได้</a:t>
            </a:r>
          </a:p>
          <a:p>
            <a:r>
              <a:rPr lang="en-US" sz="2000" dirty="0" smtClean="0"/>
              <a:t>A </a:t>
            </a:r>
            <a:r>
              <a:rPr lang="th-TH" sz="2000" dirty="0" smtClean="0"/>
              <a:t>อนุญาตให้ </a:t>
            </a:r>
            <a:r>
              <a:rPr lang="en-US" sz="2000" dirty="0" smtClean="0"/>
              <a:t>B </a:t>
            </a:r>
            <a:r>
              <a:rPr lang="th-TH" sz="2000" dirty="0" smtClean="0"/>
              <a:t>มาใช้ของใน </a:t>
            </a:r>
            <a:r>
              <a:rPr lang="en-US" sz="2000" dirty="0" smtClean="0"/>
              <a:t>A </a:t>
            </a:r>
            <a:r>
              <a:rPr lang="th-TH" sz="2000" dirty="0" smtClean="0"/>
              <a:t>ได้</a:t>
            </a:r>
          </a:p>
          <a:p>
            <a:r>
              <a:rPr lang="th-TH" sz="2000" dirty="0" smtClean="0"/>
              <a:t>ต้องประกาศใน </a:t>
            </a:r>
            <a:r>
              <a:rPr lang="en-US" sz="2000" dirty="0" smtClean="0"/>
              <a:t>A </a:t>
            </a:r>
            <a:r>
              <a:rPr lang="th-TH" sz="2000" dirty="0" smtClean="0"/>
              <a:t>ว่า </a:t>
            </a:r>
            <a:r>
              <a:rPr lang="en-US" sz="2000" dirty="0" smtClean="0"/>
              <a:t>friend class B;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315706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</a:t>
            </a:r>
            <a:r>
              <a:rPr lang="en-US" dirty="0" smtClean="0"/>
              <a:t>tor </a:t>
            </a:r>
            <a:r>
              <a:rPr lang="th-TH" dirty="0" smtClean="0"/>
              <a:t>เป็นรายการที่</a:t>
            </a:r>
            <a:r>
              <a:rPr lang="th-TH" dirty="0" smtClean="0"/>
              <a:t>เก็บข้อมูลในอาเรย์</a:t>
            </a:r>
            <a:endParaRPr lang="th-TH" dirty="0" smtClean="0"/>
          </a:p>
        </p:txBody>
      </p:sp>
      <p:sp>
        <p:nvSpPr>
          <p:cNvPr id="741617" name="Rectangle 241"/>
          <p:cNvSpPr>
            <a:spLocks noGrp="1" noChangeArrowheads="1"/>
          </p:cNvSpPr>
          <p:nvPr>
            <p:ph type="body" idx="1"/>
          </p:nvPr>
        </p:nvSpPr>
        <p:spPr>
          <a:xfrm>
            <a:off x="685800" y="1420325"/>
            <a:ext cx="8262938" cy="2249137"/>
          </a:xfrm>
        </p:spPr>
        <p:txBody>
          <a:bodyPr/>
          <a:lstStyle/>
          <a:p>
            <a:pPr>
              <a:defRPr/>
            </a:pPr>
            <a:r>
              <a:rPr lang="th-TH" dirty="0" smtClean="0"/>
              <a:t>แต่ละช่องเก็บข้อมูล</a:t>
            </a:r>
            <a:endParaRPr lang="en-US" dirty="0" smtClean="0"/>
          </a:p>
          <a:p>
            <a:pPr>
              <a:defRPr/>
            </a:pPr>
            <a:r>
              <a:rPr lang="th-TH" dirty="0" smtClean="0"/>
              <a:t>ข้อดี </a:t>
            </a:r>
            <a:r>
              <a:rPr lang="en-US" dirty="0" smtClean="0"/>
              <a:t>: </a:t>
            </a:r>
            <a:r>
              <a:rPr lang="th-TH" dirty="0" smtClean="0"/>
              <a:t>เข้าถึง </a:t>
            </a:r>
            <a:r>
              <a:rPr lang="en-US" dirty="0" err="1" smtClean="0"/>
              <a:t>mD</a:t>
            </a:r>
            <a:r>
              <a:rPr lang="en-US" dirty="0" err="1" smtClean="0"/>
              <a:t>ata</a:t>
            </a:r>
            <a:r>
              <a:rPr lang="en-US" dirty="0" smtClean="0"/>
              <a:t>[k] </a:t>
            </a:r>
            <a:r>
              <a:rPr lang="th-TH" dirty="0" smtClean="0"/>
              <a:t>ใดๆ ได้ง่ายและรวดเร็ว</a:t>
            </a:r>
          </a:p>
          <a:p>
            <a:pPr>
              <a:defRPr/>
            </a:pPr>
            <a:r>
              <a:rPr lang="th-TH" dirty="0" smtClean="0"/>
              <a:t>ข้อเสีย </a:t>
            </a:r>
            <a:r>
              <a:rPr lang="en-US" dirty="0" smtClean="0"/>
              <a:t>: </a:t>
            </a:r>
            <a:r>
              <a:rPr lang="th-TH" dirty="0" smtClean="0"/>
              <a:t>ต้องจองอาเรย์ไว้ก่อน ไม่พอต้องขยาย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363198" y="3929702"/>
            <a:ext cx="4274376" cy="851673"/>
            <a:chOff x="2375066" y="3941578"/>
            <a:chExt cx="4274376" cy="851673"/>
          </a:xfrm>
        </p:grpSpPr>
        <p:sp>
          <p:nvSpPr>
            <p:cNvPr id="25" name="Rectangle 64"/>
            <p:cNvSpPr>
              <a:spLocks noChangeArrowheads="1"/>
            </p:cNvSpPr>
            <p:nvPr/>
          </p:nvSpPr>
          <p:spPr bwMode="auto">
            <a:xfrm>
              <a:off x="5168550" y="4382490"/>
              <a:ext cx="762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h-TH" sz="2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th-TH"/>
            </a:p>
          </p:txBody>
        </p:sp>
        <p:sp>
          <p:nvSpPr>
            <p:cNvPr id="26" name="Rectangle 69"/>
            <p:cNvSpPr>
              <a:spLocks noChangeArrowheads="1"/>
            </p:cNvSpPr>
            <p:nvPr/>
          </p:nvSpPr>
          <p:spPr bwMode="auto">
            <a:xfrm>
              <a:off x="5981350" y="4411065"/>
              <a:ext cx="762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h-TH" sz="2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th-TH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75066" y="3941578"/>
              <a:ext cx="2256312" cy="851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51374" y="4104736"/>
              <a:ext cx="425594" cy="2927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29" name="Text Box 79"/>
            <p:cNvSpPr txBox="1"/>
            <p:nvPr/>
          </p:nvSpPr>
          <p:spPr>
            <a:xfrm>
              <a:off x="3217375" y="4420592"/>
              <a:ext cx="64210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mCap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30" name="Text Box 80"/>
            <p:cNvSpPr txBox="1"/>
            <p:nvPr/>
          </p:nvSpPr>
          <p:spPr>
            <a:xfrm>
              <a:off x="3881138" y="4420592"/>
              <a:ext cx="79443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mData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533662" y="4101283"/>
              <a:ext cx="530156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32" name="Text Box 87"/>
            <p:cNvSpPr txBox="1"/>
            <p:nvPr/>
          </p:nvSpPr>
          <p:spPr>
            <a:xfrm>
              <a:off x="2431263" y="4420592"/>
              <a:ext cx="786934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mSize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34460" y="4108786"/>
              <a:ext cx="601263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a typeface="Calibri"/>
                  <a:cs typeface="Cordia New"/>
                </a:rPr>
                <a:t>4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91845" y="4127813"/>
              <a:ext cx="464399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11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256244" y="4127813"/>
              <a:ext cx="464399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 </a:t>
              </a: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22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720644" y="4127842"/>
              <a:ext cx="464399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33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185043" y="4127842"/>
              <a:ext cx="464399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4350531" y="4263242"/>
              <a:ext cx="458976" cy="122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2302629" y="4822188"/>
            <a:ext cx="16756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vector</a:t>
            </a:r>
            <a:endParaRPr lang="en-US" sz="2800" b="1" dirty="0" smtClean="0">
              <a:solidFill>
                <a:srgbClr val="FF0000"/>
              </a:solidFill>
              <a:latin typeface="Courier New" pitchFamily="49" charset="0"/>
              <a:cs typeface="Angsana New" pitchFamily="18" charset="-34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904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1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1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61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ลอง</a:t>
            </a:r>
            <a:r>
              <a:rPr lang="th-TH" dirty="0" smtClean="0"/>
              <a:t>เขียน</a:t>
            </a:r>
            <a:r>
              <a:rPr lang="th-TH" dirty="0" smtClean="0"/>
              <a:t>เอง</a:t>
            </a:r>
            <a:endParaRPr lang="th-TH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620003" y="1271464"/>
            <a:ext cx="5932704" cy="158812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void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reverse();</a:t>
            </a:r>
          </a:p>
          <a:p>
            <a:pPr>
              <a:spcBef>
                <a:spcPct val="1000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void unique();</a:t>
            </a:r>
          </a:p>
          <a:p>
            <a:pPr>
              <a:spcBef>
                <a:spcPct val="1000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void merge(list&amp; x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);</a:t>
            </a:r>
          </a:p>
          <a:p>
            <a:pPr>
              <a:spcBef>
                <a:spcPct val="1000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void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remove(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const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value_type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&amp;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val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);</a:t>
            </a:r>
            <a:endParaRPr lang="en-US" sz="1800" b="1" dirty="0" smtClean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1000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void splice(iterator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position, list&amp; x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);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1661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การบ้าน</a:t>
            </a:r>
            <a:endParaRPr lang="th-TH" dirty="0"/>
          </a:p>
        </p:txBody>
      </p:sp>
      <p:sp>
        <p:nvSpPr>
          <p:cNvPr id="144" name="Content Placeholder 143"/>
          <p:cNvSpPr>
            <a:spLocks noGrp="1"/>
          </p:cNvSpPr>
          <p:nvPr>
            <p:ph idx="1"/>
          </p:nvPr>
        </p:nvSpPr>
        <p:spPr>
          <a:xfrm>
            <a:off x="685800" y="914402"/>
            <a:ext cx="7772400" cy="1745671"/>
          </a:xfrm>
        </p:spPr>
        <p:txBody>
          <a:bodyPr/>
          <a:lstStyle/>
          <a:p>
            <a:r>
              <a:rPr lang="th-TH" dirty="0" smtClean="0"/>
              <a:t>เขียน </a:t>
            </a:r>
            <a:r>
              <a:rPr lang="en-US" dirty="0" err="1" smtClean="0"/>
              <a:t>unordered_map</a:t>
            </a:r>
            <a:r>
              <a:rPr lang="en-US" dirty="0" smtClean="0"/>
              <a:t> </a:t>
            </a:r>
            <a:r>
              <a:rPr lang="th-TH" dirty="0" smtClean="0"/>
              <a:t>ใหม่ </a:t>
            </a:r>
          </a:p>
          <a:p>
            <a:r>
              <a:rPr lang="th-TH" dirty="0" smtClean="0"/>
              <a:t>เก็บแบบ </a:t>
            </a:r>
            <a:r>
              <a:rPr lang="en-US" dirty="0" smtClean="0"/>
              <a:t>hash table separate chaining</a:t>
            </a:r>
            <a:endParaRPr lang="th-TH" dirty="0" smtClean="0"/>
          </a:p>
          <a:p>
            <a:r>
              <a:rPr lang="th-TH" dirty="0" smtClean="0"/>
              <a:t>ที่มีโครงสร้างดังแสดง</a:t>
            </a:r>
            <a:endParaRPr lang="th-TH" dirty="0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683823" y="2725120"/>
            <a:ext cx="551028" cy="3060700"/>
            <a:chOff x="839" y="1752"/>
            <a:chExt cx="544" cy="1928"/>
          </a:xfrm>
        </p:grpSpPr>
        <p:sp>
          <p:nvSpPr>
            <p:cNvPr id="4" name="Text Box 10"/>
            <p:cNvSpPr txBox="1">
              <a:spLocks noChangeArrowheads="1"/>
            </p:cNvSpPr>
            <p:nvPr/>
          </p:nvSpPr>
          <p:spPr bwMode="auto">
            <a:xfrm>
              <a:off x="839" y="1797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0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839" y="2069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1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839" y="2341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2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839" y="2614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3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839" y="2886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4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839" y="3158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5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839" y="3430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6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1111" y="1752"/>
              <a:ext cx="272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1111" y="2024"/>
              <a:ext cx="272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13" name="Rectangle 19"/>
            <p:cNvSpPr>
              <a:spLocks noChangeArrowheads="1"/>
            </p:cNvSpPr>
            <p:nvPr/>
          </p:nvSpPr>
          <p:spPr bwMode="auto">
            <a:xfrm>
              <a:off x="1111" y="2296"/>
              <a:ext cx="272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14" name="Rectangle 20"/>
            <p:cNvSpPr>
              <a:spLocks noChangeArrowheads="1"/>
            </p:cNvSpPr>
            <p:nvPr/>
          </p:nvSpPr>
          <p:spPr bwMode="auto">
            <a:xfrm>
              <a:off x="1111" y="2568"/>
              <a:ext cx="272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15" name="Rectangle 21"/>
            <p:cNvSpPr>
              <a:spLocks noChangeArrowheads="1"/>
            </p:cNvSpPr>
            <p:nvPr/>
          </p:nvSpPr>
          <p:spPr bwMode="auto">
            <a:xfrm>
              <a:off x="1111" y="2840"/>
              <a:ext cx="272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16" name="Rectangle 22"/>
            <p:cNvSpPr>
              <a:spLocks noChangeArrowheads="1"/>
            </p:cNvSpPr>
            <p:nvPr/>
          </p:nvSpPr>
          <p:spPr bwMode="auto">
            <a:xfrm>
              <a:off x="1111" y="3113"/>
              <a:ext cx="272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1111" y="3385"/>
              <a:ext cx="272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645723" y="2755110"/>
            <a:ext cx="1128300" cy="570100"/>
            <a:chOff x="6008914" y="2755110"/>
            <a:chExt cx="1128300" cy="570100"/>
          </a:xfrm>
        </p:grpSpPr>
        <p:sp>
          <p:nvSpPr>
            <p:cNvPr id="28" name="Text Box 56"/>
            <p:cNvSpPr txBox="1">
              <a:spLocks noChangeArrowheads="1"/>
            </p:cNvSpPr>
            <p:nvPr/>
          </p:nvSpPr>
          <p:spPr bwMode="auto">
            <a:xfrm>
              <a:off x="6008914" y="2755110"/>
              <a:ext cx="876526" cy="33855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 pitchFamily="49" charset="0"/>
                </a:rPr>
                <a:t>("A",</a:t>
              </a:r>
              <a:r>
                <a:rPr lang="en-US" sz="1600" b="1" dirty="0" smtClean="0">
                  <a:latin typeface="Courier New" pitchFamily="49" charset="0"/>
                </a:rPr>
                <a:t>6)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29" name="Text Box 57"/>
            <p:cNvSpPr txBox="1">
              <a:spLocks noChangeArrowheads="1"/>
            </p:cNvSpPr>
            <p:nvPr/>
          </p:nvSpPr>
          <p:spPr bwMode="auto">
            <a:xfrm>
              <a:off x="6885439" y="2755110"/>
              <a:ext cx="251631" cy="33855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lang="en-US" sz="1600" b="1">
                <a:latin typeface="Courier New" pitchFamily="49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6908614" y="2947385"/>
              <a:ext cx="228600" cy="377825"/>
              <a:chOff x="6908614" y="2947385"/>
              <a:chExt cx="228600" cy="377825"/>
            </a:xfrm>
          </p:grpSpPr>
          <p:sp>
            <p:nvSpPr>
              <p:cNvPr id="31" name="Line 60"/>
              <p:cNvSpPr>
                <a:spLocks noChangeShapeType="1"/>
              </p:cNvSpPr>
              <p:nvPr/>
            </p:nvSpPr>
            <p:spPr bwMode="auto">
              <a:xfrm>
                <a:off x="7022914" y="2947385"/>
                <a:ext cx="0" cy="251883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61"/>
              <p:cNvSpPr>
                <a:spLocks noChangeShapeType="1"/>
              </p:cNvSpPr>
              <p:nvPr/>
            </p:nvSpPr>
            <p:spPr bwMode="auto">
              <a:xfrm>
                <a:off x="6908614" y="3199268"/>
                <a:ext cx="228600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62"/>
              <p:cNvSpPr>
                <a:spLocks noChangeShapeType="1"/>
              </p:cNvSpPr>
              <p:nvPr/>
            </p:nvSpPr>
            <p:spPr bwMode="auto">
              <a:xfrm>
                <a:off x="6954132" y="3261547"/>
                <a:ext cx="137565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63"/>
              <p:cNvSpPr>
                <a:spLocks noChangeShapeType="1"/>
              </p:cNvSpPr>
              <p:nvPr/>
            </p:nvSpPr>
            <p:spPr bwMode="auto">
              <a:xfrm>
                <a:off x="6999649" y="3325210"/>
                <a:ext cx="46529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3645723" y="3206373"/>
            <a:ext cx="1128156" cy="338554"/>
            <a:chOff x="5391397" y="4168274"/>
            <a:chExt cx="1128156" cy="338554"/>
          </a:xfrm>
        </p:grpSpPr>
        <p:sp>
          <p:nvSpPr>
            <p:cNvPr id="42" name="Text Box 56"/>
            <p:cNvSpPr txBox="1">
              <a:spLocks noChangeArrowheads="1"/>
            </p:cNvSpPr>
            <p:nvPr/>
          </p:nvSpPr>
          <p:spPr bwMode="auto">
            <a:xfrm>
              <a:off x="5391397" y="4168274"/>
              <a:ext cx="876526" cy="33855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 pitchFamily="49" charset="0"/>
                </a:rPr>
                <a:t>("Q",</a:t>
              </a:r>
              <a:r>
                <a:rPr lang="en-US" sz="1600" b="1" dirty="0" smtClean="0">
                  <a:latin typeface="Courier New" pitchFamily="49" charset="0"/>
                </a:rPr>
                <a:t>2)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43" name="Text Box 57"/>
            <p:cNvSpPr txBox="1">
              <a:spLocks noChangeArrowheads="1"/>
            </p:cNvSpPr>
            <p:nvPr/>
          </p:nvSpPr>
          <p:spPr bwMode="auto">
            <a:xfrm>
              <a:off x="6267922" y="4168274"/>
              <a:ext cx="251631" cy="33855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lang="en-US" sz="1600" b="1">
                <a:latin typeface="Courier New" pitchFamily="49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118263" y="3206373"/>
            <a:ext cx="1128156" cy="338554"/>
            <a:chOff x="5391397" y="4168274"/>
            <a:chExt cx="1128156" cy="338554"/>
          </a:xfrm>
        </p:grpSpPr>
        <p:sp>
          <p:nvSpPr>
            <p:cNvPr id="59" name="Text Box 56"/>
            <p:cNvSpPr txBox="1">
              <a:spLocks noChangeArrowheads="1"/>
            </p:cNvSpPr>
            <p:nvPr/>
          </p:nvSpPr>
          <p:spPr bwMode="auto">
            <a:xfrm>
              <a:off x="5391397" y="4168274"/>
              <a:ext cx="876526" cy="33855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 pitchFamily="49" charset="0"/>
                </a:rPr>
                <a:t>("V",</a:t>
              </a:r>
              <a:r>
                <a:rPr lang="en-US" sz="1600" b="1" dirty="0" smtClean="0">
                  <a:latin typeface="Courier New" pitchFamily="49" charset="0"/>
                </a:rPr>
                <a:t>9)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60" name="Text Box 57"/>
            <p:cNvSpPr txBox="1">
              <a:spLocks noChangeArrowheads="1"/>
            </p:cNvSpPr>
            <p:nvPr/>
          </p:nvSpPr>
          <p:spPr bwMode="auto">
            <a:xfrm>
              <a:off x="6267922" y="4168274"/>
              <a:ext cx="251631" cy="33855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lang="en-US" sz="1600" b="1">
                <a:latin typeface="Courier New" pitchFamily="49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555179" y="3206373"/>
            <a:ext cx="1128300" cy="570100"/>
            <a:chOff x="6008914" y="2755110"/>
            <a:chExt cx="1128300" cy="570100"/>
          </a:xfrm>
        </p:grpSpPr>
        <p:sp>
          <p:nvSpPr>
            <p:cNvPr id="62" name="Text Box 56"/>
            <p:cNvSpPr txBox="1">
              <a:spLocks noChangeArrowheads="1"/>
            </p:cNvSpPr>
            <p:nvPr/>
          </p:nvSpPr>
          <p:spPr bwMode="auto">
            <a:xfrm>
              <a:off x="6008914" y="2755110"/>
              <a:ext cx="876526" cy="33855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 pitchFamily="49" charset="0"/>
                </a:rPr>
                <a:t>("L",</a:t>
              </a:r>
              <a:r>
                <a:rPr lang="en-US" sz="1600" b="1" dirty="0" smtClean="0">
                  <a:latin typeface="Courier New" pitchFamily="49" charset="0"/>
                </a:rPr>
                <a:t>8)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63" name="Text Box 57"/>
            <p:cNvSpPr txBox="1">
              <a:spLocks noChangeArrowheads="1"/>
            </p:cNvSpPr>
            <p:nvPr/>
          </p:nvSpPr>
          <p:spPr bwMode="auto">
            <a:xfrm>
              <a:off x="6885439" y="2755110"/>
              <a:ext cx="251631" cy="33855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lang="en-US" sz="1600" b="1">
                <a:latin typeface="Courier New" pitchFamily="49" charset="0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6908614" y="2947385"/>
              <a:ext cx="228600" cy="377825"/>
              <a:chOff x="6908614" y="2947385"/>
              <a:chExt cx="228600" cy="377825"/>
            </a:xfrm>
          </p:grpSpPr>
          <p:sp>
            <p:nvSpPr>
              <p:cNvPr id="65" name="Line 60"/>
              <p:cNvSpPr>
                <a:spLocks noChangeShapeType="1"/>
              </p:cNvSpPr>
              <p:nvPr/>
            </p:nvSpPr>
            <p:spPr bwMode="auto">
              <a:xfrm>
                <a:off x="7022914" y="2947385"/>
                <a:ext cx="0" cy="251883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61"/>
              <p:cNvSpPr>
                <a:spLocks noChangeShapeType="1"/>
              </p:cNvSpPr>
              <p:nvPr/>
            </p:nvSpPr>
            <p:spPr bwMode="auto">
              <a:xfrm>
                <a:off x="6908614" y="3199268"/>
                <a:ext cx="228600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62"/>
              <p:cNvSpPr>
                <a:spLocks noChangeShapeType="1"/>
              </p:cNvSpPr>
              <p:nvPr/>
            </p:nvSpPr>
            <p:spPr bwMode="auto">
              <a:xfrm>
                <a:off x="6954132" y="3261547"/>
                <a:ext cx="137565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63"/>
              <p:cNvSpPr>
                <a:spLocks noChangeShapeType="1"/>
              </p:cNvSpPr>
              <p:nvPr/>
            </p:nvSpPr>
            <p:spPr bwMode="auto">
              <a:xfrm>
                <a:off x="6999649" y="3325210"/>
                <a:ext cx="46529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7" name="Line 64"/>
          <p:cNvSpPr>
            <a:spLocks noChangeShapeType="1"/>
          </p:cNvSpPr>
          <p:nvPr/>
        </p:nvSpPr>
        <p:spPr bwMode="auto">
          <a:xfrm>
            <a:off x="4662093" y="3388996"/>
            <a:ext cx="456171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9" name="Line 64"/>
          <p:cNvSpPr>
            <a:spLocks noChangeShapeType="1"/>
          </p:cNvSpPr>
          <p:nvPr/>
        </p:nvSpPr>
        <p:spPr bwMode="auto">
          <a:xfrm>
            <a:off x="6122758" y="3388996"/>
            <a:ext cx="456171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3657597" y="4512659"/>
            <a:ext cx="1128156" cy="338554"/>
            <a:chOff x="5391397" y="4168274"/>
            <a:chExt cx="1128156" cy="338554"/>
          </a:xfrm>
        </p:grpSpPr>
        <p:sp>
          <p:nvSpPr>
            <p:cNvPr id="71" name="Text Box 56"/>
            <p:cNvSpPr txBox="1">
              <a:spLocks noChangeArrowheads="1"/>
            </p:cNvSpPr>
            <p:nvPr/>
          </p:nvSpPr>
          <p:spPr bwMode="auto">
            <a:xfrm>
              <a:off x="5391397" y="4168274"/>
              <a:ext cx="876526" cy="33855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 pitchFamily="49" charset="0"/>
                </a:rPr>
                <a:t>("X",</a:t>
              </a:r>
              <a:r>
                <a:rPr lang="en-US" sz="1600" b="1" dirty="0" smtClean="0">
                  <a:latin typeface="Courier New" pitchFamily="49" charset="0"/>
                </a:rPr>
                <a:t>5)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72" name="Text Box 57"/>
            <p:cNvSpPr txBox="1">
              <a:spLocks noChangeArrowheads="1"/>
            </p:cNvSpPr>
            <p:nvPr/>
          </p:nvSpPr>
          <p:spPr bwMode="auto">
            <a:xfrm>
              <a:off x="6267922" y="4168274"/>
              <a:ext cx="251631" cy="33855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lang="en-US" sz="1600" b="1">
                <a:latin typeface="Courier New" pitchFamily="49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130137" y="4512659"/>
            <a:ext cx="1128156" cy="338554"/>
            <a:chOff x="5391397" y="4168274"/>
            <a:chExt cx="1128156" cy="338554"/>
          </a:xfrm>
        </p:grpSpPr>
        <p:sp>
          <p:nvSpPr>
            <p:cNvPr id="74" name="Text Box 56"/>
            <p:cNvSpPr txBox="1">
              <a:spLocks noChangeArrowheads="1"/>
            </p:cNvSpPr>
            <p:nvPr/>
          </p:nvSpPr>
          <p:spPr bwMode="auto">
            <a:xfrm>
              <a:off x="5391397" y="4168274"/>
              <a:ext cx="876526" cy="33855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 pitchFamily="49" charset="0"/>
                </a:rPr>
                <a:t>("H",</a:t>
              </a:r>
              <a:r>
                <a:rPr lang="en-US" sz="1600" b="1" dirty="0" smtClean="0">
                  <a:latin typeface="Courier New" pitchFamily="49" charset="0"/>
                </a:rPr>
                <a:t>6)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75" name="Text Box 57"/>
            <p:cNvSpPr txBox="1">
              <a:spLocks noChangeArrowheads="1"/>
            </p:cNvSpPr>
            <p:nvPr/>
          </p:nvSpPr>
          <p:spPr bwMode="auto">
            <a:xfrm>
              <a:off x="6267922" y="4168274"/>
              <a:ext cx="251631" cy="33855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lang="en-US" sz="1600" b="1">
                <a:latin typeface="Courier New" pitchFamily="49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567053" y="4512659"/>
            <a:ext cx="1128300" cy="570100"/>
            <a:chOff x="6008914" y="2755110"/>
            <a:chExt cx="1128300" cy="570100"/>
          </a:xfrm>
        </p:grpSpPr>
        <p:sp>
          <p:nvSpPr>
            <p:cNvPr id="77" name="Text Box 56"/>
            <p:cNvSpPr txBox="1">
              <a:spLocks noChangeArrowheads="1"/>
            </p:cNvSpPr>
            <p:nvPr/>
          </p:nvSpPr>
          <p:spPr bwMode="auto">
            <a:xfrm>
              <a:off x="6008914" y="2755110"/>
              <a:ext cx="876526" cy="33855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 pitchFamily="49" charset="0"/>
                </a:rPr>
                <a:t>("K",</a:t>
              </a:r>
              <a:r>
                <a:rPr lang="en-US" sz="1600" b="1" dirty="0" smtClean="0">
                  <a:latin typeface="Courier New" pitchFamily="49" charset="0"/>
                </a:rPr>
                <a:t>6)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78" name="Text Box 57"/>
            <p:cNvSpPr txBox="1">
              <a:spLocks noChangeArrowheads="1"/>
            </p:cNvSpPr>
            <p:nvPr/>
          </p:nvSpPr>
          <p:spPr bwMode="auto">
            <a:xfrm>
              <a:off x="6885439" y="2755110"/>
              <a:ext cx="251631" cy="33855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lang="en-US" sz="1600" b="1">
                <a:latin typeface="Courier New" pitchFamily="49" charset="0"/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6908614" y="2947385"/>
              <a:ext cx="228600" cy="377825"/>
              <a:chOff x="6908614" y="2947385"/>
              <a:chExt cx="228600" cy="377825"/>
            </a:xfrm>
          </p:grpSpPr>
          <p:sp>
            <p:nvSpPr>
              <p:cNvPr id="80" name="Line 60"/>
              <p:cNvSpPr>
                <a:spLocks noChangeShapeType="1"/>
              </p:cNvSpPr>
              <p:nvPr/>
            </p:nvSpPr>
            <p:spPr bwMode="auto">
              <a:xfrm>
                <a:off x="7022914" y="2947385"/>
                <a:ext cx="0" cy="251883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61"/>
              <p:cNvSpPr>
                <a:spLocks noChangeShapeType="1"/>
              </p:cNvSpPr>
              <p:nvPr/>
            </p:nvSpPr>
            <p:spPr bwMode="auto">
              <a:xfrm>
                <a:off x="6908614" y="3199268"/>
                <a:ext cx="228600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62"/>
              <p:cNvSpPr>
                <a:spLocks noChangeShapeType="1"/>
              </p:cNvSpPr>
              <p:nvPr/>
            </p:nvSpPr>
            <p:spPr bwMode="auto">
              <a:xfrm>
                <a:off x="6954132" y="3261547"/>
                <a:ext cx="137565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63"/>
              <p:cNvSpPr>
                <a:spLocks noChangeShapeType="1"/>
              </p:cNvSpPr>
              <p:nvPr/>
            </p:nvSpPr>
            <p:spPr bwMode="auto">
              <a:xfrm>
                <a:off x="6999649" y="3325210"/>
                <a:ext cx="46529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4" name="Line 64"/>
          <p:cNvSpPr>
            <a:spLocks noChangeShapeType="1"/>
          </p:cNvSpPr>
          <p:nvPr/>
        </p:nvSpPr>
        <p:spPr bwMode="auto">
          <a:xfrm>
            <a:off x="4673967" y="4695282"/>
            <a:ext cx="456171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5" name="Line 64"/>
          <p:cNvSpPr>
            <a:spLocks noChangeShapeType="1"/>
          </p:cNvSpPr>
          <p:nvPr/>
        </p:nvSpPr>
        <p:spPr bwMode="auto">
          <a:xfrm>
            <a:off x="6134632" y="4695282"/>
            <a:ext cx="456171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3645723" y="3681386"/>
            <a:ext cx="1128156" cy="338554"/>
            <a:chOff x="5391397" y="4168274"/>
            <a:chExt cx="1128156" cy="338554"/>
          </a:xfrm>
        </p:grpSpPr>
        <p:sp>
          <p:nvSpPr>
            <p:cNvPr id="87" name="Text Box 56"/>
            <p:cNvSpPr txBox="1">
              <a:spLocks noChangeArrowheads="1"/>
            </p:cNvSpPr>
            <p:nvPr/>
          </p:nvSpPr>
          <p:spPr bwMode="auto">
            <a:xfrm>
              <a:off x="5391397" y="4168274"/>
              <a:ext cx="876526" cy="33855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 pitchFamily="49" charset="0"/>
                </a:rPr>
                <a:t>("B",</a:t>
              </a:r>
              <a:r>
                <a:rPr lang="en-US" sz="1600" b="1" dirty="0" smtClean="0">
                  <a:latin typeface="Courier New" pitchFamily="49" charset="0"/>
                </a:rPr>
                <a:t>5)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88" name="Text Box 57"/>
            <p:cNvSpPr txBox="1">
              <a:spLocks noChangeArrowheads="1"/>
            </p:cNvSpPr>
            <p:nvPr/>
          </p:nvSpPr>
          <p:spPr bwMode="auto">
            <a:xfrm>
              <a:off x="6267922" y="4168274"/>
              <a:ext cx="251631" cy="33855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lang="en-US" sz="1600" b="1">
                <a:latin typeface="Courier New" pitchFamily="49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082639" y="3681386"/>
            <a:ext cx="1128300" cy="570100"/>
            <a:chOff x="6008914" y="2755110"/>
            <a:chExt cx="1128300" cy="570100"/>
          </a:xfrm>
        </p:grpSpPr>
        <p:sp>
          <p:nvSpPr>
            <p:cNvPr id="90" name="Text Box 56"/>
            <p:cNvSpPr txBox="1">
              <a:spLocks noChangeArrowheads="1"/>
            </p:cNvSpPr>
            <p:nvPr/>
          </p:nvSpPr>
          <p:spPr bwMode="auto">
            <a:xfrm>
              <a:off x="6008914" y="2755110"/>
              <a:ext cx="876526" cy="33855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 pitchFamily="49" charset="0"/>
                </a:rPr>
                <a:t>("P",</a:t>
              </a:r>
              <a:r>
                <a:rPr lang="en-US" sz="1600" b="1" dirty="0" smtClean="0">
                  <a:latin typeface="Courier New" pitchFamily="49" charset="0"/>
                </a:rPr>
                <a:t>8)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91" name="Text Box 57"/>
            <p:cNvSpPr txBox="1">
              <a:spLocks noChangeArrowheads="1"/>
            </p:cNvSpPr>
            <p:nvPr/>
          </p:nvSpPr>
          <p:spPr bwMode="auto">
            <a:xfrm>
              <a:off x="6885439" y="2755110"/>
              <a:ext cx="251631" cy="33855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lang="en-US" sz="1600" b="1">
                <a:latin typeface="Courier New" pitchFamily="49" charset="0"/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6908614" y="2947385"/>
              <a:ext cx="228600" cy="377825"/>
              <a:chOff x="6908614" y="2947385"/>
              <a:chExt cx="228600" cy="377825"/>
            </a:xfrm>
          </p:grpSpPr>
          <p:sp>
            <p:nvSpPr>
              <p:cNvPr id="93" name="Line 60"/>
              <p:cNvSpPr>
                <a:spLocks noChangeShapeType="1"/>
              </p:cNvSpPr>
              <p:nvPr/>
            </p:nvSpPr>
            <p:spPr bwMode="auto">
              <a:xfrm>
                <a:off x="7022914" y="2947385"/>
                <a:ext cx="0" cy="251883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61"/>
              <p:cNvSpPr>
                <a:spLocks noChangeShapeType="1"/>
              </p:cNvSpPr>
              <p:nvPr/>
            </p:nvSpPr>
            <p:spPr bwMode="auto">
              <a:xfrm>
                <a:off x="6908614" y="3199268"/>
                <a:ext cx="228600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62"/>
              <p:cNvSpPr>
                <a:spLocks noChangeShapeType="1"/>
              </p:cNvSpPr>
              <p:nvPr/>
            </p:nvSpPr>
            <p:spPr bwMode="auto">
              <a:xfrm>
                <a:off x="6954132" y="3261547"/>
                <a:ext cx="137565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63"/>
              <p:cNvSpPr>
                <a:spLocks noChangeShapeType="1"/>
              </p:cNvSpPr>
              <p:nvPr/>
            </p:nvSpPr>
            <p:spPr bwMode="auto">
              <a:xfrm>
                <a:off x="6999649" y="3325210"/>
                <a:ext cx="46529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7" name="Line 64"/>
          <p:cNvSpPr>
            <a:spLocks noChangeShapeType="1"/>
          </p:cNvSpPr>
          <p:nvPr/>
        </p:nvSpPr>
        <p:spPr bwMode="auto">
          <a:xfrm>
            <a:off x="3051959" y="3864009"/>
            <a:ext cx="593766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8" name="Line 64"/>
          <p:cNvSpPr>
            <a:spLocks noChangeShapeType="1"/>
          </p:cNvSpPr>
          <p:nvPr/>
        </p:nvSpPr>
        <p:spPr bwMode="auto">
          <a:xfrm>
            <a:off x="4650218" y="3864009"/>
            <a:ext cx="456171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9" name="Line 64"/>
          <p:cNvSpPr>
            <a:spLocks noChangeShapeType="1"/>
          </p:cNvSpPr>
          <p:nvPr/>
        </p:nvSpPr>
        <p:spPr bwMode="auto">
          <a:xfrm>
            <a:off x="3075710" y="2949609"/>
            <a:ext cx="593766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0" name="Line 64"/>
          <p:cNvSpPr>
            <a:spLocks noChangeShapeType="1"/>
          </p:cNvSpPr>
          <p:nvPr/>
        </p:nvSpPr>
        <p:spPr bwMode="auto">
          <a:xfrm>
            <a:off x="3063835" y="3377121"/>
            <a:ext cx="593766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1" name="Line 64"/>
          <p:cNvSpPr>
            <a:spLocks noChangeShapeType="1"/>
          </p:cNvSpPr>
          <p:nvPr/>
        </p:nvSpPr>
        <p:spPr bwMode="auto">
          <a:xfrm>
            <a:off x="3063835" y="4695282"/>
            <a:ext cx="593766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102" name="Group 101"/>
          <p:cNvGrpSpPr/>
          <p:nvPr/>
        </p:nvGrpSpPr>
        <p:grpSpPr>
          <a:xfrm>
            <a:off x="3657598" y="4963921"/>
            <a:ext cx="1128156" cy="338554"/>
            <a:chOff x="5391397" y="4168274"/>
            <a:chExt cx="1128156" cy="338554"/>
          </a:xfrm>
        </p:grpSpPr>
        <p:sp>
          <p:nvSpPr>
            <p:cNvPr id="103" name="Text Box 56"/>
            <p:cNvSpPr txBox="1">
              <a:spLocks noChangeArrowheads="1"/>
            </p:cNvSpPr>
            <p:nvPr/>
          </p:nvSpPr>
          <p:spPr bwMode="auto">
            <a:xfrm>
              <a:off x="5391397" y="4168274"/>
              <a:ext cx="876526" cy="33855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 pitchFamily="49" charset="0"/>
                </a:rPr>
                <a:t>("G",</a:t>
              </a:r>
              <a:r>
                <a:rPr lang="en-US" sz="1600" b="1" dirty="0" smtClean="0">
                  <a:latin typeface="Courier New" pitchFamily="49" charset="0"/>
                </a:rPr>
                <a:t>6)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104" name="Text Box 57"/>
            <p:cNvSpPr txBox="1">
              <a:spLocks noChangeArrowheads="1"/>
            </p:cNvSpPr>
            <p:nvPr/>
          </p:nvSpPr>
          <p:spPr bwMode="auto">
            <a:xfrm>
              <a:off x="6267922" y="4168274"/>
              <a:ext cx="251631" cy="33855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lang="en-US" sz="1600" b="1">
                <a:latin typeface="Courier New" pitchFamily="49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5094514" y="4963921"/>
            <a:ext cx="1128300" cy="570100"/>
            <a:chOff x="6008914" y="2755110"/>
            <a:chExt cx="1128300" cy="570100"/>
          </a:xfrm>
        </p:grpSpPr>
        <p:sp>
          <p:nvSpPr>
            <p:cNvPr id="106" name="Text Box 56"/>
            <p:cNvSpPr txBox="1">
              <a:spLocks noChangeArrowheads="1"/>
            </p:cNvSpPr>
            <p:nvPr/>
          </p:nvSpPr>
          <p:spPr bwMode="auto">
            <a:xfrm>
              <a:off x="6008914" y="2755110"/>
              <a:ext cx="876526" cy="33855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 pitchFamily="49" charset="0"/>
                </a:rPr>
                <a:t>("D",</a:t>
              </a:r>
              <a:r>
                <a:rPr lang="en-US" sz="1600" b="1" dirty="0" smtClean="0">
                  <a:latin typeface="Courier New" pitchFamily="49" charset="0"/>
                </a:rPr>
                <a:t>1)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107" name="Text Box 57"/>
            <p:cNvSpPr txBox="1">
              <a:spLocks noChangeArrowheads="1"/>
            </p:cNvSpPr>
            <p:nvPr/>
          </p:nvSpPr>
          <p:spPr bwMode="auto">
            <a:xfrm>
              <a:off x="6885439" y="2755110"/>
              <a:ext cx="251631" cy="33855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lang="en-US" sz="1600" b="1">
                <a:latin typeface="Courier New" pitchFamily="49" charset="0"/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6908614" y="2947385"/>
              <a:ext cx="228600" cy="377825"/>
              <a:chOff x="6908614" y="2947385"/>
              <a:chExt cx="228600" cy="377825"/>
            </a:xfrm>
          </p:grpSpPr>
          <p:sp>
            <p:nvSpPr>
              <p:cNvPr id="109" name="Line 60"/>
              <p:cNvSpPr>
                <a:spLocks noChangeShapeType="1"/>
              </p:cNvSpPr>
              <p:nvPr/>
            </p:nvSpPr>
            <p:spPr bwMode="auto">
              <a:xfrm>
                <a:off x="7022914" y="2947385"/>
                <a:ext cx="0" cy="251883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61"/>
              <p:cNvSpPr>
                <a:spLocks noChangeShapeType="1"/>
              </p:cNvSpPr>
              <p:nvPr/>
            </p:nvSpPr>
            <p:spPr bwMode="auto">
              <a:xfrm>
                <a:off x="6908614" y="3199268"/>
                <a:ext cx="228600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62"/>
              <p:cNvSpPr>
                <a:spLocks noChangeShapeType="1"/>
              </p:cNvSpPr>
              <p:nvPr/>
            </p:nvSpPr>
            <p:spPr bwMode="auto">
              <a:xfrm>
                <a:off x="6954132" y="3261547"/>
                <a:ext cx="137565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63"/>
              <p:cNvSpPr>
                <a:spLocks noChangeShapeType="1"/>
              </p:cNvSpPr>
              <p:nvPr/>
            </p:nvSpPr>
            <p:spPr bwMode="auto">
              <a:xfrm>
                <a:off x="6999649" y="3325210"/>
                <a:ext cx="46529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3" name="Line 64"/>
          <p:cNvSpPr>
            <a:spLocks noChangeShapeType="1"/>
          </p:cNvSpPr>
          <p:nvPr/>
        </p:nvSpPr>
        <p:spPr bwMode="auto">
          <a:xfrm>
            <a:off x="3063834" y="5146544"/>
            <a:ext cx="593766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4" name="Line 64"/>
          <p:cNvSpPr>
            <a:spLocks noChangeShapeType="1"/>
          </p:cNvSpPr>
          <p:nvPr/>
        </p:nvSpPr>
        <p:spPr bwMode="auto">
          <a:xfrm>
            <a:off x="4662093" y="5146544"/>
            <a:ext cx="456171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129" name="Group 128"/>
          <p:cNvGrpSpPr/>
          <p:nvPr/>
        </p:nvGrpSpPr>
        <p:grpSpPr>
          <a:xfrm>
            <a:off x="3429143" y="5583706"/>
            <a:ext cx="228600" cy="377825"/>
            <a:chOff x="6908614" y="2947385"/>
            <a:chExt cx="228600" cy="377825"/>
          </a:xfrm>
        </p:grpSpPr>
        <p:sp>
          <p:nvSpPr>
            <p:cNvPr id="130" name="Line 60"/>
            <p:cNvSpPr>
              <a:spLocks noChangeShapeType="1"/>
            </p:cNvSpPr>
            <p:nvPr/>
          </p:nvSpPr>
          <p:spPr bwMode="auto">
            <a:xfrm>
              <a:off x="7022914" y="2947385"/>
              <a:ext cx="0" cy="251883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61"/>
            <p:cNvSpPr>
              <a:spLocks noChangeShapeType="1"/>
            </p:cNvSpPr>
            <p:nvPr/>
          </p:nvSpPr>
          <p:spPr bwMode="auto">
            <a:xfrm>
              <a:off x="6908614" y="3199268"/>
              <a:ext cx="228600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62"/>
            <p:cNvSpPr>
              <a:spLocks noChangeShapeType="1"/>
            </p:cNvSpPr>
            <p:nvPr/>
          </p:nvSpPr>
          <p:spPr bwMode="auto">
            <a:xfrm>
              <a:off x="6954132" y="3261547"/>
              <a:ext cx="137565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63"/>
            <p:cNvSpPr>
              <a:spLocks noChangeShapeType="1"/>
            </p:cNvSpPr>
            <p:nvPr/>
          </p:nvSpPr>
          <p:spPr bwMode="auto">
            <a:xfrm>
              <a:off x="6999649" y="3325210"/>
              <a:ext cx="46529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" name="Line 64"/>
          <p:cNvSpPr>
            <a:spLocks noChangeShapeType="1"/>
          </p:cNvSpPr>
          <p:nvPr/>
        </p:nvSpPr>
        <p:spPr bwMode="auto">
          <a:xfrm>
            <a:off x="3075711" y="5585930"/>
            <a:ext cx="475011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3633847" y="4085146"/>
            <a:ext cx="1128300" cy="570100"/>
            <a:chOff x="6008914" y="2755110"/>
            <a:chExt cx="1128300" cy="570100"/>
          </a:xfrm>
        </p:grpSpPr>
        <p:sp>
          <p:nvSpPr>
            <p:cNvPr id="136" name="Text Box 56"/>
            <p:cNvSpPr txBox="1">
              <a:spLocks noChangeArrowheads="1"/>
            </p:cNvSpPr>
            <p:nvPr/>
          </p:nvSpPr>
          <p:spPr bwMode="auto">
            <a:xfrm>
              <a:off x="6008914" y="2755110"/>
              <a:ext cx="876526" cy="33855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1600" b="1" dirty="0" smtClean="0">
                  <a:latin typeface="Courier New" pitchFamily="49" charset="0"/>
                </a:rPr>
                <a:t>("U",</a:t>
              </a:r>
              <a:r>
                <a:rPr lang="en-US" sz="1600" b="1" dirty="0" smtClean="0">
                  <a:latin typeface="Courier New" pitchFamily="49" charset="0"/>
                </a:rPr>
                <a:t>5)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137" name="Text Box 57"/>
            <p:cNvSpPr txBox="1">
              <a:spLocks noChangeArrowheads="1"/>
            </p:cNvSpPr>
            <p:nvPr/>
          </p:nvSpPr>
          <p:spPr bwMode="auto">
            <a:xfrm>
              <a:off x="6885439" y="2755110"/>
              <a:ext cx="251631" cy="33855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lang="en-US" sz="1600" b="1">
                <a:latin typeface="Courier New" pitchFamily="49" charset="0"/>
              </a:endParaRPr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6908614" y="2947385"/>
              <a:ext cx="228600" cy="377825"/>
              <a:chOff x="6908614" y="2947385"/>
              <a:chExt cx="228600" cy="377825"/>
            </a:xfrm>
          </p:grpSpPr>
          <p:sp>
            <p:nvSpPr>
              <p:cNvPr id="139" name="Line 60"/>
              <p:cNvSpPr>
                <a:spLocks noChangeShapeType="1"/>
              </p:cNvSpPr>
              <p:nvPr/>
            </p:nvSpPr>
            <p:spPr bwMode="auto">
              <a:xfrm>
                <a:off x="7022914" y="2947385"/>
                <a:ext cx="0" cy="251883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61"/>
              <p:cNvSpPr>
                <a:spLocks noChangeShapeType="1"/>
              </p:cNvSpPr>
              <p:nvPr/>
            </p:nvSpPr>
            <p:spPr bwMode="auto">
              <a:xfrm>
                <a:off x="6908614" y="3199268"/>
                <a:ext cx="228600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Line 62"/>
              <p:cNvSpPr>
                <a:spLocks noChangeShapeType="1"/>
              </p:cNvSpPr>
              <p:nvPr/>
            </p:nvSpPr>
            <p:spPr bwMode="auto">
              <a:xfrm>
                <a:off x="6954132" y="3261547"/>
                <a:ext cx="137565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Line 63"/>
              <p:cNvSpPr>
                <a:spLocks noChangeShapeType="1"/>
              </p:cNvSpPr>
              <p:nvPr/>
            </p:nvSpPr>
            <p:spPr bwMode="auto">
              <a:xfrm>
                <a:off x="6999649" y="3325210"/>
                <a:ext cx="46529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3" name="Line 64"/>
          <p:cNvSpPr>
            <a:spLocks noChangeShapeType="1"/>
          </p:cNvSpPr>
          <p:nvPr/>
        </p:nvSpPr>
        <p:spPr bwMode="auto">
          <a:xfrm>
            <a:off x="3063834" y="4279645"/>
            <a:ext cx="593766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1282535" y="5913912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</a:t>
            </a:r>
            <a:r>
              <a:rPr lang="th-TH" dirty="0" smtClean="0"/>
              <a:t> </a:t>
            </a:r>
            <a:r>
              <a:rPr lang="en-US" dirty="0" smtClean="0"/>
              <a:t>of singly linked lists</a:t>
            </a:r>
            <a:endParaRPr lang="th-TH" dirty="0"/>
          </a:p>
        </p:txBody>
      </p:sp>
      <p:sp>
        <p:nvSpPr>
          <p:cNvPr id="146" name="TextBox 145"/>
          <p:cNvSpPr txBox="1"/>
          <p:nvPr/>
        </p:nvSpPr>
        <p:spPr>
          <a:xfrm>
            <a:off x="6175168" y="5664530"/>
            <a:ext cx="2497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linked lists</a:t>
            </a:r>
            <a:endParaRPr lang="th-TH" dirty="0" smtClean="0"/>
          </a:p>
        </p:txBody>
      </p:sp>
    </p:spTree>
    <p:extLst>
      <p:ext uri="{BB962C8B-B14F-4D97-AF65-F5344CB8AC3E}">
        <p14:creationId xmlns:p14="http://schemas.microsoft.com/office/powerpoint/2010/main" val="388968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การเก็บข้อมูลด้วยการโยง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เก็บข้อมูลไว้ตาม </a:t>
            </a:r>
            <a:r>
              <a:rPr lang="en-US" dirty="0" smtClean="0"/>
              <a:t>"</a:t>
            </a:r>
            <a:r>
              <a:rPr lang="th-TH" dirty="0" smtClean="0"/>
              <a:t>ปม</a:t>
            </a:r>
            <a:r>
              <a:rPr lang="en-US" dirty="0" smtClean="0"/>
              <a:t>" </a:t>
            </a:r>
            <a:r>
              <a:rPr lang="th-TH" dirty="0" smtClean="0"/>
              <a:t>ข้อมูล</a:t>
            </a:r>
          </a:p>
          <a:p>
            <a:pPr>
              <a:defRPr/>
            </a:pPr>
            <a:r>
              <a:rPr lang="th-TH" dirty="0" smtClean="0"/>
              <a:t>เชื่อมโยงปมต่าง ๆ ให้ถึงกัน</a:t>
            </a:r>
          </a:p>
          <a:p>
            <a:pPr>
              <a:defRPr/>
            </a:pPr>
            <a:r>
              <a:rPr lang="th-TH" dirty="0" smtClean="0"/>
              <a:t>แต่ละปมเก็บ</a:t>
            </a:r>
          </a:p>
          <a:p>
            <a:pPr lvl="1">
              <a:defRPr/>
            </a:pPr>
            <a:r>
              <a:rPr lang="th-TH" dirty="0" smtClean="0"/>
              <a:t>ข้อมูล</a:t>
            </a:r>
          </a:p>
          <a:p>
            <a:pPr lvl="1">
              <a:defRPr/>
            </a:pPr>
            <a:r>
              <a:rPr lang="en-US" dirty="0" smtClean="0"/>
              <a:t>pointer </a:t>
            </a:r>
            <a:r>
              <a:rPr lang="th-TH" dirty="0" smtClean="0"/>
              <a:t>ไปยังปมถัดไป (ไม่มีปมถัดไปเก็บ </a:t>
            </a:r>
            <a:r>
              <a:rPr lang="en-US" dirty="0" smtClean="0"/>
              <a:t>NULL)</a:t>
            </a:r>
          </a:p>
          <a:p>
            <a:pPr>
              <a:defRPr/>
            </a:pPr>
            <a:r>
              <a:rPr lang="th-TH" dirty="0" smtClean="0"/>
              <a:t>มีตัวแปรเก็บปมแรก</a:t>
            </a:r>
          </a:p>
          <a:p>
            <a:pPr>
              <a:defRPr/>
            </a:pPr>
            <a:r>
              <a:rPr lang="th-TH" dirty="0" smtClean="0"/>
              <a:t>ข้อดี </a:t>
            </a:r>
            <a:r>
              <a:rPr lang="en-US" dirty="0" smtClean="0"/>
              <a:t>: </a:t>
            </a:r>
            <a:r>
              <a:rPr lang="th-TH" dirty="0" smtClean="0"/>
              <a:t>จองปมข้อมูลเท่าที่จำเป็น</a:t>
            </a:r>
          </a:p>
          <a:p>
            <a:pPr>
              <a:defRPr/>
            </a:pPr>
            <a:r>
              <a:rPr lang="th-TH" dirty="0" smtClean="0"/>
              <a:t>ข้อเสีย </a:t>
            </a:r>
            <a:r>
              <a:rPr lang="en-US" dirty="0" smtClean="0"/>
              <a:t>: </a:t>
            </a:r>
            <a:r>
              <a:rPr lang="th-TH" dirty="0" smtClean="0"/>
              <a:t>เปลืองเนื้อที่สำหรับเก็บการโยง</a:t>
            </a:r>
          </a:p>
        </p:txBody>
      </p:sp>
      <p:grpSp>
        <p:nvGrpSpPr>
          <p:cNvPr id="2" name="Group 121"/>
          <p:cNvGrpSpPr>
            <a:grpSpLocks/>
          </p:cNvGrpSpPr>
          <p:nvPr/>
        </p:nvGrpSpPr>
        <p:grpSpPr bwMode="auto">
          <a:xfrm>
            <a:off x="2962275" y="5416550"/>
            <a:ext cx="4532313" cy="392113"/>
            <a:chOff x="1686" y="2841"/>
            <a:chExt cx="2855" cy="247"/>
          </a:xfrm>
        </p:grpSpPr>
        <p:grpSp>
          <p:nvGrpSpPr>
            <p:cNvPr id="6176" name="Group 12"/>
            <p:cNvGrpSpPr>
              <a:grpSpLocks/>
            </p:cNvGrpSpPr>
            <p:nvPr/>
          </p:nvGrpSpPr>
          <p:grpSpPr bwMode="auto">
            <a:xfrm>
              <a:off x="1686" y="2841"/>
              <a:ext cx="470" cy="238"/>
              <a:chOff x="1281" y="3139"/>
              <a:chExt cx="539" cy="273"/>
            </a:xfrm>
          </p:grpSpPr>
          <p:sp>
            <p:nvSpPr>
              <p:cNvPr id="6183" name="Text Box 13"/>
              <p:cNvSpPr txBox="1">
                <a:spLocks noChangeArrowheads="1"/>
              </p:cNvSpPr>
              <p:nvPr/>
            </p:nvSpPr>
            <p:spPr bwMode="auto">
              <a:xfrm>
                <a:off x="1281" y="3139"/>
                <a:ext cx="270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smtClean="0">
                    <a:latin typeface="Courier New" pitchFamily="49" charset="0"/>
                  </a:rPr>
                  <a:t>9</a:t>
                </a:r>
                <a:endParaRPr lang="en-US" sz="1800" b="1" dirty="0">
                  <a:latin typeface="Courier New" pitchFamily="49" charset="0"/>
                </a:endParaRPr>
              </a:p>
            </p:txBody>
          </p:sp>
          <p:sp>
            <p:nvSpPr>
              <p:cNvPr id="6184" name="Text Box 14"/>
              <p:cNvSpPr txBox="1">
                <a:spLocks noChangeArrowheads="1"/>
              </p:cNvSpPr>
              <p:nvPr/>
            </p:nvSpPr>
            <p:spPr bwMode="auto">
              <a:xfrm>
                <a:off x="1551" y="3139"/>
                <a:ext cx="269" cy="273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</p:grpSp>
        <p:grpSp>
          <p:nvGrpSpPr>
            <p:cNvPr id="6177" name="Group 15"/>
            <p:cNvGrpSpPr>
              <a:grpSpLocks/>
            </p:cNvGrpSpPr>
            <p:nvPr/>
          </p:nvGrpSpPr>
          <p:grpSpPr bwMode="auto">
            <a:xfrm>
              <a:off x="2853" y="2849"/>
              <a:ext cx="469" cy="238"/>
              <a:chOff x="1281" y="3139"/>
              <a:chExt cx="539" cy="273"/>
            </a:xfrm>
          </p:grpSpPr>
          <p:sp>
            <p:nvSpPr>
              <p:cNvPr id="6181" name="Text Box 16"/>
              <p:cNvSpPr txBox="1">
                <a:spLocks noChangeArrowheads="1"/>
              </p:cNvSpPr>
              <p:nvPr/>
            </p:nvSpPr>
            <p:spPr bwMode="auto">
              <a:xfrm>
                <a:off x="1281" y="3139"/>
                <a:ext cx="269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smtClean="0">
                    <a:latin typeface="Courier New" pitchFamily="49" charset="0"/>
                  </a:rPr>
                  <a:t>6</a:t>
                </a:r>
                <a:endParaRPr lang="en-US" sz="1800" b="1" dirty="0">
                  <a:latin typeface="Courier New" pitchFamily="49" charset="0"/>
                </a:endParaRPr>
              </a:p>
            </p:txBody>
          </p:sp>
          <p:sp>
            <p:nvSpPr>
              <p:cNvPr id="6182" name="Text Box 17"/>
              <p:cNvSpPr txBox="1">
                <a:spLocks noChangeArrowheads="1"/>
              </p:cNvSpPr>
              <p:nvPr/>
            </p:nvSpPr>
            <p:spPr bwMode="auto">
              <a:xfrm>
                <a:off x="1550" y="3139"/>
                <a:ext cx="270" cy="273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</p:grpSp>
        <p:grpSp>
          <p:nvGrpSpPr>
            <p:cNvPr id="6178" name="Group 18"/>
            <p:cNvGrpSpPr>
              <a:grpSpLocks/>
            </p:cNvGrpSpPr>
            <p:nvPr/>
          </p:nvGrpSpPr>
          <p:grpSpPr bwMode="auto">
            <a:xfrm>
              <a:off x="4071" y="2850"/>
              <a:ext cx="470" cy="238"/>
              <a:chOff x="1281" y="3139"/>
              <a:chExt cx="539" cy="273"/>
            </a:xfrm>
          </p:grpSpPr>
          <p:sp>
            <p:nvSpPr>
              <p:cNvPr id="6179" name="Text Box 19"/>
              <p:cNvSpPr txBox="1">
                <a:spLocks noChangeArrowheads="1"/>
              </p:cNvSpPr>
              <p:nvPr/>
            </p:nvSpPr>
            <p:spPr bwMode="auto">
              <a:xfrm>
                <a:off x="1281" y="3139"/>
                <a:ext cx="270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smtClean="0">
                    <a:latin typeface="Courier New" pitchFamily="49" charset="0"/>
                  </a:rPr>
                  <a:t>8</a:t>
                </a:r>
                <a:endParaRPr lang="en-US" sz="1800" b="1" dirty="0">
                  <a:latin typeface="Courier New" pitchFamily="49" charset="0"/>
                </a:endParaRPr>
              </a:p>
            </p:txBody>
          </p:sp>
          <p:sp>
            <p:nvSpPr>
              <p:cNvPr id="6180" name="Text Box 20"/>
              <p:cNvSpPr txBox="1">
                <a:spLocks noChangeArrowheads="1"/>
              </p:cNvSpPr>
              <p:nvPr/>
            </p:nvSpPr>
            <p:spPr bwMode="auto">
              <a:xfrm>
                <a:off x="1551" y="3139"/>
                <a:ext cx="269" cy="273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</p:grpSp>
      </p:grpSp>
      <p:grpSp>
        <p:nvGrpSpPr>
          <p:cNvPr id="6" name="Group 115"/>
          <p:cNvGrpSpPr>
            <a:grpSpLocks/>
          </p:cNvGrpSpPr>
          <p:nvPr/>
        </p:nvGrpSpPr>
        <p:grpSpPr bwMode="auto">
          <a:xfrm>
            <a:off x="1508125" y="5346700"/>
            <a:ext cx="1006475" cy="757238"/>
            <a:chOff x="1475" y="2737"/>
            <a:chExt cx="634" cy="477"/>
          </a:xfrm>
        </p:grpSpPr>
        <p:sp>
          <p:nvSpPr>
            <p:cNvPr id="6174" name="Text Box 27"/>
            <p:cNvSpPr txBox="1">
              <a:spLocks noChangeArrowheads="1"/>
            </p:cNvSpPr>
            <p:nvPr/>
          </p:nvSpPr>
          <p:spPr bwMode="auto">
            <a:xfrm>
              <a:off x="1664" y="2737"/>
              <a:ext cx="234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6175" name="Text Box 28"/>
            <p:cNvSpPr txBox="1">
              <a:spLocks noChangeArrowheads="1"/>
            </p:cNvSpPr>
            <p:nvPr/>
          </p:nvSpPr>
          <p:spPr bwMode="auto">
            <a:xfrm>
              <a:off x="1475" y="2983"/>
              <a:ext cx="6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first</a:t>
              </a:r>
              <a:endParaRPr lang="th-TH" sz="1800" b="1">
                <a:latin typeface="Courier New" pitchFamily="49" charset="0"/>
              </a:endParaRPr>
            </a:p>
          </p:txBody>
        </p:sp>
      </p:grpSp>
      <p:sp>
        <p:nvSpPr>
          <p:cNvPr id="774173" name="Freeform 29"/>
          <p:cNvSpPr>
            <a:spLocks/>
          </p:cNvSpPr>
          <p:nvPr/>
        </p:nvSpPr>
        <p:spPr bwMode="auto">
          <a:xfrm>
            <a:off x="2000250" y="5395913"/>
            <a:ext cx="962025" cy="265112"/>
          </a:xfrm>
          <a:custGeom>
            <a:avLst/>
            <a:gdLst>
              <a:gd name="T0" fmla="*/ 0 w 636"/>
              <a:gd name="T1" fmla="*/ 90 h 191"/>
              <a:gd name="T2" fmla="*/ 232 w 636"/>
              <a:gd name="T3" fmla="*/ 4 h 191"/>
              <a:gd name="T4" fmla="*/ 335 w 636"/>
              <a:gd name="T5" fmla="*/ 64 h 191"/>
              <a:gd name="T6" fmla="*/ 352 w 636"/>
              <a:gd name="T7" fmla="*/ 184 h 191"/>
              <a:gd name="T8" fmla="*/ 636 w 636"/>
              <a:gd name="T9" fmla="*/ 107 h 1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6"/>
              <a:gd name="T16" fmla="*/ 0 h 191"/>
              <a:gd name="T17" fmla="*/ 636 w 636"/>
              <a:gd name="T18" fmla="*/ 191 h 1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6" h="191">
                <a:moveTo>
                  <a:pt x="0" y="90"/>
                </a:moveTo>
                <a:cubicBezTo>
                  <a:pt x="88" y="49"/>
                  <a:pt x="176" y="8"/>
                  <a:pt x="232" y="4"/>
                </a:cubicBezTo>
                <a:cubicBezTo>
                  <a:pt x="288" y="0"/>
                  <a:pt x="315" y="34"/>
                  <a:pt x="335" y="64"/>
                </a:cubicBezTo>
                <a:cubicBezTo>
                  <a:pt x="355" y="94"/>
                  <a:pt x="302" y="177"/>
                  <a:pt x="352" y="184"/>
                </a:cubicBezTo>
                <a:cubicBezTo>
                  <a:pt x="402" y="191"/>
                  <a:pt x="519" y="149"/>
                  <a:pt x="636" y="107"/>
                </a:cubicBezTo>
              </a:path>
            </a:pathLst>
          </a:custGeom>
          <a:noFill/>
          <a:ln w="19050" cap="flat" cmpd="sng">
            <a:solidFill>
              <a:srgbClr val="FF33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106"/>
          <p:cNvGrpSpPr>
            <a:grpSpLocks/>
          </p:cNvGrpSpPr>
          <p:nvPr/>
        </p:nvGrpSpPr>
        <p:grpSpPr bwMode="auto">
          <a:xfrm>
            <a:off x="7173913" y="5686425"/>
            <a:ext cx="331787" cy="423863"/>
            <a:chOff x="4348" y="2642"/>
            <a:chExt cx="209" cy="267"/>
          </a:xfrm>
        </p:grpSpPr>
        <p:sp>
          <p:nvSpPr>
            <p:cNvPr id="6164" name="Line 107"/>
            <p:cNvSpPr>
              <a:spLocks noChangeShapeType="1"/>
            </p:cNvSpPr>
            <p:nvPr/>
          </p:nvSpPr>
          <p:spPr bwMode="auto">
            <a:xfrm>
              <a:off x="4453" y="2642"/>
              <a:ext cx="1" cy="1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Line 108"/>
            <p:cNvSpPr>
              <a:spLocks noChangeShapeType="1"/>
            </p:cNvSpPr>
            <p:nvPr/>
          </p:nvSpPr>
          <p:spPr bwMode="auto">
            <a:xfrm>
              <a:off x="4348" y="2817"/>
              <a:ext cx="209" cy="1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Line 109"/>
            <p:cNvSpPr>
              <a:spLocks noChangeShapeType="1"/>
            </p:cNvSpPr>
            <p:nvPr/>
          </p:nvSpPr>
          <p:spPr bwMode="auto">
            <a:xfrm>
              <a:off x="4397" y="2859"/>
              <a:ext cx="111" cy="1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Line 110"/>
            <p:cNvSpPr>
              <a:spLocks noChangeShapeType="1"/>
            </p:cNvSpPr>
            <p:nvPr/>
          </p:nvSpPr>
          <p:spPr bwMode="auto">
            <a:xfrm>
              <a:off x="4432" y="2908"/>
              <a:ext cx="42" cy="1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4263" name="Freeform 119"/>
          <p:cNvSpPr>
            <a:spLocks/>
          </p:cNvSpPr>
          <p:nvPr/>
        </p:nvSpPr>
        <p:spPr bwMode="auto">
          <a:xfrm>
            <a:off x="3492500" y="5467350"/>
            <a:ext cx="1296988" cy="219075"/>
          </a:xfrm>
          <a:custGeom>
            <a:avLst/>
            <a:gdLst>
              <a:gd name="T0" fmla="*/ 0 w 817"/>
              <a:gd name="T1" fmla="*/ 84 h 138"/>
              <a:gd name="T2" fmla="*/ 284 w 817"/>
              <a:gd name="T3" fmla="*/ 7 h 138"/>
              <a:gd name="T4" fmla="*/ 413 w 817"/>
              <a:gd name="T5" fmla="*/ 127 h 138"/>
              <a:gd name="T6" fmla="*/ 817 w 817"/>
              <a:gd name="T7" fmla="*/ 76 h 138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138"/>
              <a:gd name="T14" fmla="*/ 817 w 817"/>
              <a:gd name="T15" fmla="*/ 138 h 1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138">
                <a:moveTo>
                  <a:pt x="0" y="84"/>
                </a:moveTo>
                <a:cubicBezTo>
                  <a:pt x="107" y="42"/>
                  <a:pt x="215" y="0"/>
                  <a:pt x="284" y="7"/>
                </a:cubicBezTo>
                <a:cubicBezTo>
                  <a:pt x="353" y="14"/>
                  <a:pt x="324" y="116"/>
                  <a:pt x="413" y="127"/>
                </a:cubicBezTo>
                <a:cubicBezTo>
                  <a:pt x="502" y="138"/>
                  <a:pt x="659" y="107"/>
                  <a:pt x="817" y="76"/>
                </a:cubicBezTo>
              </a:path>
            </a:pathLst>
          </a:custGeom>
          <a:noFill/>
          <a:ln w="19050" cap="flat" cmpd="sng">
            <a:solidFill>
              <a:srgbClr val="FF3300"/>
            </a:solidFill>
            <a:prstDash val="solid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74264" name="Freeform 120"/>
          <p:cNvSpPr>
            <a:spLocks/>
          </p:cNvSpPr>
          <p:nvPr/>
        </p:nvSpPr>
        <p:spPr bwMode="auto">
          <a:xfrm>
            <a:off x="5389563" y="5481638"/>
            <a:ext cx="1323975" cy="219075"/>
          </a:xfrm>
          <a:custGeom>
            <a:avLst/>
            <a:gdLst>
              <a:gd name="T0" fmla="*/ 0 w 817"/>
              <a:gd name="T1" fmla="*/ 84 h 138"/>
              <a:gd name="T2" fmla="*/ 284 w 817"/>
              <a:gd name="T3" fmla="*/ 7 h 138"/>
              <a:gd name="T4" fmla="*/ 413 w 817"/>
              <a:gd name="T5" fmla="*/ 127 h 138"/>
              <a:gd name="T6" fmla="*/ 817 w 817"/>
              <a:gd name="T7" fmla="*/ 76 h 138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138"/>
              <a:gd name="T14" fmla="*/ 817 w 817"/>
              <a:gd name="T15" fmla="*/ 138 h 1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138">
                <a:moveTo>
                  <a:pt x="0" y="84"/>
                </a:moveTo>
                <a:cubicBezTo>
                  <a:pt x="107" y="42"/>
                  <a:pt x="215" y="0"/>
                  <a:pt x="284" y="7"/>
                </a:cubicBezTo>
                <a:cubicBezTo>
                  <a:pt x="353" y="14"/>
                  <a:pt x="324" y="116"/>
                  <a:pt x="413" y="127"/>
                </a:cubicBezTo>
                <a:cubicBezTo>
                  <a:pt x="502" y="138"/>
                  <a:pt x="659" y="107"/>
                  <a:pt x="817" y="76"/>
                </a:cubicBezTo>
              </a:path>
            </a:pathLst>
          </a:custGeom>
          <a:noFill/>
          <a:ln w="19050" cap="flat" cmpd="sng">
            <a:solidFill>
              <a:srgbClr val="FF3300"/>
            </a:solidFill>
            <a:prstDash val="solid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126"/>
          <p:cNvGrpSpPr>
            <a:grpSpLocks/>
          </p:cNvGrpSpPr>
          <p:nvPr/>
        </p:nvGrpSpPr>
        <p:grpSpPr bwMode="auto">
          <a:xfrm>
            <a:off x="2838450" y="5232400"/>
            <a:ext cx="4378325" cy="750888"/>
            <a:chOff x="1608" y="2725"/>
            <a:chExt cx="2758" cy="473"/>
          </a:xfrm>
        </p:grpSpPr>
        <p:sp>
          <p:nvSpPr>
            <p:cNvPr id="6161" name="Oval 123"/>
            <p:cNvSpPr>
              <a:spLocks noChangeArrowheads="1"/>
            </p:cNvSpPr>
            <p:nvPr/>
          </p:nvSpPr>
          <p:spPr bwMode="auto">
            <a:xfrm>
              <a:off x="1608" y="2725"/>
              <a:ext cx="369" cy="447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Oval 124"/>
            <p:cNvSpPr>
              <a:spLocks noChangeArrowheads="1"/>
            </p:cNvSpPr>
            <p:nvPr/>
          </p:nvSpPr>
          <p:spPr bwMode="auto">
            <a:xfrm>
              <a:off x="2768" y="2751"/>
              <a:ext cx="369" cy="447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Oval 125"/>
            <p:cNvSpPr>
              <a:spLocks noChangeArrowheads="1"/>
            </p:cNvSpPr>
            <p:nvPr/>
          </p:nvSpPr>
          <p:spPr bwMode="auto">
            <a:xfrm>
              <a:off x="3997" y="2734"/>
              <a:ext cx="369" cy="447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127"/>
          <p:cNvGrpSpPr>
            <a:grpSpLocks/>
          </p:cNvGrpSpPr>
          <p:nvPr/>
        </p:nvGrpSpPr>
        <p:grpSpPr bwMode="auto">
          <a:xfrm>
            <a:off x="3221038" y="5232400"/>
            <a:ext cx="4378325" cy="750888"/>
            <a:chOff x="1608" y="2725"/>
            <a:chExt cx="2758" cy="473"/>
          </a:xfrm>
        </p:grpSpPr>
        <p:sp>
          <p:nvSpPr>
            <p:cNvPr id="6158" name="Oval 128"/>
            <p:cNvSpPr>
              <a:spLocks noChangeArrowheads="1"/>
            </p:cNvSpPr>
            <p:nvPr/>
          </p:nvSpPr>
          <p:spPr bwMode="auto">
            <a:xfrm>
              <a:off x="1608" y="2725"/>
              <a:ext cx="369" cy="447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Oval 129"/>
            <p:cNvSpPr>
              <a:spLocks noChangeArrowheads="1"/>
            </p:cNvSpPr>
            <p:nvPr/>
          </p:nvSpPr>
          <p:spPr bwMode="auto">
            <a:xfrm>
              <a:off x="2768" y="2751"/>
              <a:ext cx="369" cy="447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Oval 130"/>
            <p:cNvSpPr>
              <a:spLocks noChangeArrowheads="1"/>
            </p:cNvSpPr>
            <p:nvPr/>
          </p:nvSpPr>
          <p:spPr bwMode="auto">
            <a:xfrm>
              <a:off x="3997" y="2734"/>
              <a:ext cx="369" cy="447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4275" name="Freeform 131"/>
          <p:cNvSpPr>
            <a:spLocks/>
          </p:cNvSpPr>
          <p:nvPr/>
        </p:nvSpPr>
        <p:spPr bwMode="auto">
          <a:xfrm>
            <a:off x="7531100" y="3230563"/>
            <a:ext cx="625475" cy="2265362"/>
          </a:xfrm>
          <a:custGeom>
            <a:avLst/>
            <a:gdLst>
              <a:gd name="T0" fmla="*/ 0 w 394"/>
              <a:gd name="T1" fmla="*/ 0 h 834"/>
              <a:gd name="T2" fmla="*/ 318 w 394"/>
              <a:gd name="T3" fmla="*/ 137 h 834"/>
              <a:gd name="T4" fmla="*/ 387 w 394"/>
              <a:gd name="T5" fmla="*/ 421 h 834"/>
              <a:gd name="T6" fmla="*/ 275 w 394"/>
              <a:gd name="T7" fmla="*/ 670 h 834"/>
              <a:gd name="T8" fmla="*/ 69 w 394"/>
              <a:gd name="T9" fmla="*/ 834 h 8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4"/>
              <a:gd name="T16" fmla="*/ 0 h 834"/>
              <a:gd name="T17" fmla="*/ 394 w 394"/>
              <a:gd name="T18" fmla="*/ 834 h 8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4" h="834">
                <a:moveTo>
                  <a:pt x="0" y="0"/>
                </a:moveTo>
                <a:cubicBezTo>
                  <a:pt x="127" y="33"/>
                  <a:pt x="254" y="67"/>
                  <a:pt x="318" y="137"/>
                </a:cubicBezTo>
                <a:cubicBezTo>
                  <a:pt x="382" y="207"/>
                  <a:pt x="394" y="332"/>
                  <a:pt x="387" y="421"/>
                </a:cubicBezTo>
                <a:cubicBezTo>
                  <a:pt x="380" y="510"/>
                  <a:pt x="328" y="601"/>
                  <a:pt x="275" y="670"/>
                </a:cubicBezTo>
                <a:cubicBezTo>
                  <a:pt x="222" y="739"/>
                  <a:pt x="145" y="786"/>
                  <a:pt x="69" y="834"/>
                </a:cubicBezTo>
              </a:path>
            </a:pathLst>
          </a:custGeom>
          <a:noFill/>
          <a:ln w="19050" cap="flat" cmpd="sng">
            <a:solidFill>
              <a:srgbClr val="FF3300"/>
            </a:solidFill>
            <a:prstDash val="dash"/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844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4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4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4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4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74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74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74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74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7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7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7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7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74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74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7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74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74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74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74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7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7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7" grpId="0" build="p" bldLvl="2"/>
      <p:bldP spid="774173" grpId="0" animBg="1"/>
      <p:bldP spid="774263" grpId="0" animBg="1"/>
      <p:bldP spid="774264" grpId="0" animBg="1"/>
      <p:bldP spid="774275" grpId="0" animBg="1"/>
      <p:bldP spid="77427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โครงสร้าง</a:t>
            </a:r>
            <a:r>
              <a:rPr lang="th-TH" dirty="0" smtClean="0"/>
              <a:t>ของปม</a:t>
            </a:r>
          </a:p>
        </p:txBody>
      </p:sp>
      <p:sp>
        <p:nvSpPr>
          <p:cNvPr id="707588" name="Text Box 4"/>
          <p:cNvSpPr txBox="1">
            <a:spLocks noChangeArrowheads="1"/>
          </p:cNvSpPr>
          <p:nvPr/>
        </p:nvSpPr>
        <p:spPr bwMode="auto">
          <a:xfrm>
            <a:off x="766763" y="1201738"/>
            <a:ext cx="7577137" cy="313932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class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node {</a:t>
            </a:r>
          </a:p>
          <a:p>
            <a:pPr>
              <a:spcBef>
                <a:spcPct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public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T    data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;</a:t>
            </a:r>
            <a:endParaRPr lang="th-TH" sz="1800" b="1" dirty="0" smtClean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node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*next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,</a:t>
            </a:r>
          </a:p>
          <a:p>
            <a:pPr>
              <a:spcBef>
                <a:spcPct val="0"/>
              </a:spcBef>
            </a:pPr>
            <a:endParaRPr lang="en-US" sz="1800" b="1" dirty="0" smtClean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node() :</a:t>
            </a:r>
          </a:p>
          <a:p>
            <a:pPr>
              <a:spcBef>
                <a:spcPct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data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 T()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), next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NULL ) {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}</a:t>
            </a:r>
          </a:p>
          <a:p>
            <a:pPr>
              <a:spcBef>
                <a:spcPct val="0"/>
              </a:spcBef>
            </a:pP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node(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const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T&amp;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data, node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*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next)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:</a:t>
            </a:r>
          </a:p>
          <a:p>
            <a:pPr>
              <a:spcBef>
                <a:spcPct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data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 T(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val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)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), next( next )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{ }</a:t>
            </a:r>
          </a:p>
          <a:p>
            <a:pPr>
              <a:spcBef>
                <a:spcPct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};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</p:txBody>
      </p:sp>
      <p:grpSp>
        <p:nvGrpSpPr>
          <p:cNvPr id="8196" name="Group 125"/>
          <p:cNvGrpSpPr>
            <a:grpSpLocks/>
          </p:cNvGrpSpPr>
          <p:nvPr/>
        </p:nvGrpSpPr>
        <p:grpSpPr bwMode="auto">
          <a:xfrm>
            <a:off x="4169191" y="5018172"/>
            <a:ext cx="1827213" cy="377825"/>
            <a:chOff x="2450" y="3097"/>
            <a:chExt cx="1151" cy="238"/>
          </a:xfrm>
        </p:grpSpPr>
        <p:grpSp>
          <p:nvGrpSpPr>
            <p:cNvPr id="8207" name="Group 69"/>
            <p:cNvGrpSpPr>
              <a:grpSpLocks/>
            </p:cNvGrpSpPr>
            <p:nvPr/>
          </p:nvGrpSpPr>
          <p:grpSpPr bwMode="auto">
            <a:xfrm>
              <a:off x="2450" y="3097"/>
              <a:ext cx="470" cy="238"/>
              <a:chOff x="1281" y="3139"/>
              <a:chExt cx="539" cy="273"/>
            </a:xfrm>
          </p:grpSpPr>
          <p:sp>
            <p:nvSpPr>
              <p:cNvPr id="8211" name="Text Box 70"/>
              <p:cNvSpPr txBox="1">
                <a:spLocks noChangeArrowheads="1"/>
              </p:cNvSpPr>
              <p:nvPr/>
            </p:nvSpPr>
            <p:spPr bwMode="auto">
              <a:xfrm>
                <a:off x="1281" y="3140"/>
                <a:ext cx="270" cy="27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smtClean="0">
                    <a:latin typeface="Courier New" pitchFamily="49" charset="0"/>
                  </a:rPr>
                  <a:t>9</a:t>
                </a:r>
                <a:endParaRPr lang="en-US" sz="1800" b="1" dirty="0">
                  <a:latin typeface="Courier New" pitchFamily="49" charset="0"/>
                </a:endParaRPr>
              </a:p>
            </p:txBody>
          </p:sp>
          <p:sp>
            <p:nvSpPr>
              <p:cNvPr id="8212" name="Text Box 71"/>
              <p:cNvSpPr txBox="1">
                <a:spLocks noChangeArrowheads="1"/>
              </p:cNvSpPr>
              <p:nvPr/>
            </p:nvSpPr>
            <p:spPr bwMode="auto">
              <a:xfrm>
                <a:off x="1551" y="3139"/>
                <a:ext cx="269" cy="273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</p:grpSp>
        <p:sp>
          <p:nvSpPr>
            <p:cNvPr id="8210" name="Freeform 94"/>
            <p:cNvSpPr>
              <a:spLocks/>
            </p:cNvSpPr>
            <p:nvPr/>
          </p:nvSpPr>
          <p:spPr bwMode="auto">
            <a:xfrm>
              <a:off x="2784" y="3129"/>
              <a:ext cx="817" cy="138"/>
            </a:xfrm>
            <a:custGeom>
              <a:avLst/>
              <a:gdLst>
                <a:gd name="T0" fmla="*/ 0 w 817"/>
                <a:gd name="T1" fmla="*/ 84 h 138"/>
                <a:gd name="T2" fmla="*/ 284 w 817"/>
                <a:gd name="T3" fmla="*/ 7 h 138"/>
                <a:gd name="T4" fmla="*/ 413 w 817"/>
                <a:gd name="T5" fmla="*/ 127 h 138"/>
                <a:gd name="T6" fmla="*/ 817 w 817"/>
                <a:gd name="T7" fmla="*/ 76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7"/>
                <a:gd name="T13" fmla="*/ 0 h 138"/>
                <a:gd name="T14" fmla="*/ 817 w 817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7" h="138">
                  <a:moveTo>
                    <a:pt x="0" y="84"/>
                  </a:moveTo>
                  <a:cubicBezTo>
                    <a:pt x="107" y="42"/>
                    <a:pt x="215" y="0"/>
                    <a:pt x="284" y="7"/>
                  </a:cubicBezTo>
                  <a:cubicBezTo>
                    <a:pt x="353" y="14"/>
                    <a:pt x="324" y="116"/>
                    <a:pt x="413" y="127"/>
                  </a:cubicBezTo>
                  <a:cubicBezTo>
                    <a:pt x="502" y="138"/>
                    <a:pt x="659" y="107"/>
                    <a:pt x="817" y="7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290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โครงสร้างของรายการโยง</a:t>
            </a:r>
            <a:endParaRPr lang="th-TH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49400" y="5401275"/>
            <a:ext cx="1887543" cy="1082675"/>
            <a:chOff x="173" y="3071"/>
            <a:chExt cx="1189" cy="682"/>
          </a:xfrm>
        </p:grpSpPr>
        <p:sp>
          <p:nvSpPr>
            <p:cNvPr id="9246" name="AutoShape 5"/>
            <p:cNvSpPr>
              <a:spLocks noChangeArrowheads="1"/>
            </p:cNvSpPr>
            <p:nvPr/>
          </p:nvSpPr>
          <p:spPr bwMode="auto">
            <a:xfrm>
              <a:off x="197" y="3080"/>
              <a:ext cx="1095" cy="51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CC"/>
                </a:gs>
                <a:gs pos="100000">
                  <a:srgbClr val="C2C29B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7" name="Text Box 6"/>
            <p:cNvSpPr txBox="1">
              <a:spLocks noChangeArrowheads="1"/>
            </p:cNvSpPr>
            <p:nvPr/>
          </p:nvSpPr>
          <p:spPr bwMode="auto">
            <a:xfrm>
              <a:off x="847" y="3291"/>
              <a:ext cx="234" cy="237"/>
            </a:xfrm>
            <a:prstGeom prst="rect">
              <a:avLst/>
            </a:prstGeom>
            <a:gradFill rotWithShape="1">
              <a:gsLst>
                <a:gs pos="0">
                  <a:srgbClr val="CACACA"/>
                </a:gs>
                <a:gs pos="100000">
                  <a:srgbClr val="EAEAE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9248" name="Text Box 7"/>
            <p:cNvSpPr txBox="1">
              <a:spLocks noChangeArrowheads="1"/>
            </p:cNvSpPr>
            <p:nvPr/>
          </p:nvSpPr>
          <p:spPr bwMode="auto">
            <a:xfrm>
              <a:off x="696" y="3071"/>
              <a:ext cx="66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 err="1" smtClean="0">
                  <a:latin typeface="Courier New" pitchFamily="49" charset="0"/>
                </a:rPr>
                <a:t>mFirst</a:t>
              </a:r>
              <a:endParaRPr lang="th-TH" sz="1800" b="1" dirty="0">
                <a:latin typeface="Courier New" pitchFamily="49" charset="0"/>
              </a:endParaRPr>
            </a:p>
          </p:txBody>
        </p:sp>
        <p:grpSp>
          <p:nvGrpSpPr>
            <p:cNvPr id="9249" name="Group 8"/>
            <p:cNvGrpSpPr>
              <a:grpSpLocks/>
            </p:cNvGrpSpPr>
            <p:nvPr/>
          </p:nvGrpSpPr>
          <p:grpSpPr bwMode="auto">
            <a:xfrm>
              <a:off x="905" y="3438"/>
              <a:ext cx="144" cy="315"/>
              <a:chOff x="1361" y="3722"/>
              <a:chExt cx="144" cy="315"/>
            </a:xfrm>
          </p:grpSpPr>
          <p:sp>
            <p:nvSpPr>
              <p:cNvPr id="9252" name="Line 9"/>
              <p:cNvSpPr>
                <a:spLocks noChangeShapeType="1"/>
              </p:cNvSpPr>
              <p:nvPr/>
            </p:nvSpPr>
            <p:spPr bwMode="auto">
              <a:xfrm>
                <a:off x="1433" y="3722"/>
                <a:ext cx="0" cy="236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3" name="Line 10"/>
              <p:cNvSpPr>
                <a:spLocks noChangeShapeType="1"/>
              </p:cNvSpPr>
              <p:nvPr/>
            </p:nvSpPr>
            <p:spPr bwMode="auto">
              <a:xfrm>
                <a:off x="1361" y="3958"/>
                <a:ext cx="144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4" name="Line 11"/>
              <p:cNvSpPr>
                <a:spLocks noChangeShapeType="1"/>
              </p:cNvSpPr>
              <p:nvPr/>
            </p:nvSpPr>
            <p:spPr bwMode="auto">
              <a:xfrm>
                <a:off x="1390" y="3997"/>
                <a:ext cx="86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5" name="Line 12"/>
              <p:cNvSpPr>
                <a:spLocks noChangeShapeType="1"/>
              </p:cNvSpPr>
              <p:nvPr/>
            </p:nvSpPr>
            <p:spPr bwMode="auto">
              <a:xfrm>
                <a:off x="1418" y="4037"/>
                <a:ext cx="30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50" name="Text Box 13"/>
            <p:cNvSpPr txBox="1">
              <a:spLocks noChangeArrowheads="1"/>
            </p:cNvSpPr>
            <p:nvPr/>
          </p:nvSpPr>
          <p:spPr bwMode="auto">
            <a:xfrm>
              <a:off x="268" y="3291"/>
              <a:ext cx="380" cy="237"/>
            </a:xfrm>
            <a:prstGeom prst="rect">
              <a:avLst/>
            </a:prstGeom>
            <a:gradFill rotWithShape="1">
              <a:gsLst>
                <a:gs pos="0">
                  <a:srgbClr val="CACACA"/>
                </a:gs>
                <a:gs pos="100000">
                  <a:srgbClr val="EAEAE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0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9251" name="Text Box 14"/>
            <p:cNvSpPr txBox="1">
              <a:spLocks noChangeArrowheads="1"/>
            </p:cNvSpPr>
            <p:nvPr/>
          </p:nvSpPr>
          <p:spPr bwMode="auto">
            <a:xfrm>
              <a:off x="173" y="3071"/>
              <a:ext cx="5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 dirty="0" err="1" smtClean="0">
                  <a:latin typeface="Courier New" pitchFamily="49" charset="0"/>
                </a:rPr>
                <a:t>mSize</a:t>
              </a:r>
              <a:endParaRPr lang="th-TH" sz="1800" b="1" dirty="0">
                <a:latin typeface="Courier New" pitchFamily="49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90719" y="5365654"/>
            <a:ext cx="3970607" cy="985894"/>
            <a:chOff x="4090719" y="5425029"/>
            <a:chExt cx="3970607" cy="985894"/>
          </a:xfrm>
        </p:grpSpPr>
        <p:grpSp>
          <p:nvGrpSpPr>
            <p:cNvPr id="52" name="Group 4"/>
            <p:cNvGrpSpPr>
              <a:grpSpLocks/>
            </p:cNvGrpSpPr>
            <p:nvPr/>
          </p:nvGrpSpPr>
          <p:grpSpPr bwMode="auto">
            <a:xfrm>
              <a:off x="4090719" y="5425029"/>
              <a:ext cx="1887543" cy="833438"/>
              <a:chOff x="173" y="3071"/>
              <a:chExt cx="1189" cy="525"/>
            </a:xfrm>
          </p:grpSpPr>
          <p:sp>
            <p:nvSpPr>
              <p:cNvPr id="53" name="AutoShape 5"/>
              <p:cNvSpPr>
                <a:spLocks noChangeArrowheads="1"/>
              </p:cNvSpPr>
              <p:nvPr/>
            </p:nvSpPr>
            <p:spPr bwMode="auto">
              <a:xfrm>
                <a:off x="197" y="3080"/>
                <a:ext cx="1095" cy="51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CC"/>
                  </a:gs>
                  <a:gs pos="100000">
                    <a:srgbClr val="C2C29B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Text Box 6"/>
              <p:cNvSpPr txBox="1">
                <a:spLocks noChangeArrowheads="1"/>
              </p:cNvSpPr>
              <p:nvPr/>
            </p:nvSpPr>
            <p:spPr bwMode="auto">
              <a:xfrm>
                <a:off x="847" y="3291"/>
                <a:ext cx="234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55" name="Text Box 7"/>
              <p:cNvSpPr txBox="1">
                <a:spLocks noChangeArrowheads="1"/>
              </p:cNvSpPr>
              <p:nvPr/>
            </p:nvSpPr>
            <p:spPr bwMode="auto">
              <a:xfrm>
                <a:off x="696" y="3071"/>
                <a:ext cx="66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 err="1" smtClean="0">
                    <a:latin typeface="Courier New" pitchFamily="49" charset="0"/>
                  </a:rPr>
                  <a:t>mFirst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  <p:sp>
            <p:nvSpPr>
              <p:cNvPr id="56" name="Text Box 13"/>
              <p:cNvSpPr txBox="1">
                <a:spLocks noChangeArrowheads="1"/>
              </p:cNvSpPr>
              <p:nvPr/>
            </p:nvSpPr>
            <p:spPr bwMode="auto">
              <a:xfrm>
                <a:off x="268" y="3291"/>
                <a:ext cx="380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smtClean="0">
                    <a:latin typeface="Courier New" pitchFamily="49" charset="0"/>
                  </a:rPr>
                  <a:t>2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  <p:sp>
            <p:nvSpPr>
              <p:cNvPr id="57" name="Text Box 14"/>
              <p:cNvSpPr txBox="1">
                <a:spLocks noChangeArrowheads="1"/>
              </p:cNvSpPr>
              <p:nvPr/>
            </p:nvSpPr>
            <p:spPr bwMode="auto">
              <a:xfrm>
                <a:off x="173" y="3071"/>
                <a:ext cx="5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err="1" smtClean="0">
                    <a:latin typeface="Courier New" pitchFamily="49" charset="0"/>
                  </a:rPr>
                  <a:t>mSize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4" name="Group 49"/>
            <p:cNvGrpSpPr>
              <a:grpSpLocks/>
            </p:cNvGrpSpPr>
            <p:nvPr/>
          </p:nvGrpSpPr>
          <p:grpSpPr bwMode="auto">
            <a:xfrm>
              <a:off x="5311776" y="5756873"/>
              <a:ext cx="2749550" cy="654050"/>
              <a:chOff x="1506" y="3398"/>
              <a:chExt cx="1732" cy="412"/>
            </a:xfrm>
          </p:grpSpPr>
          <p:grpSp>
            <p:nvGrpSpPr>
              <p:cNvPr id="9225" name="Group 30"/>
              <p:cNvGrpSpPr>
                <a:grpSpLocks/>
              </p:cNvGrpSpPr>
              <p:nvPr/>
            </p:nvGrpSpPr>
            <p:grpSpPr bwMode="auto">
              <a:xfrm>
                <a:off x="2768" y="3406"/>
                <a:ext cx="470" cy="404"/>
                <a:chOff x="3018" y="3322"/>
                <a:chExt cx="470" cy="404"/>
              </a:xfrm>
            </p:grpSpPr>
            <p:sp>
              <p:nvSpPr>
                <p:cNvPr id="9233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018" y="3322"/>
                  <a:ext cx="235" cy="237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800" b="1" dirty="0" smtClean="0">
                      <a:latin typeface="Courier New" pitchFamily="49" charset="0"/>
                    </a:rPr>
                    <a:t>5</a:t>
                  </a:r>
                  <a:endParaRPr lang="en-US" sz="1800" b="1" dirty="0">
                    <a:latin typeface="Courier New" pitchFamily="49" charset="0"/>
                  </a:endParaRPr>
                </a:p>
              </p:txBody>
            </p:sp>
            <p:sp>
              <p:nvSpPr>
                <p:cNvPr id="9234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253" y="3322"/>
                  <a:ext cx="235" cy="237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endParaRPr lang="en-US" sz="1800" b="1">
                    <a:latin typeface="Courier New" pitchFamily="49" charset="0"/>
                  </a:endParaRPr>
                </a:p>
              </p:txBody>
            </p:sp>
            <p:grpSp>
              <p:nvGrpSpPr>
                <p:cNvPr id="9236" name="Group 35"/>
                <p:cNvGrpSpPr>
                  <a:grpSpLocks/>
                </p:cNvGrpSpPr>
                <p:nvPr/>
              </p:nvGrpSpPr>
              <p:grpSpPr bwMode="auto">
                <a:xfrm>
                  <a:off x="3305" y="3488"/>
                  <a:ext cx="144" cy="238"/>
                  <a:chOff x="4332" y="2205"/>
                  <a:chExt cx="226" cy="273"/>
                </a:xfrm>
              </p:grpSpPr>
              <p:sp>
                <p:nvSpPr>
                  <p:cNvPr id="9237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4445" y="2205"/>
                    <a:ext cx="0" cy="182"/>
                  </a:xfrm>
                  <a:prstGeom prst="line">
                    <a:avLst/>
                  </a:prstGeom>
                  <a:noFill/>
                  <a:ln w="25400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38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4332" y="2387"/>
                    <a:ext cx="226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39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4377" y="2432"/>
                    <a:ext cx="136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40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4422" y="2478"/>
                    <a:ext cx="46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9227" name="Text Box 41"/>
              <p:cNvSpPr txBox="1">
                <a:spLocks noChangeArrowheads="1"/>
              </p:cNvSpPr>
              <p:nvPr/>
            </p:nvSpPr>
            <p:spPr bwMode="auto">
              <a:xfrm>
                <a:off x="2010" y="3398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smtClean="0">
                    <a:latin typeface="Courier New" pitchFamily="49" charset="0"/>
                  </a:rPr>
                  <a:t>9</a:t>
                </a:r>
                <a:endParaRPr lang="en-US" sz="1800" b="1" dirty="0">
                  <a:latin typeface="Courier New" pitchFamily="49" charset="0"/>
                </a:endParaRPr>
              </a:p>
            </p:txBody>
          </p:sp>
          <p:sp>
            <p:nvSpPr>
              <p:cNvPr id="9228" name="Text Box 42"/>
              <p:cNvSpPr txBox="1">
                <a:spLocks noChangeArrowheads="1"/>
              </p:cNvSpPr>
              <p:nvPr/>
            </p:nvSpPr>
            <p:spPr bwMode="auto">
              <a:xfrm>
                <a:off x="2245" y="3398"/>
                <a:ext cx="235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9230" name="Line 44"/>
              <p:cNvSpPr>
                <a:spLocks noChangeShapeType="1"/>
              </p:cNvSpPr>
              <p:nvPr/>
            </p:nvSpPr>
            <p:spPr bwMode="auto">
              <a:xfrm>
                <a:off x="1506" y="3511"/>
                <a:ext cx="498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1" name="Line 45"/>
              <p:cNvSpPr>
                <a:spLocks noChangeShapeType="1"/>
              </p:cNvSpPr>
              <p:nvPr/>
            </p:nvSpPr>
            <p:spPr bwMode="auto">
              <a:xfrm>
                <a:off x="2357" y="3519"/>
                <a:ext cx="413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79314" name="Text Box 50"/>
          <p:cNvSpPr txBox="1">
            <a:spLocks noChangeArrowheads="1"/>
          </p:cNvSpPr>
          <p:nvPr/>
        </p:nvSpPr>
        <p:spPr bwMode="auto">
          <a:xfrm>
            <a:off x="1367945" y="1201737"/>
            <a:ext cx="6552897" cy="397031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template &lt;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typename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T&gt;</a:t>
            </a:r>
          </a:p>
          <a:p>
            <a:pPr>
              <a:spcBef>
                <a:spcPct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class list {</a:t>
            </a:r>
          </a:p>
          <a:p>
            <a:pPr>
              <a:spcBef>
                <a:spcPct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protected:</a:t>
            </a:r>
            <a:endParaRPr lang="en-US" sz="1800" b="1" dirty="0" smtClean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node*  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mFirst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public: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list() :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(0),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mFirst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(new node()) {}</a:t>
            </a:r>
          </a:p>
          <a:p>
            <a:pPr>
              <a:spcBef>
                <a:spcPct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~list() {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clear();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delete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mFirst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}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size()  { return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; }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bool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empty() { return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== 0; }</a:t>
            </a:r>
          </a:p>
          <a:p>
            <a:pPr>
              <a:spcBef>
                <a:spcPct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...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700643" y="5461969"/>
            <a:ext cx="8906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>
                <a:latin typeface="Courier New" pitchFamily="49" charset="0"/>
              </a:rPr>
              <a:t>list</a:t>
            </a:r>
            <a:endParaRPr lang="th-TH" sz="1800" b="1" dirty="0">
              <a:latin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06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745" name="Text Box 105"/>
          <p:cNvSpPr txBox="1">
            <a:spLocks noChangeArrowheads="1"/>
          </p:cNvSpPr>
          <p:nvPr/>
        </p:nvSpPr>
        <p:spPr bwMode="auto">
          <a:xfrm>
            <a:off x="1044575" y="1989975"/>
            <a:ext cx="7440613" cy="1200329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void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push_front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const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T&amp; x)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mFirst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=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new node(x,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mFirst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);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++;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}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push_front</a:t>
            </a:r>
            <a:r>
              <a:rPr lang="en-US" dirty="0" smtClean="0"/>
              <a:t> </a:t>
            </a:r>
            <a:r>
              <a:rPr lang="en-US" dirty="0" smtClean="0"/>
              <a:t>: </a:t>
            </a:r>
            <a:r>
              <a:rPr lang="th-TH" dirty="0" smtClean="0"/>
              <a:t>เพิ่มข้อมูล</a:t>
            </a:r>
            <a:r>
              <a:rPr lang="th-TH" dirty="0" smtClean="0"/>
              <a:t>ที่ต้นรายการ</a:t>
            </a:r>
            <a:endParaRPr lang="th-TH" dirty="0" smtClean="0"/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8450"/>
            <a:ext cx="7772400" cy="628650"/>
          </a:xfrm>
        </p:spPr>
        <p:txBody>
          <a:bodyPr/>
          <a:lstStyle/>
          <a:p>
            <a:pPr>
              <a:defRPr/>
            </a:pPr>
            <a:r>
              <a:rPr lang="th-TH" dirty="0" smtClean="0"/>
              <a:t>สร้างปมข้อมูลใหม่ แล้วแทรกไว้ด้านหน้า</a:t>
            </a:r>
          </a:p>
        </p:txBody>
      </p:sp>
      <p:grpSp>
        <p:nvGrpSpPr>
          <p:cNvPr id="2" name="Group 139"/>
          <p:cNvGrpSpPr>
            <a:grpSpLocks/>
          </p:cNvGrpSpPr>
          <p:nvPr/>
        </p:nvGrpSpPr>
        <p:grpSpPr bwMode="auto">
          <a:xfrm>
            <a:off x="2438978" y="4142895"/>
            <a:ext cx="3998913" cy="1009650"/>
            <a:chOff x="1382" y="3260"/>
            <a:chExt cx="2519" cy="636"/>
          </a:xfrm>
        </p:grpSpPr>
        <p:grpSp>
          <p:nvGrpSpPr>
            <p:cNvPr id="11291" name="Group 78"/>
            <p:cNvGrpSpPr>
              <a:grpSpLocks/>
            </p:cNvGrpSpPr>
            <p:nvPr/>
          </p:nvGrpSpPr>
          <p:grpSpPr bwMode="auto">
            <a:xfrm>
              <a:off x="1382" y="3260"/>
              <a:ext cx="1169" cy="519"/>
              <a:chOff x="3569" y="3076"/>
              <a:chExt cx="1169" cy="519"/>
            </a:xfrm>
          </p:grpSpPr>
          <p:sp>
            <p:nvSpPr>
              <p:cNvPr id="11307" name="AutoShape 79"/>
              <p:cNvSpPr>
                <a:spLocks noChangeArrowheads="1"/>
              </p:cNvSpPr>
              <p:nvPr/>
            </p:nvSpPr>
            <p:spPr bwMode="auto">
              <a:xfrm>
                <a:off x="3598" y="3079"/>
                <a:ext cx="1083" cy="51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CC"/>
                  </a:gs>
                  <a:gs pos="100000">
                    <a:srgbClr val="C2C29B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8" name="Text Box 80"/>
              <p:cNvSpPr txBox="1">
                <a:spLocks noChangeArrowheads="1"/>
              </p:cNvSpPr>
              <p:nvPr/>
            </p:nvSpPr>
            <p:spPr bwMode="auto">
              <a:xfrm>
                <a:off x="4225" y="3296"/>
                <a:ext cx="234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11309" name="Text Box 81"/>
              <p:cNvSpPr txBox="1">
                <a:spLocks noChangeArrowheads="1"/>
              </p:cNvSpPr>
              <p:nvPr/>
            </p:nvSpPr>
            <p:spPr bwMode="auto">
              <a:xfrm>
                <a:off x="4087" y="3076"/>
                <a:ext cx="65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 err="1" smtClean="0">
                    <a:latin typeface="Courier New" pitchFamily="49" charset="0"/>
                  </a:rPr>
                  <a:t>mFirst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  <p:sp>
            <p:nvSpPr>
              <p:cNvPr id="11310" name="Text Box 82"/>
              <p:cNvSpPr txBox="1">
                <a:spLocks noChangeArrowheads="1"/>
              </p:cNvSpPr>
              <p:nvPr/>
            </p:nvSpPr>
            <p:spPr bwMode="auto">
              <a:xfrm>
                <a:off x="3664" y="3296"/>
                <a:ext cx="380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11311" name="Text Box 83"/>
              <p:cNvSpPr txBox="1">
                <a:spLocks noChangeArrowheads="1"/>
              </p:cNvSpPr>
              <p:nvPr/>
            </p:nvSpPr>
            <p:spPr bwMode="auto">
              <a:xfrm>
                <a:off x="3569" y="3076"/>
                <a:ext cx="58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err="1" smtClean="0">
                    <a:latin typeface="Courier New" pitchFamily="49" charset="0"/>
                  </a:rPr>
                  <a:t>mS</a:t>
                </a:r>
                <a:r>
                  <a:rPr lang="en-US" sz="1800" b="1" dirty="0" err="1" smtClean="0">
                    <a:latin typeface="Courier New" pitchFamily="49" charset="0"/>
                  </a:rPr>
                  <a:t>ize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11292" name="Group 84"/>
            <p:cNvGrpSpPr>
              <a:grpSpLocks/>
            </p:cNvGrpSpPr>
            <p:nvPr/>
          </p:nvGrpSpPr>
          <p:grpSpPr bwMode="auto">
            <a:xfrm>
              <a:off x="3431" y="3492"/>
              <a:ext cx="470" cy="404"/>
              <a:chOff x="3018" y="3322"/>
              <a:chExt cx="470" cy="404"/>
            </a:xfrm>
          </p:grpSpPr>
          <p:sp>
            <p:nvSpPr>
              <p:cNvPr id="11299" name="Text Box 86"/>
              <p:cNvSpPr txBox="1">
                <a:spLocks noChangeArrowheads="1"/>
              </p:cNvSpPr>
              <p:nvPr/>
            </p:nvSpPr>
            <p:spPr bwMode="auto">
              <a:xfrm>
                <a:off x="3018" y="3322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smtClean="0">
                    <a:latin typeface="Courier New" pitchFamily="49" charset="0"/>
                  </a:rPr>
                  <a:t>8</a:t>
                </a:r>
                <a:endParaRPr lang="en-US" sz="1800" b="1" dirty="0">
                  <a:latin typeface="Courier New" pitchFamily="49" charset="0"/>
                </a:endParaRPr>
              </a:p>
            </p:txBody>
          </p:sp>
          <p:sp>
            <p:nvSpPr>
              <p:cNvPr id="11300" name="Text Box 87"/>
              <p:cNvSpPr txBox="1">
                <a:spLocks noChangeArrowheads="1"/>
              </p:cNvSpPr>
              <p:nvPr/>
            </p:nvSpPr>
            <p:spPr bwMode="auto">
              <a:xfrm>
                <a:off x="3253" y="3322"/>
                <a:ext cx="235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grpSp>
            <p:nvGrpSpPr>
              <p:cNvPr id="11302" name="Group 89"/>
              <p:cNvGrpSpPr>
                <a:grpSpLocks/>
              </p:cNvGrpSpPr>
              <p:nvPr/>
            </p:nvGrpSpPr>
            <p:grpSpPr bwMode="auto">
              <a:xfrm>
                <a:off x="3305" y="3488"/>
                <a:ext cx="144" cy="238"/>
                <a:chOff x="4332" y="2205"/>
                <a:chExt cx="226" cy="273"/>
              </a:xfrm>
            </p:grpSpPr>
            <p:sp>
              <p:nvSpPr>
                <p:cNvPr id="11303" name="Line 90"/>
                <p:cNvSpPr>
                  <a:spLocks noChangeShapeType="1"/>
                </p:cNvSpPr>
                <p:nvPr/>
              </p:nvSpPr>
              <p:spPr bwMode="auto">
                <a:xfrm>
                  <a:off x="4445" y="2205"/>
                  <a:ext cx="0" cy="182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04" name="Line 91"/>
                <p:cNvSpPr>
                  <a:spLocks noChangeShapeType="1"/>
                </p:cNvSpPr>
                <p:nvPr/>
              </p:nvSpPr>
              <p:spPr bwMode="auto">
                <a:xfrm>
                  <a:off x="4332" y="2387"/>
                  <a:ext cx="226" cy="0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05" name="Line 92"/>
                <p:cNvSpPr>
                  <a:spLocks noChangeShapeType="1"/>
                </p:cNvSpPr>
                <p:nvPr/>
              </p:nvSpPr>
              <p:spPr bwMode="auto">
                <a:xfrm>
                  <a:off x="4377" y="2432"/>
                  <a:ext cx="136" cy="0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06" name="Line 93"/>
                <p:cNvSpPr>
                  <a:spLocks noChangeShapeType="1"/>
                </p:cNvSpPr>
                <p:nvPr/>
              </p:nvSpPr>
              <p:spPr bwMode="auto">
                <a:xfrm>
                  <a:off x="4422" y="2478"/>
                  <a:ext cx="46" cy="0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1294" name="Text Box 95"/>
            <p:cNvSpPr txBox="1">
              <a:spLocks noChangeArrowheads="1"/>
            </p:cNvSpPr>
            <p:nvPr/>
          </p:nvSpPr>
          <p:spPr bwMode="auto">
            <a:xfrm>
              <a:off x="2673" y="3484"/>
              <a:ext cx="235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 dirty="0" smtClean="0">
                  <a:latin typeface="Courier New" pitchFamily="49" charset="0"/>
                </a:rPr>
                <a:t>6</a:t>
              </a:r>
              <a:endParaRPr lang="en-US" sz="1800" b="1" dirty="0">
                <a:latin typeface="Courier New" pitchFamily="49" charset="0"/>
              </a:endParaRPr>
            </a:p>
          </p:txBody>
        </p:sp>
        <p:sp>
          <p:nvSpPr>
            <p:cNvPr id="11295" name="Text Box 96"/>
            <p:cNvSpPr txBox="1">
              <a:spLocks noChangeArrowheads="1"/>
            </p:cNvSpPr>
            <p:nvPr/>
          </p:nvSpPr>
          <p:spPr bwMode="auto">
            <a:xfrm>
              <a:off x="2908" y="3484"/>
              <a:ext cx="235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1297" name="Line 99"/>
            <p:cNvSpPr>
              <a:spLocks noChangeShapeType="1"/>
            </p:cNvSpPr>
            <p:nvPr/>
          </p:nvSpPr>
          <p:spPr bwMode="auto">
            <a:xfrm>
              <a:off x="3020" y="3605"/>
              <a:ext cx="41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84" name="Group 101"/>
          <p:cNvGrpSpPr>
            <a:grpSpLocks/>
          </p:cNvGrpSpPr>
          <p:nvPr/>
        </p:nvGrpSpPr>
        <p:grpSpPr bwMode="auto">
          <a:xfrm>
            <a:off x="4491616" y="3526943"/>
            <a:ext cx="746125" cy="377825"/>
            <a:chOff x="1281" y="3139"/>
            <a:chExt cx="539" cy="273"/>
          </a:xfrm>
        </p:grpSpPr>
        <p:sp>
          <p:nvSpPr>
            <p:cNvPr id="11289" name="Text Box 102"/>
            <p:cNvSpPr txBox="1">
              <a:spLocks noChangeArrowheads="1"/>
            </p:cNvSpPr>
            <p:nvPr/>
          </p:nvSpPr>
          <p:spPr bwMode="auto">
            <a:xfrm>
              <a:off x="1281" y="3139"/>
              <a:ext cx="270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1290" name="Text Box 103"/>
            <p:cNvSpPr txBox="1">
              <a:spLocks noChangeArrowheads="1"/>
            </p:cNvSpPr>
            <p:nvPr/>
          </p:nvSpPr>
          <p:spPr bwMode="auto">
            <a:xfrm>
              <a:off x="1551" y="3139"/>
              <a:ext cx="269" cy="27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</p:grpSp>
      <p:sp>
        <p:nvSpPr>
          <p:cNvPr id="752776" name="Freeform 136"/>
          <p:cNvSpPr>
            <a:spLocks/>
          </p:cNvSpPr>
          <p:nvPr/>
        </p:nvSpPr>
        <p:spPr bwMode="auto">
          <a:xfrm>
            <a:off x="4305878" y="3703155"/>
            <a:ext cx="776288" cy="804863"/>
          </a:xfrm>
          <a:custGeom>
            <a:avLst/>
            <a:gdLst>
              <a:gd name="T0" fmla="*/ 468 w 489"/>
              <a:gd name="T1" fmla="*/ 0 h 507"/>
              <a:gd name="T2" fmla="*/ 460 w 489"/>
              <a:gd name="T3" fmla="*/ 198 h 507"/>
              <a:gd name="T4" fmla="*/ 296 w 489"/>
              <a:gd name="T5" fmla="*/ 249 h 507"/>
              <a:gd name="T6" fmla="*/ 47 w 489"/>
              <a:gd name="T7" fmla="*/ 275 h 507"/>
              <a:gd name="T8" fmla="*/ 13 w 489"/>
              <a:gd name="T9" fmla="*/ 413 h 507"/>
              <a:gd name="T10" fmla="*/ 98 w 489"/>
              <a:gd name="T11" fmla="*/ 507 h 5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89"/>
              <a:gd name="T19" fmla="*/ 0 h 507"/>
              <a:gd name="T20" fmla="*/ 489 w 489"/>
              <a:gd name="T21" fmla="*/ 507 h 5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89" h="507">
                <a:moveTo>
                  <a:pt x="468" y="0"/>
                </a:moveTo>
                <a:cubicBezTo>
                  <a:pt x="478" y="78"/>
                  <a:pt x="489" y="157"/>
                  <a:pt x="460" y="198"/>
                </a:cubicBezTo>
                <a:cubicBezTo>
                  <a:pt x="431" y="239"/>
                  <a:pt x="365" y="236"/>
                  <a:pt x="296" y="249"/>
                </a:cubicBezTo>
                <a:cubicBezTo>
                  <a:pt x="227" y="262"/>
                  <a:pt x="94" y="248"/>
                  <a:pt x="47" y="275"/>
                </a:cubicBezTo>
                <a:cubicBezTo>
                  <a:pt x="0" y="302"/>
                  <a:pt x="5" y="374"/>
                  <a:pt x="13" y="413"/>
                </a:cubicBezTo>
                <a:cubicBezTo>
                  <a:pt x="21" y="452"/>
                  <a:pt x="59" y="479"/>
                  <a:pt x="98" y="507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52777" name="Text Box 137"/>
          <p:cNvSpPr txBox="1">
            <a:spLocks noChangeArrowheads="1"/>
          </p:cNvSpPr>
          <p:nvPr/>
        </p:nvSpPr>
        <p:spPr bwMode="auto">
          <a:xfrm>
            <a:off x="2742191" y="448420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 b="1">
                <a:latin typeface="Courier New" pitchFamily="49" charset="0"/>
              </a:rPr>
              <a:t>2</a:t>
            </a:r>
            <a:endParaRPr lang="th-TH" sz="1800" b="1">
              <a:latin typeface="Courier New" pitchFamily="49" charset="0"/>
            </a:endParaRPr>
          </a:p>
        </p:txBody>
      </p:sp>
      <p:sp>
        <p:nvSpPr>
          <p:cNvPr id="752778" name="Text Box 138"/>
          <p:cNvSpPr txBox="1">
            <a:spLocks noChangeArrowheads="1"/>
          </p:cNvSpPr>
          <p:nvPr/>
        </p:nvSpPr>
        <p:spPr bwMode="auto">
          <a:xfrm>
            <a:off x="2727903" y="4442930"/>
            <a:ext cx="323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FF3300"/>
                </a:solidFill>
                <a:latin typeface="Courier New" pitchFamily="49" charset="0"/>
              </a:rPr>
              <a:t>3</a:t>
            </a:r>
            <a:endParaRPr lang="th-TH" sz="2400" b="1">
              <a:solidFill>
                <a:srgbClr val="FF3300"/>
              </a:solidFill>
              <a:latin typeface="Courier New" pitchFamily="49" charset="0"/>
            </a:endParaRPr>
          </a:p>
        </p:txBody>
      </p:sp>
      <p:sp>
        <p:nvSpPr>
          <p:cNvPr id="752738" name="Line 98"/>
          <p:cNvSpPr>
            <a:spLocks noChangeShapeType="1"/>
          </p:cNvSpPr>
          <p:nvPr/>
        </p:nvSpPr>
        <p:spPr bwMode="auto">
          <a:xfrm>
            <a:off x="3688341" y="4677880"/>
            <a:ext cx="79057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52781" name="Line 141"/>
          <p:cNvSpPr>
            <a:spLocks noChangeShapeType="1"/>
          </p:cNvSpPr>
          <p:nvPr/>
        </p:nvSpPr>
        <p:spPr bwMode="auto">
          <a:xfrm flipV="1">
            <a:off x="3688341" y="3831743"/>
            <a:ext cx="790575" cy="8175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52788" name="AutoShape 148"/>
          <p:cNvSpPr>
            <a:spLocks noChangeArrowheads="1"/>
          </p:cNvSpPr>
          <p:nvPr/>
        </p:nvSpPr>
        <p:spPr bwMode="auto">
          <a:xfrm>
            <a:off x="7220199" y="2505685"/>
            <a:ext cx="1059604" cy="49771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th-TH" dirty="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</a:t>
            </a:r>
            <a:r>
              <a:rPr lang="en-US" dirty="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(1)</a:t>
            </a:r>
            <a:endParaRPr lang="th-TH" dirty="0">
              <a:latin typeface="Times New Roman" pitchFamily="18" charset="0"/>
              <a:ea typeface="+mn-ea"/>
              <a:cs typeface="Tahoma" pitchFamily="34" charset="0"/>
              <a:sym typeface="Symbol" pitchFamily="18" charset="2"/>
            </a:endParaRPr>
          </a:p>
        </p:txBody>
      </p:sp>
      <p:sp>
        <p:nvSpPr>
          <p:cNvPr id="48" name="AutoShape 106"/>
          <p:cNvSpPr>
            <a:spLocks noChangeArrowheads="1"/>
          </p:cNvSpPr>
          <p:nvPr/>
        </p:nvSpPr>
        <p:spPr bwMode="auto">
          <a:xfrm>
            <a:off x="4469021" y="3479462"/>
            <a:ext cx="423614" cy="498764"/>
          </a:xfrm>
          <a:prstGeom prst="irregularSeal1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b="1" dirty="0" smtClean="0">
                <a:latin typeface="Courier New" pitchFamily="49" charset="0"/>
                <a:ea typeface="+mn-ea"/>
                <a:cs typeface="Tahoma" pitchFamily="34" charset="0"/>
              </a:rPr>
              <a:t>x</a:t>
            </a:r>
            <a:endParaRPr lang="th-TH" sz="2000" b="1" dirty="0">
              <a:latin typeface="Courier New" pitchFamily="49" charset="0"/>
              <a:ea typeface="+mn-ea"/>
              <a:cs typeface="Tahoma" pitchFamily="34" charset="0"/>
            </a:endParaRPr>
          </a:p>
        </p:txBody>
      </p:sp>
      <p:sp>
        <p:nvSpPr>
          <p:cNvPr id="51" name="Text Box 39"/>
          <p:cNvSpPr txBox="1">
            <a:spLocks noChangeArrowheads="1"/>
          </p:cNvSpPr>
          <p:nvPr/>
        </p:nvSpPr>
        <p:spPr bwMode="auto">
          <a:xfrm>
            <a:off x="1496289" y="4084424"/>
            <a:ext cx="9619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1" dirty="0" err="1" smtClean="0">
                <a:latin typeface="Courier New" pitchFamily="49" charset="0"/>
              </a:rPr>
              <a:t>slist</a:t>
            </a:r>
            <a:endParaRPr lang="th-TH" sz="1800" b="1" dirty="0">
              <a:latin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364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5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5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52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2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52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52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52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2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5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5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776" grpId="0" animBg="1"/>
      <p:bldP spid="752777" grpId="1"/>
      <p:bldP spid="752778" grpId="0"/>
      <p:bldP spid="752738" grpId="1" animBg="1"/>
      <p:bldP spid="752781" grpId="0" animBg="1"/>
      <p:bldP spid="752788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การเลื่อนไปทีละปมตามการโยง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65225" y="2649540"/>
            <a:ext cx="6469063" cy="971550"/>
            <a:chOff x="915" y="3414"/>
            <a:chExt cx="4075" cy="612"/>
          </a:xfrm>
        </p:grpSpPr>
        <p:grpSp>
          <p:nvGrpSpPr>
            <p:cNvPr id="12318" name="Group 7"/>
            <p:cNvGrpSpPr>
              <a:grpSpLocks/>
            </p:cNvGrpSpPr>
            <p:nvPr/>
          </p:nvGrpSpPr>
          <p:grpSpPr bwMode="auto">
            <a:xfrm>
              <a:off x="4520" y="3622"/>
              <a:ext cx="470" cy="404"/>
              <a:chOff x="3018" y="3322"/>
              <a:chExt cx="470" cy="404"/>
            </a:xfrm>
          </p:grpSpPr>
          <p:sp>
            <p:nvSpPr>
              <p:cNvPr id="12340" name="Text Box 9"/>
              <p:cNvSpPr txBox="1">
                <a:spLocks noChangeArrowheads="1"/>
              </p:cNvSpPr>
              <p:nvPr/>
            </p:nvSpPr>
            <p:spPr bwMode="auto">
              <a:xfrm>
                <a:off x="3018" y="3322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smtClean="0">
                    <a:latin typeface="Courier New" pitchFamily="49" charset="0"/>
                  </a:rPr>
                  <a:t>6</a:t>
                </a:r>
                <a:endParaRPr lang="en-US" sz="1800" b="1" dirty="0">
                  <a:latin typeface="Courier New" pitchFamily="49" charset="0"/>
                </a:endParaRPr>
              </a:p>
            </p:txBody>
          </p:sp>
          <p:sp>
            <p:nvSpPr>
              <p:cNvPr id="12341" name="Text Box 10"/>
              <p:cNvSpPr txBox="1">
                <a:spLocks noChangeArrowheads="1"/>
              </p:cNvSpPr>
              <p:nvPr/>
            </p:nvSpPr>
            <p:spPr bwMode="auto">
              <a:xfrm>
                <a:off x="3253" y="3322"/>
                <a:ext cx="235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grpSp>
            <p:nvGrpSpPr>
              <p:cNvPr id="12343" name="Group 12"/>
              <p:cNvGrpSpPr>
                <a:grpSpLocks/>
              </p:cNvGrpSpPr>
              <p:nvPr/>
            </p:nvGrpSpPr>
            <p:grpSpPr bwMode="auto">
              <a:xfrm>
                <a:off x="3305" y="3488"/>
                <a:ext cx="144" cy="238"/>
                <a:chOff x="4332" y="2205"/>
                <a:chExt cx="226" cy="273"/>
              </a:xfrm>
            </p:grpSpPr>
            <p:sp>
              <p:nvSpPr>
                <p:cNvPr id="12344" name="Line 13"/>
                <p:cNvSpPr>
                  <a:spLocks noChangeShapeType="1"/>
                </p:cNvSpPr>
                <p:nvPr/>
              </p:nvSpPr>
              <p:spPr bwMode="auto">
                <a:xfrm>
                  <a:off x="4445" y="2205"/>
                  <a:ext cx="0" cy="182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45" name="Line 14"/>
                <p:cNvSpPr>
                  <a:spLocks noChangeShapeType="1"/>
                </p:cNvSpPr>
                <p:nvPr/>
              </p:nvSpPr>
              <p:spPr bwMode="auto">
                <a:xfrm>
                  <a:off x="4332" y="2387"/>
                  <a:ext cx="226" cy="0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46" name="Line 15"/>
                <p:cNvSpPr>
                  <a:spLocks noChangeShapeType="1"/>
                </p:cNvSpPr>
                <p:nvPr/>
              </p:nvSpPr>
              <p:spPr bwMode="auto">
                <a:xfrm>
                  <a:off x="4377" y="2432"/>
                  <a:ext cx="136" cy="0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47" name="Line 16"/>
                <p:cNvSpPr>
                  <a:spLocks noChangeShapeType="1"/>
                </p:cNvSpPr>
                <p:nvPr/>
              </p:nvSpPr>
              <p:spPr bwMode="auto">
                <a:xfrm>
                  <a:off x="4422" y="2478"/>
                  <a:ext cx="46" cy="0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320" name="Group 18"/>
            <p:cNvGrpSpPr>
              <a:grpSpLocks/>
            </p:cNvGrpSpPr>
            <p:nvPr/>
          </p:nvGrpSpPr>
          <p:grpSpPr bwMode="auto">
            <a:xfrm>
              <a:off x="915" y="3414"/>
              <a:ext cx="3590" cy="525"/>
              <a:chOff x="915" y="3414"/>
              <a:chExt cx="3590" cy="525"/>
            </a:xfrm>
          </p:grpSpPr>
          <p:sp>
            <p:nvSpPr>
              <p:cNvPr id="12321" name="AutoShape 19"/>
              <p:cNvSpPr>
                <a:spLocks noChangeArrowheads="1"/>
              </p:cNvSpPr>
              <p:nvPr/>
            </p:nvSpPr>
            <p:spPr bwMode="auto">
              <a:xfrm>
                <a:off x="939" y="3423"/>
                <a:ext cx="1157" cy="51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CC"/>
                  </a:gs>
                  <a:gs pos="100000">
                    <a:srgbClr val="C2C29B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2" name="Text Box 20"/>
              <p:cNvSpPr txBox="1">
                <a:spLocks noChangeArrowheads="1"/>
              </p:cNvSpPr>
              <p:nvPr/>
            </p:nvSpPr>
            <p:spPr bwMode="auto">
              <a:xfrm>
                <a:off x="1589" y="3634"/>
                <a:ext cx="234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12323" name="Text Box 21"/>
              <p:cNvSpPr txBox="1">
                <a:spLocks noChangeArrowheads="1"/>
              </p:cNvSpPr>
              <p:nvPr/>
            </p:nvSpPr>
            <p:spPr bwMode="auto">
              <a:xfrm>
                <a:off x="1458" y="3414"/>
                <a:ext cx="68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 err="1" smtClean="0">
                    <a:latin typeface="Courier New" pitchFamily="49" charset="0"/>
                  </a:rPr>
                  <a:t>mFirst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  <p:sp>
            <p:nvSpPr>
              <p:cNvPr id="12324" name="Text Box 22"/>
              <p:cNvSpPr txBox="1">
                <a:spLocks noChangeArrowheads="1"/>
              </p:cNvSpPr>
              <p:nvPr/>
            </p:nvSpPr>
            <p:spPr bwMode="auto">
              <a:xfrm>
                <a:off x="1010" y="3634"/>
                <a:ext cx="380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>
                    <a:latin typeface="Courier New" pitchFamily="49" charset="0"/>
                  </a:rPr>
                  <a:t>4</a:t>
                </a:r>
                <a:endParaRPr lang="th-TH" sz="1800" b="1">
                  <a:latin typeface="Courier New" pitchFamily="49" charset="0"/>
                </a:endParaRPr>
              </a:p>
            </p:txBody>
          </p:sp>
          <p:sp>
            <p:nvSpPr>
              <p:cNvPr id="12325" name="Text Box 23"/>
              <p:cNvSpPr txBox="1">
                <a:spLocks noChangeArrowheads="1"/>
              </p:cNvSpPr>
              <p:nvPr/>
            </p:nvSpPr>
            <p:spPr bwMode="auto">
              <a:xfrm>
                <a:off x="915" y="3414"/>
                <a:ext cx="58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err="1" smtClean="0">
                    <a:latin typeface="Courier New" pitchFamily="49" charset="0"/>
                  </a:rPr>
                  <a:t>mSize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  <p:sp>
            <p:nvSpPr>
              <p:cNvPr id="12326" name="Text Box 24"/>
              <p:cNvSpPr txBox="1">
                <a:spLocks noChangeArrowheads="1"/>
              </p:cNvSpPr>
              <p:nvPr/>
            </p:nvSpPr>
            <p:spPr bwMode="auto">
              <a:xfrm>
                <a:off x="2984" y="3618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smtClean="0">
                    <a:latin typeface="Courier New" pitchFamily="49" charset="0"/>
                  </a:rPr>
                  <a:t>8</a:t>
                </a:r>
                <a:endParaRPr lang="en-US" sz="1800" b="1" dirty="0">
                  <a:latin typeface="Courier New" pitchFamily="49" charset="0"/>
                </a:endParaRPr>
              </a:p>
            </p:txBody>
          </p:sp>
          <p:sp>
            <p:nvSpPr>
              <p:cNvPr id="12327" name="Text Box 25"/>
              <p:cNvSpPr txBox="1">
                <a:spLocks noChangeArrowheads="1"/>
              </p:cNvSpPr>
              <p:nvPr/>
            </p:nvSpPr>
            <p:spPr bwMode="auto">
              <a:xfrm>
                <a:off x="3219" y="3618"/>
                <a:ext cx="235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12329" name="Text Box 27"/>
              <p:cNvSpPr txBox="1">
                <a:spLocks noChangeArrowheads="1"/>
              </p:cNvSpPr>
              <p:nvPr/>
            </p:nvSpPr>
            <p:spPr bwMode="auto">
              <a:xfrm>
                <a:off x="3760" y="3622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smtClean="0">
                    <a:latin typeface="Courier New" pitchFamily="49" charset="0"/>
                  </a:rPr>
                  <a:t>4</a:t>
                </a:r>
                <a:endParaRPr lang="en-US" sz="1800" b="1" dirty="0">
                  <a:latin typeface="Courier New" pitchFamily="49" charset="0"/>
                </a:endParaRPr>
              </a:p>
            </p:txBody>
          </p:sp>
          <p:sp>
            <p:nvSpPr>
              <p:cNvPr id="12330" name="Text Box 28"/>
              <p:cNvSpPr txBox="1">
                <a:spLocks noChangeArrowheads="1"/>
              </p:cNvSpPr>
              <p:nvPr/>
            </p:nvSpPr>
            <p:spPr bwMode="auto">
              <a:xfrm>
                <a:off x="3995" y="3622"/>
                <a:ext cx="235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12332" name="Text Box 30"/>
              <p:cNvSpPr txBox="1">
                <a:spLocks noChangeArrowheads="1"/>
              </p:cNvSpPr>
              <p:nvPr/>
            </p:nvSpPr>
            <p:spPr bwMode="auto">
              <a:xfrm>
                <a:off x="2224" y="3622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smtClean="0">
                    <a:latin typeface="Courier New" pitchFamily="49" charset="0"/>
                  </a:rPr>
                  <a:t>9</a:t>
                </a:r>
                <a:endParaRPr lang="en-US" sz="1800" b="1" dirty="0">
                  <a:latin typeface="Courier New" pitchFamily="49" charset="0"/>
                </a:endParaRPr>
              </a:p>
            </p:txBody>
          </p:sp>
          <p:sp>
            <p:nvSpPr>
              <p:cNvPr id="12333" name="Text Box 31"/>
              <p:cNvSpPr txBox="1">
                <a:spLocks noChangeArrowheads="1"/>
              </p:cNvSpPr>
              <p:nvPr/>
            </p:nvSpPr>
            <p:spPr bwMode="auto">
              <a:xfrm>
                <a:off x="2459" y="3622"/>
                <a:ext cx="235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12335" name="Line 33"/>
              <p:cNvSpPr>
                <a:spLocks noChangeShapeType="1"/>
              </p:cNvSpPr>
              <p:nvPr/>
            </p:nvSpPr>
            <p:spPr bwMode="auto">
              <a:xfrm>
                <a:off x="1720" y="3735"/>
                <a:ext cx="498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6" name="Line 34"/>
              <p:cNvSpPr>
                <a:spLocks noChangeShapeType="1"/>
              </p:cNvSpPr>
              <p:nvPr/>
            </p:nvSpPr>
            <p:spPr bwMode="auto">
              <a:xfrm>
                <a:off x="2571" y="3743"/>
                <a:ext cx="413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7" name="Line 35"/>
              <p:cNvSpPr>
                <a:spLocks noChangeShapeType="1"/>
              </p:cNvSpPr>
              <p:nvPr/>
            </p:nvSpPr>
            <p:spPr bwMode="auto">
              <a:xfrm>
                <a:off x="3327" y="3735"/>
                <a:ext cx="430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8" name="Line 36"/>
              <p:cNvSpPr>
                <a:spLocks noChangeShapeType="1"/>
              </p:cNvSpPr>
              <p:nvPr/>
            </p:nvSpPr>
            <p:spPr bwMode="auto">
              <a:xfrm>
                <a:off x="4110" y="3752"/>
                <a:ext cx="395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3997325" y="1566863"/>
            <a:ext cx="730250" cy="725487"/>
            <a:chOff x="2699" y="2732"/>
            <a:chExt cx="460" cy="457"/>
          </a:xfrm>
        </p:grpSpPr>
        <p:sp>
          <p:nvSpPr>
            <p:cNvPr id="12314" name="Text Box 38"/>
            <p:cNvSpPr txBox="1">
              <a:spLocks noChangeArrowheads="1"/>
            </p:cNvSpPr>
            <p:nvPr/>
          </p:nvSpPr>
          <p:spPr bwMode="auto">
            <a:xfrm>
              <a:off x="2818" y="2952"/>
              <a:ext cx="234" cy="23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2315" name="Text Box 39"/>
            <p:cNvSpPr txBox="1">
              <a:spLocks noChangeArrowheads="1"/>
            </p:cNvSpPr>
            <p:nvPr/>
          </p:nvSpPr>
          <p:spPr bwMode="auto">
            <a:xfrm>
              <a:off x="2699" y="2732"/>
              <a:ext cx="4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 dirty="0" smtClean="0">
                  <a:latin typeface="Courier New" pitchFamily="49" charset="0"/>
                </a:rPr>
                <a:t>p</a:t>
              </a:r>
              <a:endParaRPr lang="th-TH" sz="1800" b="1" dirty="0">
                <a:latin typeface="Courier New" pitchFamily="49" charset="0"/>
              </a:endParaRPr>
            </a:p>
          </p:txBody>
        </p:sp>
      </p:grpSp>
      <p:sp>
        <p:nvSpPr>
          <p:cNvPr id="785448" name="Line 40"/>
          <p:cNvSpPr>
            <a:spLocks noChangeShapeType="1"/>
          </p:cNvSpPr>
          <p:nvPr/>
        </p:nvSpPr>
        <p:spPr bwMode="auto">
          <a:xfrm flipH="1">
            <a:off x="3384550" y="2060575"/>
            <a:ext cx="982663" cy="914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85449" name="Line 41"/>
          <p:cNvSpPr>
            <a:spLocks noChangeShapeType="1"/>
          </p:cNvSpPr>
          <p:nvPr/>
        </p:nvSpPr>
        <p:spPr bwMode="auto">
          <a:xfrm>
            <a:off x="4367213" y="2074863"/>
            <a:ext cx="109537" cy="8731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85459" name="Text Box 51"/>
          <p:cNvSpPr txBox="1">
            <a:spLocks noChangeArrowheads="1"/>
          </p:cNvSpPr>
          <p:nvPr/>
        </p:nvSpPr>
        <p:spPr bwMode="auto">
          <a:xfrm>
            <a:off x="1543792" y="4094163"/>
            <a:ext cx="6422283" cy="14747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n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ode p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=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mFirst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p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=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mFirst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-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&gt;next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p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=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p-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&gt;next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p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=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p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-&gt;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next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p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=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p-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&gt;next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</p:txBody>
      </p: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2128838" y="2989263"/>
            <a:ext cx="1855787" cy="1841500"/>
            <a:chOff x="1341" y="1883"/>
            <a:chExt cx="1169" cy="1160"/>
          </a:xfrm>
        </p:grpSpPr>
        <p:sp>
          <p:nvSpPr>
            <p:cNvPr id="12311" name="Rectangle 52"/>
            <p:cNvSpPr>
              <a:spLocks noChangeArrowheads="1"/>
            </p:cNvSpPr>
            <p:nvPr/>
          </p:nvSpPr>
          <p:spPr bwMode="auto">
            <a:xfrm>
              <a:off x="2279" y="1883"/>
              <a:ext cx="231" cy="2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" name="Oval 53"/>
            <p:cNvSpPr>
              <a:spLocks noChangeArrowheads="1"/>
            </p:cNvSpPr>
            <p:nvPr/>
          </p:nvSpPr>
          <p:spPr bwMode="auto">
            <a:xfrm>
              <a:off x="1341" y="2725"/>
              <a:ext cx="1101" cy="318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Freeform 54"/>
            <p:cNvSpPr>
              <a:spLocks/>
            </p:cNvSpPr>
            <p:nvPr/>
          </p:nvSpPr>
          <p:spPr bwMode="auto">
            <a:xfrm>
              <a:off x="2158" y="2132"/>
              <a:ext cx="260" cy="602"/>
            </a:xfrm>
            <a:custGeom>
              <a:avLst/>
              <a:gdLst>
                <a:gd name="T0" fmla="*/ 0 w 260"/>
                <a:gd name="T1" fmla="*/ 602 h 602"/>
                <a:gd name="T2" fmla="*/ 120 w 260"/>
                <a:gd name="T3" fmla="*/ 507 h 602"/>
                <a:gd name="T4" fmla="*/ 241 w 260"/>
                <a:gd name="T5" fmla="*/ 310 h 602"/>
                <a:gd name="T6" fmla="*/ 232 w 260"/>
                <a:gd name="T7" fmla="*/ 0 h 6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"/>
                <a:gd name="T13" fmla="*/ 0 h 602"/>
                <a:gd name="T14" fmla="*/ 260 w 260"/>
                <a:gd name="T15" fmla="*/ 602 h 6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" h="602">
                  <a:moveTo>
                    <a:pt x="0" y="602"/>
                  </a:moveTo>
                  <a:cubicBezTo>
                    <a:pt x="40" y="579"/>
                    <a:pt x="80" y="556"/>
                    <a:pt x="120" y="507"/>
                  </a:cubicBezTo>
                  <a:cubicBezTo>
                    <a:pt x="160" y="458"/>
                    <a:pt x="222" y="394"/>
                    <a:pt x="241" y="310"/>
                  </a:cubicBezTo>
                  <a:cubicBezTo>
                    <a:pt x="260" y="226"/>
                    <a:pt x="246" y="113"/>
                    <a:pt x="232" y="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dash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2019300" y="2974975"/>
            <a:ext cx="3248025" cy="2128838"/>
            <a:chOff x="1272" y="1874"/>
            <a:chExt cx="2046" cy="1341"/>
          </a:xfrm>
        </p:grpSpPr>
        <p:sp>
          <p:nvSpPr>
            <p:cNvPr id="12308" name="Rectangle 57"/>
            <p:cNvSpPr>
              <a:spLocks noChangeArrowheads="1"/>
            </p:cNvSpPr>
            <p:nvPr/>
          </p:nvSpPr>
          <p:spPr bwMode="auto">
            <a:xfrm>
              <a:off x="3044" y="1874"/>
              <a:ext cx="214" cy="2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Oval 58"/>
            <p:cNvSpPr>
              <a:spLocks noChangeArrowheads="1"/>
            </p:cNvSpPr>
            <p:nvPr/>
          </p:nvSpPr>
          <p:spPr bwMode="auto">
            <a:xfrm>
              <a:off x="1272" y="2897"/>
              <a:ext cx="1101" cy="318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Freeform 60"/>
            <p:cNvSpPr>
              <a:spLocks/>
            </p:cNvSpPr>
            <p:nvPr/>
          </p:nvSpPr>
          <p:spPr bwMode="auto">
            <a:xfrm>
              <a:off x="2364" y="2132"/>
              <a:ext cx="954" cy="920"/>
            </a:xfrm>
            <a:custGeom>
              <a:avLst/>
              <a:gdLst>
                <a:gd name="T0" fmla="*/ 0 w 954"/>
                <a:gd name="T1" fmla="*/ 920 h 920"/>
                <a:gd name="T2" fmla="*/ 722 w 954"/>
                <a:gd name="T3" fmla="*/ 662 h 920"/>
                <a:gd name="T4" fmla="*/ 937 w 954"/>
                <a:gd name="T5" fmla="*/ 396 h 920"/>
                <a:gd name="T6" fmla="*/ 825 w 954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4"/>
                <a:gd name="T13" fmla="*/ 0 h 920"/>
                <a:gd name="T14" fmla="*/ 954 w 954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4" h="920">
                  <a:moveTo>
                    <a:pt x="0" y="920"/>
                  </a:moveTo>
                  <a:cubicBezTo>
                    <a:pt x="283" y="834"/>
                    <a:pt x="566" y="749"/>
                    <a:pt x="722" y="662"/>
                  </a:cubicBezTo>
                  <a:cubicBezTo>
                    <a:pt x="878" y="575"/>
                    <a:pt x="920" y="506"/>
                    <a:pt x="937" y="396"/>
                  </a:cubicBezTo>
                  <a:cubicBezTo>
                    <a:pt x="954" y="286"/>
                    <a:pt x="889" y="143"/>
                    <a:pt x="825" y="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dash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5470" name="Line 62"/>
          <p:cNvSpPr>
            <a:spLocks noChangeShapeType="1"/>
          </p:cNvSpPr>
          <p:nvPr/>
        </p:nvSpPr>
        <p:spPr bwMode="auto">
          <a:xfrm>
            <a:off x="4371975" y="2074863"/>
            <a:ext cx="1338263" cy="90011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85471" name="Line 63"/>
          <p:cNvSpPr>
            <a:spLocks noChangeShapeType="1"/>
          </p:cNvSpPr>
          <p:nvPr/>
        </p:nvSpPr>
        <p:spPr bwMode="auto">
          <a:xfrm>
            <a:off x="4348163" y="2060575"/>
            <a:ext cx="2716212" cy="94138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64"/>
          <p:cNvGrpSpPr>
            <a:grpSpLocks/>
          </p:cNvGrpSpPr>
          <p:nvPr/>
        </p:nvGrpSpPr>
        <p:grpSpPr bwMode="auto">
          <a:xfrm>
            <a:off x="4422775" y="2055813"/>
            <a:ext cx="666750" cy="377825"/>
            <a:chOff x="5167" y="2610"/>
            <a:chExt cx="420" cy="238"/>
          </a:xfrm>
        </p:grpSpPr>
        <p:grpSp>
          <p:nvGrpSpPr>
            <p:cNvPr id="12302" name="Group 65"/>
            <p:cNvGrpSpPr>
              <a:grpSpLocks/>
            </p:cNvGrpSpPr>
            <p:nvPr/>
          </p:nvGrpSpPr>
          <p:grpSpPr bwMode="auto">
            <a:xfrm>
              <a:off x="5443" y="2610"/>
              <a:ext cx="144" cy="238"/>
              <a:chOff x="4332" y="2205"/>
              <a:chExt cx="226" cy="273"/>
            </a:xfrm>
          </p:grpSpPr>
          <p:sp>
            <p:nvSpPr>
              <p:cNvPr id="12304" name="Line 66"/>
              <p:cNvSpPr>
                <a:spLocks noChangeShapeType="1"/>
              </p:cNvSpPr>
              <p:nvPr/>
            </p:nvSpPr>
            <p:spPr bwMode="auto">
              <a:xfrm>
                <a:off x="4445" y="2205"/>
                <a:ext cx="0" cy="182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5" name="Line 67"/>
              <p:cNvSpPr>
                <a:spLocks noChangeShapeType="1"/>
              </p:cNvSpPr>
              <p:nvPr/>
            </p:nvSpPr>
            <p:spPr bwMode="auto">
              <a:xfrm>
                <a:off x="4332" y="2387"/>
                <a:ext cx="226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6" name="Line 68"/>
              <p:cNvSpPr>
                <a:spLocks noChangeShapeType="1"/>
              </p:cNvSpPr>
              <p:nvPr/>
            </p:nvSpPr>
            <p:spPr bwMode="auto">
              <a:xfrm>
                <a:off x="4377" y="2432"/>
                <a:ext cx="136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7" name="Line 69"/>
              <p:cNvSpPr>
                <a:spLocks noChangeShapeType="1"/>
              </p:cNvSpPr>
              <p:nvPr/>
            </p:nvSpPr>
            <p:spPr bwMode="auto">
              <a:xfrm>
                <a:off x="4422" y="2478"/>
                <a:ext cx="46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03" name="Line 70"/>
            <p:cNvSpPr>
              <a:spLocks noChangeShapeType="1"/>
            </p:cNvSpPr>
            <p:nvPr/>
          </p:nvSpPr>
          <p:spPr bwMode="auto">
            <a:xfrm flipH="1">
              <a:off x="5167" y="2622"/>
              <a:ext cx="3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5479" name="AutoShape 71"/>
          <p:cNvSpPr>
            <a:spLocks noChangeArrowheads="1"/>
          </p:cNvSpPr>
          <p:nvPr/>
        </p:nvSpPr>
        <p:spPr bwMode="auto">
          <a:xfrm>
            <a:off x="4437063" y="4735513"/>
            <a:ext cx="3330575" cy="547687"/>
          </a:xfrm>
          <a:prstGeom prst="wedgeRoundRectCallout">
            <a:avLst>
              <a:gd name="adj1" fmla="val -62204"/>
              <a:gd name="adj2" fmla="val -3912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th-TH" sz="2400"/>
              <a:t>การเลื่อนไปยังปมถัดไป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205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54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5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85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85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85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85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85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85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85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8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85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85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85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85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8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85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85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85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85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8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78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48" grpId="0" uiExpand="1" animBg="1"/>
      <p:bldP spid="785448" grpId="1" uiExpand="1" animBg="1"/>
      <p:bldP spid="785449" grpId="0" uiExpand="1" animBg="1"/>
      <p:bldP spid="785449" grpId="1" uiExpand="1" animBg="1"/>
      <p:bldP spid="785459" grpId="0" uiExpand="1" build="p" animBg="1"/>
      <p:bldP spid="785470" grpId="0" uiExpand="1" animBg="1"/>
      <p:bldP spid="785470" grpId="1" uiExpand="1" animBg="1"/>
      <p:bldP spid="785471" grpId="0" uiExpand="1" animBg="1"/>
      <p:bldP spid="785471" grpId="1" animBg="1"/>
      <p:bldP spid="78547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แสดงข้อมูลในรายการทั้งหมด</a:t>
            </a:r>
            <a:endParaRPr lang="th-TH" dirty="0"/>
          </a:p>
        </p:txBody>
      </p:sp>
      <p:sp>
        <p:nvSpPr>
          <p:cNvPr id="753668" name="Text Box 4"/>
          <p:cNvSpPr txBox="1">
            <a:spLocks noChangeArrowheads="1"/>
          </p:cNvSpPr>
          <p:nvPr/>
        </p:nvSpPr>
        <p:spPr bwMode="auto">
          <a:xfrm>
            <a:off x="1257073" y="1247425"/>
            <a:ext cx="6901275" cy="286232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void print()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{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cout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&lt;&lt; "[ ";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node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p =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mFirst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;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while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 p != NULL) {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cout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&lt;&lt; p-&gt;data;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p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= p-&gt;next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if (p != NULL)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cout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&lt;&lt; ",";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}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cout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&lt;&lt; "]" &lt;&lt;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endl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;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}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th-TH" sz="1800" b="1" dirty="0" smtClean="0">
                <a:latin typeface="Courier New" pitchFamily="49" charset="0"/>
                <a:cs typeface="Angsana New" pitchFamily="18" charset="-34"/>
              </a:rPr>
              <a:t> 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</p:txBody>
      </p:sp>
      <p:grpSp>
        <p:nvGrpSpPr>
          <p:cNvPr id="55" name="Group 69"/>
          <p:cNvGrpSpPr>
            <a:grpSpLocks/>
          </p:cNvGrpSpPr>
          <p:nvPr/>
        </p:nvGrpSpPr>
        <p:grpSpPr bwMode="auto">
          <a:xfrm>
            <a:off x="6734259" y="5326930"/>
            <a:ext cx="746125" cy="377825"/>
            <a:chOff x="1281" y="3139"/>
            <a:chExt cx="539" cy="273"/>
          </a:xfrm>
        </p:grpSpPr>
        <p:sp>
          <p:nvSpPr>
            <p:cNvPr id="57" name="Text Box 70"/>
            <p:cNvSpPr txBox="1">
              <a:spLocks noChangeArrowheads="1"/>
            </p:cNvSpPr>
            <p:nvPr/>
          </p:nvSpPr>
          <p:spPr bwMode="auto">
            <a:xfrm>
              <a:off x="1281" y="3140"/>
              <a:ext cx="270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 dirty="0" smtClean="0">
                  <a:latin typeface="Courier New" pitchFamily="49" charset="0"/>
                </a:rPr>
                <a:t>9</a:t>
              </a:r>
              <a:endParaRPr lang="en-US" sz="1800" b="1" dirty="0">
                <a:latin typeface="Courier New" pitchFamily="49" charset="0"/>
              </a:endParaRPr>
            </a:p>
          </p:txBody>
        </p:sp>
        <p:sp>
          <p:nvSpPr>
            <p:cNvPr id="58" name="Text Box 71"/>
            <p:cNvSpPr txBox="1">
              <a:spLocks noChangeArrowheads="1"/>
            </p:cNvSpPr>
            <p:nvPr/>
          </p:nvSpPr>
          <p:spPr bwMode="auto">
            <a:xfrm>
              <a:off x="1551" y="3139"/>
              <a:ext cx="269" cy="27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</p:grpSp>
      <p:sp>
        <p:nvSpPr>
          <p:cNvPr id="59" name="Text Box 71"/>
          <p:cNvSpPr txBox="1">
            <a:spLocks noChangeArrowheads="1"/>
          </p:cNvSpPr>
          <p:nvPr/>
        </p:nvSpPr>
        <p:spPr bwMode="auto">
          <a:xfrm>
            <a:off x="6322263" y="4481803"/>
            <a:ext cx="372370" cy="3778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1800" b="1">
              <a:latin typeface="Courier New" pitchFamily="49" charset="0"/>
            </a:endParaRPr>
          </a:p>
        </p:txBody>
      </p:sp>
      <p:sp>
        <p:nvSpPr>
          <p:cNvPr id="60" name="Text Box 39"/>
          <p:cNvSpPr txBox="1">
            <a:spLocks noChangeArrowheads="1"/>
          </p:cNvSpPr>
          <p:nvPr/>
        </p:nvSpPr>
        <p:spPr bwMode="auto">
          <a:xfrm>
            <a:off x="6008913" y="4476317"/>
            <a:ext cx="33370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1" dirty="0" smtClean="0">
                <a:latin typeface="Courier New" pitchFamily="49" charset="0"/>
              </a:rPr>
              <a:t>p</a:t>
            </a:r>
            <a:endParaRPr lang="th-TH" sz="1800" b="1" dirty="0">
              <a:latin typeface="Courier New" pitchFamily="49" charset="0"/>
            </a:endParaRPr>
          </a:p>
        </p:txBody>
      </p:sp>
      <p:sp>
        <p:nvSpPr>
          <p:cNvPr id="61" name="Line 41"/>
          <p:cNvSpPr>
            <a:spLocks noChangeShapeType="1"/>
          </p:cNvSpPr>
          <p:nvPr/>
        </p:nvSpPr>
        <p:spPr bwMode="auto">
          <a:xfrm>
            <a:off x="6516647" y="4687434"/>
            <a:ext cx="287914" cy="632711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2" name="Line 41"/>
          <p:cNvSpPr>
            <a:spLocks noChangeShapeType="1"/>
          </p:cNvSpPr>
          <p:nvPr/>
        </p:nvSpPr>
        <p:spPr bwMode="auto">
          <a:xfrm>
            <a:off x="6258296" y="5533901"/>
            <a:ext cx="486887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3" name="Line 41"/>
          <p:cNvSpPr>
            <a:spLocks noChangeShapeType="1"/>
          </p:cNvSpPr>
          <p:nvPr/>
        </p:nvSpPr>
        <p:spPr bwMode="auto">
          <a:xfrm>
            <a:off x="7327075" y="5533901"/>
            <a:ext cx="486887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216890" y="4938142"/>
            <a:ext cx="3970607" cy="985894"/>
            <a:chOff x="4090719" y="5425029"/>
            <a:chExt cx="3970607" cy="985894"/>
          </a:xfrm>
        </p:grpSpPr>
        <p:grpSp>
          <p:nvGrpSpPr>
            <p:cNvPr id="14" name="Group 4"/>
            <p:cNvGrpSpPr>
              <a:grpSpLocks/>
            </p:cNvGrpSpPr>
            <p:nvPr/>
          </p:nvGrpSpPr>
          <p:grpSpPr bwMode="auto">
            <a:xfrm>
              <a:off x="4090719" y="5425029"/>
              <a:ext cx="1887543" cy="833438"/>
              <a:chOff x="173" y="3071"/>
              <a:chExt cx="1189" cy="525"/>
            </a:xfrm>
          </p:grpSpPr>
          <p:sp>
            <p:nvSpPr>
              <p:cNvPr id="28" name="AutoShape 5"/>
              <p:cNvSpPr>
                <a:spLocks noChangeArrowheads="1"/>
              </p:cNvSpPr>
              <p:nvPr/>
            </p:nvSpPr>
            <p:spPr bwMode="auto">
              <a:xfrm>
                <a:off x="197" y="3080"/>
                <a:ext cx="1095" cy="51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CC"/>
                  </a:gs>
                  <a:gs pos="100000">
                    <a:srgbClr val="C2C29B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847" y="3291"/>
                <a:ext cx="234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30" name="Text Box 7"/>
              <p:cNvSpPr txBox="1">
                <a:spLocks noChangeArrowheads="1"/>
              </p:cNvSpPr>
              <p:nvPr/>
            </p:nvSpPr>
            <p:spPr bwMode="auto">
              <a:xfrm>
                <a:off x="696" y="3071"/>
                <a:ext cx="66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 err="1" smtClean="0">
                    <a:latin typeface="Courier New" pitchFamily="49" charset="0"/>
                  </a:rPr>
                  <a:t>mFirst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  <p:sp>
            <p:nvSpPr>
              <p:cNvPr id="31" name="Text Box 13"/>
              <p:cNvSpPr txBox="1">
                <a:spLocks noChangeArrowheads="1"/>
              </p:cNvSpPr>
              <p:nvPr/>
            </p:nvSpPr>
            <p:spPr bwMode="auto">
              <a:xfrm>
                <a:off x="268" y="3291"/>
                <a:ext cx="380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smtClean="0">
                    <a:latin typeface="Courier New" pitchFamily="49" charset="0"/>
                  </a:rPr>
                  <a:t>2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  <p:sp>
            <p:nvSpPr>
              <p:cNvPr id="32" name="Text Box 14"/>
              <p:cNvSpPr txBox="1">
                <a:spLocks noChangeArrowheads="1"/>
              </p:cNvSpPr>
              <p:nvPr/>
            </p:nvSpPr>
            <p:spPr bwMode="auto">
              <a:xfrm>
                <a:off x="173" y="3071"/>
                <a:ext cx="5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err="1" smtClean="0">
                    <a:latin typeface="Courier New" pitchFamily="49" charset="0"/>
                  </a:rPr>
                  <a:t>mSize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15" name="Group 49"/>
            <p:cNvGrpSpPr>
              <a:grpSpLocks/>
            </p:cNvGrpSpPr>
            <p:nvPr/>
          </p:nvGrpSpPr>
          <p:grpSpPr bwMode="auto">
            <a:xfrm>
              <a:off x="5311776" y="5756873"/>
              <a:ext cx="2749550" cy="654050"/>
              <a:chOff x="1506" y="3398"/>
              <a:chExt cx="1732" cy="412"/>
            </a:xfrm>
          </p:grpSpPr>
          <p:grpSp>
            <p:nvGrpSpPr>
              <p:cNvPr id="16" name="Group 30"/>
              <p:cNvGrpSpPr>
                <a:grpSpLocks/>
              </p:cNvGrpSpPr>
              <p:nvPr/>
            </p:nvGrpSpPr>
            <p:grpSpPr bwMode="auto">
              <a:xfrm>
                <a:off x="2768" y="3406"/>
                <a:ext cx="470" cy="404"/>
                <a:chOff x="3018" y="3322"/>
                <a:chExt cx="470" cy="404"/>
              </a:xfrm>
            </p:grpSpPr>
            <p:sp>
              <p:nvSpPr>
                <p:cNvPr id="2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018" y="3322"/>
                  <a:ext cx="235" cy="237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800" b="1" dirty="0" smtClean="0">
                      <a:latin typeface="Courier New" pitchFamily="49" charset="0"/>
                    </a:rPr>
                    <a:t>5</a:t>
                  </a:r>
                  <a:endParaRPr lang="en-US" sz="1800" b="1" dirty="0">
                    <a:latin typeface="Courier New" pitchFamily="49" charset="0"/>
                  </a:endParaRPr>
                </a:p>
              </p:txBody>
            </p:sp>
            <p:sp>
              <p:nvSpPr>
                <p:cNvPr id="2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253" y="3322"/>
                  <a:ext cx="235" cy="237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endParaRPr lang="en-US" sz="1800" b="1">
                    <a:latin typeface="Courier New" pitchFamily="49" charset="0"/>
                  </a:endParaRPr>
                </a:p>
              </p:txBody>
            </p:sp>
            <p:grpSp>
              <p:nvGrpSpPr>
                <p:cNvPr id="23" name="Group 35"/>
                <p:cNvGrpSpPr>
                  <a:grpSpLocks/>
                </p:cNvGrpSpPr>
                <p:nvPr/>
              </p:nvGrpSpPr>
              <p:grpSpPr bwMode="auto">
                <a:xfrm>
                  <a:off x="3305" y="3488"/>
                  <a:ext cx="144" cy="238"/>
                  <a:chOff x="4332" y="2205"/>
                  <a:chExt cx="226" cy="273"/>
                </a:xfrm>
              </p:grpSpPr>
              <p:sp>
                <p:nvSpPr>
                  <p:cNvPr id="24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4445" y="2205"/>
                    <a:ext cx="0" cy="182"/>
                  </a:xfrm>
                  <a:prstGeom prst="line">
                    <a:avLst/>
                  </a:prstGeom>
                  <a:noFill/>
                  <a:ln w="25400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4332" y="2387"/>
                    <a:ext cx="226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4377" y="2432"/>
                    <a:ext cx="136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4422" y="2478"/>
                    <a:ext cx="46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7" name="Text Box 41"/>
              <p:cNvSpPr txBox="1">
                <a:spLocks noChangeArrowheads="1"/>
              </p:cNvSpPr>
              <p:nvPr/>
            </p:nvSpPr>
            <p:spPr bwMode="auto">
              <a:xfrm>
                <a:off x="2010" y="3398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smtClean="0">
                    <a:latin typeface="Courier New" pitchFamily="49" charset="0"/>
                  </a:rPr>
                  <a:t>9</a:t>
                </a:r>
                <a:endParaRPr lang="en-US" sz="1800" b="1" dirty="0">
                  <a:latin typeface="Courier New" pitchFamily="49" charset="0"/>
                </a:endParaRPr>
              </a:p>
            </p:txBody>
          </p:sp>
          <p:sp>
            <p:nvSpPr>
              <p:cNvPr id="18" name="Text Box 42"/>
              <p:cNvSpPr txBox="1">
                <a:spLocks noChangeArrowheads="1"/>
              </p:cNvSpPr>
              <p:nvPr/>
            </p:nvSpPr>
            <p:spPr bwMode="auto">
              <a:xfrm>
                <a:off x="2245" y="3398"/>
                <a:ext cx="235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19" name="Line 44"/>
              <p:cNvSpPr>
                <a:spLocks noChangeShapeType="1"/>
              </p:cNvSpPr>
              <p:nvPr/>
            </p:nvSpPr>
            <p:spPr bwMode="auto">
              <a:xfrm>
                <a:off x="1506" y="3511"/>
                <a:ext cx="498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45"/>
              <p:cNvSpPr>
                <a:spLocks noChangeShapeType="1"/>
              </p:cNvSpPr>
              <p:nvPr/>
            </p:nvSpPr>
            <p:spPr bwMode="auto">
              <a:xfrm>
                <a:off x="2357" y="3519"/>
                <a:ext cx="413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7259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THEME_BG_IMAGE" val=""/>
  <p:tag name="MMPROD_10067PHOTO" val="/9j/4AAQSkZJRgABAQAAAQABAAD/2wBDAAMCAgMCAgMDAwMEAwMEBQgFBQQEBQoHBwYIDAoMDAsKCwsNDhIQDQ4RDgsLEBYQERMUFRUVDA8XGBYUGBIUFRT/2wBDAQMEBAUEBQkFBQkUDQsNFBQUFBQUFBQUFBQUFBQUFBQUFBQUFBQUFBQUFBQUFBQUFBQUFBQUFBQUFBQUFBQUFBT/wAARCAG0AWY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SJX2bV3Lv20x5l2/LKqf8CrifHOoyWuo2qozJvtl+5/wOubfW5/n/e0AetfaVT7zf98UvnK/3XWvJP7buXX7zbP96h/EN4kqbGbZt/vUAeu713f3/wDgVG9Eb733v7leSP4qvNz/AL3f/wACoTxVffd835KAPW0dX/26im3PE6rLsevLE8VX2/a0/wA60/8A4TC+T7srUAepb/76/wDfdHy/3f8AgFeVTeLb5Ivln/8AHqenja8+RlnZJf7m2gD1LfvX+5Q7r/H8leXv45vP4tyP/u0//hObyFdzf/YUAem/cfe23Zt+/wD3aN/ybt29P79eZP45uXV1dm2Mv8dCePLlIkVW+5935aAPTd6/7j/3Kbv2feb5P9uvN/8AhP7xF+ZV/wC+aP8AhYVym9m2o/8Af/goA9Kd1RPvKn/AKbv3/wASvXm3/Cf3KfMu1/8AfWl/4T+52/w7P4aAPRflRP3q/PT967f/ALGvNP8AhYtyku2LbM7/AHtn/wARQ/xIud/9z/Y276APRUdXbbu+T/bp7v8AN83ybf8AP3a83/4WRP8AxeW7/wAVH/Cy32Rbov8AgdAHpG/f8u1n/wBumfKm9l3bf9ta8/8A+Fl/wrEqf7b/AH6enxLi37duz/boA719u2j5U+bzfkrhU+JEX3vIX5KZ/wALLif7yK/+xuoA73777l+fbTd67fm2un9+uJ/4WLbO21omhl/h2N8lD/Ei2T5W/wDQvkoA7X+5t+RP9um/K71xifEizf5drf76N8lPf4kWbv8AN99P9r56AOw3qn+x/v0bNnzLXJf8LC09/lZdifxPTv8AhPNP+95suygDqU/8f/v0jv8AJtb5K5dPHmnp91m/4Gu+n/8ACeWOzarN/uUAdL/svuf/ANDpv3P4m/75rn/+E20/f95kehPG2nu25Zf+B0AdF/v0vzp/uf8AfFc5/wAJzYo3yy//ABdCeNrH+KVd3+2u+gDovuP821/9+j/eX5/96sJPGGnuv+vWn/8ACW6Y/wDy3VNtAG1/wLfTfufe+dG/jrHTxbp7/dni+anf8JPYp8v2mL/coA1XRU+X76f36XY3z/L/AOO1j/8ACT6e6v8A6SqbPvPuq7YarZ3/APqJ45kSgAuADNcITnCxH5PMz1l67ePy/HjbRViF2a5uNztEdkXHnbv7/wDB/D9e/T+GigDlviIm/VLb/r2X/wBCauTfd/d311/xEi8y9tm/6YJ/6E1cw6K7/wAKJQBCib//ALCmv8/ytuf/AG6l2N/+xQib13bW/wBmgCJ4dn3f4P46h+f7su16t7N7/wCXqJE/hZl2UAQ/Ju/+xodGRXbcyJT9i/e3b/8AYpjp/D/4+lADdkv3tuxKY+1/u/P/AL/yVKifxbv9ino+z5lZU/4DQBE+3b8u1P8Afpmz90jf+h0/yfk3KtOfb97/ANDWgBv3P4Wd/wD2WmOi+V/E/wDuP8lWNipE+5f956Zs2L/nfQBEibP4v+APRvl3/Lt3/wC7Uuzf/wAsm30uxtm7a3+5QBU+5/Fs3fwUx02KjeVvT+5/dq3s3/dT/gH96odn91WR/wC5QBE/z/Msqp/sVF9xn21adN/95H/i+ajY2/ay0AUnT5/vb0f+58lRbFhX5V2VoTQqkW3/ANmqp5Ko6bfuf997aAIvuPu8pv8Aa2Uz/gW9/wC4iVLs2N5u5kf+L5qJkXcm35//ABygCJN27bt2f79M+/8AKyfOn8e6ptn+1/F/HTJkVH27v++KAGPD8v8Aff8A8foeZk+XzWen7It23a2/+He1M+VF27v/AIigCLZvf5fk/wDH6H81Pl2/71SvCybHX5Eprov8bN8lADE3f89VRP8Avunpuhb+LY38CUbPmRvvv/4/Qn8fy7E/22oAHT5t0u1N1Md9n97Z/fT7jU/+JGVV2UP/ALK/8DegBife3K33f7lPd5d6Mu7Y3+xQiLv3f5WmIn+7v/2GoAY7/Nu2sn+3upru2d275/79O2K+z5vn/wBumum9tj/P/uUADzMjp8zbP9uh5mR/76f3Eo2b/vLvpj/Jv+7QAz7S38LMiUfbG3Ju+R/4Xf56bsban8Cf990Onkv977//AHxQAPM2zc0rf98/I9dr8IrmWbXpWaVvu1w77E+au9+D8KvqlxL/AHF/g+egD1S23C8ujtflIv8Al3z/AH/4v/ZP4f8AgVFVwRLfXRVVzsizs3Z6ydccflRQBjeO0/0+0/veQv8A7PXL7H37vlrrfHL7L+0/64L/AOh1y7p99t1AETozt92h0+T5t33al2fLt3fJT0+47bt70AV9jJKitu2VXw3m/eXb/c2f+z1bRN//ANnUL/O/yr86UARbNjUx/u7vv/7dWHT5923ZvpZvk+ZqAKmz90m1vkodP9lal2fJ/F89M2fNu/8AHKAGptmT+5/ufPTnTZ/tv9zZT3h+T5m+eh0dH2tQBF5Oz+6+7/Z+5R9ze21Xf+/t31Kifwu3/fdHk/P/AHP9+gCLYzvu+/THTev3vmq3sVPm3UzZs+X5kT/boAr7Gf725Nn8dM2ff3fOn+3Vt0g2J82z/wBmqu8LfJ8vyN/tUAMdFf8AhbZ/fprpvX5V3p/f/u1K6Mny7Vf/AHG30x0XbubcifwvQBF8yKn8af33qJ0/iZtm7+5TndU+/wCXTXmTzU+ZZt39+gBkKf3dvz/wVC6fMm7bs/ufwVNM/wDe+/8A7bVE83y7Vl/4BQBD8u/++/8AsUTJv2fMqP8A3E+R/wDgdTJt/hb5P4t60xE/vr/F/HQBFv2M6/8Ajj0xEl+6qrv/AL9WNjPFtfd/uUTfd2/c/wCA0ARbNjf36Z9zczL8/wD7LUqbd3zbUl/hd6Jkb5F2q6f7dAFf5t3ysuz/AL4qZ4fl/i/4H8lO2NMn3l/4AtN8nY3y/ff72/8AioAZsVPm3feo3/wbm3/3Hqb7j7vl3/c+T79Jsbb8i7P9xd9AFd02P/sN97Z/DQ6bJUZf4Pu1M+9Gf+//ABb6Z8vy7lbf/c+5QBX2bPvf/Z0bFR/4n/3PvpVh9v3v9dv/APHKidGdU/uf30oAZ/H8u51/2/v0x4fv/wBxamf733fkpmxn2Mq+Tt/uNQBU3/c2tvpr7vu/cf8A3fkqV9zt/ff+/CtDou7b9/8A36AK/wDD8rf8Dr0j4PoqXl23zb9v391efpDvR9v30/g+/XoHwfhZLi72/Im2gD0cFkuJxzt2R4w+V/j6L/D/AF6fw0VPZt5N/c8OqmOLBEO5T97o3/svbr/FRQBzfjja+oW33v8AUJ/6E1c1/F8tdX4y+e/t/lbf5C/+z1zXks7f36AId/8Ad3f8Ap+xX+Xb/uvUu9tr7W+Rv4N1N8mgCFEbzf77/wC3RvXc6tT0TZvX7iU/Z823bvoAieH5/wD4ioX+5833Kt7N/wB5FqGZFdNv3P8AYf591AET23yoyqzp/sUx0WFv9v8A26sbG2fMy/8AAP4ab5K+b8y/vf77/wDoFADNmxf79H+9tqXyd6/w0ff2Kyr/ALm2gCLYu3/2R1pm9U+X7mz+CrCJ8uz76f7v3afN8/yyszon3d9AFd9z/O3z/wCx/HRN/qk+bzk/uP8Aw0/Z/e+//t/cpk0zQq+3/wAfoAi3t5W3c2z+49VHm2f7n8W9a8/+J3x48HfC6Bm1zV4IbjbvW0hbfcN/uJXyF8Tv259e1tpbPwrpi6JZN9241Bt8rf8AstAH3RqviTT9EtZbm8uYIbJfvTXEuxK8M8f/ALZPgXwxFLFZ3jeIbv7nlaZ86f8Aff3a+Bde8f6r4wuvP1q+vdYf+L7RP+6i/wBz+FVrHTxJZzT+ROvkon/Puu/fQB9QeIf25/Ed/vXStFtNNi/huLuVpXT/AL5+WsyH9rrxnfq8Ud9bf3GdLVE/9Cr5yvLZfKRlVUT7/wB756yUv4kuok+VH3f7/wD45QB9MX/7QnjNEeVfEPk/7D7KbpX7VHjW2uov+Jn9sRPvpLEmx68NfVWuYkVmi3/5/gp3725VP9Jih2fx7v8A2SgD7F8GftjTzXTxeI9PjhTd/wAfFv8AJt/4BX0V4S8eaR42sIbnT7xZkdd6v/fr8qJrmDa6+bJM6N803lb9j/8Afe2t3wT8Xde+G+pRX2kXzJ83z2k33Jf+AUAfrAiM8W5V2f3t/wByhPu7mXZ/Bv2/I9eb/B/406L8SPBtvqsEvk3u3ZPbu3+qeu4ttYs5v9Qyu/8AF81AF14d/wDCvlVFs+zLuWJfK/7721Kkyu+5tr09IVfZ8v36AGI6uibWZ3/v/wAFSujeU+5l/wBlEprw7In2qyf7CUJsdfmb5/7m371ADPl+SXyvnb/ZoRG2P95P9vdVjY2zazKlRO8X3Zf+BbGoAYkO/wCVtzun/LXbTEf5XX/XJ/D/AAJQ+1Ityszxfwu/36fC6/J950/8foAidNibnbe/+xTH+Rtysr7/APZqxMiv93/vuot+z/coAh+/92Vkf/vuq+xfnX+993Z9yrc33dzN89RJ86Ort/3xQBX2bHRdq0TJ/dbfToXWH5VXen/j9Nfd/FuR6AGJuf8Ah/4Btr0j4RJv+27vnT/Y+/Xm7p8r72+f/Yr0r4RbfKu90VAHcHC3lzt8jzNkX+u8z7uZMZxx9Mf7VFSRZinnDbiuyLA83dj7/b/2bv0/hooAyvGCb7y3+7/qV/nXPOi/7W+uh8Yv/pNuv/TFf51jeTv2fLQBE+77zL8lQ/32+WrD7vu7vuf98U3/AGVVqABFXZu3ffpkKK7fM2z/AIBT9i/Orf8Aj605IfnoArujb/8Ab/2Kb82z5d3/AAD79WHh+d1Vtn+3TJoW3f36AIvJZ/4mR9v3KNnyfN/wKpdm/wCah0X/AHP9+gCLfvi3bt+yh03um5mSpX3P/Dvf/do+/wDxNs/2KAGfM/zbd/8AepXRX+bbTk3O3zbn2Uyb/dX/AH6AKt5NFZwPPPLFCkXztM/8KV8P/tCftsSpf3vhzwEzPKreVLq23ds/65Uz9uT9pnzrh/h94Yudm3/kJ3cX/oqviJ7xLDzW/u/88aANPVdVudSvZby+nlub24be13cMzPK3+/XP3Oty/YHlaWJHVtmzzfnqpc3LPL5tzLKmz52SVvur/t/3aqTbrCKKWVmtvPX9w7rsSX/P+xQBb85HuNzRS3O9vm8ll2b/AJNladtNbbopWiVJd3/LFt/z/wDAa5e2tp3R5Yoo3d22MmzZs+/vf/8Abom1Vt/yrFeO3/Lb+P8Ag/2/87P++ADupkZ/v7d//PJPm/77rN/sqe2ZGXbslbYvzbn2Vzls89tBE3mzuj/xyxbHZvu/+Of7FdR4YeP7H57eXM7N9xPv/wDA6AIrOZrOdJWZfNRfvv8Afro9Khi1u383ylTZ8/8Avf8AfVczqtnPNepPBFLNK3yNCi1b0e2WaCW2vvM2RfJsfZ9z/c+f/P8ABQBpXKSpA7RbvK37PnbZ/wCOVlJMrv8AJtm2N8yfP/6HVu5T7NEnzMlv9xXdWd1/3Kr7G3+arb1bf/qYvu/5+SgCWHxDPYRJFBcyIjtv2JK3y/8AfNdb4V+M3izwxe+fpmr3fmo3+qlbzUrzq/tms5U+eJ03f67dvT/vj+P/AIBUSTfaZZtsscPy72TbsidNnyJ/+3QB9+/Ar9sCz166i0rxQq2d2/8Ay9/Ns3f+y19VWdzBcruil3o/zq6fPur8dbC5lTyl/dbPv70XY/8Aub6+wP2Y/wBoptEa08Pa9O32R22Wss38P+xvoA+0kffK6tLvdfuvT5vKdEadW/uL8v3KihuYLy3SeKJXil/jharD/I/zKrotAEOxrb960W+L+HfT5tqRbtvz/wBynpseXd83+49QvDsl3RN/wD+/QAQ/P833HqJ/kl+7vRv9mrELsm5v738D0/ZKj7flR/7iUAVE2oybdu/+J3qL5dz/AHtn+3/FVh7bzv4Vpjp/ejZ3/hoAqPtT+H5P++9lNf51+VV2N/AlWHRvk81dj0zY0PzfM6UAVH3fIu1Xf+4/yU3ev2rb8rv/ABI9SuizfL/45TJoUeWLcrPt/joAHSXyt/yom75fufNXo3wr3Pa3UrN8/wDc/jrznydi/e3/APAa9D+F1suy4bd92gDtrUm4nnMqSrtSJT+72fN8/wDH/F/u/wAP/AqKglObi62+V5myDdnfn/lr128fl33Z420UAQ+K/wDj5tV/6YLWG6Vv+Kubm3X+DyFrGdKAGO7PFt3fd/8AHaifb/wP+/Uvy/7SUImz7v8A6DQAzY23/wBkoT5G+Vmp+z5P7j0/+H5aAGbG3/N/45UT/e+X7/8Ac/jq1sXf8v3/APxymbP4f4aAIET/AIG9S7Nn8LPT9m9Pu/JTNiv/ABMlADPJVE+9TfJ3t821E/3asPt2fd/4Huo+ZGRkXf8A3aAK/wDB97YleQ/tOfGC2+DPwx1DVWZX1Odfs9nF/flavYNi/eb+H52r8sP21fjBP8Ufi7d6fbTrNomgt9niRPkTzf43oA8Bm1K5v7q71C+3Xl3dM0sru33938dZV5qq206Lttodn3bhF37v9z/a/wBv/wCIqW8vFd3Vt2z+FE+dKx0uYPssqt/oyL935v8Ab/jf/vv/AL4oAr3ly/2hPNljuXSffFcfc3t/f3t81NubyX7Q8/lL9oul2O6fO8q/39/8X3Krwv8AcZmlff8AJvRfkVaYiSvK6ruREl/upsT5/wC5QA+8hWzZ4pYFe7i+T5237/8AP+fv0yHyoXiZfnll+T52+T+D+D/x+rtzZz2cCNc20kPmrvV3i3o3yU9LC5+VvIXenySpuR/7n8H8NABptyvmpKssnz7E372fauz/AMe/9B/74rbs9N864SeP7Slxu+XfOmzb/ur93/cqpbaPc+UkUqskTp/d+df9j/0Crtno86N5UEk8Nv8A7EW92egC3fus0XlMyun9/d89M01IobjdEyon39/8f/A6mfw9fO6Sy+ZM6/dd4t9WobC53OvkSTI/3v8A9igB/wBs86V1iWKHzfk/23rQsLNbBX8+2Wbd/wAtqihh+bbsZP8Arqux1q1DDPNvVmb/AIAv3/8AgFAHJa9CyLcN8r7/ALvy/wAP/fFY9tthuEWCVni+Xzdi7/I/v7N3+7Xa6rbRXm6JVZ5f4kTdXJXNh5MvzRNN93dvb5ET/P8AsUAXdHs2tmf97A8W7/XRKu//AIH/ABfx12Gj38tg6Mu3+/sRvvf7dcfoieTO7RfJ/Gu+LY7/APxVdtpW3zXWVm37f4KAPu39mD4xr4q0tNF1WVYdQiX5Xf8AiSvo3YzxP83/AANK/JrR/Elz4V1G0vrGdra9t5VlieF6/SX4J/FSz+K/gu01WKWB7uJfKuov9qgD0BIVT5X3O/8AvUPCu9/u/wDAP4al++j/AHk/2P4KidI3iZfN+7/HQATW2z5vuJ/f2/fqL/U7PNXZ/dq79m2Ju8rYm35d/wDHVd933k+5/t/foArvuSf/ANnpkybG3MvzN93ZU2yeH5f73zUfut+7+9/coArum6oXT97833/9v+KrGzf+6b5H/wBiovv71+/toArzf3ZUZ/8A2SmffX5f4fk3pUz/AD/Mqt/31THRd+77/wDsJQBF9/ert/wN69F+Fyb7W62tvT/brz93byv9j+5XofwxT/Q7j5tlAHW7nM04RmQBYuPMz3k/g/h/3v4v+A0VJAzPcXLFmIKxYZk255k/j/i+nbr/ABUUAVPFCfvrf+/5K/zrDdNn8XyVv+JEzNb/APXFf51jbP8Axz+5QAz76+Vu2RUImz71P+Xbu/8AH9lMTdv3bPk/3qAD7jf7FG/fRs371276eibE+98lADNi7vvUz76bvmSpk+T5tv8AwOjYrtu/i/2KAGbG2bl2pUv303L8j0fcdFbdR8qfN8r/AO5QBF9+Lb8rp/t0zyVSrLp538Xyf3KZsaH7u16APPPjl45g+G/wt8R65PLseK1ZIv8Af/gr8Z5rye8S4lnZXllle4Z3/wBr/br9M/8Ago1rc+lfA+3s4G2fb7xUlr8zERUX919/b9/bQBnzbvn8q5VPl+bzW2fJ/v1lWaLNcfZmSea4+5sRdn/7Vad4ivcfN88Kr9/+9RpulTzXlv5UrI//AAP5KAMS8sJXllWVVSX7jW6RbPKf/c/hroNE8H3N/LFBBF5ybU+SL+D/AMc/3K7PRPh7PfukrMzo/wDf/i/+Kr2rwZ4JXSootsSv/t7aAPP/AAf8BIrlEl1BlRF2/In8FekaJ+zxpG128qV9/wDHXpem6VE/lK331+fYnyV3WlW0SJt2+S7fd2fcegDyrSv2bNI2bZYv4fmrttB/Z18PW0qbrFXf+FK9Ks7bzl+aBt6fx1sWdtKkW3auyX+N6AOHh+EumWC+UtjbTJ/DsWopvgboepLu/s+2+f8Aj217BYaJF/rdrPu/74rStrDZF935EoA+b9S/ZX0283ssXk/9Mtq7GrmNV/ZagRkba0Lf34V+SvsRLNdn3fv/AHf4KbNo6vsiaJt/8NAHwb4n/ZsudNiTavnI6/LceVsdP9ivBPG3gDU/Ct15s9t+6i/5a1+rWq+EvtlrtdftKfcaKb+Gvn/4o/CuJLO4aJVuU+b77fOtAH55Pfs908uoQNMj/eeJUR//AB3/AOIres5lheFl/wBJiZd6/wB//gdbHxI8E/8ACPXXmrA0O9t//AK4+ZGhlia2n3p/FDtoAtTXn+lebKqzRO3+p3bK9w/ZR+MC/DT4hpZ3ly39iaptiZJv+WTV4Fc7Zo/Ngb50b5neL71aGj6rPo+r6fqdm3+kWcqS7Pv0AfsqifclXd5TrvV6e/munzfc/wBiuM+Dnjm2+IvgDTNXgi2O8SpKn+1XceSr7/upuoAr7G+6u16Y6f73m7asbG+638NNf/gW/wD2P4qAKmxfvMrb6imhaH/V/wDfH96tCbbsRVXZs/g/v1XdP+eS/J/tr92gCpvV/lbdv/hRKidNnzM29KsXlt/Eu3f/AH0aq6bv+Wu1HoAh++yfMyP/ALFHk/PtX5KfC7O8q/c2t/H/ABUbF2Mu1t9AETps37Vbf/t16F8NE/4l1w3+1Xn77kT76u/9yvQ/hvtewlb5d+75t9AHSDb9sutuzfti3bN2esnXHH5UVLEd1xc7WOzbFj97vXrJ0T+H/e/i/wCA0UAGu/8AH1F/1xX+dZP+7/Eta/iD/XRf9c1rK8mgBv3P7zvTNn8e2pXT5tv/AKHS7H+9QBD0/vJQkP8AD83+zT3Tf93c9Gxvn+ZaAGIm9vu76Yif3f8AvirCbn+Zf/HKa6Nt+bclAEOxfu/M9PdGT5lX5NtP+X5F/go+b/gf9+gBmxtm5fkp7wrt/uUJ/eWnfN/wP/b/AI6APkL/AIKWQrbfBHTGlXfK+ort/wBn79fm7Nt+y7VRkl/imr9IP+CmUyp8G9HiaX5/7RTan/fdfnDMnnMit8lAFJLZftCReUsyP87bP4q634dabFeaj+9i3pu/j/grl5ofn2t8m3+/Xp3wl03zr/7q/J935aAPXfD2iRbvuqn910auws9N37N3z/OvzpVfTUazX7ux1/v06HWLb91ErN8zfNQB11gn2m4Taqv/ANMt1dLpU371Pl+f+4/3K5ewvLPb975/4q6vRJotn3loA6iw+Rt21n/2NuzZ/uVu6bN9mVFZf9f95P46zNKtotiQRfP82/5K6uG2itpU222//boAsWCN5/2aJl3/AH9lacMzIr7tzp/FWekLQ/M27+/v2/dp0M3yJKu7Z/Fv/ioA29+/YrfP/v1btoftMu7ds2Vkwuu9G27/APf/AIa1USJJ0ZpW/wDQ6ALNtZxQxOu2Xe7fx/PWJr3g+z1K3eKWJX3V1ds/yvu+f/YodN6/umV0b+B/4KAPg/8Aac+ES6bbtPbQMif7fz18S6lZtbXT7Ytmz7z/AP2Ffq/+0t4ba58KXcvlM6eV9zbX5j6lYKmoyqy7/m/joA5K5RfknijZHlX5k+/Q+1Nm1v8AgD/w0+5h+x3T7du9fvf7dQvth+VV+SVv7v3qAP09/ZL1WDUvhPpUqWLabLt8pk/gd/79e7JbfJ+9/wCBV5P+zT4Pl8JfCXQrZtzy3ECys/8A8RXrv3F+Zt70AM+ZPl3bE/21+9TXfYnlbW8qpXRk+bbsi/21qL5f4t2z/YoAh+ZPuKtV5k3/AMTfM336t7N//wARUT7U/iWgCps+f5f4arvD/e2/7Py/cq66MjfKzbP9haifb/DF86UAZ6btv71v++/4qf8Aw/eWrDwtMu//ANDqvv2S7W2/7O+gBn3PvLv216B8OkX+zrjyvk3tv+SuEmh2J867N39yvQPh7Cyaa+/b9779AHRbWM1zuDqdsXL2+zPMv8f8X+7/AA/8CopISv2y7x5nmbYt3kNLu6yf3eNvpj8eNtFAE/iH/X23/XKs3Z/6DWrr/wDrIv8ArlWe6bFoAr7Pko2Ltqxsb52pn3/u0ARInz/3KNnyfN9+n7Nj/NQif8DoAhRGT7zb6ETZ83/odTbF+6z0zYv8NAB82/7v/AKY6L/wOpnRv7u+jZ89ADNjbPmoeFvvffp6fInzf8Bpjp8m7d8/+78lAHxp/wAFOE3/AAs8ObYv+Yiv/oD1+droyQPEq7/N/j27tv8AwOv1N/bz0G21X4M2lzeRNNFa3iv8n8Nfml4z0FdHaK5s932K4+6n9ygDn32oqrFXuPwu0H7HpqMqtub+OvEdNhabUrRV/jlr7C8DaCttpdv5Sq+1fuP/AH6AK/iq5aw0nbbNvfb/AAfw157pv2x383b9p/vfL8lej63DBZxefeL+6/26q+HtSi83aulSXiOu+LyV8pP/AB7ZQBmWfh7xHeWqNZys8X8Nbej3/izw3fp58C+Vt+Z0be9d34ev9TRUVfDjJ/t/aoq7iZLO/wBLefUNKudEliXe32jZs/77WgDE8JeObn7QjbWT+Pf/AHq9oTxPbalZ27L8kqr/AB14Y6RQtFLF88UvzxSw/wAVdXpWpNeWu1vnf+/QB3V5qrJb/vW/e/fVK5+b4nQaasrMvnP/AHP7lVd++L9638P9771czMln9sdp4mf/AH6ANib43zvP82kMifwy7f8A2Sug0H4oz37RRfY/vf7WyuXsNb8PW0/lXM9tCifdSVtlegaV/wAI1rap5F9Y70/55SpQB12j+J2+7PLsrpYZvOiSXcqf7f8Afrj/AOwYP+WTb0/v/wB+t3Sv9Qnmts20AN8YaIuvaHe2Lbdkqv8AJX5RfFrw9L4V8b6npk/yOjNt3rX66vt+T7v+zsr85/27/Dy6P8S7efy/+P2DfvoA+T7/AOSXcu53/wBv5KieFpvKRWV3aVfnq6ib33Nu+7sV0rrfhL4DvPHnxL0LTbOCW5i89Hn+X7q0Afqn8KIWT4ZeF4pYtl39ji3f98V1T/fdfvv/ALdRWFnFYadaW0X3IokT5Ksf677v/fe2gCJE+582+mfw/Kvyf7dWHT5PmVk/26imh/dI0vyQ/wAL/wB6gCHYrr8jf8AdfkqJ0ZN/8Gz71W3TeqtEv/j1Qui7fvM+359lAFJ0Xd95nqLY0Lp/c/26tOjP935Kif52+Zd/+/QBUmRfn3bt9ReSro67f+B1bdG/gX7/APB/cqFEXf8AN89AFKa2W8tfKlZn2tv3ozJXpvgxG/sv5vuf3/71efv86fMrb/8AYWvQ/B6LDo2zc2z/AG6ANmLIuLlULoAsXytPjHMn/LP+H/e/i/4DRULku1wwV1BEXLQ4zzL/AB/xf7v8P/AqKAL+qJvni/65rVB0+f7y1o6sm+SL/rmvyfjVPYv96gCu/wDtf98Uf+h1Y8n/AGV30x0bZu3fLQBFs+f5l+X/AG6Zs3/xVY8n+Om/x/doAZ9x9q/+g0xP+A/7T1M6bHX++1MdPk+bb/v0AMf50+78n9zbTfvj/bqX+H7zPTPv/M3/AKDQA1/ufMv/AHxQ77PvfPTvr/wCh/ufM3/fFAHgv7bEyw/AS7Vl3+fOqfItfn0+gxa94Ilgl/4Dsr9Uvip4Sg8efDnxBos8G/7Rav5X+y9fl695F4b0n+z2271Zvnf+GgDyHQdH+2eLbez/AHkPlS7N6fwV9l+D9Si0rToop7ad5fkiidPnSVv/AGWvlPwYk7+OXnk3b3bf/vV75/aUqaNdtA0kL+V99GoA6250eJ3uL7Vdr6hu+S3++kH+5/tVzT399Zv5sFm15cM3975P+B1u6VNLc2cUW7fuX7m7ej10dtoK+Vt/1Mrt/wAAoA8p8f8AifxnolhaXOkeXvf/AFtvFFvdf9ytHwZ4z8dJ4al1fWp4Jnib5dOlXbLKn+xXsqeG4IZ/u70dfubaNV0SJ4kinX91/DQByn/CSWesaNaeI/8ASYYtuyW0+5/wDZ/erq/DfiRba/sv+Jfc3n2r/ljb7d6p/f2b68p8YQ/ZtXittzW2mLvdti/drufhQn9pXFvqWoM1/L8iLcP/AB0Ae6+PNK0/w34VfV9zeVt3t/fT/YevmnW7mfVUlvNXnks7Vvnisbdtny/7bV738VNVtrnw5pWh3iyeVf3lukSW8X3n3p9//Zrl/iL8OrZ9RuIp7Vfs7Ku1IW/1TUAfOXiH4i2ngxLe5i8PRXNrK/33iX7/APwKvWvg/wDG/wANeKona88Ib9PtW/ey/Y0dE/75+aq9t8HLa8i8ieBbyyf59j17N8NPAGmeG7VILPSoET7+z/boA7DSodM8Q6Is/hW++xxO29fK/exf98NW7oOpM+qPpWp2f2a7Vd6zbv3U6/30/wDiKpabbaf4ev5Z4Fjs5bht8qJ/H/wCpfE9/FNpf9oT2zQpat5sTo211egDqJnWGLdOyoi/dd6/Pr9syFvH/wAbNE0qCWJE8jyrXfv3yvX2VeaJrniG/t/7Qlih09V370l3vK//ALLXzF+1don/AAjfxL+H+vLu+0QXUSM6L9/56AOV/Z4/ZLab7X4h8bW0qWVmz+RYp/y8f7dfR/wr0TRbPxRd3On+HrLRLvbs860X55U/269o0eGzfTd0XlP58G9tn3K43w3oP2DXriVdyIjfcSgDsETY77vkd6H+f5WT5P76f+z050+X5WWH+6//ANhRvV12s3yUAH8P3fkqL7i/e2J/C9PRGTf+9pifOtADHh3/AL1W2f3v46id/uMyr/wNqldNn93/AIBTXRdv3VT/AH6AKKP529d67KEhaFEWLd8v3fmqw6bG+9vf+J6imTYyNu+9QBE6fN83mon99Pv1Cib/AJV3f8Dqx8v3v/Q6i/v/AHt/+9QBF/f+7v8A7n3K73wk/wDoEUW7fK/z7P464fZv3/x13vhhP+JTF/sUAXbcxNe3m7ZnbF/qlk39ZPvY4+mO+6ilPMl0N7NjyuPP245l/h/9n/i/4DRQBq6om+eL/rlVLZ83zVf1P78P/XKqez/d/wBygBmz5fvb6Z99t336l/75puz5vu0AHZqZs3/dX5Kl/wBr+H+5S7Pn+7soAh2fPTHT/d3090+bd/doT/eWgCJ9z/7/APcof+9t/wC+6ldP9qhvv0AV9m/5m+//AA76Y77Pur8/8VWNm/5qH+T/AHP9hqAK6Iu51/glXZX5MfHvTf7N8f67FArJbxX8qb/+B1+tsL+TKjff3V+b/wAfvDE/h74w+I4LyLfaX8v2pUlX+BvmoA8H8K2Hk6zFOq70df7tesaa/nNtl2/P/wB8Vw2g6V9j8QXa/fiT7v8As13NnC2/cvz7vnoA7DwN/ozy233JYm2NvX59lepabZxeR5rff/v15roifv4p/K/ep/4//sV3Ft4hXTYIpbyJrZG/vr8if8CoA7K2SJJbhoFWaVv4NvyMv+xWfqtmqW8S/cdP++91V7DxnpFtb7ZdXtHdvn/1q/L/ALFVdS8SXniGKa20G2Z0f/W31wrJEv8AwD+KgDyf4kXLXmpJpS/Ju+eV0b7qV6L8LnihiitmX90v+zXl/iTbpWpNZ23+n3f/AC9XD/3q9D+GKXOy3nZvkoA9d8eeFbn/AIRd77T187yl81URvnV6t6PqVt428L2+oSrvSVdjI/8Af/jrtfDyfbNNT5t6Mvzb1ry+GzbwB45uGiiZ9Evfnlt3+4rf30oA2LPRGhiRrbb+6/5ZXC7K6DTdNkm+eX9zE38CVbs7m11VfPs2jmi/heFt9XYbZkbzfl/2k3UAaGiaPZ2zfLAu9/nZ3X53qv45tlubC00xV3y3U6p/wH+On3Ot2eiWv2mWeKH/AMfdqZo8N5f37a1qG6F2XZa27/wL/ff/AGqANO5/c7FWL5Yvk/3K+af2jfDE/jnxl4a0yL53RvNZK+jrl1dN3zIif+P15o9tBN8VYtQudqPFa7IoX+f56ANrwBcy2bJZszQpEuzY9ddpqKm+Xbv3v/erM0fR5ba8lvp18mVvupW8n+q/hSgA2bG3bf8AdqHZ8m5lqxsiT5W+d6HTer/7H9ygCu/8DNuT+7/fpuxX+9U7/P8AMqslNfd96gCvs+bb83+/tqJ0+d1Zt9WH3J8yxeT/AL9QvD538PyJQBX/AI9zKqf7dN+/Urp/Czf99tTPvr95qAK77nXbtXev+zUT7t6fLVh9yfdf5f8Abo+5v2/Pu/goArvtT5ot3+1Xofh3cmmpu+R2/jrz/ZvTcu2vQPD25NLiX5Uf/eoAu20IS5u8pI0eItp8vH9/+P8Ai/3f4f8AgVFU5XRrm52+X5nlwbvL35/5a9ccfTHfdRQB0N/u3pt/55VS2fPVy825Vf8ApmtVvl+61ADHT5//AIul/wDiacP4/wC5Q/8AB8rUAQ7P71G/Yu3dv/8AZKmfbv8A/ZKZ83+4lADHTbTURf8A7F6dsb/nnRsVP4fl/wB6gBrp8u3atJ8zt/cqbZvVP46Y6Lu/9koAb8n/AO3TH+T5mX5f/HKldGf5vuPTfm/h/wC+3oAr/Nu/2f4K+bP2uvhRfeJGsvEunwNeRWsXlToi/On+3sr6Y2b/AL3z1XuYfO+8vz/3HoA/K220drPUpdu59yfx11Gj/P8AKqt/3zX2P+0V8PdMufhHrFzbafBbXcDfaN8MCI9fHuiO0MVu3y/MuxXoA73ww/2aLayq/wD6HXoFnDbXMW1VX5vvbK800TzfkbbXd6DeL5Xzfc2/wLQB0tt4esdnmrZxb/7/AJVZ/jy/i0Hwhd30XyPFF8uyr39pMiRKv3N38dZ/ipItYspbOVVeJl+b/boA8P8ACr20PhS41zVZVSKX97LcS/w10Xw3+Iujaqm6xuYpkibZvRvvVNo/gz+x4nsYJfO0xv8Al0uF3on+5Uvhv4LaHqXm3kEH2OX7/nWnyUAe63PxdsfDGl299qE9tbWm3Z5zsiVs/adD8f8AhxNV0+eOb5d6zRfOn/fdeaaJ8NLHxD4XuNMvoIr+3f5GS7+ffW18H/hc3w0W40+xi8nR2+fyd3yf8AoA0LPQVud8sVzPYPL997dtj7q1rbwlq7/K3iO72fxfuIt//oFbSWawzuu1vK/2ErWtka2VGXd8/wDs0AVNE8Jadpt0l5LuvL3/AJ+Ltt7/APAP7tbtzt+6v3/4f9mmo+9vl3f8A+5TLn76fNsf/wAcagDPvJv4WX5/9isfw3okFz4muNTli/1S7F31oXKRbnb+Cn6JbX1nK86qs1vcfwP99KAN253P8qqzv/Dv+5Qm1P8A2anojPFul+//AM8Up339vy/N/coAifbu+Vfk/wBtqHRHTa1WNjb9u5X/AN/7lQum/wD2H/3qAIn27nb/AMfpvyp8q/x1K/m/c2fPTH2o+3d/33QBFsVH3fcpn9/av+9vb71WNny/Oy1E6LvoArujJ95f+B1F80y/ebbVjYu5/m31D9/5vv8A+/QBVdE+Rf8Ax9KY6bPutvq399Pl2/7lMf8Ag8pvn/2KAK6Irr91kf8A2673REWHS03fP/tpXDzbXTc3+truNHdv7Li2r/vUATeYd1xuO6PEW1PMzt5l/g/h/wB7+L/gNFPjUrNcPsxuWLkRbFPMnR/4v93+H/gVFAG1fbmeL5tny1U/j+7V286J/wBc6q7N/wAu6gBm/wDvM1G1qm2K/wB2mf7v/fFADflT+KmbP726pU/2V2JTHT7m2gBn8X3Wpu9f7tS7P+AU3/0OgBjp/wAApjpsXd/A1TbN7/d/74pNnz7ttAEXzIn99KNjQ7FX/wCzWn7P9n56H/2vv/3KAIn+9to2M+/b/rad8qf3f996a6K6/dZ//ZKAMTxVoi694P1vT3X/AI+LVk/4FX52aDZy21xewS7keBmT7tfpX829F3b/AO9vr4H+K/h5vB/xa1u22+TFPL9oi/3GoANHRkiRfv7q6iwfZsVa5ywdXtU/8drYtrnzl3bWR/4qAOjtrnZv+Zv9yory52b937l9vy722Vnwu01rKzeXDu+RZv465rxbNeaboLzrBJNLF/49QBu/b4IfNlX99L/EiNXW+A5rObQdQi89Xl+bam6vl+28baz4hukgsbG5tk/i2ffat7Sn16w1RPIsbtE/ieL5/wD0GgD6y8EpLDo3zRbJf7ldnZ3jfY0lba+z+Cvkf/hPPFGm38M6217Dt+67xNsb/er1j4e/HLTPE6pbX0sWm6xF95Hb5GoA9ofyJokbaz7qsW0MqJuWXen3N9Ylhr0V/P8AupVdG+66VsJNv+VVVHX+41AEuxv7vyf33pty6+V5X3/7tOd/kRf43/v/AHKid5U+WXan+3QBlal+5VIl2o7/ACfdrqrOH7NZ28X8e3+9XNWG281u3iXbsX5vu11vy7nWgBro6L80W96H+dPm2olO+VPvLR/tL8+7+CgCLyVeh/nTbuVP9h1p+ze3zfI9D/c/uOv/AH3QBDsbb83/AI/Tdi7fm/8AH6sTIz/Mu7/cqF0/i/g/vvQBF9z/AJa/7vy0x08n5n3fN/HUz7vkZtr7ahdPvt9zf/tUARbF+7t/3v4N9RbG3/Ku/dVh921Pl3v/AA7Kh+VP4vn/AIqAK+9f7y/7j01923bt+dPn+SrT+b5XzKv+/Vf+P5f++91AEX/LX5fv13GlIz2EW5vkrjHT918q/wAX367PTf8AjwiZW/3qAE+Tz7rb5WdkGfv7/wDlr97bx+XfdnjbRU0bbbi62SNjEX3ZsL1k6R/w/wC9/F/wGigDdvfvp/uVF/H92pb376f7lRJ8/wA+75KAG/x0U7/dbZ/sU37ny0AG+mf39u3f/u1L9zeq03Z/eoAZ/H/cof738XzU9E+X5vuUzZ/F9ygBj/uf9ujZ/tf8Dp/zf7lM/j2/coAa/wDedv8Ax3ZTPv8A3ot9S7P95/8Abemv/s/98PQAz+Pb5Xz1F/fVdr/7D1Y+b+HclMdPm27fu/xvQBX+ZF/ievm/9sPwez2uleKraL54v9HndF/hr6Tfc/8AE1YPjbwrB4z8Janosq7/ALRF8jv/AAN/BQB8K6PeNNEjb121u6bcq+1m+f8A3642azn8N6td6Zc/JLbyulX7C/3s7Kuz+9sb/wBDoA7uzdU3y7m2bqh1iGK83xbvkdflrNs5le1T5dn/AAKtVHi2xKq75X+T/coA5K28Hwef5q/uX/vpXW6DNLo7bfN2bv8AZ31oWemxXN7taJvNVfmTbW9pWgyzbP3uz+6mygCXRNSa/i8qKSL5fkbeu+n638HPD3jDZc6hZwPcJ92aFdjo1dBpulNZy7v3Sf7kWx2rqLO2V/u7n/4DQBy/g/wq3hhXtlX7TEv3d7fOld7bIr2vys1UvJlTe0Df7tS+dE7urfuX/ufwUAXfOVESL+58++q9/N+4eV9z1Xmml37p5f8AdSse/vGmligi3b5W2fI1AHUeDLbZBLefc81q6Pf/ALW9qZYWy2dnb2237i/c21Y2K/8Auf7HyUAN2M/zIv8AwOokVk/up/uVLs/uts/z/fpj7f4vnf8A3qAGffR9z7KPv/Mzf8Dp6J533f8AvimbGT7yqif7FADdm9fl3UzZ8n8WyrDp/di/4HuqJ/70X/AvmoAh+X7v8f8AD/HTX+f5qlf5GT/2SmTbvk+WgCvs/hVm2/3KbsV/9t/7lWHTe3+3/sUzZ8/+2v8AfoAr/Kn97f8A7FNeF3+Zf/s6l2M6bfub6Y6bF2r/AAUARP8AP8zff3V2Fg/+iom3e9cpsV2RW2oldhZo0Nkm5fk/v7qAGwDZPc7txwsQ3C3yp5k6Sfxf7v8AD/wKiovlWa6wyE4hz5yy7usvXbx+Xfd220UAdFefeT5v4ah/jTctWLn7yf7lV/46AH7Pk/v0zZ/eZqE/jp+z/vigBnzP/DR8u6jf/D9+j5U+9QAf7e2m/wAe75t9O2M7f3/9+j+HdQA19z/M1Qu/93/x+pptv8K/99tTH+f5V+7/ALFADHf5drN89N+4mxdtO+VE+Vf+Affprurv95d9AB8qfdbe9M/gf5vnod/n2t/3xRN/s7UoAid/k3NtRP4t9MT5Jdy7U2U/5fusvyf7dCO3/LX/AI9/v/J9xaAPi/8Aac8NwaP8WvlljT+1IluGR2+43+3Xj80zJO6xMybPk81K9A/aZ15tb8fXGqxfPaQN9lV/4K80SZbn5t3z0AdNpviHZ5Ss3/fddLYarE/msu35v/Ha8ym83zXaDd8n9yrWm+KorZtsi7KAPZdN1VrZIvNbfcfw7K66w1hUi27v96vD08ZwWc+5p9m/+B629H+IsSPuiZdj/e30AfQWiaqqW/8AC+7/AGt9bsMy7H2/J/e2V4PpvxRis9nmt/o7fwV2em/EixmdGtpf4fm+b56APQHmW23qrNvf+PdVT7fF8/zf7yVyX9vXOqyusUUqI38cq7Ku2cMqO6s3yfx/7dAGs959sd9q7EX/AGq0PCth9s1y3ZlbZF8/z1nwwr9+L5ET+/XW+AId73c+7f8Awb6AOt2fL/6DS/K/8VCJsfa2756TYu/5tz/7FABs/wCB0fNs/uf79P2L935v9+h/vfvW/wB1KAItjfIrfI9Mfb93dvT+/Uv9/cu9KP8AaX5NlAEWz+JV3/7lRfK7fLuR6sb9/wC9bc70zY21Pl+egBmxkXbt/wCB1FsaHeyt8lSunkv92m/Mn3pPn/2KAIX+dNqr89Nf522squn99KldF/u0x0+T72z/AH6AK77X+79z+49Nf7n9+pXT5921f+B/x0x0/u/I9ADdjbPk27P4q62zT/Q4mXc6fxb/AJa5RPu/e/eo3yv/AAV1dmnnQJ/B8vz7/wCOgBYnHnXG3O3bFj99hesnSP8Ah/3v4v8AgNFEKlri5+VlG2LGINy9ZOjf+yfw/wDAqKANy5Rtybf7tV3/AOA1Le/fT/cqI7d3/wAXQA/+H7vyUzZv2Kzb6N+z+7Td67PvUAO/3Kbv+emPMv8AEy/8Dqlea3bWau088Sbf77UAaD/O/wAv/fFM85d9cJrHxa0PTfu3P2mVf+eNeb+Lf2n7PRIt0slpYRff827n2PQB788yon9yszUvEljpsW65voIU/wB6vjzxh+1Lcvon9tLPqF5pTf8ALxp8H7r/AL7+SvBfEP7XU80rtY6Q3mv/AMtb6f8A9kX/AOLoA/RLUvjHotgz+RLLcv8A9MV/9nrn9K+Nja3e7Vs4Eidv3SPLvd6/O3wN8QvHXxa8W/2ZBrUmmxKvmzppy+VtT/0Kuz0rwfqGleJZZfPvku7edJYLuHzXfd/tvvoA/SLRPEkWpP5TxbJdv3HrVf5P7teL2HieWzg0+5vJ13pEj3Ur/IldNc/G/wAOQo7QNPc/L/yxioA9CeZv7/yV5/8AF3x/Z+BvCku6X/iZ36vFaxJ9/f8A364Lxb8adevItukWP2BP4bi4+eX/AL4+7Xi+vXmp+JGtNV1O+nv71W2NNN/CtAD38MRaxo0tteR/aYp/vf368P8AE+j6h8NNZisb7dNZSt/ot8n8Sf3H/wBqvqLw9pX9qy/8B37Ksar4M0rxhp1xpWq2Mdzaf3HX/wAfoA+XbPVYrmL+H/4utD7HBc/e27P79dB4z/Zs8Q+D4pb7w0za3pifP9k/5eF/+Krz+w1X968EqtDcRfeiuPldXoA6KHwrYzfKsuxPuferQ0rwTBDL8yr8v3ndqoWF+rsi+avm/wAPzV09hu2ptl/77oAt2Hga0+9LFvT+5ur0Dw3o+n6aieVB/D9/79c1YOryxSqyv/z1TdsrpdNud/7pf9GT/prQB2dhNvV1+bZ/t/frStvkiSL7j/xVzulXLTfeZd/8SP8AJWwl59gi3eV93+NKAN2a5gtrfc235F/jrtfBOmy2egxSy/JLO3m1yvgzwleeJLyLUNVXydPiffFbv8jz/wD2NepOium1V2L/ALv3aAIvlR9q/O9Dv/s/P/cqX5oYki37Iv8A0KhPvfd3pQA37ibtvyN/Gi0x/kX7qu9Duv3d3/fdMhhWzVPKZtqL/wAtW3u1AD9i7N9M2LsfbVK51i2tvmZvk/3fuU+2v4rxd0Uqv/d2UAWt+/5t9RbPuf8AoFP3/wAVM3r/AN9UAH3PmX7lM/4H/wAA20fN/Fuf+9so+/8Axf8AAKAItn39u6mOnz7dux6e+7du3fe/74odFT5WVdn9+gCvs/3f9x6HRU+Zfuf3Kc/3E3N8lLvZE3f3v4KAGJ5UOxty7/8AY/hrq7bd9lXd86bf7tcum5GRl2o/9xK6i23bE3NsTb83+1QBAAourny1P3Ys7d+esnXHH5UUyQkG4ycj91gO+4DmXon8P179P4aKAOiu+if7tYOq+J9M0dnW8voLZ9u/ZLL89dBM+yWL+5tr4B/au8feI/Cfx/l8P6asVtFf2qXS3bWr3UrL/sIv+5QB9Xal8b/Dmms6rcyXP+xEv3q8/wDE/wC1LY6bv/dWlgn9/UZ9v/jlfNV/eN4wsLS+s7PVE+yr5U8OoXTWv2qf/rkv3f8AgdYXiH4V6VZwXfiPWpbbw3qduu/fbsssX3P4EZ3+agD3jXvj94h1XZ9hiu5opVd1mSL7Lb7F+++9vm2/7fzV4J4q+PHjGHxMkE9tbJpqNvn1CKVr2Lb/ALDrVjw9fy6x4Gu59V0+7uZX2uuo3EsSP5H/AKCv+4lcV8QvjNBeaD/wjnhXT4/tDfumeFXdNn+xQB6Bo/i3UPHlvqGq2LT6l4atWRPtDy/Z7hpf7myLZ8v+/WD4q+HXhq50PU9e8SzwaVqES7Fl0+VPK3f7a/P81aPgDw34jm+HyQeGvCF3omq3S7J/Nb7LaN/t/M+5v++a2rb9kvU/E9rD/wAJj4oV4kbf9h0yLYn/AH3/ABUAeZfDpPEtn4Xl1PUL7S7/AExfmisdQulR4l/v72Tav/oVeX+MLy+8f+IHl0/T1uXf5GTTLN//AEP7zf79faum/Bz4afDrS92oQQXMUXz79Wut+3/gD/LWFqv7QngDw232PQYG1WX7qxaTa/J/3392gDwT4UfBD4kWGvW+r6fAvh5l+T7RfN99f9tK+y9B0e+s7BJ9a1OC5u/4nhgS3i2/+zV5JZ+JPi78S/3Xhrw1B4bsnb5bvU/nf/x7/wCIruNB/Zgl1VbS+8e+I9Q8Q3cTb2t3nf7Ov/AFoAtw3k/xC8US2OlMyeGrBv8ASr5PuXEv9xH/AIlr0Kw0e0s181ol2JVv7HFptvFZ2MUFtbxLsVIV2IiU97b+Fv8AvtKAMm20SLXrq4laL5EXYtef22jyut7Zt/x8RNs317t4bsFhiRv/AGWuU8Z6C2m699uVNlvP97/eoAx/BMP2OBFlRd//AD1rY1vSpbCVL6D/AIE6fxUaPbLv2suzd8/yfw11H2bfavbS/cZfv0AZWlPBf2u7+P8A3q8v+KPhXwL4qZ/7Z8qz1D7q6jaPslWrHi3WLzRLx9KiZkt3b97Mny/8ArnNNhbXtJ1OxvrGPVfst4nyQqqSxRMn399AHnXiH4OeI9BWKWzgj8SaVL/qLu3+SX/gaVy+g6k0Osy6RP59heo3+qu4GR6+0PBPgC20Hw4lzZ3zTafKu9Ulbe6VPqttpjo/2yxtrlNu/fLF86rQB826D4eubxtzT70/2Fr0DR/Cs6RI22V0X7u+ur+G6aH42S9vtFsfs2n28rW/2j+838exK9ItvD2nwxeUy+dF/Ej/AMVAHnOg+DLnW2/dLvT/AJ6/cSvUPD3gOz0p1lZVubj+/wDwVpzP/ZWnJ9jgX/pkkPyIlYiePN+nS3KxfZpbeXY0Nx/y1/3KAOz+b7yr8n9ypkRv4aqaVfxaxYRXltudJVq1sZH+98/+3QBXmT5Uli2u1VZrlYfmniZE/wBhq0vv/wAK7/8AvjdWLrcLeb87b9y/c2UASpqVt91Z4/8AgbVXvLyO5i8qJfO/vVxXifww1/ZusW6F0+7srwn4FeP9Q8GfHDU/CviPU/8ARL9f9Dmu2Z33/wACJQB7d8UfFv8Awh+gyy2e171l/dRbd+3/AIB/FXz/AGf7TniD4bxRXniXSF1XQr1v3WoWKvby2/8AsPE3/wAXX0h428N2eq39vqd9Y/2rZWG6X7Oi75fl/jRP4q+XP2rv2h/BPjb4W3vhXQ7O5/th7pNyXdq0Xkbf97+KgD6A+Hv7RXgn4hGL+ytegS72/wDHpdt9nl/74avTYdS86JGi+dH/AI91fjLDM1ts3NsdPuv/ALdfTHwf8W/Evw9pz30viWSw0eJflm1OL7Raf7m/fuWgD9CnmV/vffpv+ztV6+WdH/bPsdB1SLSPGNmtncMu+LU9Jl+1Wk6/3/7y17n4P+KnhzxzB9p0XWrS/V/vJFLvdf8Af/ioA7X+B1Vd7/7dN++nzL/3xVb7ZFu27tn/AAKpt/3Puv8A7dADPmf5typ/v/fpvyp8zNs/u76c/wAnzbv++Kbvb73lb6AH7Fdv4X+b+7XRW3+qRdv7rb/BXOIn71PvfM38ddTDu2ou3f8A7lAFaRHSe6LB5ciLnyVPeX/lp/F/u/w/8CopECpeXQVIxJ5cG7y92f8Alp1xx9Md91FAG/eP9z/dr4w/4KL+G7+DRvCvjfRGkhvrS4+xXP2T/WyxP/DuX/PzV9TeJHuYZLRop2Rvsy7q+ffivo+p6D4ot/FE893qWlW675bebfKkX+4lAHzF4b8N+ONYa3vPDnhW703zdjNLqc7RI7f33T7zV0F/+y14s8Z7P+En8S20Nu7b2t7GLen/ALJWlrH7Wl3rd01t4M8J3upO/wAm+Xcnzf7i76vWGj/HLx/apLeahaeErd/uwwwb5f8A2egC7pv7N/g7QdOS21XU9Q1Wyi+fyr6822//AHx92pbn4l/Cb4dL9m09rJJYv+XfRrXzX3f8B/8Ai629B/Y8tdSnS88Y61qXiSX+L7RO+z/vivWPCvwN8K+FYk/s/Q7S22/3IkoA+fX+OvjHxJL/AMUn4F1CaL7izah+6i/3/wDLUx/Bnxp8Zp5l9r1t4et2/wCXfTF+fZ/v19cQ+G7bZuWBf+AVof2JFbRbWVf9mgD5Es/2RdKuUSfWrzVPEN6/ztLdz769V+HXwE0Pwfslg0+2hlT+Pbur2iHTV/u7/wDcrTh0pd/zLQBiWyNbRJtg2bazdYtp7l/lZU3f3K7Ka2XZt27P71ZtzbfPuVfu0AcommxWzbV+/T0sPOl/9nrVvLbY25alSFfkZW/4BQBNpsP2ZfmX/viq+t6VFf2EsTbnR1rSh3Qp93/vinpuT+L53/gdaAPL7Owltrjav75E/wCBypXUWc3nRJtZXRf4/wCOqmsWDaVrPmruSKX+/W3DYQXkSSxL+9/vpQB418VLC8s5b2KLb/Z978/zr92VfufPXj9trGueGNJvba7WS2u5dssVxbtvRX/jR/79fWeq+HluYJYLyJbmJ1+ZK4Sb4V6HNvb9/N/0xll+RaAOJ+CF54j8W6vLqssTW2hWsXlNEjf6+X+N69I8Q/8AHhetLJs/cNt31b0Hy/D0SWdsv+j/APPJPuVY8YTRJ4X1i5Xam21fdv8AmoA4r9kjTZYfhLcSsv8ArdRndd/++9ewJDLD838H+21edfseXkV/8CtKnVfuSy7tn++9ey+T5y/Lt/3HoA8nh+My+GPHl74c1PbD5q74JX/irkdV8c6VpS3ulea03nt5sUUrb/4/uJWn8afgtfeJNet/EOkfPqES7JYf+ev/AAOqngD4Dy38SanrjTw3qy/NYyquygD2jwBbT23he3a83JLcNvRE+fYtdB/urvptnCsMEUUfybV2Jvqf5tvzKzpQA3Zs/wBt/wC4/wDDVd4fOT5lX/gdSzfPs2r8n8VGzf8A8stn/AqAMK80dnT5W3pXh/xj+BVn4/f7ZEzabrdv88FwnyV9Fv8Ad+9s/wBuqlzZwTLsZd//ALPQB8L+DP2gfHXwE159D8dWdzrGif6qK7Rf3sSL/wChV6xqWm/CT9p+w3LLZXl7t/11u3lX0X/APvf9917R4k8B2esRSrPbQXlvL96GWLfXzf8AEX9jbTL+4fU/CF9LoOqr8yojNs3f7D/eWgDyL4i/sPeIdHaW58J3kWvWn31tLj91cIv/AKC1c54D0qXQfC+t+E/Eetal8Pb2WJ3+yXa/6Pdf99f+yNXqFh48+NfwTlSLxLpTeLdCi/5ePvyov/XVf/Z69b8K/Gn4ZfG+w/sy+WB72X5G0nWYkR/+Abvlb/gFAHy18Dbbwm/hx7afT7a/8RwXX7qZ3+T7/wAj7/7teseM/hjp95KmrtAulaxZ7nnfRmaKWVfvfJ/tV0Xif9jDSEv/AO2vAusN4b1BPnW0m/0i3f8A4BWF4w8PeIf7Ou1+I2mahpqRQbINb8PTu9vvX7m9FT/0OgDh7P8AaH8Z+BvEdvZ6VqEnj/R3+RYr61eK7ib/AJ5O/wB7dXtvhX9rrQ/tEVn4s0+98JXr/d+3QM9v/wB9rXz/APCX4hS+J7W48L31ys0sU/zah5TvLLF/A+z+99yvWPFtha6V4S/4n19bXNxZNstZtT/4950b7iPQB9IeG/G2leJLdJdM1O0v7d/44pVdK3UufubW+Svzqm8B64niCLxH4alXwZZSyqjJp941xs/202/eWva9H+J3xN+Ht1aW18un+OdPuot8E1pP5V2/9/8A3moA+sIfn+b7n+//AB10qP8Auk+bY6fwPXg/w6+PHhr4i6z/AGLY3Mum+IE/1uk6nF5Vwv8A8VXvCJLDEm6gBIHcXV1udidsXHnYxzJ/yz/h/wB7+L/gNFJEC11dMFbBWL5vIznmT/lp/F/u/wAP/AqKAF120W5kt1/6YLWLNo6PF5Uq70b73+1XS6on7y3/AOua1mzfI23dsegDkrbwZpmm/NbWcUL/AOwqJWlbeHrX/lrBE/8AGu9a20hX/aR6fvV/7r0AUUs9ibdrP/vtT/JXe+7a7pV1E3t96hId7Iv/ALLQBVRFT5aPse9/4dm77+6tL7Mu/btqaG2+b+GgCikOz7v3Km2Lt+apZodj7VqV02J9376/coAzLn7v9/8A36oO7XMu1W/4HV28eJPmb+Ntv3altrZd+5t1AGFeW2xPlbfVizsNifd/77rQeH7TdfdX5a0IYV+6rfP/ALa0AZSW3yfL8/8AsP8AwUJCvz7fnrVuU2J8qrvrPtn3y7WVf9+gDC8VWDTWe75d6f3/AL9Z/ht967VVk2/erotb2/Y3rndB/wCPj5fuf7tAHQTWzbfm/wCAvWZ9gim82C6Vfm+6/wD9nXSoivF83z1mzQqn3W/4A60AcfeeGIIZX2z/AGaX/vvdWTr2g3j+FNYs1Xzpbi1ZYtn3HbZTfHOpXk3j7w1pFtL5KSszzxf31VK1dY8YS3N/KtntttEtZfs8t2673Z/9j/Z/26AOP/ZI8Jar4A+D1ppGtWLW2oLPL5tvu+T79e0eTLt+baifwp9/bXOaV4h2XUsEUEnlL915v4v9yt6G/gmfb8r0AXYUZ2+4qf7aVMiN95m+7/s0yH59krf98I2yrGz5tv8A3zsoANnnN5u5t/8AvU53/us1Hzbv4arzP83y/c/i30ANd2d9ybql/hT5qE3b13fPsp6bX+Zfv/7FADPmRtvzfNRsbbtVvno/h/vv/t/coT5/mVv/ALCgCJE+d/79Q3Nssy/NFF/v1b+Xf/7PQ/yLuZl/4HQBhXmgxTK67l2fc2JXj/xF/ZX8HeP98k+mR213/wA/1p+6l/8Asq96eFvu7fk/9Bqu6baAPkBPhX8YPhRE6+EPFS+IdMT7uma2vz/8Aep9B/a0/sG6/sr4keFb3wxcfd+0bfNt3r64mtlf/Wrvf/bWud8Q+A9K8SWrwahY21/bv/BcRb0oA8Xufhv8K/jGqa5pH2F7v+HU9Dn8qVG/4D/7PWZ4k+Cer23h69giXT/G0W3YqanEsVwqf7+za3/jtP8AFX7GekJeS6h4R1C98H6n/DLpk7eU3+8lc/8A8Jh8Z/gzL5XiPSF8c6JF97UdM+S4Vf8AbT+KgDwrwfreq/CudPDnjjTZ9Hsopf8AQ3u4ndE/4HXqvxC1K2tvAdpqelafc3+j2squt3pkqxPAv/PVK9N8K/Hj4b/GC1/sq8a2hu5fkbTNZi2P/wCPVhfEX9mCC/8ADl7beAtaufDyXW9/7OSXzbSX/gH8NAHE/so+G7bx58XNV8f/ANoS63b6dEsVrcXdr5Vxvb+//Dur7rSZ3+bd87L/AB14v+zZ8JV+EXwvstDlVYdVlbzbzZ9xpa9oT5ItrKqf3qAKkm37VdbNufLgz5e7P/LXrjj8qKldmD3CuG2ARbV8/fjmX+D+H/e/i/4DRQBrak/zxf8AXL7lZV/88sTf3q17+FZmi3N/yyqJ7b/R/u/coAz9j/3afDbfJ81W/J37Nq053VF+b79AFJ9qfLVi2T+41UkdZrr7vyf7FaqI3yL/AOgUAGzZ/D8tWPuf3f8AgdEKfNupk0ywsm35N7bF+WgCKZGf+H/vinumz7y/JTk+9v3bKimTY77V3/7dAGVeTLNLt+V6tQp+63LVX78u5m+RXrQRPl+Zf+B0AMRPufdqwiNt27vk/wB2mJ8j7fv1YT599AFe82/Z/u76wt/k3vzf99vXRzI2ysm5tvOi+826gDN1JPOfcrfe/uNVe2s/s2z5fk/2KsOjQ/equ7/wqzf98/JQBqw7XXb/AH6qXMOxn3M2/wD2Kms3VF/iRKdcor/dZdlAHk/iSzlufjToSpuf/Q5dmz/gFcLqWvXngnWfti7bnT4rr7PrVvMu/YjP8j16rrCbPi/4fnb53a1lTen/AACtbxt8MdI8W3n2ydZYbvbs+1wtsfb/AHH/ALy0AQ6b4z0GaC1bTGa50xovN81F+RKt6Do7fZ3lZm3z/vfn/hrJ0H4b22jtbxNcy3lvB/qoX2JEn/AFru4bNURPlV0/2P4aACz+Rf8AVb3/ANurqfc+7/vVEn30Xd5zN91P46lRNj/MtAB8u390q1XfbN8/zf771bd91Z77fN+98/8Au0AW4Xb+/wDJ/fpz7d39/d916IX3un/PWnvt20AM2bPl+V9/+1Rs+b+J9n/AKNjbP4aPlf5F+/8AxUAGxt/yr/vU3/gX/j1O+b+H71GxvvbVSgCL5fvLKzo39+mbE2fe2VY3v93c2z+49RIi7t26gBif7S7/APcps0P+0uxqsfcbcjN/wOof4tv8f996AGvCv3dm/wD4FVS501ZvllX5/wDdq6+751/uf7VNdFT+Jtj0AeKfFf8AZj8HfFG1f7Zp62epr/qtQtE8qVP/AIquX+CHwZ+Inwu8ZJbX3iqLW/A6q223u1Z7hf8Acr6Q2f8ATX5P7iUJCv8Atb/7lAFe8SJN7Lu2VoJuSJdzN9379ZmpP+9t4N3+tf5tlbP+pXav36AKEnyPcGJWdSIufIVO8v8AH/F/u/w/8Cop27dLdeXs34i3ZWXPWXrt4/Lvu7baKANm6/1kX/XNam2b4v8A4ikuNuIt3/PNaVE/vLQBX+58y7kes+/ufkfduq7N/d/g/wC+6x7n55f76UAPsE3sjVsQ/O33qpWafL/sVahdd/8AcoAt/M7f/EVFv3/7lO3799NTbuoAd/B/t1Fc/wC0vyVY371+9UT7n30AZ6Q1dRGeL7rVF5P91qsbF+Tdu30AMT738Oypf9779ROnz/3P9upU+Rvm+5/FQAqfd+X5E/uPVGaH+Nf/ABxqt7F/vNs/hodN/wArfxUAYl5C2zcv/fFY8yb/APvr+OujuYfvqrKjfxf7Vc5eI+75t1AEsKb3+Vpflbf8laDu32dF+byv4qpQp9zykb/gFW98u3cy/wDA91AHI69CqfEHw5KrfJ8ybK76b5K8/wBbdX8eeGlZv3qK+7Z9yvQn3bvl2pQBX8n5PmX5FqZIV/i+5T0T/a2P/wChU6Hai/KrUAGzZsZf++/79Gxdu5fuU9E//YoRN77vlR/9j79AA/zq+75/9usmb522tt/2f9mtOZ/+BvWYj77ja38dAGhC/wAn3fn/AL9PdF+8rL/31Qn8CxKz0ff2blVH/wBv5KAGfLsf+P8AvUfN/D/8RQ+/d83/ANhTd6/eX59n8GygCVNr/wCxvodG2J/c/v0xPk/u73/jp7/7y/7/APBQAz5t/wAqs9Gxt/71l+f+589EyN/Ey/N/cpqf3drbKAHfN95vuf71Rf31++j/AMFSo6v8i/J/v1Fs+Z2ZW/4BQAfK/wB5qYP4/wC/U3zJ83/fOxqY/wDAu9f9+gBj7f4m/wDHaNkrp8v3Wp+z50+7UVz+5R9u3etAGfCi3OqSsu5PK+RUf7lbSbk+63+86L92ud0FIpmlk2/feuge8iS6S23f6Qy71T+Pb/lqAGNJvnuDukb5If4t3eX+D+H69+n8NFALfaLh+m5YufK2Z5k/j/i/3f4f+BUUAa8v3ovn2fu1qT+D+5Va4m2T26/9M1q3/B97+GgDKufkX+5WfbQ733VbuX30yFFd6ALFM37G+apnfZ83/jlUX2vL/wCyUAaabv7qp/sUIm/5V+R92+mQuu5GVae/3/4X3UAS72/iX/x6n7N6/K/+7vqL/Z/jp38PzNvoArv/AHW+T/bqxvVF203Z8yf+yVN/F/8AEUAQ7P4vvp/t/cp2xd+5NtHy7/u/990/Z8/3/noAY7t95k+b/e30I+xX3fx010V22t/wKjfv+agCG5h/2N7t92ud1VNkv3l81a6W5RfvMv8A49WFqUPybl/8c+/QBUtnbb8vzp/c/jq3v8n+H/gD/PVGz+Rvm/8A260/mT733P8AYoA4zVUab4m6Ev33WJn8mvQ32vK+1dledTbpvjJp+3bsis2f73+5XpDuz/w/PQAz5U+7/wAC3/fp7/3ty/8AA/loR/k+X5/79O/uMv31/v0AN+Xf/wChPTn+58u1P9vb9yj7nzNtejZvdNv3P9ugCrebUidd33f46qWb+d8u5n/2EqW/mb7u3/gdFnuSJGX7lAFtNqbF+5/6BTHdX/h2f3XqK5vINNieedlhi++2+uK8VfGPwr4SntItX1WCze6XfAjq7+an+xQB3Hyp975E/wBimb9/zN9z+/XCeM/i94c8AS2UWs3U+mvfrvtvtED/AL2qWq/HXw9pUt2s888L2So8/wC6f5VagD0W2dvNl83bDCv3fm+9Vjf8n7rbsb5/nrj/AAx8RdP8TwRXmn+Y8T/Ovy/erb1LW/7Kt3le2lRPvtQBp/unf7v+781MT5/+WrV514V+NmleLfGsvheztrlL2Jd+91REru/tMv8Azy+agDQ3s6/eqF3X73/odcpf+Nv7NunjlibenyfeqbQfGf8AbesvYtFsfbv37vvUAdL8vyMqslPdF/2v+B05Pkfb8r/7dCJ825V2P/6FQBFsX5fm3u//AACqOsO0Ng8W75q0URk/hVN9Y/iH78UG7+LfQAzRIWhXbt/4A9dBs3tuVayrCH7Mn3WStjZv+Vm2UAVFKfbLna7M+yLds3Z6ydccflRUkTmO4uFb5QEiwPtXlf3/AOH/ANm/i/4DRQBFrU32a8tX/wCmK1rW0yzRbv8AZrK8WWzOkUqffWKmaDeb12rQBEk372Xd/A38dW7b/gPyf36z7b/j8u12/cb+OtCH5Dtf/vugB1y+xdq7f9r/AG6qp8ku5W2f7/36deTb321Enz7P3X3aANj/AJZbvmShPufeX56r7/3Sf521Kjts+ZW/+LoAmT7j7W2U5H/4HtqJ/wCD/wBD20/5vN3NQAbN7bt33ql+/wD3qiTb97dvf+5Uv36AD7nyttd3p2xvvL5e/wDi+al+XZ93f/7LR/u/Oi/36AGOPl2szPu/h/gqH7mxfuf7FTTfOn8SP/sUxNv+09ADZtvyfL/vOlY9/DvR9q/J/FWrvba+3d/uPVK5Rdm7+5/BQBzkP7mXbt2J/t1sJt2ov33/ANisx9yT/wDxFaFt86fKrI6/eSgDkNH2zfFq9+8jxWqfw16O+zftba/8a1514STf8UvEEv3NsESb3/4HXoe9fN+ZW2f7dADgzSjdIzN/tp81N+5827Z/d2U7eqfM23/fpv8As7l20AO2fxbd9D7XTd/4+lEL/f8A9Ynzfx/x0TP8nzM1AGVefPOm1d7/ANzbViHdDvaon3PebdrbNv8A3zVp9qJt+Xe3yf7FAHjXxv8AEl5o+o6VE155On3UUvm/Lv8A4K8P8W+IVufih8H9VvND1DVdPRWeW3hgZ9vz/I+z+7/FXrH7UqNYf8I1fbf9VOyMm3725K4//hKpZtS+E8q2d2/kLsn/AHDfuv4PnoA6P9uS9/tX4a6NHpekX2q3f26KeK4t4/8Aj1/3m/8AZa+d/HyeLLDVPEt5c6DfJZS6TE87yr/uf/EV9QftD+IbO5+H13bWztNd+fE629vE7O/z/wByuE8f6lc+PNE1uz0rSNQvHl0CKL5IG2eb8/yf71AB+zBf+JZvBelan/YbTaf5WxYvNXeyq717RrD65qvh/ULGz0qeG4uG3r9unV0X/Y+WvMv2eNbvvAfwCRtc0jUNNTTmledHi3vEm/7+ytjw9+054V8SeJdM0ixW7vLi9l2RfuNibv8AgVAHhnwo/wCEj0H9rF7G8tonlW1ZGiSf5F/dJ/HX2HbTa55su5YkTd8v72vn9/BnjGH9rl9eg0Pfoixfvbh5UT/ll/BXoV/+0DplnreoWcumXvm2sro3yp/8XQBsax4S17Vb2Wf/AEJEf7v71/8A4ipvB/hLV9K8RxXl9PafZEXZ5MO/fXLp+0VYzNti0y+T/vlP/Z63fh18Tm8f6vd2y2LWcUH8fm76APU32v8AJ/B/fp3yv8u7Yi/x1FDN9xd3yVY2b/lXd/uUAM2N8lYUz+dqT/Kr7PkrddNifeV1/wBis223P96gCxD/ALLL/uVpbP4fvp/vfPWbDt3fMrb/APYatJ/n+Xds3UAVrOBzPcFt33Iv9VHgfx/x/wAX+7/D/wACoqJ1eO5ugmGk2xfd83zNuZcbtvH5fjxtooA09Vg+0xIv/TKuV0eZrbUnib5K7C8+/F95/l+4lcvrFt9mvUni+5QBFZ/8hm93K2zd/HWw/wAkH+3XOaVeLc69e7fufJXR6lN9j0i7lZV+SL79AGP539qy7l3bEqXyf3qfe2J/tVU8Kp53h63n3fPL8/3a1oU/hZfnoAdeJ5zoq/J/vtV7YsMWz5kf/eqpDtd9v3HqxvXb8zK9AAiL/BLI9WPJbY6+bs/2KrpM7r/qv++Kt/L5X3v++FoAZZ20qRPu+/8A39tWIXl3feX/AL5pkKb4vm/4D81WE83+GgCLfL521oKem3d91k/2HpH+Rv7jU9Pv/dVH/vf3qAGb2+8q/J/fqLZ8z/3KmZN/zffb+KmbFdf/AGd6AIk/jZtv/wARVd4fJ3tE2/b97fVpEVH3Ju/3/wCCqrp8z/KqUAc/fp/pn7rb/wADq1Z/Js3bt61Xv9r3Xy/+hVYh+RE+WgDl/AyLN438UStu+8qfP/uV115rC20qLtb/AGn/AIFrgdKhnS88Z3MDS/aFbeqJ/uVU+EvjO81XwbrWueI5dlwt80UH2jbEmxdmxN9AHqP2yNJXg81XdP4NtSpNvi+78lc5qt5PqVvp9zpjKkrr8zv8/wD4+tTaJZ61Zy7tQvILnf8AwQrsegDqEdvlZtvy/wCzVG8fZv2rsq86fK7M2/8A3Pv1k3O550+Zf9nfQA+2h/ib7/8A441aDpsi2t871XhRf729f4kSrD7Xf5V2JQB5P8ddNkfQdEvtrPFYajFLLs/u7/n/APQqLbx5oLunlTq9eoTWa3Py7VdH/gql/YNiif8AHnGn/AaAPnzx54209/EKSwRT3KeV9+3iarvw68ZwQ6pdtPY3aRPF8qPbOiPXvH9lW1t/ywjRG/uVMmmxJ92JU/u0AeKeKvFsupfDTxbZ2ekXz3FxA6QRfZWTzX/2K+T/AIS+A/G2g/EPw5qFz4O1RLS3ukeV3X50Wv0YhsF82X+Pc2/Y6/coSwttj/KqPQB51eeJ7mHxW88Wg6g9o/8Ay28r7tfO/jDwZ421XxlqtzY+GLv7PPO8qu8qpur7Q+wfxfcT+46/fpiWa/8APLZ/doA+Gv8AhBvH6Oir4anR/wDrqtex/s/eDPHGieI7i81zT7azsp1X50n+f/vivoL7HB5qfLsf++9SpDEn3f8Ax/7lADdjQyv5W59/+zTv4UfdT5oV/h+//f3Ufc+82xG/uL96gCvebYbV3X/Wt/Btqum6G3Tb8n+5T7xFd03LUOzzm/uIn9+gASbZOnlfuX/v7a2N/wAmxv4/9quatrlptWRfubf7ldX838P3P9ugCigdLm4Ub8BIut35f9/+H/2b+L/gNFTQq32m4zuVNkW35P8Af/j7/Tt1/iooAu3n8Lf9MvuVlaxCtzpsv99fn/3K0rx2R4vl/wCWVUrxG2fL/EtAHBeDLlptSvW81d+7+Otr4hX7Wfg+9dVXft2V578KLmf/AIS3xLbT7f3U/wAqO3z10Hxg1L/iUWViq/PdTomygDrfD1sqeHtPXazv5S/7FSvuRtrNsq9bJssreBvnRFT/AH6rzfPLtWL7vyUAOtn3/wB6rbuuxNn8NVbNP3vzbtn+xUszq6uytQA6J/O+7uq2kyom5vneq9t86IzL/u0+Z1/2f+B0AWofn+78iVb/ANlvvf7dZ9m6v/u/71aCfd+9v/3FoAPmf5Vpm/8AhX7lPf723f8AN/FR8qN/f/2NtADPvoitto++nzU3Z/F/B/cpyOvz/KuygCJE+R2/gqlc/d+Zvuf360Nn7p2b5P8AbrPuUZ13earxUAYk255fmXf81XUTY/8AD5X99Kq/8t9v8FXU3+ajbVf+9sX5KAOU+Hu2817xWrRb/wB/sZP+AU/UvhjFNby2NtctDpVw2+W0dd6VX+GLo/ivxbt+/wCenybfkf5K9A8lXT5mZHoAzNE0eLR7C3sV27EX5fJrWT5P9v8A4DQm3ytm5f8Acp0PyKm5V+b/AGaAIpn2ferKmTZL8rb91aVyjPF/C/8AsP8Afqkm3/K0AW4YVTZ8rJvWnb1dnVZfnSizTYm5l3/+gVS0d1e4vZYv+euz56ANDYyRfe+SmpCyfxVP8r/MzfP/ALtN8td33vn/AL/8FAFS8SV2TdLs3/ep/kr93d/D/vpUrov3fm/4H9ynumxfvLs/uJ9+gCvbQr/s/wDA6JkXfu/9AqWFP+WsG3Z/f3U5/ufNt3tQBV8ldm6KX/gD/fo2K+z72+rGzZ8rbfm/jSonh3xJuXYn+f46ADe21P3Xyf7tO2N97+D/AG6VH2fMrNspN+yXb9//AHKAGum/5vlT/Y2/cpj7k+ZW2f7DrUroqPt2/f8A9qq823ZtagCrNthfb993+7VK/drCD+5K/wDAnz1P8vlPLK2xE+7vrKm3X96kvlbE/h2UAXfDds01w8v3/wDb3V1bw/JWPo8Kwyuyqu9vvPW2ifP8qr/31QBlESPqN0IhiQRxb1j3ZHMnXHH5UVYQO99OgkkIWOP7suP738H8P1/i/wCA0UATXR2tF/1zWo327trVpPZ79nzfdXbUX2H5vm+egDyL+zYtH+JOoTwfIl1Ejt81cp4z8Q2d58SNHgvLlYbK1/es8v3N9ex3/gmS78SpqCy/ufK2bKzr34MaFql41zeQtNK53M+6gDLufip4eT/l+V/9tFeq8PxL0i/R2gaX/f8AKetK5+BegXIwqSp/uSfLVX/hTUWnN/obb/8AgVAFi28eaY8XzebsT/lt5D7P++62LPXrHWERra5gmT/YbfUuieE7mxg8qfZ/v0mp/DbSdVbzZYPJuO1xb/I6/wDfNAGpbTRbN27+GonmV3+Vqw4/C3iDRZR9lvI9Vt1/5ZXa7H/76Wugs7S5vE82VWSX+JJVoAs2e7yPl+dF/wBmrSXKoqfNv3f7NZ/9j3LvuWfyf+uVSrocQX590zfe/fOzUAW97Ov8L/7G6nq+xv8A2esx/C1s77tmxv8AYlamv4bkA/c6hcwH03b1/wDHqANJ/kd2+Z/9ihE//YSslbfWbNlZvs1+v3flXyn21swxMYuF8lv7tADNmxH3f+g1n3MK7dqq3zVsGNn/ANmqj2Gfl3b/AP2WgDmH8rzf4t/8f+zV22+TYqtsqw+iSb3Xe3lNVi20qWHZ82ygDgfhW6P4j8Wqsfz/AGr76N975K9Gf7n3vnX+/wDfrlvA3hm50fVfEE05R4Lq53xbF2/w12P2d6AKn+tb7ux/93bT33p8tTvBI69W3f3G+7TXt5HTa1AGfM/95V3/AN9G+5VLY3moys3z/Pv27K2JLRmbYq7v7z1S/s2V23S7n/8AQ6AHJuff8zb/APd31m+G3+W9+Zt/nttfbW0lpj7qt/8AE1n+G7O5torvz1VHad/+BJQBoO/3Gl+/TP4trfw/3P8A4qrPkrv3K2z/AIDTHtmRUXdvSgBn/LJ13fe/2af9xPm3f79PSHYv8VI1ux/2G/3aAKXzPO/yr/wCpndNvzL86f3KPs3735v++E+SpUtv/HaAIvl27v3n/fPyPTNjfeban+xVh938W7fTPJ/3aAG7N/3mbZ/C+2hE3/d3I/8AD81S/Zm/2nT+5TXRn/3P9ugBjp5KfMvz1n3nlbX+ZXT/AGK0ntmT7r73/uJWVqWmteMjNt+X738FAGJNN9sl+X/j3/8AQqt2EK/dVd6f72z/AMfp32OXf5SRLs/3fnrTS2l+RpVXen9xVoAt2ELJ+6bdv+/86/JVt/kR/wCOKqltCyfM3yP/ALH3Kt/f/wB3+/QBSAP2+dvmMZjj24hUr/F0b/2Xt1/iopiox1K42x8+VHnzN2fvSenH5UUAdBRRRQAUUUUAFFFFABRSd6WgAooooAKKKKAGfx05ulLSfjQAtMp9R7l/75oAWin1G3Py7qAFpi/L9773/oVP/i+7R/47QAn8Pz7aX5mX+5RR/wCO0AFFHyvRx0+agA2Ufx0Uxwr/AHvn/u0APo+b73/jtPplAB/u0n3B/epf4KOn3moAY237336Nvy42/LQHj+bbtqJJGkiWTbs3LuZJf4aAJfl/hah03/dbY9H3/m/8do+/u2/+g0AG3+Fv++qZsRNit96nLuJ+Yf8AAaX5fuqtADM7hz/498tLv/2v++KOg+Vv/Zt1JsX+Fv8AvigCJH3t+6VdlP8AvfeXe393bT9+z/epPuN8vy7v71AERiiRfmXev8Tf3aPlT/d/26m37P7v+/SZXduWRaAIvufxfJ/sVLvbftXb8tN3/wC8if7tOG7dtaP5v726gDKm3C7uPn/hj+9IQP4+g7f16fw0UlzkXUxGeUj6pn+/37/06/xUUAbnfHanbaKKAG9s96P4KKKAH0UUUAFM/joooAfTDwlFFACtQ/SiigBjsdy05o1I6UUUAC80fx0UUANX5l5pn8OO1FFAEkfRqaPnXB5FFFADWPz9BUi9KKKAGhiabO5jT5TRRQBIOjVJRRQBDTlG6Lnn60UUAOEajtTc/PjtRRQA7y13bsc1Cv71cNyKKKAGvKy9DUgTc3JP50UUAJKxG3Bx9KUsVIA6UUUAN/1ciKvA29Kc8KqGYZz65oooAO+O1IPvPRRQBXSVpU+Y5qYfNhjyfeiigCN5Wx1qfaPL6fw0UUAVf7Pt7i482SMO8kaqxPcKTt/9Db86KKKAP//Z"/>
  <p:tag name="MMPROD_10067LOGO" val=""/>
  <p:tag name="MMPROD_TAG_VCONFIG" val="PD94bWwgdmVyc2lvbj0iMS4wIiBlbmNvZGluZz0iVVRGLTgiPz4NCjxjb25maWd1cmF0aW9uPg0KCTxjb2xvcnM+DQoJCTx1aWNvbG9yIG5hbWU9InByaW1hcnkiIHZhbHVlPSIweDZGODQ4OCIvPg0KCQk8dWljb2xvciBuYW1lPSJnbG93IiB2YWx1ZT0iMHgzNUQzMzQiLz4NCgkJPHVpY29sb3IgbmFtZT0idGV4dCIgdmFsdWU9IjB4RkZGRkZGIi8+DQoJCTx1aWNvbG9yIG5hbWU9ImxpZ2h0IiB2YWx1ZT0iMHg0RTVENjAiLz4NCgkJPHVpY29sb3IgbmFtZT0ic2hhZG93IiB2YWx1ZT0iMHgwMDAwMDAiLz4NCgkJPHVpY29sb3IgbmFtZT0iYmFja2dyb3VuZCIgdmFsdWU9IjB4NzI3OTcx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ZmFsc2UiLz4NCgkJPHVpc2hvdyBuYW1lPSJwcmVzZW50ZXJiaW8iIHZhbHVlPSJ0cnVlIi8+DQoJCTx1aXNob3cgbmFtZT0iY29tcGFueWxvZ28iIHZhbHVlPSJ0cnVlIi8+DQoJCTx1aXNob3cgbmFtZT0ic2lkZWJhciIgdmFsdWU9InRydWUiLz4NCgkJPHVpc2hvdyBuYW1lPSJvdXRsaW5lIiB2YWx1ZT0idHJ1ZSIvPg0KCQk8dWlzaG93IG5hbWU9InRodW1ibmFpbCIgdmFsdWU9ImZhbHNlIi8+DQoJCTx1aXNob3cgbmFtZT0ibm90ZXMiIHZhbHVlPSJmYWxzZSIvPg0KCQk8dWlzaG93IG5hbWU9InNlYXJjaCIgdmFsdWU9InRydWUiLz4NCgkJPHVpc2hvdyBuYW1lPSJhdHRhY2htZW50cyIgdmFsdWU9InRydWUiLz4NCgkJPHVpc2hvdyBuYW1lPSJ1dGlscyIgdmFsdWU9InRydWUiLz4NCgkJPHVpc2hvdyBuYW1lPSJ2b2x1bWUiIHZhbHVlPSJ0cnVlIi8+DQoJCTx1aXNob3cgbmFtZT0icGxheWJhciIgdmFsdWU9InRydWUiLz4NCgkJPHVpc2hvdyBuYW1lPSJ0YWxraW5naGVhZCIgdmFsdWU9InRydWUiLz4NCgkJPHVpc2hvdyBuYW1lPSJzaWRlYmFyb25yaWdodCIgdmFsdWU9InRydWUiLz4NCgkJPHVpc2hvdyBuYW1lPSJ2aWV3Y2hhbmdlIiB2YWx1ZT0idHJ1ZSIvPg0KCQk8dWlzaG93IG5hbWU9ImluaXRpYWxkaXNwbGF5bW9kZWlzbm9ybWFsIiB2YWx1ZT0idHJ1ZSIvPg0KCQk8dWlyZXBsYWNlIG5hbWU9ImxvZ28iIHZhbHVlPSIiLz4NCgkJPHVpcmVwbGFjZSBuYW1lPSJiZ2ltYWdlIiB2YWx1ZT0iIi8+DQoJCTx1aXJlcGxhY2UgbmFtZT0iaW5pdGlhbHRhYiIgdmFsdWU9Im91dGxpbmUiLz4NCgk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U2hvdyBzaWRlYmFyIHRvIHBhcnRpY2lwYW50cyIvPg0KCQk8dWl0ZXh0IG5hbWU9IkRPQ1dSQVBfVElUTEUiIHZhbHVlPSJCcmVlemU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TE9BRElORyIgdmFsdWU9IkxhZGVuIi8+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+DQoJCTwhLS0gc3Vic3RpdHV0aW9uOiAlcyA9PSBzZWNvbmRzIHJlbWFpbmluZyAtLT4NCgkJPHVpdGV4dCBuYW1lPSJFTEFQU0VEIiB2YWx1ZT0iUmVzdGRhdWVyOiAlbSBNaW51dGVuICVzIFNla3VuZGVuIi8+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+DQoJCTx1aXRleHQgbmFtZT0iRElWSURFUkJUTl9USVRMRSIgdmFsdWU9InwiLz4NCgkJPHVpdGV4dCBuYW1lPSJDT05UQUNUQlROX1RJVExFIiB2YWx1ZT0iS29udGFrdCIvPg0KCQk8dWl0ZXh0IG5hbWU9IlRBQl9PVVRMSU5FIiB2YWx1ZT0iU3RydWt0dXIiLz4NCgkJPHVpdGV4dCBuYW1lPSJUQUJfVEhVTUIiIHZhbHVlPSJNaW5pYXR1ciIvPg0KCQk8dWl0ZXh0IG5hbWU9IlRBQl9OT1RFUyIgdmFsdWU9Ik5vdGl6ZW4iLz4NCgkJPHVpdGV4dCBuYW1lPSJUQUJfU0VBUkNIIiB2YWx1ZT0iU3VjaGVuIi8+DQoJCTx1aXRleHQgbmFtZT0iU0xJREVfSEVBRElORyIgdmFsdWU9IkZvbGllbnRpdGVsIi8+DQoJCTx1aXRleHQgbmFtZT0iRFVSQVRJT05fSEVBRElORyIgdmFsdWU9IkRhdWVyIi8+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+DQoJCTx1aXRleHQgbmFtZT0iU0xJREVfTk9URVMiIHZhbHVlPSJGb2xpZW5ub3RpemVu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JEZW4gVGVpbG5laG1lcm4gZGllIFNlaXRlbmxlaXN0ZSBhbnplaWdlbiIvPg0KCQk8dWl0ZXh0IG5hbWU9IkRPQ1dSQVBfVElUTEUiIHZhbHVlPSJCcmVlemU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+DQoJCTwhLS0gc3Vic3RpdHV0aW9uOiAlbiA9PSBzbGlkZSBudW1iZXIgLS0+DQoJCTx1aXRleHQgbmFtZT0iVU5OQU1FRFNMSURFVElUTEUiIHZhbHVlPSLguKvguLHguKfguILguYnguK3guJfguLXguYggJW4iLz4NCgkJPCEtLSBzdWJzdGl0dXRpb246ICVuID09IHNsaWRlIG51bWJlciAtLT4NCgkJPCEtLSBzdWJzdGl0dXRpb246ICV0ID09IHRvdGFsIHNsaWRlIGNvdW50IC0tPg0KCQk8dWl0ZXh0IG5hbWU9IlNDUlVCQkFSU1RBVFVTX1NMSURFSU5GTyIgdmFsdWU9IuC4q+C4seC4p+C4guC5ieC4rSAlbiAvICV0IHwgIi8+DQoJCTx1aXRleHQgbmFtZT0iU0NSVUJCQVJTVEFUVVNfU1RPUFBFRCIgdmFsdWU9IuC4q+C4ouC4uOC4lOC4muC4o+C4o+C4ouC4suC4oiIvPg0KCQk8dWl0ZXh0IG5hbWU9IlNDUlVCQkFSU1RBVFVTX1BMQVlJTkciIHZhbHVlPSLguIHguLPguKXguLHguIfguJrguKPguKPguKLguLLguKIiLz4NCgkJPHVpdGV4dCBuYW1lPSJTQ1JVQkJBUlNUQVRVU19OT0FVRElPIiB2YWx1ZT0i4LmE4Lih4LmI4Lih4Li14LmA4Liq4Li14Lii4LiHIi8+DQoJCTx1aXRleHQgbmFtZT0iU0NSVUJCQVJTVEFUVVNfTE9BRElORyIgdmFsdWU9IuC4geC4s+C4peC4seC4h+C5guC4q+C4peC4lCIvPg0KCQk8dWl0ZXh0IG5hbWU9IlNDUlVCQkFSU1RBVFVTX0JVRkZFUklORyIgdmFsdWU9IuC4geC4s+C4peC4seC4h+C4reC5iOC4suC4mSIvPg0KCQk8dWl0ZXh0IG5hbWU9IlNDUlVCQkFSU1RBVFVTX1FVRVNUSU9OIiB2YWx1ZT0i4LiB4Lij4Li44LiT4Liy4LiV4Lit4Lia4LiE4Liz4LiW4Liy4LihIi8+DQoJCTx1aXRleHQgbmFtZT0iU0NSVUJCQVJTVEFUVVNfUkVWSUVXUVVJWiIgdmFsdWU9IuC4l+C4muC4l+C4p+C4meC4hOC4s+C4luC4suC4oSIvPg0KCQk8IS0tIHN1YnN0aXR1dGlvbjogJW0gPT0gbWludXRlcyByZW1haW5pbmcgLS0+DQoJCTwhLS0gc3Vic3RpdHV0aW9uOiAlcyA9PSBzZWNvbmRzIHJlbWFpbmluZyAtLT4NCgkJPHVpdGV4dCBuYW1lPSJFTEFQU0VEIiB2YWx1ZT0iJW0g4LiZ4Liy4LiX4Li1ICVzIOC4p+C4tOC4meC4suC4l+C4tSIvPg0KCQk8dWl0ZXh0IG5hbWU9Ik5PVEZPVU5EIiB2YWx1ZT0i4LmE4Lih4LmI4Lie4LiaIi8+DQoJCTx1aXRleHQgbmFtZT0iQVRUQUNITUVOVFMiIHZhbHVlPSLguYDguK3guIHguKrguLLguKPguYHguJnguJoiLz4NCgkJPCEtLSBzdWJzdGl0dXRpb246ICVwID09IGN1cnJlbnQgc3BlYWtlcidzIHRpdGxlIC0tPg0KCQk8dWl0ZXh0IG5hbWU9IkJJT1dJTl9USVRMRSIgdmFsdWU9IuC4m+C4o+C4sOC4p+C4seC4leC4tCA6ICVwIi8+DQoJCTx1aXRleHQgbmFtZT0iQklPQlROX1RJVExFIiB2YWx1ZT0i4Lib4Lij4Liw4Lin4Lix4LiV4Li0IDoiLz4NCgkJPHVpdGV4dCBuYW1lPSJESVZJREVSQlROX1RJVExFIiB2YWx1ZT0ifCIvPg0KCQk8dWl0ZXh0IG5hbWU9IkNPTlRBQ1RCVE5fVElUTEUiIHZhbHVlPSLguJfguLXguYjguJXguLTguJTguJXguYjguK0iLz4NCgkJPHVpdGV4dCBuYW1lPSJUQUJfT1VUTElORSIgdmFsdWU9IuC4o+C4suC4ouC4geC4suC4o+C4q+C4seC4p+C4guC5ieC4rSIvPg0KCQk8dWl0ZXh0IG5hbWU9IlRBQl9USFVNQiIgdmFsdWU9IuC4oOC4suC4nuC4guC4meC4suC4lOC4ouC5iOC4rSIvPg0KCQk8dWl0ZXh0IG5hbWU9IlRBQl9OT1RFUyIgdmFsdWU9IuC4hOC4s+C4reC4mOC4tOC4muC4suC4oiIvPg0KCQk8dWl0ZXh0IG5hbWU9IlRBQl9TRUFSQ0giIHZhbHVlPSLguITguYnguJkiLz4NCgkJPHVpdGV4dCBuYW1lPSJTTElERV9IRUFESU5HIiB2YWx1ZT0i4Lir4Lix4Lin4LiC4LmJ4LitIi8+DQoJCTx1aXRleHQgbmFtZT0iRFVSQVRJT05fSEVBRElORyIgdmFsdWU9IuC5gOC4p+C4peC4siIvPg0KCQk8dWl0ZXh0IG5hbWU9IlNFQVJDSF9IRUFESU5HIiB2YWx1ZT0i4LiE4LmJ4LiZ4LiC4LmJ4Lit4LiE4Lin4Liy4LihIi8+DQoJCTx1aXRleHQgbmFtZT0iVEhVTUJfSEVBRElORyIgdmFsdWU9IuC4q+C4seC4p+C4guC5ieC4rSIvPg0KCQk8dWl0ZXh0IG5hbWU9IlRIVU1CX0lORk8iIHZhbHVlPSLguKvguLHguKfguILguYnguK0v4LmA4Lin4Lil4LiyIi8+DQoJCTx1aXRleHQgbmFtZT0iQVRUQUNITkFNRV9IRUFESU5HIiB2YWx1ZT0i4LiK4Li34LmI4Lit4LmB4Lif4LmJ4LihIi8+DQoJCTx1aXRleHQgbmFtZT0iQVRUQUNIU0laRV9IRUFESU5HIiB2YWx1ZT0i4LiC4LiZ4Liy4LiU4LmB4Lif4LmJ4LihIi8+DQoJCTx1aXRleHQgbmFtZT0iU0xJREVfTk9URVMiIHZhbHVlPSLguITguLPguK3guJjguLTguJrguLLguKI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uC4iuC4t+C5iOC4reC4q+C4seC4p+C4guC5ieC4rSIvPg0KCQk8dWl0ZXh0IG5hbWU9IkRPQ1dSQVBfVElUTEUiIHZhbHVlPSLguYDguK3guIHguKrguLLguKPguYHguJnguJrguILguK3guIcgQnJlZXplIi8+DQoJCTx1aXRleHQgbmFtZT0iRE9DV1JBUF9NU0ciIHZhbHVlPSLguJrguLHguJnguJfguLbguIEiLz4NCgkJPHVpdGV4dCBuYW1lPSJET0NXUkFQX1BST01QVCIgdmFsdWU9IuC4hOC4peC4tOC4geC5gOC4nuC4t+C5iOC4reC4lOC4suC4p+C4meC5jOC5guC4q+C4peC4lCIvPg0KCTwvbGFuZ3VhZ2U+DQoJPGxhbmd1YWdlIGlkPSJqYS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w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SB1aXRleHQgLS0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0xPQURJTkciIHZhbHVlPSLjg63jg7zjg4nkuK0iLz4NCgkJPHVpdGV4dCBuYW1lPSJTQ1JVQkJBUlNUQVRVU19CVUZGRVJJTkciIHZhbHVlPSLjg5Djg4Pjg5XjgqHkuK0iLz4NCgkJPHVpdGV4dCBuYW1lPSJTQ1JVQkJBUlNUQVRVU19RVUVTVElPTiIgdmFsdWU9IuizquWVj+OBq+etlOOBiOOBpuS4i+OBleOBhCIvPg0KCQk8dWl0ZXh0IG5hbWU9IlNDUlVCQkFSU1RBVFVTX1JFVklFV1FVSVoiIHZhbHVlPSLjgq/jgqTjgrrjgpLjg6zjg5Pjg6Xjg7zjgZfjgabjgYTjgb7jgZkiLz4NCgkJPCEtLSBzdWJzdGl0dXRpb246ICVtID09IG1pbnV0ZXMgcmVtYWluaW5nIC0tPg0KCQk8IS0tIHN1YnN0aXR1dGlvbjogJXMgPT0gc2Vjb25kcyByZW1haW5pbmcgLS0+DQoJCTx1aXRleHQgbmFtZT0iRUxBUFNFRCIgdmFsdWU9Iuaui+OCiiA6ICVtIOWIhiAlcyDnp5IiLz4NCgkJPHVpdGV4dCBuYW1lPSJOT1RGT1VORCIgdmFsdWU9IuS9leOCguimi+OBpOOBi+OCiuOBvuOBm+OCkyIvPg0KCQk8dWl0ZXh0IG5hbWU9IkFUVEFDSE1FTlRTIiB2YWx1ZT0i5re75LuYIi8+DQoJCTwhLS0gc3Vic3RpdHV0aW9uOiAlcCA9PSBjdXJyZW50IHNwZWFrZXIncyB0aXRsZSAtLT4NCgkJPHVpdGV4dCBuYW1lPSJCSU9XSU5fVElUTEUiIHZhbHVlPSLntYzmrbQgOiAlcCIvPg0KCQk8dWl0ZXh0IG5hbWU9IkJJT0JUTl9USVRMRSIgdmFsdWU9Iue1jOattCIvPg0KCQk8dWl0ZXh0IG5hbWU9IkRJVklERVJCVE5fVElUTEUiIHZhbHVlPSJ8Ii8+DQoJCTx1aXRleHQgbmFtZT0iQ09OVEFDVEJUTl9USVRMRSIgdmFsdWU9IuOBiuWVj+OBhOWQiOOCj+OBmy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LjgrXjgqTjg4njg5Djg7zjgpLlj4LliqDogIXjgavopovjgZvjgosiLz4NCgkJPHVpdGV4dCBuYW1lPSJET0NXUkFQX1RJVExFIiB2YWx1ZT0iQnJlZXplIOa3u+S7mOODleOCoeOCpOODqyIvPg0KCQk8dWl0ZXh0IG5hbWU9IkRPQ1dSQVBfTVNHIiB2YWx1ZT0i44Oe44Kk44Kz44Oz44OU44Ol44O844K/44Gr5L+d5a2YIi8+DQoJCTx1aXRleHQgbmFtZT0iRE9DV1JBUF9QUk9NUFQiIHZhbHVlPSLjgq/jg6rjg4Pjgq/jgZfjgabjg4Djgqbjg7Pjg63jg7zjg4k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S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S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0gdWl0ZXh0IC0tPg0KCQk8IS0tIHN1YnN0aXR1dGlvbjogJW4gPT0gc2xpZGUgbnVtYmVyIC0tPg0KCQk8dWl0ZXh0IG5hbWU9IlVOTkFNRURTTElERVRJVExFIiB2YWx1ZT0i7Iqs65287J2065OcICVuIi8+DQoJCTwhLS0gc3Vic3RpdHV0aW9uOiAlbiA9PSBzbGlkZSBudW1iZXIgLS0+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+DQoJCTx1aXRleHQgbmFtZT0iU0NSVUJCQVJTVEFUVVNfTk9BVURJTyIgdmFsdWU9IuyYpOuUlOyYpCDsl4bsnYwiLz4NCgkJPHVpdGV4dCBuYW1lPSJTQ1JVQkJBUlNUQVRVU19MT0FESU5HIiB2YWx1ZT0i66Gc65SpIi8+DQoJCTx1aXRleHQgbmFtZT0iU0NSVUJCQVJTVEFUVVNfQlVGRkVSSU5HIiB2YWx1ZT0i67KE7Y2866eBIi8+DQoJCTx1aXRleHQgbmFtZT0iU0NSVUJCQVJTVEFUVVNfUVVFU1RJT04iIHZhbHVlPSLsp4jrrLjsl5Ag64u17ZWY6riwIi8+DQoJCTx1aXRleHQgbmFtZT0iU0NSVUJCQVJTVEFUVVNfUkVWSUVXUVVJWiIgdmFsdWU9IuyniOusuCDri6Tsi5zrs7TquLAiLz4NCgkJPCEtLSBzdWJzdGl0dXRpb246ICVtID09IG1pbnV0ZXMgcmVtYWluaW5nIC0tPg0KCQk8IS0tIHN1YnN0aXR1dGlvbjogJXMgPT0gc2Vjb25kcyByZW1haW5pbmcgLS0+DQoJCTx1aXRleHQgbmFtZT0iRUxBUFNFRCIgdmFsdWU9IiVt67aEICVz7LSIIOuCqOydjCIvPg0KCQk8dWl0ZXh0IG5hbWU9Ik5PVEZPVU5EIiB2YWx1ZT0i7JeG7J2MIi8+DQoJCTx1aXRleHQgbmFtZT0iQVRUQUNITUVOVFMiIHZhbHVlPSLssqjrtoAg7YyM7J28Ii8+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+DQoJCTx1aXRleHQgbmFtZT0iVEhVTUJfSEVBRElORyIgdmFsdWU9IuyKrOudvOydtOuTnCIvPg0KCQk8dWl0ZXh0IG5hbWU9IlRIVU1CX0lORk8iIHZhbHVlPSLsoJzrqqkv7J6s7IOd7Iuc6rCEIi8+DQoJCTx1aXRleHQgbmFtZT0iQVRUQUNITkFNRV9IRUFESU5HIiB2YWx1ZT0i7YyM7J28IOydtOumhCIvPg0KCQk8dWl0ZXh0IG5hbWU9IkFUVEFDSFNJWkVfSEVBRElORyIgdmFsdWU9Iu2BrOq4sCIvPg0KCQk8dWl0ZXh0IG5hbWU9IlNMSURFX05PVEVTIiB2YWx1ZT0i7Iqs65287J2065OcIOuFuO2KuC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7LC47Jes7J6Q7JeQ6rKMIOyEuOuhnCDrp4nrjIAg67O07J206riwIi8+DQoJCTx1aXRleHQgbmFtZT0iRE9DV1JBUF9USVRMRSIgdmFsdWU9IkJyZWV6ZSDtjIzsnbwg7LKo67aAIi8+DQoJCTx1aXRleHQgbmFtZT0iRE9DV1JBUF9NU0ciIHZhbHVlPSLrgrQg7Lu07ZOo7YSw7JeQIOyggOyepSIvPg0KCQk8dWl0ZXh0IG5hbWU9IkRPQ1dSQVBfUFJPTVBUIiB2YWx1ZT0i7YG066at7ZWY7JesIOuLpOyatOuhnOuTnCIvPg0KCTwvbGFuZ3VhZ2U+DQo8L2NvbmZpZ3VyYXRpb24+DQo="/>
  <p:tag name="MMPROD_UIDATA" val="&lt;database version=&quot;6.0&quot;&gt;&lt;object type=&quot;1&quot; unique_id=&quot;10001&quot;&gt;&lt;property id=&quot;20141&quot; value=&quot;รายการ&quot;/&gt;&lt;property id=&quot;20144&quot; value=&quot;1&quot;/&gt;&lt;property id=&quot;20146&quot; value=&quot;0&quot;/&gt;&lt;property id=&quot;20147&quot; value=&quot;0&quot;/&gt;&lt;property id=&quot;20148&quot; value=&quot;5&quot;/&gt;&lt;property id=&quot;20180&quot; value=&quot;1&quot;/&gt;&lt;property id=&quot;20181&quot; value=&quot;1&quot;/&gt;&lt;property id=&quot;20191&quot; value=&quot;Chula&quot;/&gt;&lt;property id=&quot;20192&quot; value=&quot;lms2.it.chula.ac.th&quot;/&gt;&lt;property id=&quot;20193&quot; value=&quot;0&quot;/&gt;&lt;property id=&quot;20224&quot; value=&quot;C:\Documents and Settings\spj\My Documents\My Breeze Presentations\06-list&quot;/&gt;&lt;property id=&quot;20250&quot; value=&quot;0&quot;/&gt;&lt;property id=&quot;20251&quot; value=&quot;1&quot;/&gt;&lt;property id=&quot;20259&quot; value=&quot;0&quot;/&gt;&lt;object type=&quot;4&quot; unique_id=&quot;10002&quot;&gt;&lt;object type=&quot;5&quot; unique_id=&quot;10067&quot;&gt;&lt;property id=&quot;20149&quot; value=&quot;สมชาย ประสิทธิ์จูตระกูล&quot;/&gt;&lt;property id=&quot;20150&quot; value=&quot;รองศาสตราจารย์&quot;/&gt;&lt;property id=&quot;20151&quot; value=&quot;somchai2.jpg&quot;/&gt;&lt;property id=&quot;20153&quot; value=&quot;somchaip@chula.ac.th&quot;/&gt;&lt;property id=&quot;20155&quot; value=&quot;วศ.บ. วิศวกรรมคอมพิวเตอร์ จุฬาฯ (เกียรตินิยมอันดับหนึ่ง เหรียญทอง)&amp;#x0D;&amp;#x0A;Ph.D. Computer Science, Univ. of Illinois at Urbana-Champaign, USA.&amp;#x0D;&amp;#x0A;ภาควิชาวิศวกรรมคอมพิวเตอร์&amp;#x0D;&amp;#x0A;คณะวิศวกรรรมศาสตร์&amp;#x0D;&amp;#x0A;จุฬาลงกรณ์มหาวิทยาลัย&amp;#x0D;&amp;#x0A;&quot;/&gt;&lt;/object&gt;&lt;/object&gt;&lt;object type=&quot;2&quot; unique_id=&quot;10003&quot;&gt;&lt;object type=&quot;3&quot; unique_id=&quot;10004&quot;&gt;&lt;property id=&quot;20148&quot; value=&quot;5&quot;/&gt;&lt;property id=&quot;20300&quot; value=&quot;Slide 1 - &amp;quot;รายการ&amp;#x0D;&amp;#x0A;(ArrayList &amp;amp; LinkedList)&amp;quot;&quot;/&gt;&lt;property id=&quot;20303&quot; value=&quot;สมชาย ประสิทธิ์จูตระกูล&quot;/&gt;&lt;property id=&quot;20307&quot; value=&quot;530&quot;/&gt;&lt;property id=&quot;20309&quot; value=&quot;10067&quot;/&gt;&lt;/object&gt;&lt;object type=&quot;3&quot; unique_id=&quot;10005&quot;&gt;&lt;property id=&quot;20148&quot; value=&quot;5&quot;/&gt;&lt;property id=&quot;20300&quot; value=&quot;Slide 3 - &amp;quot;รายการ (List)&amp;quot;&quot;/&gt;&lt;property id=&quot;20303&quot; value=&quot;สมชาย ประสิทธิ์จูตระกูล&quot;/&gt;&lt;property id=&quot;20307&quot; value=&quot;570&quot;/&gt;&lt;property id=&quot;20309&quot; value=&quot;10067&quot;/&gt;&lt;/object&gt;&lt;object type=&quot;3&quot; unique_id=&quot;10006&quot;&gt;&lt;property id=&quot;20148&quot; value=&quot;5&quot;/&gt;&lt;property id=&quot;20300&quot; value=&quot;Slide 4 - &amp;quot;ตัวอย่างรายการ&amp;quot;&quot;/&gt;&lt;property id=&quot;20303&quot; value=&quot;สมชาย ประสิทธิ์จูตระกูล&quot;/&gt;&lt;property id=&quot;20307&quot; value=&quot;594&quot;/&gt;&lt;property id=&quot;20309&quot; value=&quot;10067&quot;/&gt;&lt;/object&gt;&lt;object type=&quot;3&quot; unique_id=&quot;10007&quot;&gt;&lt;property id=&quot;20148&quot; value=&quot;5&quot;/&gt;&lt;property id=&quot;20300&quot; value=&quot;Slide 5 - &amp;quot;ตัวอย่างการใช้งาน&amp;quot;&quot;/&gt;&lt;property id=&quot;20303&quot; value=&quot;สมชาย ประสิทธิ์จูตระกูล&quot;/&gt;&lt;property id=&quot;20307&quot; value=&quot;597&quot;/&gt;&lt;property id=&quot;20309&quot; value=&quot;10067&quot;/&gt;&lt;/object&gt;&lt;object type=&quot;3&quot; unique_id=&quot;10008&quot;&gt;&lt;property id=&quot;20148&quot; value=&quot;5&quot;/&gt;&lt;property id=&quot;20300&quot; value=&quot;Slide 6 - &amp;quot;การสร้างรายการด้วยอาเรย์&amp;quot;&quot;/&gt;&lt;property id=&quot;20303&quot; value=&quot;สมชาย ประสิทธิ์จูตระกูล&quot;/&gt;&lt;property id=&quot;20307&quot; value=&quot;598&quot;/&gt;&lt;property id=&quot;20309&quot; value=&quot;10067&quot;/&gt;&lt;/object&gt;&lt;object type=&quot;3&quot; unique_id=&quot;10009&quot;&gt;&lt;property id=&quot;20148&quot; value=&quot;5&quot;/&gt;&lt;property id=&quot;20300&quot; value=&quot;Slide 7 - &amp;quot;ArrayList : เมท็อดของ Collection&amp;quot;&quot;/&gt;&lt;property id=&quot;20303&quot; value=&quot;สมชาย ประสิทธิ์จูตระกูล&quot;/&gt;&lt;property id=&quot;20307&quot; value=&quot;589&quot;/&gt;&lt;property id=&quot;20309&quot; value=&quot;10067&quot;/&gt;&lt;/object&gt;&lt;object type=&quot;3&quot; unique_id=&quot;10010&quot;&gt;&lt;property id=&quot;20148&quot; value=&quot;5&quot;/&gt;&lt;property id=&quot;20300&quot; value=&quot;Slide 8 - &amp;quot;indexOf, get, set&amp;quot;&quot;/&gt;&lt;property id=&quot;20303&quot; value=&quot;สมชาย ประสิทธิ์จูตระกูล&quot;/&gt;&lt;property id=&quot;20307&quot; value=&quot;601&quot;/&gt;&lt;property id=&quot;20309&quot; value=&quot;10067&quot;/&gt;&lt;/object&gt;&lt;object type=&quot;3&quot; unique_id=&quot;10011&quot;&gt;&lt;property id=&quot;20148&quot; value=&quot;5&quot;/&gt;&lt;property id=&quot;20300&quot; value=&quot;Slide 9 - &amp;quot;add(index, e)&amp;quot;&quot;/&gt;&lt;property id=&quot;20303&quot; value=&quot;สมชาย ประสิทธิ์จูตระกูล&quot;/&gt;&lt;property id=&quot;20307&quot; value=&quot;599&quot;/&gt;&lt;property id=&quot;20309&quot; value=&quot;10067&quot;/&gt;&lt;/object&gt;&lt;object type=&quot;3&quot; unique_id=&quot;10012&quot;&gt;&lt;property id=&quot;20148&quot; value=&quot;5&quot;/&gt;&lt;property id=&quot;20300&quot; value=&quot;Slide 10 - &amp;quot;remove(index)&amp;quot;&quot;/&gt;&lt;property id=&quot;20303&quot; value=&quot;สมชาย ประสิทธิ์จูตระกูล&quot;/&gt;&lt;property id=&quot;20307&quot; value=&quot;600&quot;/&gt;&lt;property id=&quot;20309&quot; value=&quot;10067&quot;/&gt;&lt;/object&gt;&lt;object type=&quot;3&quot; unique_id=&quot;10013&quot;&gt;&lt;property id=&quot;20148&quot; value=&quot;5&quot;/&gt;&lt;property id=&quot;20300&quot; value=&quot;Slide 11 - &amp;quot;index ที่เป็นไปได้ของ add คือ ?&amp;quot;&quot;/&gt;&lt;property id=&quot;20303&quot; value=&quot;สมชาย ประสิทธิ์จูตระกูล&quot;/&gt;&lt;property id=&quot;20307&quot; value=&quot;603&quot;/&gt;&lt;property id=&quot;20309&quot; value=&quot;10067&quot;/&gt;&lt;/object&gt;&lt;object type=&quot;3&quot; unique_id=&quot;10014&quot;&gt;&lt;property id=&quot;20148&quot; value=&quot;5&quot;/&gt;&lt;property id=&quot;20300&quot; value=&quot;Slide 12 - &amp;quot;index ที่ส่งให้ remove มีค่าเป็นเท่าใดได้บ้าง&amp;quot;&quot;/&gt;&lt;property id=&quot;20303&quot; value=&quot;สมชาย ประสิทธิ์จูตระกูล&quot;/&gt;&lt;property id=&quot;20307&quot; value=&quot;604&quot;/&gt;&lt;property id=&quot;20309&quot; value=&quot;10067&quot;/&gt;&lt;/object&gt;&lt;object type=&quot;3&quot; unique_id=&quot;10015&quot;&gt;&lt;property id=&quot;20148&quot; value=&quot;5&quot;/&gt;&lt;property id=&quot;20300&quot; value=&quot;Slide 13 - &amp;quot;indexOf(e) ทำอะไร ?&amp;quot;&quot;/&gt;&lt;property id=&quot;20303&quot; value=&quot;สมชาย ประสิทธิ์จูตระกูล&quot;/&gt;&lt;property id=&quot;20307&quot; value=&quot;605&quot;/&gt;&lt;property id=&quot;20309&quot; value=&quot;10067&quot;/&gt;&lt;/object&gt;&lt;object type=&quot;3&quot; unique_id=&quot;10016&quot;&gt;&lt;property id=&quot;20148&quot; value=&quot;5&quot;/&gt;&lt;property id=&quot;20300&quot; value=&quot;Slide 14 - &amp;quot;ถ้ารายการเก็บ e หลายตัว indexOf(e) คืนอะไร&amp;quot;&quot;/&gt;&lt;property id=&quot;20303&quot; value=&quot;สมชาย ประสิทธิ์จูตระกูล&quot;/&gt;&lt;property id=&quot;20307&quot; value=&quot;606&quot;/&gt;&lt;property id=&quot;20309&quot; value=&quot;10067&quot;/&gt;&lt;/object&gt;&lt;object type=&quot;3&quot; unique_id=&quot;10017&quot;&gt;&lt;property id=&quot;20148&quot; value=&quot;5&quot;/&gt;&lt;property id=&quot;20300&quot; value=&quot;Slide 15 - &amp;quot;การสร้างแบบโยงเดี่ยว (singly linked)&amp;quot;&quot;/&gt;&lt;property id=&quot;20303&quot; value=&quot;สมชาย ประสิทธิ์จูตระกูล&quot;/&gt;&lt;property id=&quot;20307&quot; value=&quot;607&quot;/&gt;&lt;property id=&quot;20309&quot; value=&quot;10067&quot;/&gt;&lt;/object&gt;&lt;object type=&quot;3&quot; unique_id=&quot;10018&quot;&gt;&lt;property id=&quot;20148&quot; value=&quot;5&quot;/&gt;&lt;property id=&quot;20300&quot; value=&quot;Slide 16 - &amp;quot;การสร้างแบบโยงคู่ (doubly linked)&amp;quot;&quot;/&gt;&lt;property id=&quot;20303&quot; value=&quot;สมชาย ประสิทธิ์จูตระกูล&quot;/&gt;&lt;property id=&quot;20307&quot; value=&quot;609&quot;/&gt;&lt;property id=&quot;20309&quot; value=&quot;10067&quot;/&gt;&lt;/object&gt;&lt;object type=&quot;3&quot; unique_id=&quot;10019&quot;&gt;&lt;property id=&quot;20148&quot; value=&quot;5&quot;/&gt;&lt;property id=&quot;20300&quot; value=&quot;Slide 17 - &amp;quot;การสร้างแบบโยงวน (circular)&amp;quot;&quot;/&gt;&lt;property id=&quot;20303&quot; value=&quot;สมชาย ประสิทธิ์จูตระกูล&quot;/&gt;&lt;property id=&quot;20307&quot; value=&quot;608&quot;/&gt;&lt;property id=&quot;20309&quot; value=&quot;10067&quot;/&gt;&lt;/object&gt;&lt;object type=&quot;3&quot; unique_id=&quot;10020&quot;&gt;&lt;property id=&quot;20148&quot; value=&quot;5&quot;/&gt;&lt;property id=&quot;20300&quot; value=&quot;Slide 18 - &amp;quot;รายการโยงเดี่ยวแบบไม่วนที่มีปมหัว&amp;quot;&quot;/&gt;&lt;property id=&quot;20303&quot; value=&quot;สมชาย ประสิทธิ์จูตระกูล&quot;/&gt;&lt;property id=&quot;20307&quot; value=&quot;581&quot;/&gt;&lt;property id=&quot;20309&quot; value=&quot;10067&quot;/&gt;&lt;/object&gt;&lt;object type=&quot;3&quot; unique_id=&quot;10021&quot;&gt;&lt;property id=&quot;20148&quot; value=&quot;5&quot;/&gt;&lt;property id=&quot;20300&quot; value=&quot;Slide 19 - &amp;quot;SinglyLinkedList&amp;quot;&quot;/&gt;&lt;property id=&quot;20303&quot; value=&quot;สมชาย ประสิทธิ์จูตระกูล&quot;/&gt;&lt;property id=&quot;20307&quot; value=&quot;583&quot;/&gt;&lt;property id=&quot;20309&quot; value=&quot;10067&quot;/&gt;&lt;/object&gt;&lt;object type=&quot;3&quot; unique_id=&quot;10022&quot;&gt;&lt;property id=&quot;20148&quot; value=&quot;5&quot;/&gt;&lt;property id=&quot;20300&quot; value=&quot;Slide 20 - &amp;quot;indexOf(e), contains(e)&amp;quot;&quot;/&gt;&lt;property id=&quot;20303&quot; value=&quot;สมชาย ประสิทธิ์จูตระกูล&quot;/&gt;&lt;property id=&quot;20307&quot; value=&quot;613&quot;/&gt;&lt;property id=&quot;20309&quot; value=&quot;10067&quot;/&gt;&lt;/object&gt;&lt;object type=&quot;3&quot; unique_id=&quot;10023&quot;&gt;&lt;property id=&quot;20148&quot; value=&quot;5&quot;/&gt;&lt;property id=&quot;20300&quot; value=&quot;Slide 21 - &amp;quot;add(e), add(i, e)&amp;quot;&quot;/&gt;&lt;property id=&quot;20303&quot; value=&quot;สมชาย ประสิทธิ์จูตระกูล&quot;/&gt;&lt;property id=&quot;20307&quot; value=&quot;611&quot;/&gt;&lt;property id=&quot;20309&quot; value=&quot;10067&quot;/&gt;&lt;/object&gt;&lt;object type=&quot;3&quot; unique_id=&quot;10024&quot;&gt;&lt;property id=&quot;20148&quot; value=&quot;5&quot;/&gt;&lt;property id=&quot;20300&quot; value=&quot;Slide 22 - &amp;quot;remove(e), remove(i)&amp;quot;&quot;/&gt;&lt;property id=&quot;20303&quot; value=&quot;สมชาย ประสิทธิ์จูตระกูล&quot;/&gt;&lt;property id=&quot;20307&quot; value=&quot;612&quot;/&gt;&lt;property id=&quot;20309&quot; value=&quot;10067&quot;/&gt;&lt;/object&gt;&lt;object type=&quot;3&quot; unique_id=&quot;10025&quot;&gt;&lt;property id=&quot;20148&quot; value=&quot;5&quot;/&gt;&lt;property id=&quot;20300&quot; value=&quot;Slide 23 - &amp;quot;get(i), set(i, e)&amp;quot;&quot;/&gt;&lt;property id=&quot;20303&quot; value=&quot;สมชาย ประสิทธิ์จูตระกูล&quot;/&gt;&lt;property id=&quot;20307&quot; value=&quot;591&quot;/&gt;&lt;property id=&quot;20309&quot; value=&quot;10067&quot;/&gt;&lt;/object&gt;&lt;object type=&quot;3&quot; unique_id=&quot;10026&quot;&gt;&lt;property id=&quot;20148&quot; value=&quot;5&quot;/&gt;&lt;property id=&quot;20300&quot; value=&quot;Slide 24 - &amp;quot;SinglyLinkedList : เมท็อดใดใช้เวลา O(n)&amp;quot;&quot;/&gt;&lt;property id=&quot;20303&quot; value=&quot;สมชาย ประสิทธิ์จูตระกูล&quot;/&gt;&lt;property id=&quot;20307&quot; value=&quot;615&quot;/&gt;&lt;property id=&quot;20309&quot; value=&quot;10067&quot;/&gt;&lt;/object&gt;&lt;object type=&quot;3&quot; unique_id=&quot;10027&quot;&gt;&lt;property id=&quot;20148&quot; value=&quot;5&quot;/&gt;&lt;property id=&quot;20300&quot; value=&quot;Slide 25 - &amp;quot;รายการโยงคู่แบบวนที่มีปมหัว&amp;quot;&quot;/&gt;&lt;property id=&quot;20303&quot; value=&quot;สมชาย ประสิทธิ์จูตระกูล&quot;/&gt;&lt;property id=&quot;20307&quot; value=&quot;616&quot;/&gt;&lt;property id=&quot;20309&quot; value=&quot;10067&quot;/&gt;&lt;/object&gt;&lt;object type=&quot;3&quot; unique_id=&quot;10028&quot;&gt;&lt;property id=&quot;20148&quot; value=&quot;5&quot;/&gt;&lt;property id=&quot;20300&quot; value=&quot;Slide 26 - &amp;quot;constructor&amp;quot;&quot;/&gt;&lt;property id=&quot;20303&quot; value=&quot;สมชาย ประสิทธิ์จูตระกูล&quot;/&gt;&lt;property id=&quot;20307&quot; value=&quot;617&quot;/&gt;&lt;property id=&quot;20309&quot; value=&quot;10067&quot;/&gt;&lt;/object&gt;&lt;object type=&quot;3&quot; unique_id=&quot;10029&quot;&gt;&lt;property id=&quot;20148&quot; value=&quot;5&quot;/&gt;&lt;property id=&quot;20300&quot; value=&quot;Slide 27 - &amp;quot;เมท็อดที่เหมือนกับ SinglyLinkedList&amp;quot;&quot;/&gt;&lt;property id=&quot;20303&quot; value=&quot;สมชาย ประสิทธิ์จูตระกูล&quot;/&gt;&lt;property id=&quot;20307&quot; value=&quot;618&quot;/&gt;&lt;property id=&quot;20309&quot; value=&quot;10067&quot;/&gt;&lt;/object&gt;&lt;object type=&quot;3&quot; unique_id=&quot;10030&quot;&gt;&lt;property id=&quot;20148&quot; value=&quot;5&quot;/&gt;&lt;property id=&quot;20300&quot; value=&quot;Slide 28 - &amp;quot;add(e), add(i, e)&amp;quot;&quot;/&gt;&lt;property id=&quot;20303&quot; value=&quot;สมชาย ประสิทธิ์จูตระกูล&quot;/&gt;&lt;property id=&quot;20307&quot; value=&quot;620&quot;/&gt;&lt;property id=&quot;20309&quot; value=&quot;10067&quot;/&gt;&lt;/object&gt;&lt;object type=&quot;3&quot; unique_id=&quot;10031&quot;&gt;&lt;property id=&quot;20148&quot; value=&quot;5&quot;/&gt;&lt;property id=&quot;20300&quot; value=&quot;Slide 29 - &amp;quot;remove(e), remove(i)&amp;quot;&quot;/&gt;&lt;property id=&quot;20303&quot; value=&quot;สมชาย ประสิทธิ์จูตระกูล&quot;/&gt;&lt;property id=&quot;20307&quot; value=&quot;621&quot;/&gt;&lt;property id=&quot;20309&quot; value=&quot;10067&quot;/&gt;&lt;/object&gt;&lt;object type=&quot;3&quot; unique_id=&quot;10032&quot;&gt;&lt;property id=&quot;20148&quot; value=&quot;5&quot;/&gt;&lt;property id=&quot;20300&quot; value=&quot;Slide 30 - &amp;quot;เขียนเมท็อดทางซ้ายอย่างไร ?&amp;quot;&quot;/&gt;&lt;property id=&quot;20303&quot; value=&quot;สมชาย ประสิทธิ์จูตระกูล&quot;/&gt;&lt;property id=&quot;20307&quot; value=&quot;622&quot;/&gt;&lt;property id=&quot;20309&quot; value=&quot;10067&quot;/&gt;&lt;/object&gt;&lt;object type=&quot;3&quot; unique_id=&quot;10033&quot;&gt;&lt;property id=&quot;20148&quot; value=&quot;5&quot;/&gt;&lt;property id=&quot;20300&quot; value=&quot;Slide 30 - &amp;quot;การบ้าน : เขียนต่อที่เหลือ&amp;quot;&quot;/&gt;&lt;property id=&quot;20303&quot; value=&quot;สมชาย ประสิทธิ์จูตระกูล&quot;/&gt;&lt;property id=&quot;20307&quot; value=&quot;592&quot;/&gt;&lt;property id=&quot;20309&quot; value=&quot;10067&quot;/&gt;&lt;/object&gt;&lt;object type=&quot;3&quot; unique_id=&quot;12313&quot;&gt;&lt;property id=&quot;20148&quot; value=&quot;5&quot;/&gt;&lt;property id=&quot;20300&quot; value=&quot;Slide 2 - &amp;quot;หัวข้อ&amp;quot;&quot;/&gt;&lt;property id=&quot;20303&quot; value=&quot;สมชาย ประสิทธิ์จูตระกูล&quot;/&gt;&lt;property id=&quot;20307&quot; value=&quot;625&quot;/&gt;&lt;property id=&quot;20309&quot; value=&quot;10067&quot;/&gt;&lt;/object&gt;&lt;object type=&quot;3&quot; unique_id=&quot;12314&quot;&gt;&lt;property id=&quot;20148&quot; value=&quot;5&quot;/&gt;&lt;property id=&quot;20300&quot; value=&quot;Slide 43 - &amp;quot;สรุป&amp;quot;&quot;/&gt;&lt;property id=&quot;20303&quot; value=&quot;สมชาย ประสิทธิ์จูตระกูล&quot;/&gt;&lt;property id=&quot;20307&quot; value=&quot;623&quot;/&gt;&lt;property id=&quot;20309&quot; value=&quot;10067&quot;/&gt;&lt;/object&gt;&lt;object type=&quot;3&quot; unique_id=&quot;12315&quot;&gt;&lt;property id=&quot;20148&quot; value=&quot;5&quot;/&gt;&lt;property id=&quot;20300&quot; value=&quot;Slide 44 - &amp;quot;สวัสดี&amp;quot;&quot;/&gt;&lt;property id=&quot;20303&quot; value=&quot;สมชาย ประสิทธิ์จูตระกูล&quot;/&gt;&lt;property id=&quot;20307&quot; value=&quot;624&quot;/&gt;&lt;property id=&quot;20309&quot; value=&quot;10067&quot;/&gt;&lt;/object&gt;&lt;object type=&quot;3&quot; unique_id=&quot;12317&quot;&gt;&lt;property id=&quot;20148&quot; value=&quot;5&quot;/&gt;&lt;property id=&quot;20300&quot; value=&quot;Slide 31 - &amp;quot;เวกเตอร์มากเลขศูนย์ (Sparse Vector)&amp;quot;&quot;/&gt;&lt;property id=&quot;20303&quot; value=&quot;สมชาย ประสิทธิ์จูตระกูล&quot;/&gt;&lt;property id=&quot;20307&quot; value=&quot;626&quot;/&gt;&lt;property id=&quot;20309&quot; value=&quot;10067&quot;/&gt;&lt;/object&gt;&lt;object type=&quot;3&quot; unique_id=&quot;12318&quot;&gt;&lt;property id=&quot;20148&quot; value=&quot;5&quot;/&gt;&lt;property id=&quot;20300&quot; value=&quot;Slide 32 - &amp;quot;เวกเตอร์มากเลขศูนย์&amp;quot;&quot;/&gt;&lt;property id=&quot;20303&quot; value=&quot;สมชาย ประสิทธิ์จูตระกูล&quot;/&gt;&lt;property id=&quot;20307&quot; value=&quot;627&quot;/&gt;&lt;property id=&quot;20309&quot; value=&quot;10067&quot;/&gt;&lt;/object&gt;&lt;object type=&quot;3&quot; unique_id=&quot;12319&quot;&gt;&lt;property id=&quot;20148&quot; value=&quot;5&quot;/&gt;&lt;property id=&quot;20300&quot; value=&quot;Slide 33 - &amp;quot;บริการของ SparseVector&amp;quot;&quot;/&gt;&lt;property id=&quot;20303&quot; value=&quot;สมชาย ประสิทธิ์จูตระกูล&quot;/&gt;&lt;property id=&quot;20307&quot; value=&quot;628&quot;/&gt;&lt;property id=&quot;20309&quot; value=&quot;10067&quot;/&gt;&lt;/object&gt;&lt;object type=&quot;3&quot; unique_id=&quot;12320&quot;&gt;&lt;property id=&quot;20148&quot; value=&quot;5&quot;/&gt;&lt;property id=&quot;20300&quot; value=&quot;Slide 34 - &amp;quot;สร้างด้วยแถวลำดับ&amp;quot;&quot;/&gt;&lt;property id=&quot;20303&quot; value=&quot;สมชาย ประสิทธิ์จูตระกูล&quot;/&gt;&lt;property id=&quot;20307&quot; value=&quot;629&quot;/&gt;&lt;property id=&quot;20309&quot; value=&quot;10067&quot;/&gt;&lt;/object&gt;&lt;object type=&quot;3&quot; unique_id=&quot;12321&quot;&gt;&lt;property id=&quot;20148&quot; value=&quot;5&quot;/&gt;&lt;property id=&quot;20300&quot; value=&quot;Slide 35 - &amp;quot;SparseVector&amp;quot;&quot;/&gt;&lt;property id=&quot;20303&quot; value=&quot;สมชาย ประสิทธิ์จูตระกูล&quot;/&gt;&lt;property id=&quot;20307&quot; value=&quot;630&quot;/&gt;&lt;property id=&quot;20309&quot; value=&quot;10067&quot;/&gt;&lt;/object&gt;&lt;object type=&quot;3&quot; unique_id=&quot;12322&quot;&gt;&lt;property id=&quot;20148&quot; value=&quot;5&quot;/&gt;&lt;property id=&quot;20300&quot; value=&quot;Slide 36 - &amp;quot;SparseVector : get&amp;quot;&quot;/&gt;&lt;property id=&quot;20303&quot; value=&quot;สมชาย ประสิทธิ์จูตระกูล&quot;/&gt;&lt;property id=&quot;20307&quot; value=&quot;631&quot;/&gt;&lt;property id=&quot;20309&quot; value=&quot;10067&quot;/&gt;&lt;/object&gt;&lt;object type=&quot;3&quot; unique_id=&quot;12323&quot;&gt;&lt;property id=&quot;20148&quot; value=&quot;5&quot;/&gt;&lt;property id=&quot;20300&quot; value=&quot;Slide 37 - &amp;quot;SparseVector : set&amp;quot;&quot;/&gt;&lt;property id=&quot;20303&quot; value=&quot;สมชาย ประสิทธิ์จูตระกูล&quot;/&gt;&lt;property id=&quot;20307&quot; value=&quot;632&quot;/&gt;&lt;property id=&quot;20309&quot; value=&quot;10067&quot;/&gt;&lt;/object&gt;&lt;object type=&quot;3&quot; unique_id=&quot;12324&quot;&gt;&lt;property id=&quot;20148&quot; value=&quot;5&quot;/&gt;&lt;property id=&quot;20300&quot; value=&quot;Slide 38 - &amp;quot;SparseVector : set&amp;quot;&quot;/&gt;&lt;property id=&quot;20303&quot; value=&quot;สมชาย ประสิทธิ์จูตระกูล&quot;/&gt;&lt;property id=&quot;20307&quot; value=&quot;633&quot;/&gt;&lt;property id=&quot;20309&quot; value=&quot;10067&quot;/&gt;&lt;/object&gt;&lt;object type=&quot;3&quot; unique_id=&quot;12325&quot;&gt;&lt;property id=&quot;20148&quot; value=&quot;5&quot;/&gt;&lt;property id=&quot;20300&quot; value=&quot;Slide 39 - &amp;quot;SparseVector : dot&amp;quot;&quot;/&gt;&lt;property id=&quot;20303&quot; value=&quot;สมชาย ประสิทธิ์จูตระกูล&quot;/&gt;&lt;property id=&quot;20307&quot; value=&quot;634&quot;/&gt;&lt;property id=&quot;20309&quot; value=&quot;10067&quot;/&gt;&lt;/object&gt;&lt;object type=&quot;3&quot; unique_id=&quot;12326&quot;&gt;&lt;property id=&quot;20148&quot; value=&quot;5&quot;/&gt;&lt;property id=&quot;20300&quot; value=&quot;Slide 40 - &amp;quot;SparseVector : dot&amp;quot;&quot;/&gt;&lt;property id=&quot;20303&quot; value=&quot;สมชาย ประสิทธิ์จูตระกูล&quot;/&gt;&lt;property id=&quot;20307&quot; value=&quot;635&quot;/&gt;&lt;property id=&quot;20309&quot; value=&quot;10067&quot;/&gt;&lt;/object&gt;&lt;object type=&quot;3&quot; unique_id=&quot;12327&quot;&gt;&lt;property id=&quot;20148&quot; value=&quot;5&quot;/&gt;&lt;property id=&quot;20300&quot; value=&quot;Slide 41 - &amp;quot;SparseVector : add&amp;quot;&quot;/&gt;&lt;property id=&quot;20303&quot; value=&quot;สมชาย ประสิทธิ์จูตระกูล&quot;/&gt;&lt;property id=&quot;20307&quot; value=&quot;636&quot;/&gt;&lt;property id=&quot;20309&quot; value=&quot;10067&quot;/&gt;&lt;/object&gt;&lt;object type=&quot;3&quot; unique_id=&quot;12328&quot;&gt;&lt;property id=&quot;20148&quot; value=&quot;5&quot;/&gt;&lt;property id=&quot;20300&quot; value=&quot;Slide 42 - &amp;quot;SparseVector : add&amp;quot;&quot;/&gt;&lt;property id=&quot;20303&quot; value=&quot;สมชาย ประสิทธิ์จูตระกูล&quot;/&gt;&lt;property id=&quot;20307&quot; value=&quot;637&quot;/&gt;&lt;property id=&quot;20309&quot; value=&quot;10067&quot;/&gt;&lt;/object&gt;&lt;object type=&quot;3&quot; unique_id=&quot;12329&quot;&gt;&lt;property id=&quot;20148&quot; value=&quot;5&quot;/&gt;&lt;property id=&quot;20300&quot; value=&quot;Slide 43 - &amp;quot;ถ้าเก็บเรียง index จากมากไปน้อย&amp;quot;&quot;/&gt;&lt;property id=&quot;20303&quot; value=&quot;สมชาย ประสิทธิ์จูตระกูล&quot;/&gt;&lt;property id=&quot;20307&quot; value=&quot;638&quot;/&gt;&lt;property id=&quot;20309&quot; value=&quot;10067&quot;/&gt;&lt;/object&gt;&lt;object type=&quot;3&quot; unique_id=&quot;12330&quot;&gt;&lt;property id=&quot;20148&quot; value=&quot;5&quot;/&gt;&lt;property id=&quot;20300&quot; value=&quot;Slide 44 - &amp;quot;ถ้าไม่เก็บ index ให้เรียงลำดับ&amp;quot;&quot;/&gt;&lt;property id=&quot;20303&quot; value=&quot;สมชาย ประสิทธิ์จูตระกูล&quot;/&gt;&lt;property id=&quot;20307&quot; value=&quot;639&quot;/&gt;&lt;property id=&quot;20309&quot; value=&quot;10067&quot;/&gt;&lt;/object&gt;&lt;/object&gt;&lt;object type=&quot;8&quot; unique_id=&quot;10066&quot;&gt;&lt;/object&gt;&lt;/object&gt;&lt;/database&gt;"/>
  <p:tag name="MMPROD_DATA" val="&lt;object type=&quot;10002&quot; unique_id=&quot;901&quot;&gt;&lt;property id=&quot;10007&quot; value=&quot;Next&quot;/&gt;&lt;property id=&quot;10008&quot; value=&quot;Back&quot;/&gt;&lt;property id=&quot;10009&quot; value=&quot;Submit&quot;/&gt;&lt;property id=&quot;10012&quot; value=&quot;2&quot;/&gt;&lt;property id=&quot;10022&quot; value=&quot;Try again&quot;/&gt;&lt;property id=&quot;10068&quot; value=&quot;Correct - Click anywhere to continue&quot;/&gt;&lt;property id=&quot;10069&quot; value=&quot;Incorrect - Click anywhere to continue&quot;/&gt;&lt;property id=&quot;10124&quot; value=&quot;Click to continue&quot;/&gt;&lt;property id=&quot;10125&quot; value=&quot;Click to submit answer&quot;/&gt;&lt;property id=&quot;10126&quot; value=&quot;Click to go back&quot;/&gt;&lt;property id=&quot;10127&quot; value=&quot;Clear&quot;/&gt;&lt;property id=&quot;10128&quot; value=&quot;Click to clear&quot;/&gt;&lt;property id=&quot;10133&quot; value=&quot;1&quot;/&gt;&lt;property id=&quot;10134&quot; value=&quot;0&quot;/&gt;&lt;property id=&quot;10135&quot; value=&quot;,&quot;/&gt;&lt;property id=&quot;10136&quot; value=&quot;2&quot;/&gt;&lt;property id=&quot;10156&quot; value=&quot;1&quot;/&gt;&lt;property id=&quot;10157&quot; value=&quot;1&quot;/&gt;&lt;property id=&quot;10158&quot; value=&quot;1&quot;/&gt;&lt;property id=&quot;10177&quot; value=&quot;1&quot;/&gt;&lt;property id=&quot;10183&quot; value=&quot;You must answer the question before continuing&quot;/&gt;&lt;property id=&quot;10185&quot; value=&quot;1&quot;/&gt;&lt;property id=&quot;10188&quot; value=&quot;The time to answer this question has expired.&quot;/&gt;&lt;property id=&quot;10189&quot; value=&quot;1&quot;/&gt;&lt;property id=&quot;10194&quot; value=&quot;2&quot;/&gt;&lt;property id=&quot;10195&quot; value=&quot;1&quot;/&gt;&lt;property id=&quot;10196&quot; value=&quot;0&quot;/&gt;&lt;property id=&quot;10198&quot; value=&quot;100&quot;/&gt;&lt;object type=&quot;10054&quot; unique_id=&quot;10002&quot;&gt;&lt;property id=&quot;10137&quot; value=&quot;Data Structures : ArrayList, LinkedList&quot;/&gt;&lt;property id=&quot;10139&quot; value=&quot;1.0&quot;/&gt;&lt;property id=&quot;10141&quot; value=&quot;80&quot;/&gt;&lt;property id=&quot;10142&quot; value=&quot;  :  :  &quot;/&gt;&lt;property id=&quot;10143&quot; value=&quot;0&quot;/&gt;&lt;property id=&quot;10144&quot; value=&quot;0&quot;/&gt;&lt;property id=&quot;10145&quot; value=&quot;0&quot;/&gt;&lt;property id=&quot;10146&quot; value=&quot;1&quot;/&gt;&lt;property id=&quot;10147&quot; value=&quot;0&quot;/&gt;&lt;property id=&quot;10148&quot; value=&quot;0&quot;/&gt;&lt;property id=&quot;10149&quot; value=&quot;0&quot;/&gt;&lt;property id=&quot;10150&quot; value=&quot;0&quot;/&gt;&lt;property id=&quot;10151&quot; value=&quot;List&quot;/&gt;&lt;property id=&quot;10152&quot; value=&quot;DSLIST&quot;/&gt;&lt;property id=&quot;10153&quot; value=&quot;DSLIST&quot;/&gt;&lt;property id=&quot;10154&quot; value=&quot;List&quot;/&gt;&lt;property id=&quot;10155&quot; value=&quot;  :  :  &quot;/&gt;&lt;/object&gt;&lt;object type=&quot;10042&quot; unique_id=&quot;903&quot;&gt;&lt;object type=&quot;10003&quot; unique_id=&quot;10004&quot;&gt;&lt;property id=&quot;10002&quot; value=&quot;List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10004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ผ่าน&quot;/&gt;&lt;property id=&quot;10166&quot; value=&quot;เกือบผ่าน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10006&quot;&gt;&lt;property id=&quot;10020&quot; value=&quot;2&quot;/&gt;&lt;property id=&quot;10102&quot; value=&quot;0&quot;/&gt;&lt;property id=&quot;10191&quot; value=&quot;-1&quot;/&gt;&lt;/object&gt;&lt;object type=&quot;10051&quot; unique_id=&quot;10007&quot;&gt;&lt;property id=&quot;10020&quot; value=&quot;2&quot;/&gt;&lt;property id=&quot;10102&quot; value=&quot;0&quot;/&gt;&lt;property id=&quot;10191&quot; value=&quot;-1&quot;/&gt;&lt;/object&gt;&lt;/object&gt;&lt;object type=&quot;10003&quot; unique_id=&quot;20241&quot;&gt;&lt;property id=&quot;10002&quot; value=&quot;SinglyLinkedList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20241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20243&quot;&gt;&lt;property id=&quot;10020&quot; value=&quot;2&quot;/&gt;&lt;property id=&quot;10191&quot; value=&quot;-1&quot;/&gt;&lt;/object&gt;&lt;object type=&quot;10051&quot; unique_id=&quot;20244&quot;&gt;&lt;property id=&quot;10020&quot; value=&quot;2&quot;/&gt;&lt;property id=&quot;10191&quot; value=&quot;-1&quot;/&gt;&lt;/object&gt;&lt;/object&gt;&lt;object type=&quot;10003&quot; unique_id=&quot;20280&quot;&gt;&lt;property id=&quot;10002&quot; value=&quot;LinkedList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20280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20282&quot;&gt;&lt;property id=&quot;10020&quot; value=&quot;2&quot;/&gt;&lt;property id=&quot;10102&quot; value=&quot;0&quot;/&gt;&lt;property id=&quot;10191&quot; value=&quot;-1&quot;/&gt;&lt;/object&gt;&lt;object type=&quot;10051&quot; unique_id=&quot;20283&quot;&gt;&lt;property id=&quot;10020&quot; value=&quot;2&quot;/&gt;&lt;property id=&quot;10102&quot; value=&quot;0&quot;/&gt;&lt;property id=&quot;10191&quot; value=&quot;-1&quot;/&gt;&lt;/object&gt;&lt;/object&gt;&lt;/object&gt;&lt;/object&gt;"/>
  <p:tag name="MMPROD_NEXTUNIQUEID" val="2031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1,620360549,C:\PortableHD\My Data\My Books\Draft\DataStruct\2005\Somchai\PPT-2549-1-final\05-linkedCollection.pp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1,620360549,C:\PortableHD\My Data\My Books\Draft\DataStruct\2005\Somchai\PPT-2549-1-final\05-linkedCollection.pp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2,620360549,C:\PortableHD\My Data\My Books\Draft\DataStruct\2005\Somchai\PPT-2549-1-final\05-linkedCollection.pp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3,620360549,C:\PortableHD\My Data\My Books\Draft\DataStruct\2005\Somchai\PPT-2549-1-final\05-linkedCollection.pp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4,620360549,C:\PortableHD\My Data\My Books\Draft\DataStruct\2005\Somchai\PPT-2549-1-final\05-linkedCollection.pp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6,620360549,C:\PortableHD\My Data\My Books\Draft\DataStruct\2005\Somchai\PPT-2549-1-final\05-linkedCollection.pp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7,620360549,C:\PortableHD\My Data\My Books\Draft\DataStruct\2005\Somchai\PPT-2549-1-final\05-linkedCollection.pp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9,620360549,C:\PortableHD\My Data\My Books\Draft\DataStruct\2005\Somchai\PPT-2549-1-final\05-linkedCollection.pp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5,-2078651912,C:\PortableHD\My Data\My Books\Draft\DataStruct\2005\Somchai\PPT-2549-1-final\06-list.pp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6,-2078651912,C:\PortableHD\My Data\My Books\Draft\DataStruct\2005\Somchai\PPT-2549-1-final\06-list.pp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-2078651912,C:\PortableHD\My Data\My Books\Draft\DataStruct\2005\Somchai\PPT-2549-1-final\06-list.pp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7,-2078651912,C:\PortableHD\My Data\My Books\Draft\DataStruct\2005\Somchai\PPT-2549-1-final\06-list.pp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,620360549,C:\PortableHD\My Data\My Books\Draft\DataStruct\2005\Somchai\PPT-2549-1-final\05-linkedCollection.pp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5,-2078651912,C:\PortableHD\My Data\My Books\Draft\DataStruct\2005\Somchai\PPT-2549-1-final\06-list.pp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620360549,C:\PortableHD\My Data\My Books\Draft\DataStruct\2005\Somchai\PPT-2549-1-final\05-linkedCollection.pp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,620360549,C:\PortableHD\My Data\My Books\Draft\DataStruct\2005\Somchai\PPT-2549-1-final\05-linkedCollection.pp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,620360549,C:\PortableHD\My Data\My Books\Draft\DataStruct\2005\Somchai\PPT-2549-1-final\05-linkedCollection.pp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,620360549,C:\PortableHD\My Data\My Books\Draft\DataStruct\2005\Somchai\PPT-2549-1-final\05-linkedCollection.pp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7,620360549,C:\PortableHD\My Data\My Books\Draft\DataStruct\2005\Somchai\PPT-2549-1-final\05-linkedCollection.pp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9,620360549,C:\PortableHD\My Data\My Books\Draft\DataStruct\2005\Somchai\PPT-2549-1-final\05-linkedCollection.pp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0,620360549,C:\PortableHD\My Data\My Books\Draft\DataStruct\2005\Somchai\PPT-2549-1-final\05-linkedCollection.ppc"/>
</p:tagLst>
</file>

<file path=ppt/theme/theme1.xml><?xml version="1.0" encoding="utf-8"?>
<a:theme xmlns:a="http://schemas.openxmlformats.org/drawingml/2006/main" name="somchai">
  <a:themeElements>
    <a:clrScheme name="somchai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omchai.pot">
      <a:majorFont>
        <a:latin typeface="Arial Unicode MS"/>
        <a:ea typeface="Arial Unicode MS"/>
        <a:cs typeface="Arial Unicode MS"/>
      </a:majorFont>
      <a:minorFont>
        <a:latin typeface="Arial Unicode MS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th-T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th-T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somchai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mchai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E:\2110101\Somchai\somchai.pot</Template>
  <TotalTime>33756</TotalTime>
  <Words>2329</Words>
  <Application>Microsoft Office PowerPoint</Application>
  <PresentationFormat>On-screen Show (4:3)</PresentationFormat>
  <Paragraphs>590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somchai</vt:lpstr>
      <vt:lpstr>รายการโยง (LinkedList)</vt:lpstr>
      <vt:lpstr>หัวข้อ</vt:lpstr>
      <vt:lpstr>vector เป็นรายการที่เก็บข้อมูลในอาเรย์</vt:lpstr>
      <vt:lpstr>การเก็บข้อมูลด้วยการโยง</vt:lpstr>
      <vt:lpstr>โครงสร้างของปม</vt:lpstr>
      <vt:lpstr>โครงสร้างของรายการโยง</vt:lpstr>
      <vt:lpstr>push_front : เพิ่มข้อมูลที่ต้นรายการ</vt:lpstr>
      <vt:lpstr>การเลื่อนไปทีละปมตามการโยง</vt:lpstr>
      <vt:lpstr>แสดงข้อมูลในรายการทั้งหมด</vt:lpstr>
      <vt:lpstr>clear</vt:lpstr>
      <vt:lpstr>remove : การลบข้อมูล</vt:lpstr>
      <vt:lpstr>remove : การลบข้อมูลที่ปมแรก</vt:lpstr>
      <vt:lpstr>remove</vt:lpstr>
      <vt:lpstr>การโยงแบบมีปมหัว (header)</vt:lpstr>
      <vt:lpstr>การโยงแบบมีปมหัว</vt:lpstr>
      <vt:lpstr>remove</vt:lpstr>
      <vt:lpstr>การสร้างแบบโยงเดี่ยว (singly linked)</vt:lpstr>
      <vt:lpstr>การสร้างแบบโยงคู่ (doubly linked)</vt:lpstr>
      <vt:lpstr>การสร้างแบบโยงวน (circular)</vt:lpstr>
      <vt:lpstr>class node : Doubly Linked Node</vt:lpstr>
      <vt:lpstr>class list : รายการโยงคู่แบบวนที่มีปมหัว</vt:lpstr>
      <vt:lpstr>บริการของ list</vt:lpstr>
      <vt:lpstr>บริการของ list</vt:lpstr>
      <vt:lpstr>list::iterator</vt:lpstr>
      <vt:lpstr>list::iterator</vt:lpstr>
      <vt:lpstr>list::iterator</vt:lpstr>
      <vt:lpstr>insert( itr, element )</vt:lpstr>
      <vt:lpstr>erase( itr )</vt:lpstr>
      <vt:lpstr>friend class</vt:lpstr>
      <vt:lpstr>ลองเขียนเอง</vt:lpstr>
      <vt:lpstr>การบ้าน</vt:lpstr>
    </vt:vector>
  </TitlesOfParts>
  <Company>http://www.cp.eng.chula.ac.th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การทำโปรแกรมคอมพิวเตอร์</dc:title>
  <dc:creator>Somchai Prasitjutrakul</dc:creator>
  <dc:description>somchaip@chula.ac.th</dc:description>
  <cp:lastModifiedBy>Somchai</cp:lastModifiedBy>
  <cp:revision>697</cp:revision>
  <cp:lastPrinted>2002-07-15T06:11:04Z</cp:lastPrinted>
  <dcterms:created xsi:type="dcterms:W3CDTF">2002-04-12T09:05:11Z</dcterms:created>
  <dcterms:modified xsi:type="dcterms:W3CDTF">2014-01-28T03:47:44Z</dcterms:modified>
</cp:coreProperties>
</file>