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35"/>
  </p:notesMasterIdLst>
  <p:handoutMasterIdLst>
    <p:handoutMasterId r:id="rId36"/>
  </p:handoutMasterIdLst>
  <p:sldIdLst>
    <p:sldId id="530" r:id="rId2"/>
    <p:sldId id="636" r:id="rId3"/>
    <p:sldId id="637" r:id="rId4"/>
    <p:sldId id="638" r:id="rId5"/>
    <p:sldId id="639" r:id="rId6"/>
    <p:sldId id="640" r:id="rId7"/>
    <p:sldId id="642" r:id="rId8"/>
    <p:sldId id="643" r:id="rId9"/>
    <p:sldId id="644" r:id="rId10"/>
    <p:sldId id="667" r:id="rId11"/>
    <p:sldId id="645" r:id="rId12"/>
    <p:sldId id="647" r:id="rId13"/>
    <p:sldId id="648" r:id="rId14"/>
    <p:sldId id="649" r:id="rId15"/>
    <p:sldId id="650" r:id="rId16"/>
    <p:sldId id="651" r:id="rId17"/>
    <p:sldId id="653" r:id="rId18"/>
    <p:sldId id="607" r:id="rId19"/>
    <p:sldId id="609" r:id="rId20"/>
    <p:sldId id="608" r:id="rId21"/>
    <p:sldId id="628" r:id="rId22"/>
    <p:sldId id="616" r:id="rId23"/>
    <p:sldId id="654" r:id="rId24"/>
    <p:sldId id="655" r:id="rId25"/>
    <p:sldId id="656" r:id="rId26"/>
    <p:sldId id="659" r:id="rId27"/>
    <p:sldId id="660" r:id="rId28"/>
    <p:sldId id="661" r:id="rId29"/>
    <p:sldId id="663" r:id="rId30"/>
    <p:sldId id="664" r:id="rId31"/>
    <p:sldId id="634" r:id="rId32"/>
    <p:sldId id="665" r:id="rId33"/>
    <p:sldId id="666" r:id="rId34"/>
  </p:sldIdLst>
  <p:sldSz cx="9144000" cy="6858000" type="screen4x3"/>
  <p:notesSz cx="7099300" cy="10234613"/>
  <p:custDataLst>
    <p:tags r:id="rId37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Unicode MS" pitchFamily="34" charset="-128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CC"/>
    <a:srgbClr val="FFFFCC"/>
    <a:srgbClr val="996633"/>
    <a:srgbClr val="9900CC"/>
    <a:srgbClr val="DDDDDD"/>
    <a:srgbClr val="FF3300"/>
    <a:srgbClr val="CCFFCC"/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Grid="0">
      <p:cViewPr varScale="1">
        <p:scale>
          <a:sx n="85" d="100"/>
          <a:sy n="85" d="100"/>
        </p:scale>
        <p:origin x="159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144"/>
    </p:cViewPr>
  </p:sorterViewPr>
  <p:notesViewPr>
    <p:cSldViewPr snapToGrid="0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6AF5746E-9095-4AC0-8CF2-9EA6099B2265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5334197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</a:defRPr>
            </a:lvl1pPr>
          </a:lstStyle>
          <a:p>
            <a:pPr>
              <a:defRPr/>
            </a:pPr>
            <a:fld id="{4A923447-3E91-4078-8C1D-E5219A3E9BB9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85341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2E4EF2-8E1B-4342-BF08-3F9997EC9C68}" type="slidenum">
              <a:rPr lang="en-US"/>
              <a:pPr/>
              <a:t>1</a:t>
            </a:fld>
            <a:endParaRPr lang="th-TH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048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048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0" y="0"/>
            <a:ext cx="9144000" cy="785446"/>
          </a:xfrm>
          <a:prstGeom prst="rect">
            <a:avLst/>
          </a:prstGeom>
          <a:solidFill>
            <a:srgbClr val="00206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172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14402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 dirty="0">
                <a:latin typeface="Tahoma" pitchFamily="34" charset="0"/>
                <a:cs typeface="Tahoma" pitchFamily="34" charset="0"/>
              </a:rPr>
              <a:t>© S. </a:t>
            </a:r>
            <a:r>
              <a:rPr lang="en-US" sz="1200" dirty="0" err="1">
                <a:latin typeface="Tahoma" pitchFamily="34" charset="0"/>
                <a:cs typeface="Tahoma" pitchFamily="34" charset="0"/>
              </a:rPr>
              <a:t>Prasitjutrakul</a:t>
            </a:r>
            <a:r>
              <a:rPr lang="en-US" sz="1200" dirty="0">
                <a:latin typeface="Tahoma" pitchFamily="34" charset="0"/>
                <a:cs typeface="Tahoma" pitchFamily="34" charset="0"/>
              </a:rPr>
              <a:t> 2013</a:t>
            </a:r>
            <a:endParaRPr lang="th-TH" sz="1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486A4832-DAE1-42D3-984A-6F69A0BF347E}" type="datetime1">
              <a:rPr lang="th-TH" sz="1200">
                <a:latin typeface="Tahoma" pitchFamily="34" charset="0"/>
                <a:cs typeface="Tahoma" pitchFamily="34" charset="0"/>
              </a:rPr>
              <a:pPr algn="r">
                <a:defRPr/>
              </a:pPr>
              <a:t>12/11/62</a:t>
            </a:fld>
            <a:r>
              <a:rPr lang="th-TH" sz="1200">
                <a:latin typeface="Tahoma" pitchFamily="34" charset="0"/>
                <a:cs typeface="Tahoma" pitchFamily="34" charset="0"/>
              </a:rPr>
              <a:t>   </a:t>
            </a:r>
            <a:fld id="{4FFC66FC-FC8B-4085-AE32-DFBD4C67C6B0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Arial Unicode MS" pitchFamily="34" charset="-128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3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900113"/>
          </a:xfrm>
        </p:spPr>
        <p:txBody>
          <a:bodyPr/>
          <a:lstStyle/>
          <a:p>
            <a:pPr>
              <a:defRPr/>
            </a:pPr>
            <a:r>
              <a:rPr lang="th-TH" dirty="0"/>
              <a:t>สมชาย ประสิทธิ์จูตระกูล</a:t>
            </a:r>
            <a:endParaRPr lang="en-US" dirty="0"/>
          </a:p>
        </p:txBody>
      </p:sp>
      <p:sp>
        <p:nvSpPr>
          <p:cNvPr id="5703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893888"/>
          </a:xfrm>
        </p:spPr>
        <p:txBody>
          <a:bodyPr/>
          <a:lstStyle/>
          <a:p>
            <a:pPr>
              <a:lnSpc>
                <a:spcPct val="170000"/>
              </a:lnSpc>
              <a:spcBef>
                <a:spcPct val="25000"/>
              </a:spcBef>
              <a:defRPr/>
            </a:pPr>
            <a:r>
              <a:rPr lang="th-TH" sz="5400" dirty="0">
                <a:solidFill>
                  <a:schemeClr val="accent6"/>
                </a:solidFill>
              </a:rPr>
              <a:t>รายการโยง</a:t>
            </a:r>
            <a:br>
              <a:rPr lang="th-TH" sz="5400" dirty="0">
                <a:solidFill>
                  <a:schemeClr val="accent6"/>
                </a:solidFill>
              </a:rPr>
            </a:br>
            <a:r>
              <a:rPr lang="th-TH" dirty="0">
                <a:solidFill>
                  <a:schemeClr val="accent6"/>
                </a:solidFill>
              </a:rPr>
              <a:t>(</a:t>
            </a:r>
            <a:r>
              <a:rPr lang="en-US" dirty="0" err="1">
                <a:solidFill>
                  <a:schemeClr val="accent6"/>
                </a:solidFill>
                <a:cs typeface="Tahoma" pitchFamily="34" charset="0"/>
              </a:rPr>
              <a:t>LinkedList</a:t>
            </a:r>
            <a:r>
              <a:rPr lang="en-US" dirty="0">
                <a:solidFill>
                  <a:schemeClr val="accent6"/>
                </a:solidFill>
                <a:cs typeface="Tahoma" pitchFamily="34" charset="0"/>
              </a:rPr>
              <a:t>)</a:t>
            </a:r>
            <a:endParaRPr lang="th-TH" dirty="0">
              <a:solidFill>
                <a:schemeClr val="accent6"/>
              </a:solidFill>
              <a:cs typeface="Tahoma" pitchFamily="34" charset="0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โยงแปลกๆ จะตรวจอย่างไร </a:t>
            </a:r>
            <a:r>
              <a:rPr lang="en-US" dirty="0"/>
              <a:t>?</a:t>
            </a:r>
            <a:endParaRPr lang="th-TH" dirty="0"/>
          </a:p>
        </p:txBody>
      </p:sp>
      <p:grpSp>
        <p:nvGrpSpPr>
          <p:cNvPr id="37" name="Group 36"/>
          <p:cNvGrpSpPr/>
          <p:nvPr/>
        </p:nvGrpSpPr>
        <p:grpSpPr>
          <a:xfrm>
            <a:off x="534384" y="1068785"/>
            <a:ext cx="7817675" cy="1740966"/>
            <a:chOff x="534384" y="1068785"/>
            <a:chExt cx="7817675" cy="1740966"/>
          </a:xfrm>
        </p:grpSpPr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7268168" y="1934725"/>
              <a:ext cx="373063" cy="376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7641231" y="1934725"/>
              <a:ext cx="373063" cy="376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2122194" y="1940251"/>
              <a:ext cx="373063" cy="376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2495257" y="1940251"/>
              <a:ext cx="373063" cy="376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3" name="Text Box 27"/>
            <p:cNvSpPr txBox="1">
              <a:spLocks noChangeArrowheads="1"/>
            </p:cNvSpPr>
            <p:nvPr/>
          </p:nvSpPr>
          <p:spPr bwMode="auto">
            <a:xfrm>
              <a:off x="4505994" y="1934725"/>
              <a:ext cx="373063" cy="376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4" name="Text Box 28"/>
            <p:cNvSpPr txBox="1">
              <a:spLocks noChangeArrowheads="1"/>
            </p:cNvSpPr>
            <p:nvPr/>
          </p:nvSpPr>
          <p:spPr bwMode="auto">
            <a:xfrm>
              <a:off x="4879057" y="1934725"/>
              <a:ext cx="373063" cy="376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915694" y="1946601"/>
              <a:ext cx="373063" cy="376238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 dirty="0">
                <a:latin typeface="Courier New" pitchFamily="49" charset="0"/>
              </a:endParaRP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1288757" y="1946601"/>
              <a:ext cx="373063" cy="376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1466557" y="2138689"/>
              <a:ext cx="65563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35"/>
            <p:cNvSpPr>
              <a:spLocks noChangeShapeType="1"/>
            </p:cNvSpPr>
            <p:nvPr/>
          </p:nvSpPr>
          <p:spPr bwMode="auto">
            <a:xfrm>
              <a:off x="2666707" y="2125989"/>
              <a:ext cx="682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36"/>
            <p:cNvSpPr>
              <a:spLocks noChangeShapeType="1"/>
            </p:cNvSpPr>
            <p:nvPr/>
          </p:nvSpPr>
          <p:spPr bwMode="auto">
            <a:xfrm>
              <a:off x="6617293" y="2141100"/>
              <a:ext cx="62706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31"/>
            <p:cNvSpPr txBox="1">
              <a:spLocks noChangeArrowheads="1"/>
            </p:cNvSpPr>
            <p:nvPr/>
          </p:nvSpPr>
          <p:spPr bwMode="auto">
            <a:xfrm>
              <a:off x="930516" y="1113340"/>
              <a:ext cx="373063" cy="376238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4108850" y="2125989"/>
              <a:ext cx="416132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>
              <a:off x="5053640" y="2125989"/>
              <a:ext cx="68262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902030" y="1805055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  <a:endParaRPr lang="th-TH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96336" y="1793180"/>
              <a:ext cx="60946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  <a:endParaRPr lang="th-TH" dirty="0"/>
            </a:p>
          </p:txBody>
        </p:sp>
        <p:sp>
          <p:nvSpPr>
            <p:cNvPr id="33" name="Line 34"/>
            <p:cNvSpPr>
              <a:spLocks noChangeShapeType="1"/>
            </p:cNvSpPr>
            <p:nvPr/>
          </p:nvSpPr>
          <p:spPr bwMode="auto">
            <a:xfrm flipH="1">
              <a:off x="1104400" y="1319292"/>
              <a:ext cx="5897" cy="6163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534384" y="1068785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</a:t>
              </a:r>
              <a:endParaRPr lang="th-TH" dirty="0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643246" y="2134021"/>
              <a:ext cx="3708813" cy="675730"/>
            </a:xfrm>
            <a:custGeom>
              <a:avLst/>
              <a:gdLst>
                <a:gd name="connsiteX0" fmla="*/ 3194463 w 3708813"/>
                <a:gd name="connsiteY0" fmla="*/ 3544 h 675730"/>
                <a:gd name="connsiteX1" fmla="*/ 3574473 w 3708813"/>
                <a:gd name="connsiteY1" fmla="*/ 27294 h 675730"/>
                <a:gd name="connsiteX2" fmla="*/ 3705102 w 3708813"/>
                <a:gd name="connsiteY2" fmla="*/ 205424 h 675730"/>
                <a:gd name="connsiteX3" fmla="*/ 3621974 w 3708813"/>
                <a:gd name="connsiteY3" fmla="*/ 597310 h 675730"/>
                <a:gd name="connsiteX4" fmla="*/ 3135086 w 3708813"/>
                <a:gd name="connsiteY4" fmla="*/ 644811 h 675730"/>
                <a:gd name="connsiteX5" fmla="*/ 724395 w 3708813"/>
                <a:gd name="connsiteY5" fmla="*/ 668562 h 675730"/>
                <a:gd name="connsiteX6" fmla="*/ 166255 w 3708813"/>
                <a:gd name="connsiteY6" fmla="*/ 514183 h 675730"/>
                <a:gd name="connsiteX7" fmla="*/ 0 w 3708813"/>
                <a:gd name="connsiteY7" fmla="*/ 193549 h 675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708813" h="675730">
                  <a:moveTo>
                    <a:pt x="3194463" y="3544"/>
                  </a:moveTo>
                  <a:cubicBezTo>
                    <a:pt x="3341914" y="-1405"/>
                    <a:pt x="3489366" y="-6353"/>
                    <a:pt x="3574473" y="27294"/>
                  </a:cubicBezTo>
                  <a:cubicBezTo>
                    <a:pt x="3659580" y="60941"/>
                    <a:pt x="3697185" y="110421"/>
                    <a:pt x="3705102" y="205424"/>
                  </a:cubicBezTo>
                  <a:cubicBezTo>
                    <a:pt x="3713019" y="300427"/>
                    <a:pt x="3716977" y="524079"/>
                    <a:pt x="3621974" y="597310"/>
                  </a:cubicBezTo>
                  <a:cubicBezTo>
                    <a:pt x="3526971" y="670541"/>
                    <a:pt x="3618016" y="632936"/>
                    <a:pt x="3135086" y="644811"/>
                  </a:cubicBezTo>
                  <a:cubicBezTo>
                    <a:pt x="2652156" y="656686"/>
                    <a:pt x="1219200" y="690333"/>
                    <a:pt x="724395" y="668562"/>
                  </a:cubicBezTo>
                  <a:cubicBezTo>
                    <a:pt x="229590" y="646791"/>
                    <a:pt x="286987" y="593352"/>
                    <a:pt x="166255" y="514183"/>
                  </a:cubicBezTo>
                  <a:cubicBezTo>
                    <a:pt x="45523" y="435014"/>
                    <a:pt x="22761" y="314281"/>
                    <a:pt x="0" y="19354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1303579" y="3008189"/>
            <a:ext cx="6901275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hasLoop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ct val="0"/>
              </a:spcBef>
            </a:pP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900844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</a:t>
            </a:r>
            <a:endParaRPr lang="th-TH" dirty="0"/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1910217" y="1247425"/>
            <a:ext cx="5594988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void clear()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node *q, *p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while (p != NULL)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q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delete p;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p = q;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NULL;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0;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}</a:t>
            </a: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2209862" y="4902501"/>
            <a:ext cx="1816100" cy="823913"/>
            <a:chOff x="3569" y="3076"/>
            <a:chExt cx="1144" cy="519"/>
          </a:xfrm>
        </p:grpSpPr>
        <p:sp>
          <p:nvSpPr>
            <p:cNvPr id="26" name="AutoShape 17"/>
            <p:cNvSpPr>
              <a:spLocks noChangeArrowheads="1"/>
            </p:cNvSpPr>
            <p:nvPr/>
          </p:nvSpPr>
          <p:spPr bwMode="auto">
            <a:xfrm>
              <a:off x="3598" y="3079"/>
              <a:ext cx="989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Text Box 18"/>
            <p:cNvSpPr txBox="1">
              <a:spLocks noChangeArrowheads="1"/>
            </p:cNvSpPr>
            <p:nvPr/>
          </p:nvSpPr>
          <p:spPr bwMode="auto">
            <a:xfrm>
              <a:off x="4225" y="3296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28" name="Text Box 19"/>
            <p:cNvSpPr txBox="1">
              <a:spLocks noChangeArrowheads="1"/>
            </p:cNvSpPr>
            <p:nvPr/>
          </p:nvSpPr>
          <p:spPr bwMode="auto">
            <a:xfrm>
              <a:off x="4045" y="3076"/>
              <a:ext cx="66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29" name="Text Box 20"/>
            <p:cNvSpPr txBox="1">
              <a:spLocks noChangeArrowheads="1"/>
            </p:cNvSpPr>
            <p:nvPr/>
          </p:nvSpPr>
          <p:spPr bwMode="auto">
            <a:xfrm>
              <a:off x="3664" y="3296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3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30" name="Text Box 21"/>
            <p:cNvSpPr txBox="1">
              <a:spLocks noChangeArrowheads="1"/>
            </p:cNvSpPr>
            <p:nvPr/>
          </p:nvSpPr>
          <p:spPr bwMode="auto">
            <a:xfrm>
              <a:off x="3569" y="3076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14" name="Group 30"/>
          <p:cNvGrpSpPr>
            <a:grpSpLocks/>
          </p:cNvGrpSpPr>
          <p:nvPr/>
        </p:nvGrpSpPr>
        <p:grpSpPr bwMode="auto">
          <a:xfrm>
            <a:off x="6638274" y="5270801"/>
            <a:ext cx="746125" cy="641350"/>
            <a:chOff x="3018" y="3322"/>
            <a:chExt cx="470" cy="404"/>
          </a:xfrm>
        </p:grpSpPr>
        <p:sp>
          <p:nvSpPr>
            <p:cNvPr id="19" name="Text Box 32"/>
            <p:cNvSpPr txBox="1">
              <a:spLocks noChangeArrowheads="1"/>
            </p:cNvSpPr>
            <p:nvPr/>
          </p:nvSpPr>
          <p:spPr bwMode="auto">
            <a:xfrm>
              <a:off x="3018" y="3322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5</a:t>
              </a:r>
            </a:p>
          </p:txBody>
        </p:sp>
        <p:sp>
          <p:nvSpPr>
            <p:cNvPr id="20" name="Text Box 33"/>
            <p:cNvSpPr txBox="1">
              <a:spLocks noChangeArrowheads="1"/>
            </p:cNvSpPr>
            <p:nvPr/>
          </p:nvSpPr>
          <p:spPr bwMode="auto">
            <a:xfrm>
              <a:off x="3253" y="3322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grpSp>
          <p:nvGrpSpPr>
            <p:cNvPr id="21" name="Group 35"/>
            <p:cNvGrpSpPr>
              <a:grpSpLocks/>
            </p:cNvGrpSpPr>
            <p:nvPr/>
          </p:nvGrpSpPr>
          <p:grpSpPr bwMode="auto">
            <a:xfrm>
              <a:off x="3305" y="3488"/>
              <a:ext cx="144" cy="238"/>
              <a:chOff x="4332" y="2205"/>
              <a:chExt cx="226" cy="273"/>
            </a:xfrm>
          </p:grpSpPr>
          <p:sp>
            <p:nvSpPr>
              <p:cNvPr id="22" name="Line 36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Line 37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" name="Line 38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" name="Line 39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259324" y="5258101"/>
            <a:ext cx="37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9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632387" y="5258101"/>
            <a:ext cx="373062" cy="376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17" name="Line 44"/>
          <p:cNvSpPr>
            <a:spLocks noChangeShapeType="1"/>
          </p:cNvSpPr>
          <p:nvPr/>
        </p:nvSpPr>
        <p:spPr bwMode="auto">
          <a:xfrm>
            <a:off x="3459224" y="5437489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8" name="Line 45"/>
          <p:cNvSpPr>
            <a:spLocks noChangeShapeType="1"/>
          </p:cNvSpPr>
          <p:nvPr/>
        </p:nvSpPr>
        <p:spPr bwMode="auto">
          <a:xfrm>
            <a:off x="4810187" y="5450189"/>
            <a:ext cx="6556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71"/>
          <p:cNvSpPr txBox="1">
            <a:spLocks noChangeArrowheads="1"/>
          </p:cNvSpPr>
          <p:nvPr/>
        </p:nvSpPr>
        <p:spPr bwMode="auto">
          <a:xfrm>
            <a:off x="4089702" y="441054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2" name="Text Box 39"/>
          <p:cNvSpPr txBox="1">
            <a:spLocks noChangeArrowheads="1"/>
          </p:cNvSpPr>
          <p:nvPr/>
        </p:nvSpPr>
        <p:spPr bwMode="auto">
          <a:xfrm>
            <a:off x="3776352" y="440505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p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33" name="Line 41"/>
          <p:cNvSpPr>
            <a:spLocks noChangeShapeType="1"/>
          </p:cNvSpPr>
          <p:nvPr/>
        </p:nvSpPr>
        <p:spPr bwMode="auto">
          <a:xfrm>
            <a:off x="4284086" y="461617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4" name="Text Box 71"/>
          <p:cNvSpPr txBox="1">
            <a:spLocks noChangeArrowheads="1"/>
          </p:cNvSpPr>
          <p:nvPr/>
        </p:nvSpPr>
        <p:spPr bwMode="auto">
          <a:xfrm>
            <a:off x="5265360" y="441054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4952010" y="440505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q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36" name="Line 41"/>
          <p:cNvSpPr>
            <a:spLocks noChangeShapeType="1"/>
          </p:cNvSpPr>
          <p:nvPr/>
        </p:nvSpPr>
        <p:spPr bwMode="auto">
          <a:xfrm>
            <a:off x="5459744" y="461617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37" name="Text Box 41"/>
          <p:cNvSpPr txBox="1">
            <a:spLocks noChangeArrowheads="1"/>
          </p:cNvSpPr>
          <p:nvPr/>
        </p:nvSpPr>
        <p:spPr bwMode="auto">
          <a:xfrm>
            <a:off x="5434981" y="5258101"/>
            <a:ext cx="373062" cy="376238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6</a:t>
            </a: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808044" y="5258101"/>
            <a:ext cx="373062" cy="3762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39" name="Line 45"/>
          <p:cNvSpPr>
            <a:spLocks noChangeShapeType="1"/>
          </p:cNvSpPr>
          <p:nvPr/>
        </p:nvSpPr>
        <p:spPr bwMode="auto">
          <a:xfrm>
            <a:off x="5985844" y="5438314"/>
            <a:ext cx="655637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42007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: </a:t>
            </a:r>
            <a:r>
              <a:rPr lang="th-TH" dirty="0"/>
              <a:t>การลบข้อมูล</a:t>
            </a:r>
          </a:p>
        </p:txBody>
      </p:sp>
      <p:sp>
        <p:nvSpPr>
          <p:cNvPr id="75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8450"/>
            <a:ext cx="8118475" cy="1619745"/>
          </a:xfrm>
        </p:spPr>
        <p:txBody>
          <a:bodyPr/>
          <a:lstStyle/>
          <a:p>
            <a:pPr>
              <a:defRPr/>
            </a:pPr>
            <a:r>
              <a:rPr lang="th-TH" dirty="0"/>
              <a:t>ต้องการลบปมใดออก ต้องรู้ตำแหน่งของปมก่อนหน้า</a:t>
            </a:r>
          </a:p>
          <a:p>
            <a:pPr lvl="1">
              <a:defRPr/>
            </a:pPr>
            <a:r>
              <a:rPr lang="th-TH" dirty="0"/>
              <a:t>ต้องการลบปม </a:t>
            </a:r>
            <a:r>
              <a:rPr lang="en-US" dirty="0"/>
              <a:t>"B", </a:t>
            </a:r>
            <a:r>
              <a:rPr lang="th-TH" dirty="0"/>
              <a:t>หาปมที่ปมถัดไปเก็บ </a:t>
            </a:r>
            <a:r>
              <a:rPr lang="en-US" dirty="0"/>
              <a:t>"B"</a:t>
            </a:r>
          </a:p>
          <a:p>
            <a:pPr>
              <a:defRPr/>
            </a:pPr>
            <a:r>
              <a:rPr lang="th-TH" dirty="0"/>
              <a:t>เปลี่ยนตัวโยงให้ข้ามตัวที่ต้องการลบ</a:t>
            </a:r>
          </a:p>
        </p:txBody>
      </p:sp>
      <p:grpSp>
        <p:nvGrpSpPr>
          <p:cNvPr id="2" name="Group 128"/>
          <p:cNvGrpSpPr>
            <a:grpSpLocks/>
          </p:cNvGrpSpPr>
          <p:nvPr/>
        </p:nvGrpSpPr>
        <p:grpSpPr bwMode="auto">
          <a:xfrm>
            <a:off x="3613150" y="3408363"/>
            <a:ext cx="730250" cy="725487"/>
            <a:chOff x="2699" y="2732"/>
            <a:chExt cx="460" cy="457"/>
          </a:xfrm>
        </p:grpSpPr>
        <p:sp>
          <p:nvSpPr>
            <p:cNvPr id="14391" name="Text Box 129"/>
            <p:cNvSpPr txBox="1">
              <a:spLocks noChangeArrowheads="1"/>
            </p:cNvSpPr>
            <p:nvPr/>
          </p:nvSpPr>
          <p:spPr bwMode="auto">
            <a:xfrm>
              <a:off x="2818" y="2952"/>
              <a:ext cx="234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92" name="Text Box 130"/>
            <p:cNvSpPr txBox="1">
              <a:spLocks noChangeArrowheads="1"/>
            </p:cNvSpPr>
            <p:nvPr/>
          </p:nvSpPr>
          <p:spPr bwMode="auto">
            <a:xfrm>
              <a:off x="2699" y="2732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p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4819" name="Line 131"/>
          <p:cNvSpPr>
            <a:spLocks noChangeShapeType="1"/>
          </p:cNvSpPr>
          <p:nvPr/>
        </p:nvSpPr>
        <p:spPr bwMode="auto">
          <a:xfrm flipH="1">
            <a:off x="3000375" y="3902075"/>
            <a:ext cx="982663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4820" name="Line 132"/>
          <p:cNvSpPr>
            <a:spLocks noChangeShapeType="1"/>
          </p:cNvSpPr>
          <p:nvPr/>
        </p:nvSpPr>
        <p:spPr bwMode="auto">
          <a:xfrm>
            <a:off x="3983038" y="3916363"/>
            <a:ext cx="109537" cy="873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149"/>
          <p:cNvGrpSpPr>
            <a:grpSpLocks/>
          </p:cNvGrpSpPr>
          <p:nvPr/>
        </p:nvGrpSpPr>
        <p:grpSpPr bwMode="auto">
          <a:xfrm>
            <a:off x="781050" y="4491040"/>
            <a:ext cx="6469063" cy="971550"/>
            <a:chOff x="438" y="2928"/>
            <a:chExt cx="4075" cy="612"/>
          </a:xfrm>
        </p:grpSpPr>
        <p:grpSp>
          <p:nvGrpSpPr>
            <p:cNvPr id="14363" name="Group 98"/>
            <p:cNvGrpSpPr>
              <a:grpSpLocks/>
            </p:cNvGrpSpPr>
            <p:nvPr/>
          </p:nvGrpSpPr>
          <p:grpSpPr bwMode="auto">
            <a:xfrm>
              <a:off x="3912" y="3136"/>
              <a:ext cx="601" cy="404"/>
              <a:chOff x="2887" y="3322"/>
              <a:chExt cx="601" cy="404"/>
            </a:xfrm>
          </p:grpSpPr>
          <p:sp>
            <p:nvSpPr>
              <p:cNvPr id="14383" name="Text Box 100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84" name="Text Box 101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4386" name="Group 103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4387" name="Line 104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8" name="Line 105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89" name="Line 106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90" name="Line 107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4382" name="Text Box 99"/>
              <p:cNvSpPr txBox="1">
                <a:spLocks noChangeArrowheads="1"/>
              </p:cNvSpPr>
              <p:nvPr/>
            </p:nvSpPr>
            <p:spPr bwMode="auto">
              <a:xfrm>
                <a:off x="2887" y="3352"/>
                <a:ext cx="4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"A"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4365" name="AutoShape 110"/>
            <p:cNvSpPr>
              <a:spLocks noChangeArrowheads="1"/>
            </p:cNvSpPr>
            <p:nvPr/>
          </p:nvSpPr>
          <p:spPr bwMode="auto">
            <a:xfrm>
              <a:off x="483" y="2937"/>
              <a:ext cx="1032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6" name="Text Box 111"/>
            <p:cNvSpPr txBox="1">
              <a:spLocks noChangeArrowheads="1"/>
            </p:cNvSpPr>
            <p:nvPr/>
          </p:nvSpPr>
          <p:spPr bwMode="auto">
            <a:xfrm>
              <a:off x="1112" y="3148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67" name="Text Box 112"/>
            <p:cNvSpPr txBox="1">
              <a:spLocks noChangeArrowheads="1"/>
            </p:cNvSpPr>
            <p:nvPr/>
          </p:nvSpPr>
          <p:spPr bwMode="auto">
            <a:xfrm>
              <a:off x="932" y="2928"/>
              <a:ext cx="6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68" name="Text Box 113"/>
            <p:cNvSpPr txBox="1">
              <a:spLocks noChangeArrowheads="1"/>
            </p:cNvSpPr>
            <p:nvPr/>
          </p:nvSpPr>
          <p:spPr bwMode="auto">
            <a:xfrm>
              <a:off x="533" y="3148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9" name="Text Box 114"/>
            <p:cNvSpPr txBox="1">
              <a:spLocks noChangeArrowheads="1"/>
            </p:cNvSpPr>
            <p:nvPr/>
          </p:nvSpPr>
          <p:spPr bwMode="auto">
            <a:xfrm>
              <a:off x="438" y="2928"/>
              <a:ext cx="5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70" name="Text Box 115"/>
            <p:cNvSpPr txBox="1">
              <a:spLocks noChangeArrowheads="1"/>
            </p:cNvSpPr>
            <p:nvPr/>
          </p:nvSpPr>
          <p:spPr bwMode="auto">
            <a:xfrm>
              <a:off x="2507" y="3132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1" name="Text Box 116"/>
            <p:cNvSpPr txBox="1">
              <a:spLocks noChangeArrowheads="1"/>
            </p:cNvSpPr>
            <p:nvPr/>
          </p:nvSpPr>
          <p:spPr bwMode="auto">
            <a:xfrm>
              <a:off x="2742" y="3132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3" name="Text Box 118"/>
            <p:cNvSpPr txBox="1">
              <a:spLocks noChangeArrowheads="1"/>
            </p:cNvSpPr>
            <p:nvPr/>
          </p:nvSpPr>
          <p:spPr bwMode="auto">
            <a:xfrm>
              <a:off x="3283" y="3136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4" name="Text Box 119"/>
            <p:cNvSpPr txBox="1">
              <a:spLocks noChangeArrowheads="1"/>
            </p:cNvSpPr>
            <p:nvPr/>
          </p:nvSpPr>
          <p:spPr bwMode="auto">
            <a:xfrm>
              <a:off x="3518" y="3136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6" name="Text Box 121"/>
            <p:cNvSpPr txBox="1">
              <a:spLocks noChangeArrowheads="1"/>
            </p:cNvSpPr>
            <p:nvPr/>
          </p:nvSpPr>
          <p:spPr bwMode="auto">
            <a:xfrm>
              <a:off x="1747" y="3136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7" name="Text Box 122"/>
            <p:cNvSpPr txBox="1">
              <a:spLocks noChangeArrowheads="1"/>
            </p:cNvSpPr>
            <p:nvPr/>
          </p:nvSpPr>
          <p:spPr bwMode="auto">
            <a:xfrm>
              <a:off x="1982" y="3136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4379" name="Line 124"/>
            <p:cNvSpPr>
              <a:spLocks noChangeShapeType="1"/>
            </p:cNvSpPr>
            <p:nvPr/>
          </p:nvSpPr>
          <p:spPr bwMode="auto">
            <a:xfrm>
              <a:off x="1243" y="3249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0" name="Line 125"/>
            <p:cNvSpPr>
              <a:spLocks noChangeShapeType="1"/>
            </p:cNvSpPr>
            <p:nvPr/>
          </p:nvSpPr>
          <p:spPr bwMode="auto">
            <a:xfrm>
              <a:off x="2094" y="3257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1" name="Line 127"/>
            <p:cNvSpPr>
              <a:spLocks noChangeShapeType="1"/>
            </p:cNvSpPr>
            <p:nvPr/>
          </p:nvSpPr>
          <p:spPr bwMode="auto">
            <a:xfrm>
              <a:off x="3633" y="3266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1" name="Text Box 96"/>
            <p:cNvSpPr txBox="1">
              <a:spLocks noChangeArrowheads="1"/>
            </p:cNvSpPr>
            <p:nvPr/>
          </p:nvSpPr>
          <p:spPr bwMode="auto">
            <a:xfrm>
              <a:off x="2376" y="3162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"C"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2" name="Text Box 97"/>
            <p:cNvSpPr txBox="1">
              <a:spLocks noChangeArrowheads="1"/>
            </p:cNvSpPr>
            <p:nvPr/>
          </p:nvSpPr>
          <p:spPr bwMode="auto">
            <a:xfrm>
              <a:off x="3152" y="316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4364" name="Text Box 108"/>
            <p:cNvSpPr txBox="1">
              <a:spLocks noChangeArrowheads="1"/>
            </p:cNvSpPr>
            <p:nvPr/>
          </p:nvSpPr>
          <p:spPr bwMode="auto">
            <a:xfrm>
              <a:off x="1616" y="3166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"D"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4833" name="Rectangle 145"/>
          <p:cNvSpPr>
            <a:spLocks noChangeArrowheads="1"/>
          </p:cNvSpPr>
          <p:nvPr/>
        </p:nvSpPr>
        <p:spPr bwMode="auto">
          <a:xfrm>
            <a:off x="5657850" y="4814888"/>
            <a:ext cx="385763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4834" name="Freeform 146"/>
          <p:cNvSpPr>
            <a:spLocks/>
          </p:cNvSpPr>
          <p:nvPr/>
        </p:nvSpPr>
        <p:spPr bwMode="auto">
          <a:xfrm>
            <a:off x="4600575" y="4324350"/>
            <a:ext cx="1885950" cy="690563"/>
          </a:xfrm>
          <a:custGeom>
            <a:avLst/>
            <a:gdLst>
              <a:gd name="T0" fmla="*/ 0 w 1188"/>
              <a:gd name="T1" fmla="*/ 435 h 435"/>
              <a:gd name="T2" fmla="*/ 189 w 1188"/>
              <a:gd name="T3" fmla="*/ 129 h 435"/>
              <a:gd name="T4" fmla="*/ 531 w 1188"/>
              <a:gd name="T5" fmla="*/ 12 h 435"/>
              <a:gd name="T6" fmla="*/ 927 w 1188"/>
              <a:gd name="T7" fmla="*/ 57 h 435"/>
              <a:gd name="T8" fmla="*/ 1188 w 1188"/>
              <a:gd name="T9" fmla="*/ 327 h 43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88"/>
              <a:gd name="T16" fmla="*/ 0 h 435"/>
              <a:gd name="T17" fmla="*/ 1188 w 1188"/>
              <a:gd name="T18" fmla="*/ 435 h 43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88" h="435">
                <a:moveTo>
                  <a:pt x="0" y="435"/>
                </a:moveTo>
                <a:cubicBezTo>
                  <a:pt x="50" y="317"/>
                  <a:pt x="101" y="199"/>
                  <a:pt x="189" y="129"/>
                </a:cubicBezTo>
                <a:cubicBezTo>
                  <a:pt x="277" y="59"/>
                  <a:pt x="408" y="24"/>
                  <a:pt x="531" y="12"/>
                </a:cubicBezTo>
                <a:cubicBezTo>
                  <a:pt x="654" y="0"/>
                  <a:pt x="817" y="5"/>
                  <a:pt x="927" y="57"/>
                </a:cubicBezTo>
                <a:cubicBezTo>
                  <a:pt x="1037" y="109"/>
                  <a:pt x="1143" y="281"/>
                  <a:pt x="1188" y="32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4836" name="Text Box 148"/>
          <p:cNvSpPr txBox="1">
            <a:spLocks noChangeArrowheads="1"/>
          </p:cNvSpPr>
          <p:nvPr/>
        </p:nvSpPr>
        <p:spPr bwMode="auto">
          <a:xfrm>
            <a:off x="4781550" y="2808288"/>
            <a:ext cx="3673681" cy="9255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*p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p-&gt;next =  p-&gt;next-&gt;next;</a:t>
            </a:r>
          </a:p>
        </p:txBody>
      </p:sp>
      <p:sp>
        <p:nvSpPr>
          <p:cNvPr id="754814" name="Line 126"/>
          <p:cNvSpPr>
            <a:spLocks noChangeShapeType="1"/>
          </p:cNvSpPr>
          <p:nvPr/>
        </p:nvSpPr>
        <p:spPr bwMode="auto">
          <a:xfrm>
            <a:off x="4610100" y="5000625"/>
            <a:ext cx="68262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6" name="Group 152"/>
          <p:cNvGrpSpPr>
            <a:grpSpLocks/>
          </p:cNvGrpSpPr>
          <p:nvPr/>
        </p:nvGrpSpPr>
        <p:grpSpPr bwMode="auto">
          <a:xfrm>
            <a:off x="5789613" y="3328988"/>
            <a:ext cx="2510794" cy="1457325"/>
            <a:chOff x="3656" y="2097"/>
            <a:chExt cx="2021" cy="918"/>
          </a:xfrm>
        </p:grpSpPr>
        <p:sp>
          <p:nvSpPr>
            <p:cNvPr id="14359" name="Oval 150"/>
            <p:cNvSpPr>
              <a:spLocks noChangeArrowheads="1"/>
            </p:cNvSpPr>
            <p:nvPr/>
          </p:nvSpPr>
          <p:spPr bwMode="auto">
            <a:xfrm>
              <a:off x="4041" y="2097"/>
              <a:ext cx="1636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Freeform 151"/>
            <p:cNvSpPr>
              <a:spLocks/>
            </p:cNvSpPr>
            <p:nvPr/>
          </p:nvSpPr>
          <p:spPr bwMode="auto">
            <a:xfrm>
              <a:off x="3656" y="2376"/>
              <a:ext cx="718" cy="639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156"/>
          <p:cNvGrpSpPr>
            <a:grpSpLocks/>
          </p:cNvGrpSpPr>
          <p:nvPr/>
        </p:nvGrpSpPr>
        <p:grpSpPr bwMode="auto">
          <a:xfrm>
            <a:off x="4546600" y="3328988"/>
            <a:ext cx="1282700" cy="1457325"/>
            <a:chOff x="2864" y="2097"/>
            <a:chExt cx="1078" cy="918"/>
          </a:xfrm>
        </p:grpSpPr>
        <p:sp>
          <p:nvSpPr>
            <p:cNvPr id="14357" name="Oval 154"/>
            <p:cNvSpPr>
              <a:spLocks noChangeArrowheads="1"/>
            </p:cNvSpPr>
            <p:nvPr/>
          </p:nvSpPr>
          <p:spPr bwMode="auto">
            <a:xfrm>
              <a:off x="2970" y="2097"/>
              <a:ext cx="972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Freeform 155"/>
            <p:cNvSpPr>
              <a:spLocks/>
            </p:cNvSpPr>
            <p:nvPr/>
          </p:nvSpPr>
          <p:spPr bwMode="auto">
            <a:xfrm>
              <a:off x="2864" y="2376"/>
              <a:ext cx="439" cy="639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4845" name="AutoShape 157"/>
          <p:cNvSpPr>
            <a:spLocks noChangeArrowheads="1"/>
          </p:cNvSpPr>
          <p:nvPr/>
        </p:nvSpPr>
        <p:spPr bwMode="auto">
          <a:xfrm>
            <a:off x="4081463" y="1172413"/>
            <a:ext cx="4471987" cy="628650"/>
          </a:xfrm>
          <a:prstGeom prst="roundRect">
            <a:avLst>
              <a:gd name="adj" fmla="val 34847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162"/>
          <p:cNvGrpSpPr>
            <a:grpSpLocks/>
          </p:cNvGrpSpPr>
          <p:nvPr/>
        </p:nvGrpSpPr>
        <p:grpSpPr bwMode="auto">
          <a:xfrm>
            <a:off x="2410649" y="4517262"/>
            <a:ext cx="4135438" cy="2085975"/>
            <a:chOff x="1526" y="2853"/>
            <a:chExt cx="2605" cy="1314"/>
          </a:xfrm>
        </p:grpSpPr>
        <p:sp>
          <p:nvSpPr>
            <p:cNvPr id="14354" name="AutoShape 158"/>
            <p:cNvSpPr>
              <a:spLocks noChangeArrowheads="1"/>
            </p:cNvSpPr>
            <p:nvPr/>
          </p:nvSpPr>
          <p:spPr bwMode="auto">
            <a:xfrm>
              <a:off x="1691" y="3762"/>
              <a:ext cx="2440" cy="405"/>
            </a:xfrm>
            <a:prstGeom prst="roundRect">
              <a:avLst>
                <a:gd name="adj" fmla="val 42593"/>
              </a:avLst>
            </a:prstGeom>
            <a:gradFill rotWithShape="1">
              <a:gsLst>
                <a:gs pos="0">
                  <a:srgbClr val="FFCCFF"/>
                </a:gs>
                <a:gs pos="100000">
                  <a:srgbClr val="C29BC2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th-TH"/>
                <a:t>ปมแรก ไม่มีปมก่อนหน้า</a:t>
              </a:r>
            </a:p>
          </p:txBody>
        </p:sp>
        <p:sp>
          <p:nvSpPr>
            <p:cNvPr id="14355" name="Oval 160"/>
            <p:cNvSpPr>
              <a:spLocks noChangeArrowheads="1"/>
            </p:cNvSpPr>
            <p:nvPr/>
          </p:nvSpPr>
          <p:spPr bwMode="auto">
            <a:xfrm>
              <a:off x="1656" y="2853"/>
              <a:ext cx="756" cy="594"/>
            </a:xfrm>
            <a:prstGeom prst="ellipse">
              <a:avLst/>
            </a:prstGeom>
            <a:solidFill>
              <a:srgbClr val="FFCCFF">
                <a:alpha val="39999"/>
              </a:srgbClr>
            </a:solidFill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Freeform 161"/>
            <p:cNvSpPr>
              <a:spLocks/>
            </p:cNvSpPr>
            <p:nvPr/>
          </p:nvSpPr>
          <p:spPr bwMode="auto">
            <a:xfrm>
              <a:off x="1526" y="3312"/>
              <a:ext cx="166" cy="657"/>
            </a:xfrm>
            <a:custGeom>
              <a:avLst/>
              <a:gdLst>
                <a:gd name="T0" fmla="*/ 157 w 166"/>
                <a:gd name="T1" fmla="*/ 657 h 657"/>
                <a:gd name="T2" fmla="*/ 58 w 166"/>
                <a:gd name="T3" fmla="*/ 522 h 657"/>
                <a:gd name="T4" fmla="*/ 4 w 166"/>
                <a:gd name="T5" fmla="*/ 324 h 657"/>
                <a:gd name="T6" fmla="*/ 31 w 166"/>
                <a:gd name="T7" fmla="*/ 126 h 657"/>
                <a:gd name="T8" fmla="*/ 166 w 166"/>
                <a:gd name="T9" fmla="*/ 0 h 6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6"/>
                <a:gd name="T16" fmla="*/ 0 h 657"/>
                <a:gd name="T17" fmla="*/ 166 w 166"/>
                <a:gd name="T18" fmla="*/ 657 h 6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6" h="657">
                  <a:moveTo>
                    <a:pt x="157" y="657"/>
                  </a:moveTo>
                  <a:cubicBezTo>
                    <a:pt x="120" y="617"/>
                    <a:pt x="84" y="578"/>
                    <a:pt x="58" y="522"/>
                  </a:cubicBezTo>
                  <a:cubicBezTo>
                    <a:pt x="32" y="466"/>
                    <a:pt x="8" y="390"/>
                    <a:pt x="4" y="324"/>
                  </a:cubicBezTo>
                  <a:cubicBezTo>
                    <a:pt x="0" y="258"/>
                    <a:pt x="4" y="180"/>
                    <a:pt x="31" y="126"/>
                  </a:cubicBezTo>
                  <a:cubicBezTo>
                    <a:pt x="58" y="72"/>
                    <a:pt x="145" y="22"/>
                    <a:pt x="16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54831" name="Oval 143"/>
          <p:cNvSpPr>
            <a:spLocks noChangeArrowheads="1"/>
          </p:cNvSpPr>
          <p:nvPr/>
        </p:nvSpPr>
        <p:spPr bwMode="auto">
          <a:xfrm>
            <a:off x="3871913" y="4759037"/>
            <a:ext cx="700087" cy="55146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4832" name="Oval 144"/>
          <p:cNvSpPr>
            <a:spLocks noChangeArrowheads="1"/>
          </p:cNvSpPr>
          <p:nvPr/>
        </p:nvSpPr>
        <p:spPr bwMode="auto">
          <a:xfrm>
            <a:off x="5114925" y="4816187"/>
            <a:ext cx="700088" cy="551460"/>
          </a:xfrm>
          <a:prstGeom prst="ellipse">
            <a:avLst/>
          </a:prstGeom>
          <a:noFill/>
          <a:ln w="2857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2943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5483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48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5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48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548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75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75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548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75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6.66667E-6 C -0.0033 -0.01573 -0.0066 -0.03124 -0.01719 -0.04374 C -0.02778 -0.05624 -0.0467 -0.0706 -0.06406 -0.07499 C -0.08142 -0.07939 -0.1099 -0.08333 -0.12187 -0.07083 C -0.13385 -0.05833 -0.1349 -0.02916 -0.13594 6.66667E-6 " pathEditMode="relative" ptsTypes="aaaaA">
                                      <p:cBhvr>
                                        <p:cTn id="90" dur="2000" fill="hold"/>
                                        <p:tgtEl>
                                          <p:spTgt spid="7548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54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75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4691" grpId="0" uiExpand="1" build="p" bldLvl="2"/>
      <p:bldP spid="754819" grpId="0" uiExpand="1" animBg="1"/>
      <p:bldP spid="754819" grpId="1" uiExpand="1" animBg="1"/>
      <p:bldP spid="754820" grpId="0" uiExpand="1" animBg="1"/>
      <p:bldP spid="754833" grpId="0" animBg="1"/>
      <p:bldP spid="754833" grpId="1" animBg="1"/>
      <p:bldP spid="754834" grpId="0" animBg="1"/>
      <p:bldP spid="754836" grpId="0" uiExpand="1" build="p" animBg="1"/>
      <p:bldP spid="754814" grpId="1" animBg="1"/>
      <p:bldP spid="754845" grpId="0" animBg="1"/>
      <p:bldP spid="754831" grpId="0" uiExpand="1" animBg="1"/>
      <p:bldP spid="754831" grpId="1" uiExpand="1" animBg="1"/>
      <p:bldP spid="754832" grpId="0" uiExpan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: </a:t>
            </a:r>
            <a:r>
              <a:rPr lang="th-TH" dirty="0"/>
              <a:t>การลบข้อมูลที่ปมแรก</a:t>
            </a:r>
          </a:p>
        </p:txBody>
      </p:sp>
      <p:sp>
        <p:nvSpPr>
          <p:cNvPr id="75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4075"/>
            <a:ext cx="7772400" cy="1845376"/>
          </a:xfrm>
        </p:spPr>
        <p:txBody>
          <a:bodyPr/>
          <a:lstStyle/>
          <a:p>
            <a:pPr>
              <a:defRPr/>
            </a:pPr>
            <a:r>
              <a:rPr lang="th-TH" dirty="0"/>
              <a:t>การลบ </a:t>
            </a:r>
            <a:r>
              <a:rPr lang="en-US" dirty="0"/>
              <a:t>node </a:t>
            </a:r>
            <a:r>
              <a:rPr lang="th-TH" dirty="0"/>
              <a:t>แรก จะเป็นกรณีพิเศษ</a:t>
            </a:r>
            <a:endParaRPr lang="en-US" dirty="0"/>
          </a:p>
          <a:p>
            <a:pPr>
              <a:defRPr/>
            </a:pPr>
            <a:r>
              <a:rPr lang="th-TH" dirty="0"/>
              <a:t>ตัวอย่าง </a:t>
            </a:r>
            <a:r>
              <a:rPr lang="en-US" dirty="0"/>
              <a:t>: </a:t>
            </a:r>
            <a:r>
              <a:rPr lang="th-TH" dirty="0"/>
              <a:t>ลบ </a:t>
            </a:r>
            <a:r>
              <a:rPr lang="en-US" dirty="0"/>
              <a:t>"D"</a:t>
            </a:r>
          </a:p>
          <a:p>
            <a:pPr lvl="1">
              <a:defRPr/>
            </a:pPr>
            <a:r>
              <a:rPr lang="th-TH" dirty="0"/>
              <a:t>ต้องทำ  </a:t>
            </a:r>
            <a:r>
              <a:rPr lang="en-US" dirty="0" err="1"/>
              <a:t>mFirst</a:t>
            </a:r>
            <a:r>
              <a:rPr lang="en-US" dirty="0"/>
              <a:t> = </a:t>
            </a:r>
            <a:r>
              <a:rPr lang="en-US" dirty="0" err="1"/>
              <a:t>mFirst</a:t>
            </a:r>
            <a:r>
              <a:rPr lang="en-US" dirty="0"/>
              <a:t>-&gt;next;</a:t>
            </a:r>
          </a:p>
          <a:p>
            <a:pPr>
              <a:defRPr/>
            </a:pPr>
            <a:endParaRPr lang="th-TH" dirty="0"/>
          </a:p>
        </p:txBody>
      </p:sp>
      <p:grpSp>
        <p:nvGrpSpPr>
          <p:cNvPr id="2" name="Group 132"/>
          <p:cNvGrpSpPr>
            <a:grpSpLocks/>
          </p:cNvGrpSpPr>
          <p:nvPr/>
        </p:nvGrpSpPr>
        <p:grpSpPr bwMode="auto">
          <a:xfrm>
            <a:off x="1339850" y="3263899"/>
            <a:ext cx="6469063" cy="971550"/>
            <a:chOff x="844" y="2056"/>
            <a:chExt cx="4075" cy="612"/>
          </a:xfrm>
        </p:grpSpPr>
        <p:grpSp>
          <p:nvGrpSpPr>
            <p:cNvPr id="15373" name="Group 102"/>
            <p:cNvGrpSpPr>
              <a:grpSpLocks/>
            </p:cNvGrpSpPr>
            <p:nvPr/>
          </p:nvGrpSpPr>
          <p:grpSpPr bwMode="auto">
            <a:xfrm>
              <a:off x="4332" y="2264"/>
              <a:ext cx="587" cy="404"/>
              <a:chOff x="2901" y="3322"/>
              <a:chExt cx="587" cy="404"/>
            </a:xfrm>
          </p:grpSpPr>
          <p:sp>
            <p:nvSpPr>
              <p:cNvPr id="15393" name="Text Box 104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394" name="Text Box 105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5396" name="Group 107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5397" name="Line 108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8" name="Line 109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399" name="Line 110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00" name="Line 111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5392" name="Text Box 103"/>
              <p:cNvSpPr txBox="1">
                <a:spLocks noChangeArrowheads="1"/>
              </p:cNvSpPr>
              <p:nvPr/>
            </p:nvSpPr>
            <p:spPr bwMode="auto">
              <a:xfrm>
                <a:off x="2901" y="3345"/>
                <a:ext cx="47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"A"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375" name="AutoShape 113"/>
            <p:cNvSpPr>
              <a:spLocks noChangeArrowheads="1"/>
            </p:cNvSpPr>
            <p:nvPr/>
          </p:nvSpPr>
          <p:spPr bwMode="auto">
            <a:xfrm>
              <a:off x="868" y="2065"/>
              <a:ext cx="1032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6" name="Text Box 114"/>
            <p:cNvSpPr txBox="1">
              <a:spLocks noChangeArrowheads="1"/>
            </p:cNvSpPr>
            <p:nvPr/>
          </p:nvSpPr>
          <p:spPr bwMode="auto">
            <a:xfrm>
              <a:off x="1518" y="2276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77" name="Text Box 115"/>
            <p:cNvSpPr txBox="1">
              <a:spLocks noChangeArrowheads="1"/>
            </p:cNvSpPr>
            <p:nvPr/>
          </p:nvSpPr>
          <p:spPr bwMode="auto">
            <a:xfrm>
              <a:off x="1338" y="2056"/>
              <a:ext cx="66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78" name="Text Box 116"/>
            <p:cNvSpPr txBox="1">
              <a:spLocks noChangeArrowheads="1"/>
            </p:cNvSpPr>
            <p:nvPr/>
          </p:nvSpPr>
          <p:spPr bwMode="auto">
            <a:xfrm>
              <a:off x="939" y="2276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4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9" name="Text Box 117"/>
            <p:cNvSpPr txBox="1">
              <a:spLocks noChangeArrowheads="1"/>
            </p:cNvSpPr>
            <p:nvPr/>
          </p:nvSpPr>
          <p:spPr bwMode="auto">
            <a:xfrm>
              <a:off x="844" y="2056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80" name="Text Box 118"/>
            <p:cNvSpPr txBox="1">
              <a:spLocks noChangeArrowheads="1"/>
            </p:cNvSpPr>
            <p:nvPr/>
          </p:nvSpPr>
          <p:spPr bwMode="auto">
            <a:xfrm>
              <a:off x="2913" y="2260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1" name="Text Box 119"/>
            <p:cNvSpPr txBox="1">
              <a:spLocks noChangeArrowheads="1"/>
            </p:cNvSpPr>
            <p:nvPr/>
          </p:nvSpPr>
          <p:spPr bwMode="auto">
            <a:xfrm>
              <a:off x="3148" y="2260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3" name="Text Box 121"/>
            <p:cNvSpPr txBox="1">
              <a:spLocks noChangeArrowheads="1"/>
            </p:cNvSpPr>
            <p:nvPr/>
          </p:nvSpPr>
          <p:spPr bwMode="auto">
            <a:xfrm>
              <a:off x="3689" y="226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4" name="Text Box 122"/>
            <p:cNvSpPr txBox="1">
              <a:spLocks noChangeArrowheads="1"/>
            </p:cNvSpPr>
            <p:nvPr/>
          </p:nvSpPr>
          <p:spPr bwMode="auto">
            <a:xfrm>
              <a:off x="3924" y="226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6" name="Text Box 124"/>
            <p:cNvSpPr txBox="1">
              <a:spLocks noChangeArrowheads="1"/>
            </p:cNvSpPr>
            <p:nvPr/>
          </p:nvSpPr>
          <p:spPr bwMode="auto">
            <a:xfrm>
              <a:off x="2153" y="226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7" name="Text Box 125"/>
            <p:cNvSpPr txBox="1">
              <a:spLocks noChangeArrowheads="1"/>
            </p:cNvSpPr>
            <p:nvPr/>
          </p:nvSpPr>
          <p:spPr bwMode="auto">
            <a:xfrm>
              <a:off x="2388" y="226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5389" name="Line 128"/>
            <p:cNvSpPr>
              <a:spLocks noChangeShapeType="1"/>
            </p:cNvSpPr>
            <p:nvPr/>
          </p:nvSpPr>
          <p:spPr bwMode="auto">
            <a:xfrm>
              <a:off x="2500" y="2385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0" name="Line 129"/>
            <p:cNvSpPr>
              <a:spLocks noChangeShapeType="1"/>
            </p:cNvSpPr>
            <p:nvPr/>
          </p:nvSpPr>
          <p:spPr bwMode="auto">
            <a:xfrm>
              <a:off x="4039" y="2394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1" name="Line 130"/>
            <p:cNvSpPr>
              <a:spLocks noChangeShapeType="1"/>
            </p:cNvSpPr>
            <p:nvPr/>
          </p:nvSpPr>
          <p:spPr bwMode="auto">
            <a:xfrm>
              <a:off x="3256" y="2377"/>
              <a:ext cx="430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1" name="Text Box 100"/>
            <p:cNvSpPr txBox="1">
              <a:spLocks noChangeArrowheads="1"/>
            </p:cNvSpPr>
            <p:nvPr/>
          </p:nvSpPr>
          <p:spPr bwMode="auto">
            <a:xfrm>
              <a:off x="2796" y="2283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"C"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2" name="Text Box 101"/>
            <p:cNvSpPr txBox="1">
              <a:spLocks noChangeArrowheads="1"/>
            </p:cNvSpPr>
            <p:nvPr/>
          </p:nvSpPr>
          <p:spPr bwMode="auto">
            <a:xfrm>
              <a:off x="3572" y="228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15374" name="Text Box 112"/>
            <p:cNvSpPr txBox="1">
              <a:spLocks noChangeArrowheads="1"/>
            </p:cNvSpPr>
            <p:nvPr/>
          </p:nvSpPr>
          <p:spPr bwMode="auto">
            <a:xfrm>
              <a:off x="2036" y="228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"D"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55845" name="Rectangle 133"/>
          <p:cNvSpPr>
            <a:spLocks noChangeArrowheads="1"/>
          </p:cNvSpPr>
          <p:nvPr/>
        </p:nvSpPr>
        <p:spPr bwMode="auto">
          <a:xfrm>
            <a:off x="3786188" y="3586163"/>
            <a:ext cx="385762" cy="3714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55846" name="Freeform 134"/>
          <p:cNvSpPr>
            <a:spLocks/>
          </p:cNvSpPr>
          <p:nvPr/>
        </p:nvSpPr>
        <p:spPr bwMode="auto">
          <a:xfrm>
            <a:off x="2586038" y="3176588"/>
            <a:ext cx="2057400" cy="623887"/>
          </a:xfrm>
          <a:custGeom>
            <a:avLst/>
            <a:gdLst>
              <a:gd name="T0" fmla="*/ 0 w 1296"/>
              <a:gd name="T1" fmla="*/ 393 h 393"/>
              <a:gd name="T2" fmla="*/ 189 w 1296"/>
              <a:gd name="T3" fmla="*/ 168 h 393"/>
              <a:gd name="T4" fmla="*/ 468 w 1296"/>
              <a:gd name="T5" fmla="*/ 24 h 393"/>
              <a:gd name="T6" fmla="*/ 810 w 1296"/>
              <a:gd name="T7" fmla="*/ 24 h 393"/>
              <a:gd name="T8" fmla="*/ 1080 w 1296"/>
              <a:gd name="T9" fmla="*/ 96 h 393"/>
              <a:gd name="T10" fmla="*/ 1296 w 1296"/>
              <a:gd name="T11" fmla="*/ 258 h 393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296"/>
              <a:gd name="T19" fmla="*/ 0 h 393"/>
              <a:gd name="T20" fmla="*/ 1296 w 1296"/>
              <a:gd name="T21" fmla="*/ 393 h 393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296" h="393">
                <a:moveTo>
                  <a:pt x="0" y="393"/>
                </a:moveTo>
                <a:cubicBezTo>
                  <a:pt x="55" y="311"/>
                  <a:pt x="111" y="229"/>
                  <a:pt x="189" y="168"/>
                </a:cubicBezTo>
                <a:cubicBezTo>
                  <a:pt x="267" y="107"/>
                  <a:pt x="365" y="48"/>
                  <a:pt x="468" y="24"/>
                </a:cubicBezTo>
                <a:cubicBezTo>
                  <a:pt x="571" y="0"/>
                  <a:pt x="708" y="12"/>
                  <a:pt x="810" y="24"/>
                </a:cubicBezTo>
                <a:cubicBezTo>
                  <a:pt x="912" y="36"/>
                  <a:pt x="999" y="57"/>
                  <a:pt x="1080" y="96"/>
                </a:cubicBezTo>
                <a:cubicBezTo>
                  <a:pt x="1161" y="135"/>
                  <a:pt x="1228" y="196"/>
                  <a:pt x="1296" y="258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5839" name="Line 127"/>
          <p:cNvSpPr>
            <a:spLocks noChangeShapeType="1"/>
          </p:cNvSpPr>
          <p:nvPr/>
        </p:nvSpPr>
        <p:spPr bwMode="auto">
          <a:xfrm>
            <a:off x="2617788" y="3773488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5" name="Group 138"/>
          <p:cNvGrpSpPr>
            <a:grpSpLocks/>
          </p:cNvGrpSpPr>
          <p:nvPr/>
        </p:nvGrpSpPr>
        <p:grpSpPr bwMode="auto">
          <a:xfrm>
            <a:off x="3619483" y="2029434"/>
            <a:ext cx="2068511" cy="1542441"/>
            <a:chOff x="2343" y="1476"/>
            <a:chExt cx="1303" cy="774"/>
          </a:xfrm>
        </p:grpSpPr>
        <p:sp>
          <p:nvSpPr>
            <p:cNvPr id="15369" name="Oval 136"/>
            <p:cNvSpPr>
              <a:spLocks noChangeArrowheads="1"/>
            </p:cNvSpPr>
            <p:nvPr/>
          </p:nvSpPr>
          <p:spPr bwMode="auto">
            <a:xfrm>
              <a:off x="2343" y="1476"/>
              <a:ext cx="1303" cy="29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70" name="Freeform 137"/>
            <p:cNvSpPr>
              <a:spLocks/>
            </p:cNvSpPr>
            <p:nvPr/>
          </p:nvSpPr>
          <p:spPr bwMode="auto">
            <a:xfrm flipH="1">
              <a:off x="2396" y="1685"/>
              <a:ext cx="188" cy="565"/>
            </a:xfrm>
            <a:custGeom>
              <a:avLst/>
              <a:gdLst>
                <a:gd name="T0" fmla="*/ 718 w 718"/>
                <a:gd name="T1" fmla="*/ 0 h 639"/>
                <a:gd name="T2" fmla="*/ 412 w 718"/>
                <a:gd name="T3" fmla="*/ 81 h 639"/>
                <a:gd name="T4" fmla="*/ 61 w 718"/>
                <a:gd name="T5" fmla="*/ 252 h 639"/>
                <a:gd name="T6" fmla="*/ 43 w 718"/>
                <a:gd name="T7" fmla="*/ 639 h 639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18"/>
                <a:gd name="T13" fmla="*/ 0 h 639"/>
                <a:gd name="T14" fmla="*/ 718 w 718"/>
                <a:gd name="T15" fmla="*/ 639 h 639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18" h="639">
                  <a:moveTo>
                    <a:pt x="718" y="0"/>
                  </a:moveTo>
                  <a:cubicBezTo>
                    <a:pt x="619" y="19"/>
                    <a:pt x="521" y="39"/>
                    <a:pt x="412" y="81"/>
                  </a:cubicBezTo>
                  <a:cubicBezTo>
                    <a:pt x="303" y="123"/>
                    <a:pt x="122" y="159"/>
                    <a:pt x="61" y="252"/>
                  </a:cubicBezTo>
                  <a:cubicBezTo>
                    <a:pt x="0" y="345"/>
                    <a:pt x="21" y="492"/>
                    <a:pt x="43" y="6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ysDot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28378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5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5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5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5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0.0 C -0.00382 -0.01713 -0.00747 -0.0338 -0.01927 -0.04722 C -0.03125 -0.06065 -0.05226 -0.07616 -0.07153 -0.08079 C -0.09097 -0.08565 -0.12274 -0.08958 -0.13594 -0.07639 C -0.14948 -0.06296 -0.15069 -0.03148 -0.15156 0.0 " pathEditMode="relative" rAng="0" ptsTypes="aaaaA">
                                      <p:cBhvr>
                                        <p:cTn id="42" dur="2000" fill="hold"/>
                                        <p:tgtEl>
                                          <p:spTgt spid="7558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00" y="-4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5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5715" grpId="0" build="p" bldLvl="2"/>
      <p:bldP spid="755845" grpId="0" animBg="1"/>
      <p:bldP spid="755845" grpId="1" animBg="1"/>
      <p:bldP spid="755846" grpId="0" animBg="1"/>
      <p:bldP spid="755839" grpId="0" animBg="1"/>
      <p:bldP spid="75583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th-TH" dirty="0"/>
          </a:p>
        </p:txBody>
      </p:sp>
      <p:sp>
        <p:nvSpPr>
          <p:cNvPr id="772099" name="Text Box 3"/>
          <p:cNvSpPr txBox="1">
            <a:spLocks noChangeArrowheads="1"/>
          </p:cNvSpPr>
          <p:nvPr/>
        </p:nvSpPr>
        <p:spPr bwMode="auto">
          <a:xfrm>
            <a:off x="746187" y="615663"/>
            <a:ext cx="7744670" cy="618630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void remove(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const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T&amp;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== NULL) return;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empty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-&gt;data ==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node *n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1</a:t>
            </a:r>
            <a:r>
              <a:rPr lang="en-US" sz="1800" b="1" baseline="30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node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delete 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return;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node *p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while(p-&gt;next != NULL) {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search for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if (p-&gt;next-&gt;data ==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node *n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p-&gt;next = p-&gt;next-&gt;next;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delete 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return;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return;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</a:t>
            </a:r>
            <a:r>
              <a:rPr lang="th-TH" sz="18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ไม่พบ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772101" name="AutoShape 5"/>
          <p:cNvSpPr>
            <a:spLocks noChangeArrowheads="1"/>
          </p:cNvSpPr>
          <p:nvPr/>
        </p:nvSpPr>
        <p:spPr bwMode="auto">
          <a:xfrm>
            <a:off x="6970816" y="5994359"/>
            <a:ext cx="1196562" cy="6080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O(</a:t>
            </a:r>
            <a:r>
              <a:rPr lang="en-US" i="1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n</a:t>
            </a: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)</a:t>
            </a:r>
            <a:endParaRPr lang="th-TH" dirty="0"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640282" y="2288616"/>
            <a:ext cx="371994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th-TH" dirty="0"/>
              <a:t>น่ารำคาญที่ต้องมีกรณีพิเศษ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68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2101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การโยงแบบมีปมหัว </a:t>
            </a:r>
            <a:r>
              <a:rPr lang="en-US"/>
              <a:t>(header)</a:t>
            </a:r>
            <a:endParaRPr lang="th-TH"/>
          </a:p>
        </p:txBody>
      </p:sp>
      <p:sp>
        <p:nvSpPr>
          <p:cNvPr id="79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มี </a:t>
            </a:r>
            <a:r>
              <a:rPr lang="en-US" dirty="0"/>
              <a:t>"</a:t>
            </a:r>
            <a:r>
              <a:rPr lang="th-TH" dirty="0"/>
              <a:t>ปมหัว</a:t>
            </a:r>
            <a:r>
              <a:rPr lang="en-US" dirty="0"/>
              <a:t>" </a:t>
            </a:r>
            <a:r>
              <a:rPr lang="th-TH" dirty="0"/>
              <a:t>เป็นปมแรก</a:t>
            </a:r>
          </a:p>
          <a:p>
            <a:pPr>
              <a:defRPr/>
            </a:pPr>
            <a:r>
              <a:rPr lang="th-TH" dirty="0"/>
              <a:t>ห้ามลบปมหัว</a:t>
            </a:r>
          </a:p>
          <a:p>
            <a:pPr>
              <a:defRPr/>
            </a:pPr>
            <a:r>
              <a:rPr lang="th-TH" dirty="0"/>
              <a:t>ปมหัวนี้ไม่เก็บข้อมูล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78588" y="5357313"/>
            <a:ext cx="2903537" cy="965200"/>
            <a:chOff x="1150" y="1870"/>
            <a:chExt cx="1829" cy="608"/>
          </a:xfrm>
        </p:grpSpPr>
        <p:grpSp>
          <p:nvGrpSpPr>
            <p:cNvPr id="18484" name="Group 5"/>
            <p:cNvGrpSpPr>
              <a:grpSpLocks/>
            </p:cNvGrpSpPr>
            <p:nvPr/>
          </p:nvGrpSpPr>
          <p:grpSpPr bwMode="auto">
            <a:xfrm>
              <a:off x="1150" y="1870"/>
              <a:ext cx="1223" cy="525"/>
              <a:chOff x="1132" y="1642"/>
              <a:chExt cx="1223" cy="525"/>
            </a:xfrm>
          </p:grpSpPr>
          <p:sp>
            <p:nvSpPr>
              <p:cNvPr id="18492" name="AutoShape 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0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93" name="Text Box 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94" name="Text Box 8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95" name="Text Box 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0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96" name="Text Box 1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85" name="Text Box 11"/>
            <p:cNvSpPr txBox="1">
              <a:spLocks noChangeArrowheads="1"/>
            </p:cNvSpPr>
            <p:nvPr/>
          </p:nvSpPr>
          <p:spPr bwMode="auto">
            <a:xfrm>
              <a:off x="2509" y="2091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86" name="Text Box 12"/>
            <p:cNvSpPr txBox="1">
              <a:spLocks noChangeArrowheads="1"/>
            </p:cNvSpPr>
            <p:nvPr/>
          </p:nvSpPr>
          <p:spPr bwMode="auto">
            <a:xfrm>
              <a:off x="2744" y="2091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87" name="Line 13"/>
            <p:cNvSpPr>
              <a:spLocks noChangeShapeType="1"/>
            </p:cNvSpPr>
            <p:nvPr/>
          </p:nvSpPr>
          <p:spPr bwMode="auto">
            <a:xfrm>
              <a:off x="2005" y="2204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Line 14"/>
            <p:cNvSpPr>
              <a:spLocks noChangeShapeType="1"/>
            </p:cNvSpPr>
            <p:nvPr/>
          </p:nvSpPr>
          <p:spPr bwMode="auto">
            <a:xfrm>
              <a:off x="2868" y="2240"/>
              <a:ext cx="0" cy="159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9" name="Line 15"/>
            <p:cNvSpPr>
              <a:spLocks noChangeShapeType="1"/>
            </p:cNvSpPr>
            <p:nvPr/>
          </p:nvSpPr>
          <p:spPr bwMode="auto">
            <a:xfrm>
              <a:off x="2796" y="2399"/>
              <a:ext cx="144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0" name="Line 16"/>
            <p:cNvSpPr>
              <a:spLocks noChangeShapeType="1"/>
            </p:cNvSpPr>
            <p:nvPr/>
          </p:nvSpPr>
          <p:spPr bwMode="auto">
            <a:xfrm>
              <a:off x="2825" y="2438"/>
              <a:ext cx="86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1" name="Line 17"/>
            <p:cNvSpPr>
              <a:spLocks noChangeShapeType="1"/>
            </p:cNvSpPr>
            <p:nvPr/>
          </p:nvSpPr>
          <p:spPr bwMode="auto">
            <a:xfrm>
              <a:off x="2853" y="2478"/>
              <a:ext cx="3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878588" y="4125415"/>
            <a:ext cx="4105275" cy="981075"/>
            <a:chOff x="1150" y="2602"/>
            <a:chExt cx="2586" cy="618"/>
          </a:xfrm>
        </p:grpSpPr>
        <p:grpSp>
          <p:nvGrpSpPr>
            <p:cNvPr id="18464" name="Group 19"/>
            <p:cNvGrpSpPr>
              <a:grpSpLocks/>
            </p:cNvGrpSpPr>
            <p:nvPr/>
          </p:nvGrpSpPr>
          <p:grpSpPr bwMode="auto">
            <a:xfrm>
              <a:off x="1150" y="2602"/>
              <a:ext cx="1231" cy="525"/>
              <a:chOff x="1132" y="1642"/>
              <a:chExt cx="1231" cy="525"/>
            </a:xfrm>
          </p:grpSpPr>
          <p:sp>
            <p:nvSpPr>
              <p:cNvPr id="18479" name="AutoShape 20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80" name="Text Box 21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81" name="Text Box 22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82" name="Text Box 23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1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83" name="Text Box 24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65" name="Text Box 25"/>
            <p:cNvSpPr txBox="1">
              <a:spLocks noChangeArrowheads="1"/>
            </p:cNvSpPr>
            <p:nvPr/>
          </p:nvSpPr>
          <p:spPr bwMode="auto">
            <a:xfrm>
              <a:off x="2501" y="2826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66" name="Text Box 26"/>
            <p:cNvSpPr txBox="1">
              <a:spLocks noChangeArrowheads="1"/>
            </p:cNvSpPr>
            <p:nvPr/>
          </p:nvSpPr>
          <p:spPr bwMode="auto">
            <a:xfrm>
              <a:off x="2736" y="2826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67" name="Line 27"/>
            <p:cNvSpPr>
              <a:spLocks noChangeShapeType="1"/>
            </p:cNvSpPr>
            <p:nvPr/>
          </p:nvSpPr>
          <p:spPr bwMode="auto">
            <a:xfrm>
              <a:off x="1997" y="2939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68" name="Group 28"/>
            <p:cNvGrpSpPr>
              <a:grpSpLocks/>
            </p:cNvGrpSpPr>
            <p:nvPr/>
          </p:nvGrpSpPr>
          <p:grpSpPr bwMode="auto">
            <a:xfrm>
              <a:off x="3266" y="2816"/>
              <a:ext cx="470" cy="404"/>
              <a:chOff x="3018" y="3322"/>
              <a:chExt cx="470" cy="404"/>
            </a:xfrm>
          </p:grpSpPr>
          <p:sp>
            <p:nvSpPr>
              <p:cNvPr id="18471" name="Text Box 30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8472" name="Text Box 31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8474" name="Group 33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8475" name="Line 34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6" name="Line 35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7" name="Line 36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78" name="Line 37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69" name="Line 38"/>
            <p:cNvSpPr>
              <a:spLocks noChangeShapeType="1"/>
            </p:cNvSpPr>
            <p:nvPr/>
          </p:nvSpPr>
          <p:spPr bwMode="auto">
            <a:xfrm>
              <a:off x="2856" y="2946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9"/>
          <p:cNvGrpSpPr>
            <a:grpSpLocks/>
          </p:cNvGrpSpPr>
          <p:nvPr/>
        </p:nvGrpSpPr>
        <p:grpSpPr bwMode="auto">
          <a:xfrm>
            <a:off x="1878588" y="2904623"/>
            <a:ext cx="5332412" cy="990600"/>
            <a:chOff x="1150" y="3342"/>
            <a:chExt cx="3359" cy="624"/>
          </a:xfrm>
        </p:grpSpPr>
        <p:grpSp>
          <p:nvGrpSpPr>
            <p:cNvPr id="18439" name="Group 40"/>
            <p:cNvGrpSpPr>
              <a:grpSpLocks/>
            </p:cNvGrpSpPr>
            <p:nvPr/>
          </p:nvGrpSpPr>
          <p:grpSpPr bwMode="auto">
            <a:xfrm>
              <a:off x="1150" y="3342"/>
              <a:ext cx="1223" cy="525"/>
              <a:chOff x="1132" y="1642"/>
              <a:chExt cx="1223" cy="525"/>
            </a:xfrm>
          </p:grpSpPr>
          <p:sp>
            <p:nvSpPr>
              <p:cNvPr id="18459" name="AutoShape 41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60" name="Text Box 42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8461" name="Text Box 43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8462" name="Text Box 44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8463" name="Text Box 45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8440" name="Text Box 46"/>
            <p:cNvSpPr txBox="1">
              <a:spLocks noChangeArrowheads="1"/>
            </p:cNvSpPr>
            <p:nvPr/>
          </p:nvSpPr>
          <p:spPr bwMode="auto">
            <a:xfrm>
              <a:off x="2501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1" name="Text Box 47"/>
            <p:cNvSpPr txBox="1">
              <a:spLocks noChangeArrowheads="1"/>
            </p:cNvSpPr>
            <p:nvPr/>
          </p:nvSpPr>
          <p:spPr bwMode="auto">
            <a:xfrm>
              <a:off x="2736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2" name="Line 48"/>
            <p:cNvSpPr>
              <a:spLocks noChangeShapeType="1"/>
            </p:cNvSpPr>
            <p:nvPr/>
          </p:nvSpPr>
          <p:spPr bwMode="auto">
            <a:xfrm>
              <a:off x="1997" y="366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44" name="Text Box 50"/>
            <p:cNvSpPr txBox="1">
              <a:spLocks noChangeArrowheads="1"/>
            </p:cNvSpPr>
            <p:nvPr/>
          </p:nvSpPr>
          <p:spPr bwMode="auto">
            <a:xfrm>
              <a:off x="3266" y="3545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18445" name="Text Box 51"/>
            <p:cNvSpPr txBox="1">
              <a:spLocks noChangeArrowheads="1"/>
            </p:cNvSpPr>
            <p:nvPr/>
          </p:nvSpPr>
          <p:spPr bwMode="auto">
            <a:xfrm>
              <a:off x="3501" y="3545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8447" name="Line 53"/>
            <p:cNvSpPr>
              <a:spLocks noChangeShapeType="1"/>
            </p:cNvSpPr>
            <p:nvPr/>
          </p:nvSpPr>
          <p:spPr bwMode="auto">
            <a:xfrm>
              <a:off x="2856" y="3675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448" name="Group 54"/>
            <p:cNvGrpSpPr>
              <a:grpSpLocks/>
            </p:cNvGrpSpPr>
            <p:nvPr/>
          </p:nvGrpSpPr>
          <p:grpSpPr bwMode="auto">
            <a:xfrm>
              <a:off x="4039" y="3562"/>
              <a:ext cx="470" cy="404"/>
              <a:chOff x="3018" y="3322"/>
              <a:chExt cx="470" cy="404"/>
            </a:xfrm>
          </p:grpSpPr>
          <p:sp>
            <p:nvSpPr>
              <p:cNvPr id="18451" name="Text Box 5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8452" name="Text Box 5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8454" name="Group 5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8455" name="Line 6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6" name="Line 6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7" name="Line 6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58" name="Line 6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8449" name="Line 64"/>
            <p:cNvSpPr>
              <a:spLocks noChangeShapeType="1"/>
            </p:cNvSpPr>
            <p:nvPr/>
          </p:nvSpPr>
          <p:spPr bwMode="auto">
            <a:xfrm>
              <a:off x="3629" y="36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" name="Text Box 5"/>
          <p:cNvSpPr txBox="1">
            <a:spLocks noChangeArrowheads="1"/>
          </p:cNvSpPr>
          <p:nvPr/>
        </p:nvSpPr>
        <p:spPr bwMode="auto">
          <a:xfrm>
            <a:off x="5248891" y="1204789"/>
            <a:ext cx="3265717" cy="14773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node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};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5337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6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6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796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667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การโยงแบบมีปมหัว</a:t>
            </a:r>
          </a:p>
        </p:txBody>
      </p:sp>
      <p:sp>
        <p:nvSpPr>
          <p:cNvPr id="760837" name="Text Box 5"/>
          <p:cNvSpPr txBox="1">
            <a:spLocks noChangeArrowheads="1"/>
          </p:cNvSpPr>
          <p:nvPr/>
        </p:nvSpPr>
        <p:spPr bwMode="auto">
          <a:xfrm>
            <a:off x="605640" y="907917"/>
            <a:ext cx="6460178" cy="258532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list()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(NULL),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(0) {}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x)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new node(x,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760835" name="Text Box 3"/>
          <p:cNvSpPr txBox="1">
            <a:spLocks noChangeArrowheads="1"/>
          </p:cNvSpPr>
          <p:nvPr/>
        </p:nvSpPr>
        <p:spPr bwMode="auto">
          <a:xfrm>
            <a:off x="617508" y="3651125"/>
            <a:ext cx="6460186" cy="2585323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list()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(new node()),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(0) {}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x)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 = new node(x,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760838" name="Text Box 6"/>
          <p:cNvSpPr txBox="1">
            <a:spLocks noChangeArrowheads="1"/>
          </p:cNvSpPr>
          <p:nvPr/>
        </p:nvSpPr>
        <p:spPr bwMode="auto">
          <a:xfrm>
            <a:off x="7196447" y="911751"/>
            <a:ext cx="1463448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000">
                <a:latin typeface="Arial Unicode MS" pitchFamily="34" charset="-128"/>
              </a:rPr>
              <a:t>ไม่มีปมหัว</a:t>
            </a:r>
          </a:p>
        </p:txBody>
      </p:sp>
      <p:sp>
        <p:nvSpPr>
          <p:cNvPr id="760839" name="Text Box 7"/>
          <p:cNvSpPr txBox="1">
            <a:spLocks noChangeArrowheads="1"/>
          </p:cNvSpPr>
          <p:nvPr/>
        </p:nvSpPr>
        <p:spPr bwMode="auto">
          <a:xfrm>
            <a:off x="7208323" y="3651119"/>
            <a:ext cx="1389413" cy="4064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th-TH" sz="2000" dirty="0">
                <a:latin typeface="Arial Unicode MS" pitchFamily="34" charset="-128"/>
              </a:rPr>
              <a:t>มีปมหัว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1554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</a:t>
            </a:r>
            <a:endParaRPr lang="th-TH" dirty="0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46187" y="615663"/>
            <a:ext cx="7744670" cy="618630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void remove(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const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T&amp;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== NULL) return;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empty col.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if (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-&gt;data ==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 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node *n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1</a:t>
            </a:r>
            <a:r>
              <a:rPr lang="en-US" sz="1800" b="1" baseline="30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st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 node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delete 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return;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node *p 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mFirst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while(p-&gt;next != NULL) {        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search for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if (p-&gt;next-&gt;data ==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val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node *n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p-&gt;next = p-&gt;next-&gt;next;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remove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</a:t>
            </a:r>
            <a:r>
              <a:rPr lang="en-US" sz="1800" b="1" dirty="0" err="1">
                <a:latin typeface="Courier New" pitchFamily="49" charset="0"/>
                <a:cs typeface="Tahoma" pitchFamily="34" charset="0"/>
              </a:rPr>
              <a:t>mSize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--;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delete 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    return;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    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    return;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// </a:t>
            </a:r>
            <a:r>
              <a:rPr lang="th-TH" sz="18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ไม่พบ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val</a:t>
            </a:r>
            <a:endParaRPr lang="en-US" sz="1800" dirty="0">
              <a:solidFill>
                <a:srgbClr val="FF0000"/>
              </a:solidFill>
              <a:latin typeface="Courier New" pitchFamily="49" charset="0"/>
              <a:cs typeface="Tahoma" pitchFamily="34" charset="0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Tahoma" pitchFamily="34" charset="0"/>
              </a:rPr>
              <a:t>}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2527509" y="3073855"/>
            <a:ext cx="1367622" cy="369332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mHeader</a:t>
            </a:r>
            <a:r>
              <a:rPr lang="en-US" sz="1800" b="1" dirty="0">
                <a:latin typeface="Courier New" pitchFamily="49" charset="0"/>
                <a:cs typeface="Tahoma" pitchFamily="34" charset="0"/>
              </a:rPr>
              <a:t>;</a:t>
            </a:r>
          </a:p>
        </p:txBody>
      </p:sp>
      <p:sp>
        <p:nvSpPr>
          <p:cNvPr id="33" name="AutoShape 20"/>
          <p:cNvSpPr>
            <a:spLocks noChangeArrowheads="1"/>
          </p:cNvSpPr>
          <p:nvPr/>
        </p:nvSpPr>
        <p:spPr bwMode="auto">
          <a:xfrm>
            <a:off x="1167781" y="991383"/>
            <a:ext cx="7049944" cy="2155577"/>
          </a:xfrm>
          <a:prstGeom prst="roundRect">
            <a:avLst>
              <a:gd name="adj" fmla="val 16667"/>
            </a:avLst>
          </a:prstGeom>
          <a:solidFill>
            <a:srgbClr val="CCFFCC"/>
          </a:solidFill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4" name="Group 39"/>
          <p:cNvGrpSpPr>
            <a:grpSpLocks/>
          </p:cNvGrpSpPr>
          <p:nvPr/>
        </p:nvGrpSpPr>
        <p:grpSpPr bwMode="auto">
          <a:xfrm>
            <a:off x="1819211" y="1586462"/>
            <a:ext cx="5332412" cy="990600"/>
            <a:chOff x="1150" y="3342"/>
            <a:chExt cx="3359" cy="624"/>
          </a:xfrm>
        </p:grpSpPr>
        <p:grpSp>
          <p:nvGrpSpPr>
            <p:cNvPr id="35" name="Group 40"/>
            <p:cNvGrpSpPr>
              <a:grpSpLocks/>
            </p:cNvGrpSpPr>
            <p:nvPr/>
          </p:nvGrpSpPr>
          <p:grpSpPr bwMode="auto">
            <a:xfrm>
              <a:off x="1150" y="3342"/>
              <a:ext cx="1223" cy="525"/>
              <a:chOff x="1132" y="1642"/>
              <a:chExt cx="1223" cy="525"/>
            </a:xfrm>
          </p:grpSpPr>
          <p:sp>
            <p:nvSpPr>
              <p:cNvPr id="51" name="AutoShape 41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Text Box 42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53" name="Text Box 43"/>
              <p:cNvSpPr txBox="1">
                <a:spLocks noChangeArrowheads="1"/>
              </p:cNvSpPr>
              <p:nvPr/>
            </p:nvSpPr>
            <p:spPr bwMode="auto">
              <a:xfrm>
                <a:off x="1635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54" name="Text Box 44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55" name="Text Box 45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2501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2736" y="3555"/>
              <a:ext cx="235" cy="237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38" name="Line 48"/>
            <p:cNvSpPr>
              <a:spLocks noChangeShapeType="1"/>
            </p:cNvSpPr>
            <p:nvPr/>
          </p:nvSpPr>
          <p:spPr bwMode="auto">
            <a:xfrm>
              <a:off x="1997" y="366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50"/>
            <p:cNvSpPr txBox="1">
              <a:spLocks noChangeArrowheads="1"/>
            </p:cNvSpPr>
            <p:nvPr/>
          </p:nvSpPr>
          <p:spPr bwMode="auto">
            <a:xfrm>
              <a:off x="3266" y="3545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40" name="Text Box 51"/>
            <p:cNvSpPr txBox="1">
              <a:spLocks noChangeArrowheads="1"/>
            </p:cNvSpPr>
            <p:nvPr/>
          </p:nvSpPr>
          <p:spPr bwMode="auto">
            <a:xfrm>
              <a:off x="3501" y="3545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41" name="Line 53"/>
            <p:cNvSpPr>
              <a:spLocks noChangeShapeType="1"/>
            </p:cNvSpPr>
            <p:nvPr/>
          </p:nvSpPr>
          <p:spPr bwMode="auto">
            <a:xfrm>
              <a:off x="2856" y="3675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2" name="Group 54"/>
            <p:cNvGrpSpPr>
              <a:grpSpLocks/>
            </p:cNvGrpSpPr>
            <p:nvPr/>
          </p:nvGrpSpPr>
          <p:grpSpPr bwMode="auto">
            <a:xfrm>
              <a:off x="4039" y="3562"/>
              <a:ext cx="470" cy="404"/>
              <a:chOff x="3018" y="3322"/>
              <a:chExt cx="470" cy="404"/>
            </a:xfrm>
          </p:grpSpPr>
          <p:sp>
            <p:nvSpPr>
              <p:cNvPr id="44" name="Text Box 5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45" name="Text Box 5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46" name="Group 5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47" name="Line 6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8" name="Line 6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9" name="Line 6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" name="Line 6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43" name="Line 64"/>
            <p:cNvSpPr>
              <a:spLocks noChangeShapeType="1"/>
            </p:cNvSpPr>
            <p:nvPr/>
          </p:nvSpPr>
          <p:spPr bwMode="auto">
            <a:xfrm>
              <a:off x="3629" y="36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Left Arrow 1"/>
          <p:cNvSpPr/>
          <p:nvPr/>
        </p:nvSpPr>
        <p:spPr bwMode="auto">
          <a:xfrm>
            <a:off x="4631378" y="2956955"/>
            <a:ext cx="973777" cy="570016"/>
          </a:xfrm>
          <a:prstGeom prst="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cs typeface="Tahoma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7483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3" grpId="0" animBg="1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การสร้างแบบโยงเดี่ยว </a:t>
            </a:r>
            <a:r>
              <a:rPr lang="en-US"/>
              <a:t>(singly linked)</a:t>
            </a:r>
            <a:endParaRPr lang="th-TH"/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1809750" y="1531939"/>
            <a:ext cx="4146550" cy="990600"/>
            <a:chOff x="1131" y="862"/>
            <a:chExt cx="2612" cy="624"/>
          </a:xfrm>
        </p:grpSpPr>
        <p:grpSp>
          <p:nvGrpSpPr>
            <p:cNvPr id="13345" name="Group 59"/>
            <p:cNvGrpSpPr>
              <a:grpSpLocks/>
            </p:cNvGrpSpPr>
            <p:nvPr/>
          </p:nvGrpSpPr>
          <p:grpSpPr bwMode="auto">
            <a:xfrm>
              <a:off x="3273" y="1082"/>
              <a:ext cx="470" cy="237"/>
              <a:chOff x="3273" y="1082"/>
              <a:chExt cx="470" cy="237"/>
            </a:xfrm>
          </p:grpSpPr>
          <p:sp>
            <p:nvSpPr>
              <p:cNvPr id="851989" name="Text Box 21"/>
              <p:cNvSpPr txBox="1">
                <a:spLocks noChangeArrowheads="1"/>
              </p:cNvSpPr>
              <p:nvPr/>
            </p:nvSpPr>
            <p:spPr bwMode="auto">
              <a:xfrm>
                <a:off x="3273" y="108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1990" name="Text Box 22"/>
              <p:cNvSpPr txBox="1">
                <a:spLocks noChangeArrowheads="1"/>
              </p:cNvSpPr>
              <p:nvPr/>
            </p:nvSpPr>
            <p:spPr bwMode="auto">
              <a:xfrm>
                <a:off x="3508" y="108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3347" name="Group 24"/>
            <p:cNvGrpSpPr>
              <a:grpSpLocks/>
            </p:cNvGrpSpPr>
            <p:nvPr/>
          </p:nvGrpSpPr>
          <p:grpSpPr bwMode="auto">
            <a:xfrm>
              <a:off x="3560" y="1248"/>
              <a:ext cx="144" cy="238"/>
              <a:chOff x="4332" y="2205"/>
              <a:chExt cx="226" cy="273"/>
            </a:xfrm>
          </p:grpSpPr>
          <p:sp>
            <p:nvSpPr>
              <p:cNvPr id="13361" name="Line 25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2" name="Line 26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3" name="Line 27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4" name="Line 28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348" name="Group 5"/>
            <p:cNvGrpSpPr>
              <a:grpSpLocks/>
            </p:cNvGrpSpPr>
            <p:nvPr/>
          </p:nvGrpSpPr>
          <p:grpSpPr bwMode="auto">
            <a:xfrm>
              <a:off x="1131" y="862"/>
              <a:ext cx="1130" cy="525"/>
              <a:chOff x="1132" y="1642"/>
              <a:chExt cx="1130" cy="525"/>
            </a:xfrm>
          </p:grpSpPr>
          <p:sp>
            <p:nvSpPr>
              <p:cNvPr id="851974" name="AutoShape 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57" name="Text Box 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3358" name="Text Box 8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3359" name="Text Box 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3360" name="Text Box 1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3349" name="Line 13"/>
            <p:cNvSpPr>
              <a:spLocks noChangeShapeType="1"/>
            </p:cNvSpPr>
            <p:nvPr/>
          </p:nvSpPr>
          <p:spPr bwMode="auto">
            <a:xfrm>
              <a:off x="1978" y="1188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51" name="Group 58"/>
            <p:cNvGrpSpPr>
              <a:grpSpLocks/>
            </p:cNvGrpSpPr>
            <p:nvPr/>
          </p:nvGrpSpPr>
          <p:grpSpPr bwMode="auto">
            <a:xfrm>
              <a:off x="2500" y="1065"/>
              <a:ext cx="470" cy="237"/>
              <a:chOff x="2500" y="1065"/>
              <a:chExt cx="470" cy="237"/>
            </a:xfrm>
          </p:grpSpPr>
          <p:sp>
            <p:nvSpPr>
              <p:cNvPr id="851983" name="Text Box 15"/>
              <p:cNvSpPr txBox="1">
                <a:spLocks noChangeArrowheads="1"/>
              </p:cNvSpPr>
              <p:nvPr/>
            </p:nvSpPr>
            <p:spPr bwMode="auto">
              <a:xfrm>
                <a:off x="2500" y="106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1984" name="Text Box 16"/>
              <p:cNvSpPr txBox="1">
                <a:spLocks noChangeArrowheads="1"/>
              </p:cNvSpPr>
              <p:nvPr/>
            </p:nvSpPr>
            <p:spPr bwMode="auto">
              <a:xfrm>
                <a:off x="2735" y="1065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53" name="Line 29"/>
            <p:cNvSpPr>
              <a:spLocks noChangeShapeType="1"/>
            </p:cNvSpPr>
            <p:nvPr/>
          </p:nvSpPr>
          <p:spPr bwMode="auto">
            <a:xfrm>
              <a:off x="2863" y="121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4" name="Text Box 20"/>
            <p:cNvSpPr txBox="1">
              <a:spLocks noChangeArrowheads="1"/>
            </p:cNvSpPr>
            <p:nvPr/>
          </p:nvSpPr>
          <p:spPr bwMode="auto">
            <a:xfrm>
              <a:off x="3149" y="109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50" name="Text Box 14"/>
            <p:cNvSpPr txBox="1">
              <a:spLocks noChangeArrowheads="1"/>
            </p:cNvSpPr>
            <p:nvPr/>
          </p:nvSpPr>
          <p:spPr bwMode="auto">
            <a:xfrm>
              <a:off x="2376" y="108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7" name="Group 65"/>
          <p:cNvGrpSpPr>
            <a:grpSpLocks/>
          </p:cNvGrpSpPr>
          <p:nvPr/>
        </p:nvGrpSpPr>
        <p:grpSpPr bwMode="auto">
          <a:xfrm>
            <a:off x="1795463" y="3321049"/>
            <a:ext cx="5332412" cy="990600"/>
            <a:chOff x="1122" y="1739"/>
            <a:chExt cx="3359" cy="624"/>
          </a:xfrm>
        </p:grpSpPr>
        <p:grpSp>
          <p:nvGrpSpPr>
            <p:cNvPr id="13317" name="Group 31"/>
            <p:cNvGrpSpPr>
              <a:grpSpLocks/>
            </p:cNvGrpSpPr>
            <p:nvPr/>
          </p:nvGrpSpPr>
          <p:grpSpPr bwMode="auto">
            <a:xfrm>
              <a:off x="1122" y="1739"/>
              <a:ext cx="1195" cy="525"/>
              <a:chOff x="1132" y="1642"/>
              <a:chExt cx="1195" cy="525"/>
            </a:xfrm>
          </p:grpSpPr>
          <p:sp>
            <p:nvSpPr>
              <p:cNvPr id="852000" name="AutoShape 32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3340" name="Text Box 33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3341" name="Text Box 34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72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3342" name="Text Box 35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3343" name="Text Box 36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3318" name="Group 61"/>
            <p:cNvGrpSpPr>
              <a:grpSpLocks/>
            </p:cNvGrpSpPr>
            <p:nvPr/>
          </p:nvGrpSpPr>
          <p:grpSpPr bwMode="auto">
            <a:xfrm>
              <a:off x="2473" y="1952"/>
              <a:ext cx="470" cy="237"/>
              <a:chOff x="2473" y="1952"/>
              <a:chExt cx="470" cy="237"/>
            </a:xfrm>
          </p:grpSpPr>
          <p:sp>
            <p:nvSpPr>
              <p:cNvPr id="852005" name="Text Box 37"/>
              <p:cNvSpPr txBox="1">
                <a:spLocks noChangeArrowheads="1"/>
              </p:cNvSpPr>
              <p:nvPr/>
            </p:nvSpPr>
            <p:spPr bwMode="auto">
              <a:xfrm>
                <a:off x="2473" y="1952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06" name="Text Box 38"/>
              <p:cNvSpPr txBox="1">
                <a:spLocks noChangeArrowheads="1"/>
              </p:cNvSpPr>
              <p:nvPr/>
            </p:nvSpPr>
            <p:spPr bwMode="auto">
              <a:xfrm>
                <a:off x="2708" y="1952"/>
                <a:ext cx="235" cy="237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19" name="Line 39"/>
            <p:cNvSpPr>
              <a:spLocks noChangeShapeType="1"/>
            </p:cNvSpPr>
            <p:nvPr/>
          </p:nvSpPr>
          <p:spPr bwMode="auto">
            <a:xfrm>
              <a:off x="1969" y="2065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1" name="Group 62"/>
            <p:cNvGrpSpPr>
              <a:grpSpLocks/>
            </p:cNvGrpSpPr>
            <p:nvPr/>
          </p:nvGrpSpPr>
          <p:grpSpPr bwMode="auto">
            <a:xfrm>
              <a:off x="3238" y="1942"/>
              <a:ext cx="470" cy="237"/>
              <a:chOff x="3238" y="1942"/>
              <a:chExt cx="470" cy="237"/>
            </a:xfrm>
          </p:grpSpPr>
          <p:sp>
            <p:nvSpPr>
              <p:cNvPr id="852009" name="Text Box 41"/>
              <p:cNvSpPr txBox="1">
                <a:spLocks noChangeArrowheads="1"/>
              </p:cNvSpPr>
              <p:nvPr/>
            </p:nvSpPr>
            <p:spPr bwMode="auto">
              <a:xfrm>
                <a:off x="3238" y="194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10" name="Text Box 42"/>
              <p:cNvSpPr txBox="1">
                <a:spLocks noChangeArrowheads="1"/>
              </p:cNvSpPr>
              <p:nvPr/>
            </p:nvSpPr>
            <p:spPr bwMode="auto">
              <a:xfrm>
                <a:off x="3473" y="194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3323" name="Line 44"/>
            <p:cNvSpPr>
              <a:spLocks noChangeShapeType="1"/>
            </p:cNvSpPr>
            <p:nvPr/>
          </p:nvSpPr>
          <p:spPr bwMode="auto">
            <a:xfrm>
              <a:off x="2828" y="207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325" name="Group 63"/>
            <p:cNvGrpSpPr>
              <a:grpSpLocks/>
            </p:cNvGrpSpPr>
            <p:nvPr/>
          </p:nvGrpSpPr>
          <p:grpSpPr bwMode="auto">
            <a:xfrm>
              <a:off x="4011" y="1959"/>
              <a:ext cx="470" cy="237"/>
              <a:chOff x="4011" y="1959"/>
              <a:chExt cx="470" cy="237"/>
            </a:xfrm>
          </p:grpSpPr>
          <p:sp>
            <p:nvSpPr>
              <p:cNvPr id="852015" name="Text Box 47"/>
              <p:cNvSpPr txBox="1">
                <a:spLocks noChangeArrowheads="1"/>
              </p:cNvSpPr>
              <p:nvPr/>
            </p:nvSpPr>
            <p:spPr bwMode="auto">
              <a:xfrm>
                <a:off x="4011" y="1959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2016" name="Text Box 48"/>
              <p:cNvSpPr txBox="1">
                <a:spLocks noChangeArrowheads="1"/>
              </p:cNvSpPr>
              <p:nvPr/>
            </p:nvSpPr>
            <p:spPr bwMode="auto">
              <a:xfrm>
                <a:off x="4246" y="1959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3327" name="Group 50"/>
            <p:cNvGrpSpPr>
              <a:grpSpLocks/>
            </p:cNvGrpSpPr>
            <p:nvPr/>
          </p:nvGrpSpPr>
          <p:grpSpPr bwMode="auto">
            <a:xfrm>
              <a:off x="4298" y="2125"/>
              <a:ext cx="144" cy="238"/>
              <a:chOff x="4332" y="2205"/>
              <a:chExt cx="226" cy="273"/>
            </a:xfrm>
          </p:grpSpPr>
          <p:sp>
            <p:nvSpPr>
              <p:cNvPr id="13329" name="Line 51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0" name="Line 52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1" name="Line 53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32" name="Line 54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28" name="Line 55"/>
            <p:cNvSpPr>
              <a:spLocks noChangeShapeType="1"/>
            </p:cNvSpPr>
            <p:nvPr/>
          </p:nvSpPr>
          <p:spPr bwMode="auto">
            <a:xfrm>
              <a:off x="3601" y="2089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20" name="Text Box 40"/>
            <p:cNvSpPr txBox="1">
              <a:spLocks noChangeArrowheads="1"/>
            </p:cNvSpPr>
            <p:nvPr/>
          </p:nvSpPr>
          <p:spPr bwMode="auto">
            <a:xfrm>
              <a:off x="3121" y="195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3324" name="Text Box 46"/>
            <p:cNvSpPr txBox="1">
              <a:spLocks noChangeArrowheads="1"/>
            </p:cNvSpPr>
            <p:nvPr/>
          </p:nvSpPr>
          <p:spPr bwMode="auto">
            <a:xfrm>
              <a:off x="3894" y="196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การสร้างแบบโยงคู่ </a:t>
            </a:r>
            <a:r>
              <a:rPr lang="en-US"/>
              <a:t>(doubly linked)</a:t>
            </a:r>
            <a:endParaRPr lang="th-TH"/>
          </a:p>
        </p:txBody>
      </p:sp>
      <p:grpSp>
        <p:nvGrpSpPr>
          <p:cNvPr id="2" name="Group 113"/>
          <p:cNvGrpSpPr>
            <a:grpSpLocks/>
          </p:cNvGrpSpPr>
          <p:nvPr/>
        </p:nvGrpSpPr>
        <p:grpSpPr bwMode="auto">
          <a:xfrm>
            <a:off x="1809750" y="1531939"/>
            <a:ext cx="4314825" cy="992188"/>
            <a:chOff x="1140" y="965"/>
            <a:chExt cx="2718" cy="625"/>
          </a:xfrm>
        </p:grpSpPr>
        <p:grpSp>
          <p:nvGrpSpPr>
            <p:cNvPr id="14385" name="Group 56"/>
            <p:cNvGrpSpPr>
              <a:grpSpLocks/>
            </p:cNvGrpSpPr>
            <p:nvPr/>
          </p:nvGrpSpPr>
          <p:grpSpPr bwMode="auto">
            <a:xfrm>
              <a:off x="2459" y="1185"/>
              <a:ext cx="552" cy="237"/>
              <a:chOff x="4360" y="1185"/>
              <a:chExt cx="552" cy="237"/>
            </a:xfrm>
          </p:grpSpPr>
          <p:sp>
            <p:nvSpPr>
              <p:cNvPr id="855095" name="Text Box 55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46" name="Text Box 6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47" name="Text Box 7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86" name="Group 57"/>
            <p:cNvGrpSpPr>
              <a:grpSpLocks/>
            </p:cNvGrpSpPr>
            <p:nvPr/>
          </p:nvGrpSpPr>
          <p:grpSpPr bwMode="auto">
            <a:xfrm>
              <a:off x="3300" y="1185"/>
              <a:ext cx="545" cy="237"/>
              <a:chOff x="4367" y="1185"/>
              <a:chExt cx="545" cy="237"/>
            </a:xfrm>
          </p:grpSpPr>
          <p:sp>
            <p:nvSpPr>
              <p:cNvPr id="855098" name="Text Box 58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099" name="Text Box 59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00" name="Text Box 60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88" name="Group 9"/>
            <p:cNvGrpSpPr>
              <a:grpSpLocks/>
            </p:cNvGrpSpPr>
            <p:nvPr/>
          </p:nvGrpSpPr>
          <p:grpSpPr bwMode="auto">
            <a:xfrm>
              <a:off x="3714" y="1352"/>
              <a:ext cx="144" cy="238"/>
              <a:chOff x="4332" y="2205"/>
              <a:chExt cx="226" cy="273"/>
            </a:xfrm>
          </p:grpSpPr>
          <p:sp>
            <p:nvSpPr>
              <p:cNvPr id="14399" name="Line 10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0" name="Line 11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1" name="Line 12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2" name="Line 13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4389" name="Group 14"/>
            <p:cNvGrpSpPr>
              <a:grpSpLocks/>
            </p:cNvGrpSpPr>
            <p:nvPr/>
          </p:nvGrpSpPr>
          <p:grpSpPr bwMode="auto">
            <a:xfrm>
              <a:off x="1140" y="965"/>
              <a:ext cx="1130" cy="525"/>
              <a:chOff x="1132" y="1642"/>
              <a:chExt cx="1130" cy="525"/>
            </a:xfrm>
          </p:grpSpPr>
          <p:sp>
            <p:nvSpPr>
              <p:cNvPr id="855055" name="AutoShape 15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95" name="Text Box 16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96" name="Text Box 17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4397" name="Text Box 18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4398" name="Text Box 19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4392" name="Freeform 66"/>
            <p:cNvSpPr>
              <a:spLocks/>
            </p:cNvSpPr>
            <p:nvPr/>
          </p:nvSpPr>
          <p:spPr bwMode="auto">
            <a:xfrm>
              <a:off x="2923" y="120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Freeform 67"/>
            <p:cNvSpPr>
              <a:spLocks/>
            </p:cNvSpPr>
            <p:nvPr/>
          </p:nvSpPr>
          <p:spPr bwMode="auto">
            <a:xfrm>
              <a:off x="1943" y="1222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4" name="Text Box 4"/>
            <p:cNvSpPr txBox="1">
              <a:spLocks noChangeArrowheads="1"/>
            </p:cNvSpPr>
            <p:nvPr/>
          </p:nvSpPr>
          <p:spPr bwMode="auto">
            <a:xfrm>
              <a:off x="3380" y="1183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90" name="Text Box 21"/>
            <p:cNvSpPr txBox="1">
              <a:spLocks noChangeArrowheads="1"/>
            </p:cNvSpPr>
            <p:nvPr/>
          </p:nvSpPr>
          <p:spPr bwMode="auto">
            <a:xfrm>
              <a:off x="2557" y="1185"/>
              <a:ext cx="37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855108" name="Freeform 68"/>
          <p:cNvSpPr>
            <a:spLocks/>
          </p:cNvSpPr>
          <p:nvPr/>
        </p:nvSpPr>
        <p:spPr bwMode="auto">
          <a:xfrm flipH="1" flipV="1">
            <a:off x="4784725" y="2057400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7" name="Group 112"/>
          <p:cNvGrpSpPr>
            <a:grpSpLocks/>
          </p:cNvGrpSpPr>
          <p:nvPr/>
        </p:nvGrpSpPr>
        <p:grpSpPr bwMode="auto">
          <a:xfrm>
            <a:off x="1795463" y="3321049"/>
            <a:ext cx="5699125" cy="990600"/>
            <a:chOff x="1131" y="2092"/>
            <a:chExt cx="3590" cy="624"/>
          </a:xfrm>
        </p:grpSpPr>
        <p:grpSp>
          <p:nvGrpSpPr>
            <p:cNvPr id="14354" name="Group 28"/>
            <p:cNvGrpSpPr>
              <a:grpSpLocks/>
            </p:cNvGrpSpPr>
            <p:nvPr/>
          </p:nvGrpSpPr>
          <p:grpSpPr bwMode="auto">
            <a:xfrm>
              <a:off x="1131" y="2092"/>
              <a:ext cx="1233" cy="525"/>
              <a:chOff x="1132" y="1642"/>
              <a:chExt cx="1233" cy="525"/>
            </a:xfrm>
          </p:grpSpPr>
          <p:sp>
            <p:nvSpPr>
              <p:cNvPr id="855069" name="AutoShape 29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4380" name="Text Box 30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4381" name="Text Box 31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758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4382" name="Text Box 32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4383" name="Text Box 33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4355" name="Group 69"/>
            <p:cNvGrpSpPr>
              <a:grpSpLocks/>
            </p:cNvGrpSpPr>
            <p:nvPr/>
          </p:nvGrpSpPr>
          <p:grpSpPr bwMode="auto">
            <a:xfrm>
              <a:off x="2484" y="2311"/>
              <a:ext cx="545" cy="237"/>
              <a:chOff x="4367" y="1185"/>
              <a:chExt cx="545" cy="237"/>
            </a:xfrm>
          </p:grpSpPr>
          <p:sp>
            <p:nvSpPr>
              <p:cNvPr id="855110" name="Text Box 7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1" name="Text Box 7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2" name="Text Box 7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56" name="Group 73"/>
            <p:cNvGrpSpPr>
              <a:grpSpLocks/>
            </p:cNvGrpSpPr>
            <p:nvPr/>
          </p:nvGrpSpPr>
          <p:grpSpPr bwMode="auto">
            <a:xfrm>
              <a:off x="3311" y="2311"/>
              <a:ext cx="552" cy="237"/>
              <a:chOff x="4360" y="1185"/>
              <a:chExt cx="552" cy="237"/>
            </a:xfrm>
          </p:grpSpPr>
          <p:sp>
            <p:nvSpPr>
              <p:cNvPr id="855114" name="Text Box 74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5" name="Text Box 75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16" name="Text Box 76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4359" name="Freeform 91"/>
            <p:cNvSpPr>
              <a:spLocks/>
            </p:cNvSpPr>
            <p:nvPr/>
          </p:nvSpPr>
          <p:spPr bwMode="auto">
            <a:xfrm>
              <a:off x="2941" y="2331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60" name="Freeform 92"/>
            <p:cNvSpPr>
              <a:spLocks/>
            </p:cNvSpPr>
            <p:nvPr/>
          </p:nvSpPr>
          <p:spPr bwMode="auto">
            <a:xfrm>
              <a:off x="1961" y="2348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4361" name="Group 94"/>
            <p:cNvGrpSpPr>
              <a:grpSpLocks/>
            </p:cNvGrpSpPr>
            <p:nvPr/>
          </p:nvGrpSpPr>
          <p:grpSpPr bwMode="auto">
            <a:xfrm>
              <a:off x="4156" y="2311"/>
              <a:ext cx="552" cy="237"/>
              <a:chOff x="4360" y="1185"/>
              <a:chExt cx="552" cy="237"/>
            </a:xfrm>
          </p:grpSpPr>
          <p:sp>
            <p:nvSpPr>
              <p:cNvPr id="855135" name="Text Box 95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36" name="Text Box 96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5137" name="Text Box 97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4364" name="Group 100"/>
            <p:cNvGrpSpPr>
              <a:grpSpLocks/>
            </p:cNvGrpSpPr>
            <p:nvPr/>
          </p:nvGrpSpPr>
          <p:grpSpPr bwMode="auto">
            <a:xfrm>
              <a:off x="4577" y="2478"/>
              <a:ext cx="144" cy="238"/>
              <a:chOff x="4332" y="2205"/>
              <a:chExt cx="226" cy="273"/>
            </a:xfrm>
          </p:grpSpPr>
          <p:sp>
            <p:nvSpPr>
              <p:cNvPr id="14366" name="Line 101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7" name="Line 102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8" name="Line 103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69" name="Line 104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65" name="Freeform 105"/>
            <p:cNvSpPr>
              <a:spLocks/>
            </p:cNvSpPr>
            <p:nvPr/>
          </p:nvSpPr>
          <p:spPr bwMode="auto">
            <a:xfrm>
              <a:off x="3783" y="2331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7" name="Text Box 77"/>
            <p:cNvSpPr txBox="1">
              <a:spLocks noChangeArrowheads="1"/>
            </p:cNvSpPr>
            <p:nvPr/>
          </p:nvSpPr>
          <p:spPr bwMode="auto">
            <a:xfrm>
              <a:off x="3398" y="2330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4362" name="Text Box 98"/>
            <p:cNvSpPr txBox="1">
              <a:spLocks noChangeArrowheads="1"/>
            </p:cNvSpPr>
            <p:nvPr/>
          </p:nvSpPr>
          <p:spPr bwMode="auto">
            <a:xfrm>
              <a:off x="4243" y="2330"/>
              <a:ext cx="39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"B"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855146" name="Freeform 106"/>
          <p:cNvSpPr>
            <a:spLocks/>
          </p:cNvSpPr>
          <p:nvPr/>
        </p:nvSpPr>
        <p:spPr bwMode="auto">
          <a:xfrm flipH="1" flipV="1">
            <a:off x="6149975" y="3844925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61"/>
          <p:cNvGrpSpPr>
            <a:grpSpLocks/>
          </p:cNvGrpSpPr>
          <p:nvPr/>
        </p:nvGrpSpPr>
        <p:grpSpPr bwMode="auto">
          <a:xfrm>
            <a:off x="3903663" y="2146300"/>
            <a:ext cx="228600" cy="377825"/>
            <a:chOff x="4332" y="2205"/>
            <a:chExt cx="226" cy="273"/>
          </a:xfrm>
        </p:grpSpPr>
        <p:sp>
          <p:nvSpPr>
            <p:cNvPr id="14350" name="Line 62"/>
            <p:cNvSpPr>
              <a:spLocks noChangeShapeType="1"/>
            </p:cNvSpPr>
            <p:nvPr/>
          </p:nvSpPr>
          <p:spPr bwMode="auto">
            <a:xfrm>
              <a:off x="4445" y="2205"/>
              <a:ext cx="0" cy="18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1" name="Line 63"/>
            <p:cNvSpPr>
              <a:spLocks noChangeShapeType="1"/>
            </p:cNvSpPr>
            <p:nvPr/>
          </p:nvSpPr>
          <p:spPr bwMode="auto">
            <a:xfrm>
              <a:off x="4332" y="2387"/>
              <a:ext cx="2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2" name="Line 64"/>
            <p:cNvSpPr>
              <a:spLocks noChangeShapeType="1"/>
            </p:cNvSpPr>
            <p:nvPr/>
          </p:nvSpPr>
          <p:spPr bwMode="auto">
            <a:xfrm>
              <a:off x="4377" y="2432"/>
              <a:ext cx="1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53" name="Line 65"/>
            <p:cNvSpPr>
              <a:spLocks noChangeShapeType="1"/>
            </p:cNvSpPr>
            <p:nvPr/>
          </p:nvSpPr>
          <p:spPr bwMode="auto">
            <a:xfrm>
              <a:off x="4422" y="2478"/>
              <a:ext cx="4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4" name="Group 86"/>
          <p:cNvGrpSpPr>
            <a:grpSpLocks/>
          </p:cNvGrpSpPr>
          <p:nvPr/>
        </p:nvGrpSpPr>
        <p:grpSpPr bwMode="auto">
          <a:xfrm>
            <a:off x="3932238" y="3933825"/>
            <a:ext cx="228600" cy="377825"/>
            <a:chOff x="4332" y="2205"/>
            <a:chExt cx="226" cy="273"/>
          </a:xfrm>
        </p:grpSpPr>
        <p:sp>
          <p:nvSpPr>
            <p:cNvPr id="14346" name="Line 87"/>
            <p:cNvSpPr>
              <a:spLocks noChangeShapeType="1"/>
            </p:cNvSpPr>
            <p:nvPr/>
          </p:nvSpPr>
          <p:spPr bwMode="auto">
            <a:xfrm>
              <a:off x="4445" y="2205"/>
              <a:ext cx="0" cy="18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7" name="Line 88"/>
            <p:cNvSpPr>
              <a:spLocks noChangeShapeType="1"/>
            </p:cNvSpPr>
            <p:nvPr/>
          </p:nvSpPr>
          <p:spPr bwMode="auto">
            <a:xfrm>
              <a:off x="4332" y="2387"/>
              <a:ext cx="22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8" name="Line 89"/>
            <p:cNvSpPr>
              <a:spLocks noChangeShapeType="1"/>
            </p:cNvSpPr>
            <p:nvPr/>
          </p:nvSpPr>
          <p:spPr bwMode="auto">
            <a:xfrm>
              <a:off x="4377" y="2432"/>
              <a:ext cx="13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49" name="Line 90"/>
            <p:cNvSpPr>
              <a:spLocks noChangeShapeType="1"/>
            </p:cNvSpPr>
            <p:nvPr/>
          </p:nvSpPr>
          <p:spPr bwMode="auto">
            <a:xfrm>
              <a:off x="4422" y="2478"/>
              <a:ext cx="46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55133" name="Freeform 93"/>
          <p:cNvSpPr>
            <a:spLocks/>
          </p:cNvSpPr>
          <p:nvPr/>
        </p:nvSpPr>
        <p:spPr bwMode="auto">
          <a:xfrm flipH="1" flipV="1">
            <a:off x="4813300" y="3844925"/>
            <a:ext cx="587375" cy="14763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5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5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7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55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5108" grpId="0" animBg="1"/>
      <p:bldP spid="855146" grpId="0" animBg="1"/>
      <p:bldP spid="8551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หัวข้อ</a:t>
            </a:r>
          </a:p>
        </p:txBody>
      </p:sp>
      <p:sp>
        <p:nvSpPr>
          <p:cNvPr id="801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การเก็บข้อมูลแบบรายการด้วยการโยงข้อมูล</a:t>
            </a:r>
          </a:p>
          <a:p>
            <a:pPr>
              <a:defRPr/>
            </a:pPr>
            <a:r>
              <a:rPr lang="th-TH" dirty="0"/>
              <a:t>การโยงแบบไม่มีปมหัว กับ แบบมีปมหัว</a:t>
            </a:r>
            <a:endParaRPr lang="en-US" dirty="0"/>
          </a:p>
          <a:p>
            <a:pPr>
              <a:defRPr/>
            </a:pPr>
            <a:r>
              <a:rPr lang="th-TH" dirty="0"/>
              <a:t>การโยงแบบไม่วน กับ แบบวน</a:t>
            </a:r>
          </a:p>
          <a:p>
            <a:pPr>
              <a:defRPr/>
            </a:pPr>
            <a:r>
              <a:rPr lang="th-TH" dirty="0"/>
              <a:t>การโยงเดี่ยว กับ โยงคู่</a:t>
            </a:r>
          </a:p>
          <a:p>
            <a:pPr>
              <a:defRPr/>
            </a:pPr>
            <a:r>
              <a:rPr lang="th-TH" dirty="0"/>
              <a:t>คลาส </a:t>
            </a:r>
            <a:r>
              <a:rPr lang="en-US" dirty="0"/>
              <a:t>list </a:t>
            </a:r>
            <a:r>
              <a:rPr lang="th-TH" dirty="0"/>
              <a:t>ใช้รายการโยงคู่แบบวนที่มีปมหัว</a:t>
            </a:r>
          </a:p>
          <a:p>
            <a:pPr>
              <a:defRPr/>
            </a:pPr>
            <a:endParaRPr lang="th-TH" dirty="0"/>
          </a:p>
          <a:p>
            <a:pPr marL="0" indent="0">
              <a:buNone/>
              <a:defRPr/>
            </a:pPr>
            <a:endParaRPr lang="th-TH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51790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01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01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1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1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th-TH"/>
              <a:t>การสร้างแบบโยงวน </a:t>
            </a:r>
            <a:r>
              <a:rPr lang="en-US"/>
              <a:t>(circular)</a:t>
            </a:r>
            <a:endParaRPr lang="th-TH"/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2136775" y="1466850"/>
            <a:ext cx="4672013" cy="1160463"/>
            <a:chOff x="1346" y="1128"/>
            <a:chExt cx="2943" cy="731"/>
          </a:xfrm>
        </p:grpSpPr>
        <p:grpSp>
          <p:nvGrpSpPr>
            <p:cNvPr id="15415" name="Group 55"/>
            <p:cNvGrpSpPr>
              <a:grpSpLocks/>
            </p:cNvGrpSpPr>
            <p:nvPr/>
          </p:nvGrpSpPr>
          <p:grpSpPr bwMode="auto">
            <a:xfrm>
              <a:off x="3159" y="1128"/>
              <a:ext cx="1130" cy="525"/>
              <a:chOff x="1132" y="1642"/>
              <a:chExt cx="1130" cy="525"/>
            </a:xfrm>
          </p:grpSpPr>
          <p:sp>
            <p:nvSpPr>
              <p:cNvPr id="854072" name="AutoShape 5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29" name="Text Box 5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430" name="Text Box 58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mLast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431" name="Text Box 5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432" name="Text Box 6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416" name="Text Box 61"/>
            <p:cNvSpPr txBox="1">
              <a:spLocks noChangeArrowheads="1"/>
            </p:cNvSpPr>
            <p:nvPr/>
          </p:nvSpPr>
          <p:spPr bwMode="auto">
            <a:xfrm>
              <a:off x="1346" y="1611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"A"</a:t>
              </a:r>
              <a:endParaRPr lang="th-TH" sz="1800" b="1">
                <a:latin typeface="Courier New" pitchFamily="49" charset="0"/>
              </a:endParaRPr>
            </a:p>
          </p:txBody>
        </p:sp>
        <p:grpSp>
          <p:nvGrpSpPr>
            <p:cNvPr id="15417" name="Group 62"/>
            <p:cNvGrpSpPr>
              <a:grpSpLocks/>
            </p:cNvGrpSpPr>
            <p:nvPr/>
          </p:nvGrpSpPr>
          <p:grpSpPr bwMode="auto">
            <a:xfrm>
              <a:off x="1484" y="1245"/>
              <a:ext cx="470" cy="237"/>
              <a:chOff x="3238" y="1942"/>
              <a:chExt cx="470" cy="237"/>
            </a:xfrm>
          </p:grpSpPr>
          <p:sp>
            <p:nvSpPr>
              <p:cNvPr id="854079" name="Text Box 63"/>
              <p:cNvSpPr txBox="1">
                <a:spLocks noChangeArrowheads="1"/>
              </p:cNvSpPr>
              <p:nvPr/>
            </p:nvSpPr>
            <p:spPr bwMode="auto">
              <a:xfrm>
                <a:off x="3238" y="194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80" name="Text Box 64"/>
              <p:cNvSpPr txBox="1">
                <a:spLocks noChangeArrowheads="1"/>
              </p:cNvSpPr>
              <p:nvPr/>
            </p:nvSpPr>
            <p:spPr bwMode="auto">
              <a:xfrm>
                <a:off x="3473" y="194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418" name="Line 65"/>
            <p:cNvSpPr>
              <a:spLocks noChangeShapeType="1"/>
            </p:cNvSpPr>
            <p:nvPr/>
          </p:nvSpPr>
          <p:spPr bwMode="auto">
            <a:xfrm flipH="1">
              <a:off x="1591" y="1355"/>
              <a:ext cx="14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Text Box 66"/>
            <p:cNvSpPr txBox="1">
              <a:spLocks noChangeArrowheads="1"/>
            </p:cNvSpPr>
            <p:nvPr/>
          </p:nvSpPr>
          <p:spPr bwMode="auto">
            <a:xfrm>
              <a:off x="2119" y="1628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  <p:grpSp>
          <p:nvGrpSpPr>
            <p:cNvPr id="15420" name="Group 67"/>
            <p:cNvGrpSpPr>
              <a:grpSpLocks/>
            </p:cNvGrpSpPr>
            <p:nvPr/>
          </p:nvGrpSpPr>
          <p:grpSpPr bwMode="auto">
            <a:xfrm>
              <a:off x="2257" y="1262"/>
              <a:ext cx="470" cy="237"/>
              <a:chOff x="4011" y="1959"/>
              <a:chExt cx="470" cy="237"/>
            </a:xfrm>
          </p:grpSpPr>
          <p:sp>
            <p:nvSpPr>
              <p:cNvPr id="854084" name="Text Box 68"/>
              <p:cNvSpPr txBox="1">
                <a:spLocks noChangeArrowheads="1"/>
              </p:cNvSpPr>
              <p:nvPr/>
            </p:nvSpPr>
            <p:spPr bwMode="auto">
              <a:xfrm>
                <a:off x="4011" y="1959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85" name="Text Box 69"/>
              <p:cNvSpPr txBox="1">
                <a:spLocks noChangeArrowheads="1"/>
              </p:cNvSpPr>
              <p:nvPr/>
            </p:nvSpPr>
            <p:spPr bwMode="auto">
              <a:xfrm>
                <a:off x="4246" y="1959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421" name="Line 70"/>
            <p:cNvSpPr>
              <a:spLocks noChangeShapeType="1"/>
            </p:cNvSpPr>
            <p:nvPr/>
          </p:nvSpPr>
          <p:spPr bwMode="auto">
            <a:xfrm flipH="1">
              <a:off x="2364" y="1372"/>
              <a:ext cx="14" cy="29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2" name="Line 71"/>
            <p:cNvSpPr>
              <a:spLocks noChangeShapeType="1"/>
            </p:cNvSpPr>
            <p:nvPr/>
          </p:nvSpPr>
          <p:spPr bwMode="auto">
            <a:xfrm>
              <a:off x="1847" y="1392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3" name="Freeform 73"/>
            <p:cNvSpPr>
              <a:spLocks/>
            </p:cNvSpPr>
            <p:nvPr/>
          </p:nvSpPr>
          <p:spPr bwMode="auto">
            <a:xfrm>
              <a:off x="2734" y="1415"/>
              <a:ext cx="1238" cy="395"/>
            </a:xfrm>
            <a:custGeom>
              <a:avLst/>
              <a:gdLst>
                <a:gd name="T0" fmla="*/ 1238 w 1238"/>
                <a:gd name="T1" fmla="*/ 55 h 395"/>
                <a:gd name="T2" fmla="*/ 1126 w 1238"/>
                <a:gd name="T3" fmla="*/ 339 h 395"/>
                <a:gd name="T4" fmla="*/ 739 w 1238"/>
                <a:gd name="T5" fmla="*/ 382 h 395"/>
                <a:gd name="T6" fmla="*/ 439 w 1238"/>
                <a:gd name="T7" fmla="*/ 365 h 395"/>
                <a:gd name="T8" fmla="*/ 284 w 1238"/>
                <a:gd name="T9" fmla="*/ 202 h 395"/>
                <a:gd name="T10" fmla="*/ 189 w 1238"/>
                <a:gd name="T11" fmla="*/ 30 h 395"/>
                <a:gd name="T12" fmla="*/ 0 w 1238"/>
                <a:gd name="T13" fmla="*/ 21 h 3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38"/>
                <a:gd name="T22" fmla="*/ 0 h 395"/>
                <a:gd name="T23" fmla="*/ 1238 w 1238"/>
                <a:gd name="T24" fmla="*/ 395 h 39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238" h="395">
                  <a:moveTo>
                    <a:pt x="1238" y="55"/>
                  </a:moveTo>
                  <a:cubicBezTo>
                    <a:pt x="1223" y="170"/>
                    <a:pt x="1209" y="285"/>
                    <a:pt x="1126" y="339"/>
                  </a:cubicBezTo>
                  <a:cubicBezTo>
                    <a:pt x="1043" y="393"/>
                    <a:pt x="853" y="378"/>
                    <a:pt x="739" y="382"/>
                  </a:cubicBezTo>
                  <a:cubicBezTo>
                    <a:pt x="625" y="386"/>
                    <a:pt x="515" y="395"/>
                    <a:pt x="439" y="365"/>
                  </a:cubicBezTo>
                  <a:cubicBezTo>
                    <a:pt x="363" y="335"/>
                    <a:pt x="326" y="258"/>
                    <a:pt x="284" y="202"/>
                  </a:cubicBezTo>
                  <a:cubicBezTo>
                    <a:pt x="242" y="146"/>
                    <a:pt x="236" y="60"/>
                    <a:pt x="189" y="30"/>
                  </a:cubicBezTo>
                  <a:cubicBezTo>
                    <a:pt x="142" y="0"/>
                    <a:pt x="71" y="10"/>
                    <a:pt x="0" y="2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117"/>
          <p:cNvGrpSpPr>
            <a:grpSpLocks/>
          </p:cNvGrpSpPr>
          <p:nvPr/>
        </p:nvGrpSpPr>
        <p:grpSpPr bwMode="auto">
          <a:xfrm>
            <a:off x="1768475" y="4259266"/>
            <a:ext cx="5678488" cy="833438"/>
            <a:chOff x="1131" y="2195"/>
            <a:chExt cx="3577" cy="525"/>
          </a:xfrm>
        </p:grpSpPr>
        <p:grpSp>
          <p:nvGrpSpPr>
            <p:cNvPr id="15390" name="Group 75"/>
            <p:cNvGrpSpPr>
              <a:grpSpLocks/>
            </p:cNvGrpSpPr>
            <p:nvPr/>
          </p:nvGrpSpPr>
          <p:grpSpPr bwMode="auto">
            <a:xfrm>
              <a:off x="1131" y="2195"/>
              <a:ext cx="1214" cy="525"/>
              <a:chOff x="1132" y="1642"/>
              <a:chExt cx="1214" cy="525"/>
            </a:xfrm>
          </p:grpSpPr>
          <p:sp>
            <p:nvSpPr>
              <p:cNvPr id="854092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411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412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40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mHeader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413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414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5391" name="Group 81"/>
            <p:cNvGrpSpPr>
              <a:grpSpLocks/>
            </p:cNvGrpSpPr>
            <p:nvPr/>
          </p:nvGrpSpPr>
          <p:grpSpPr bwMode="auto">
            <a:xfrm>
              <a:off x="2477" y="2414"/>
              <a:ext cx="552" cy="237"/>
              <a:chOff x="4360" y="1185"/>
              <a:chExt cx="552" cy="237"/>
            </a:xfrm>
          </p:grpSpPr>
          <p:sp>
            <p:nvSpPr>
              <p:cNvPr id="854098" name="Text Box 82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099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0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5392" name="Group 85"/>
            <p:cNvGrpSpPr>
              <a:grpSpLocks/>
            </p:cNvGrpSpPr>
            <p:nvPr/>
          </p:nvGrpSpPr>
          <p:grpSpPr bwMode="auto">
            <a:xfrm>
              <a:off x="3318" y="2414"/>
              <a:ext cx="545" cy="237"/>
              <a:chOff x="4367" y="1185"/>
              <a:chExt cx="545" cy="237"/>
            </a:xfrm>
          </p:grpSpPr>
          <p:sp>
            <p:nvSpPr>
              <p:cNvPr id="854102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3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04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94" name="Freeform 96"/>
            <p:cNvSpPr>
              <a:spLocks/>
            </p:cNvSpPr>
            <p:nvPr/>
          </p:nvSpPr>
          <p:spPr bwMode="auto">
            <a:xfrm>
              <a:off x="2941" y="2434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5" name="Freeform 97"/>
            <p:cNvSpPr>
              <a:spLocks/>
            </p:cNvSpPr>
            <p:nvPr/>
          </p:nvSpPr>
          <p:spPr bwMode="auto">
            <a:xfrm>
              <a:off x="1961" y="2451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96" name="Freeform 98"/>
            <p:cNvSpPr>
              <a:spLocks/>
            </p:cNvSpPr>
            <p:nvPr/>
          </p:nvSpPr>
          <p:spPr bwMode="auto">
            <a:xfrm flipH="1" flipV="1">
              <a:off x="3032" y="252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97" name="Group 99"/>
            <p:cNvGrpSpPr>
              <a:grpSpLocks/>
            </p:cNvGrpSpPr>
            <p:nvPr/>
          </p:nvGrpSpPr>
          <p:grpSpPr bwMode="auto">
            <a:xfrm>
              <a:off x="4163" y="2414"/>
              <a:ext cx="545" cy="237"/>
              <a:chOff x="4367" y="1185"/>
              <a:chExt cx="545" cy="237"/>
            </a:xfrm>
          </p:grpSpPr>
          <p:sp>
            <p:nvSpPr>
              <p:cNvPr id="854116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17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18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99" name="Freeform 110"/>
            <p:cNvSpPr>
              <a:spLocks/>
            </p:cNvSpPr>
            <p:nvPr/>
          </p:nvSpPr>
          <p:spPr bwMode="auto">
            <a:xfrm>
              <a:off x="3783" y="2434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00" name="Freeform 111"/>
            <p:cNvSpPr>
              <a:spLocks/>
            </p:cNvSpPr>
            <p:nvPr/>
          </p:nvSpPr>
          <p:spPr bwMode="auto">
            <a:xfrm flipH="1" flipV="1">
              <a:off x="3874" y="2525"/>
              <a:ext cx="370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88" name="Text Box 89"/>
            <p:cNvSpPr txBox="1">
              <a:spLocks noChangeArrowheads="1"/>
            </p:cNvSpPr>
            <p:nvPr/>
          </p:nvSpPr>
          <p:spPr bwMode="auto">
            <a:xfrm>
              <a:off x="3398" y="2407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89" name="Text Box 103"/>
            <p:cNvSpPr txBox="1">
              <a:spLocks noChangeArrowheads="1"/>
            </p:cNvSpPr>
            <p:nvPr/>
          </p:nvSpPr>
          <p:spPr bwMode="auto">
            <a:xfrm>
              <a:off x="4243" y="2407"/>
              <a:ext cx="38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854128" name="Freeform 112"/>
          <p:cNvSpPr>
            <a:spLocks/>
          </p:cNvSpPr>
          <p:nvPr/>
        </p:nvSpPr>
        <p:spPr bwMode="auto">
          <a:xfrm>
            <a:off x="3709988" y="4402138"/>
            <a:ext cx="3930650" cy="371475"/>
          </a:xfrm>
          <a:custGeom>
            <a:avLst/>
            <a:gdLst>
              <a:gd name="T0" fmla="*/ 2271 w 2476"/>
              <a:gd name="T1" fmla="*/ 234 h 234"/>
              <a:gd name="T2" fmla="*/ 2435 w 2476"/>
              <a:gd name="T3" fmla="*/ 200 h 234"/>
              <a:gd name="T4" fmla="*/ 2469 w 2476"/>
              <a:gd name="T5" fmla="*/ 114 h 234"/>
              <a:gd name="T6" fmla="*/ 2392 w 2476"/>
              <a:gd name="T7" fmla="*/ 45 h 234"/>
              <a:gd name="T8" fmla="*/ 2245 w 2476"/>
              <a:gd name="T9" fmla="*/ 36 h 234"/>
              <a:gd name="T10" fmla="*/ 1240 w 2476"/>
              <a:gd name="T11" fmla="*/ 10 h 234"/>
              <a:gd name="T12" fmla="*/ 251 w 2476"/>
              <a:gd name="T13" fmla="*/ 10 h 234"/>
              <a:gd name="T14" fmla="*/ 53 w 2476"/>
              <a:gd name="T15" fmla="*/ 10 h 234"/>
              <a:gd name="T16" fmla="*/ 10 w 2476"/>
              <a:gd name="T17" fmla="*/ 71 h 234"/>
              <a:gd name="T18" fmla="*/ 113 w 2476"/>
              <a:gd name="T19" fmla="*/ 131 h 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"/>
              <a:gd name="T31" fmla="*/ 0 h 234"/>
              <a:gd name="T32" fmla="*/ 2476 w 2476"/>
              <a:gd name="T33" fmla="*/ 234 h 2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" h="234">
                <a:moveTo>
                  <a:pt x="2271" y="234"/>
                </a:moveTo>
                <a:cubicBezTo>
                  <a:pt x="2336" y="227"/>
                  <a:pt x="2402" y="220"/>
                  <a:pt x="2435" y="200"/>
                </a:cubicBezTo>
                <a:cubicBezTo>
                  <a:pt x="2468" y="180"/>
                  <a:pt x="2476" y="140"/>
                  <a:pt x="2469" y="114"/>
                </a:cubicBezTo>
                <a:cubicBezTo>
                  <a:pt x="2462" y="88"/>
                  <a:pt x="2429" y="58"/>
                  <a:pt x="2392" y="45"/>
                </a:cubicBezTo>
                <a:cubicBezTo>
                  <a:pt x="2355" y="32"/>
                  <a:pt x="2437" y="42"/>
                  <a:pt x="2245" y="36"/>
                </a:cubicBezTo>
                <a:cubicBezTo>
                  <a:pt x="2053" y="30"/>
                  <a:pt x="1572" y="14"/>
                  <a:pt x="1240" y="10"/>
                </a:cubicBezTo>
                <a:cubicBezTo>
                  <a:pt x="908" y="6"/>
                  <a:pt x="449" y="10"/>
                  <a:pt x="251" y="10"/>
                </a:cubicBezTo>
                <a:cubicBezTo>
                  <a:pt x="53" y="10"/>
                  <a:pt x="93" y="0"/>
                  <a:pt x="53" y="10"/>
                </a:cubicBezTo>
                <a:cubicBezTo>
                  <a:pt x="13" y="20"/>
                  <a:pt x="0" y="51"/>
                  <a:pt x="10" y="71"/>
                </a:cubicBezTo>
                <a:cubicBezTo>
                  <a:pt x="20" y="91"/>
                  <a:pt x="96" y="123"/>
                  <a:pt x="113" y="131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4129" name="Freeform 113"/>
          <p:cNvSpPr>
            <a:spLocks/>
          </p:cNvSpPr>
          <p:nvPr/>
        </p:nvSpPr>
        <p:spPr bwMode="auto">
          <a:xfrm flipH="1" flipV="1">
            <a:off x="3711575" y="4810125"/>
            <a:ext cx="3930650" cy="371475"/>
          </a:xfrm>
          <a:custGeom>
            <a:avLst/>
            <a:gdLst>
              <a:gd name="T0" fmla="*/ 2271 w 2476"/>
              <a:gd name="T1" fmla="*/ 234 h 234"/>
              <a:gd name="T2" fmla="*/ 2435 w 2476"/>
              <a:gd name="T3" fmla="*/ 200 h 234"/>
              <a:gd name="T4" fmla="*/ 2469 w 2476"/>
              <a:gd name="T5" fmla="*/ 114 h 234"/>
              <a:gd name="T6" fmla="*/ 2392 w 2476"/>
              <a:gd name="T7" fmla="*/ 45 h 234"/>
              <a:gd name="T8" fmla="*/ 2245 w 2476"/>
              <a:gd name="T9" fmla="*/ 36 h 234"/>
              <a:gd name="T10" fmla="*/ 1240 w 2476"/>
              <a:gd name="T11" fmla="*/ 10 h 234"/>
              <a:gd name="T12" fmla="*/ 251 w 2476"/>
              <a:gd name="T13" fmla="*/ 10 h 234"/>
              <a:gd name="T14" fmla="*/ 53 w 2476"/>
              <a:gd name="T15" fmla="*/ 10 h 234"/>
              <a:gd name="T16" fmla="*/ 10 w 2476"/>
              <a:gd name="T17" fmla="*/ 71 h 234"/>
              <a:gd name="T18" fmla="*/ 113 w 2476"/>
              <a:gd name="T19" fmla="*/ 131 h 23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476"/>
              <a:gd name="T31" fmla="*/ 0 h 234"/>
              <a:gd name="T32" fmla="*/ 2476 w 2476"/>
              <a:gd name="T33" fmla="*/ 234 h 23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476" h="234">
                <a:moveTo>
                  <a:pt x="2271" y="234"/>
                </a:moveTo>
                <a:cubicBezTo>
                  <a:pt x="2336" y="227"/>
                  <a:pt x="2402" y="220"/>
                  <a:pt x="2435" y="200"/>
                </a:cubicBezTo>
                <a:cubicBezTo>
                  <a:pt x="2468" y="180"/>
                  <a:pt x="2476" y="140"/>
                  <a:pt x="2469" y="114"/>
                </a:cubicBezTo>
                <a:cubicBezTo>
                  <a:pt x="2462" y="88"/>
                  <a:pt x="2429" y="58"/>
                  <a:pt x="2392" y="45"/>
                </a:cubicBezTo>
                <a:cubicBezTo>
                  <a:pt x="2355" y="32"/>
                  <a:pt x="2437" y="42"/>
                  <a:pt x="2245" y="36"/>
                </a:cubicBezTo>
                <a:cubicBezTo>
                  <a:pt x="2053" y="30"/>
                  <a:pt x="1572" y="14"/>
                  <a:pt x="1240" y="10"/>
                </a:cubicBezTo>
                <a:cubicBezTo>
                  <a:pt x="908" y="6"/>
                  <a:pt x="449" y="10"/>
                  <a:pt x="251" y="10"/>
                </a:cubicBezTo>
                <a:cubicBezTo>
                  <a:pt x="53" y="10"/>
                  <a:pt x="93" y="0"/>
                  <a:pt x="53" y="10"/>
                </a:cubicBezTo>
                <a:cubicBezTo>
                  <a:pt x="13" y="20"/>
                  <a:pt x="0" y="51"/>
                  <a:pt x="10" y="71"/>
                </a:cubicBezTo>
                <a:cubicBezTo>
                  <a:pt x="20" y="91"/>
                  <a:pt x="96" y="123"/>
                  <a:pt x="113" y="131"/>
                </a:cubicBezTo>
              </a:path>
            </a:pathLst>
          </a:custGeom>
          <a:noFill/>
          <a:ln w="28575" cap="flat" cmpd="sng">
            <a:solidFill>
              <a:srgbClr val="003399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4088" name="Freeform 72"/>
          <p:cNvSpPr>
            <a:spLocks/>
          </p:cNvSpPr>
          <p:nvPr/>
        </p:nvSpPr>
        <p:spPr bwMode="auto">
          <a:xfrm>
            <a:off x="1897063" y="1430338"/>
            <a:ext cx="2636837" cy="442912"/>
          </a:xfrm>
          <a:custGeom>
            <a:avLst/>
            <a:gdLst>
              <a:gd name="T0" fmla="*/ 1410 w 1661"/>
              <a:gd name="T1" fmla="*/ 304 h 304"/>
              <a:gd name="T2" fmla="*/ 1608 w 1661"/>
              <a:gd name="T3" fmla="*/ 227 h 304"/>
              <a:gd name="T4" fmla="*/ 1651 w 1661"/>
              <a:gd name="T5" fmla="*/ 107 h 304"/>
              <a:gd name="T6" fmla="*/ 1548 w 1661"/>
              <a:gd name="T7" fmla="*/ 38 h 304"/>
              <a:gd name="T8" fmla="*/ 1109 w 1661"/>
              <a:gd name="T9" fmla="*/ 4 h 304"/>
              <a:gd name="T10" fmla="*/ 456 w 1661"/>
              <a:gd name="T11" fmla="*/ 12 h 304"/>
              <a:gd name="T12" fmla="*/ 121 w 1661"/>
              <a:gd name="T13" fmla="*/ 55 h 304"/>
              <a:gd name="T14" fmla="*/ 9 w 1661"/>
              <a:gd name="T15" fmla="*/ 210 h 304"/>
              <a:gd name="T16" fmla="*/ 69 w 1661"/>
              <a:gd name="T17" fmla="*/ 287 h 304"/>
              <a:gd name="T18" fmla="*/ 284 w 1661"/>
              <a:gd name="T19" fmla="*/ 287 h 304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61"/>
              <a:gd name="T31" fmla="*/ 0 h 304"/>
              <a:gd name="T32" fmla="*/ 1661 w 1661"/>
              <a:gd name="T33" fmla="*/ 304 h 304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61" h="304">
                <a:moveTo>
                  <a:pt x="1410" y="304"/>
                </a:moveTo>
                <a:cubicBezTo>
                  <a:pt x="1489" y="282"/>
                  <a:pt x="1568" y="260"/>
                  <a:pt x="1608" y="227"/>
                </a:cubicBezTo>
                <a:cubicBezTo>
                  <a:pt x="1648" y="194"/>
                  <a:pt x="1661" y="138"/>
                  <a:pt x="1651" y="107"/>
                </a:cubicBezTo>
                <a:cubicBezTo>
                  <a:pt x="1641" y="76"/>
                  <a:pt x="1638" y="55"/>
                  <a:pt x="1548" y="38"/>
                </a:cubicBezTo>
                <a:cubicBezTo>
                  <a:pt x="1458" y="21"/>
                  <a:pt x="1291" y="8"/>
                  <a:pt x="1109" y="4"/>
                </a:cubicBezTo>
                <a:cubicBezTo>
                  <a:pt x="927" y="0"/>
                  <a:pt x="621" y="4"/>
                  <a:pt x="456" y="12"/>
                </a:cubicBezTo>
                <a:cubicBezTo>
                  <a:pt x="291" y="20"/>
                  <a:pt x="196" y="22"/>
                  <a:pt x="121" y="55"/>
                </a:cubicBezTo>
                <a:cubicBezTo>
                  <a:pt x="46" y="88"/>
                  <a:pt x="18" y="171"/>
                  <a:pt x="9" y="210"/>
                </a:cubicBezTo>
                <a:cubicBezTo>
                  <a:pt x="0" y="249"/>
                  <a:pt x="23" y="274"/>
                  <a:pt x="69" y="287"/>
                </a:cubicBezTo>
                <a:cubicBezTo>
                  <a:pt x="115" y="300"/>
                  <a:pt x="199" y="293"/>
                  <a:pt x="284" y="28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1" name="Group 144"/>
          <p:cNvGrpSpPr>
            <a:grpSpLocks/>
          </p:cNvGrpSpPr>
          <p:nvPr/>
        </p:nvGrpSpPr>
        <p:grpSpPr bwMode="auto">
          <a:xfrm>
            <a:off x="2273300" y="2840037"/>
            <a:ext cx="4430713" cy="833437"/>
            <a:chOff x="1423" y="1798"/>
            <a:chExt cx="2791" cy="525"/>
          </a:xfrm>
        </p:grpSpPr>
        <p:grpSp>
          <p:nvGrpSpPr>
            <p:cNvPr id="15370" name="Group 120"/>
            <p:cNvGrpSpPr>
              <a:grpSpLocks/>
            </p:cNvGrpSpPr>
            <p:nvPr/>
          </p:nvGrpSpPr>
          <p:grpSpPr bwMode="auto">
            <a:xfrm>
              <a:off x="3565" y="2018"/>
              <a:ext cx="470" cy="237"/>
              <a:chOff x="3273" y="1082"/>
              <a:chExt cx="470" cy="237"/>
            </a:xfrm>
          </p:grpSpPr>
          <p:sp>
            <p:nvSpPr>
              <p:cNvPr id="854137" name="Text Box 121"/>
              <p:cNvSpPr txBox="1">
                <a:spLocks noChangeArrowheads="1"/>
              </p:cNvSpPr>
              <p:nvPr/>
            </p:nvSpPr>
            <p:spPr bwMode="auto">
              <a:xfrm>
                <a:off x="3273" y="108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38" name="Text Box 122"/>
              <p:cNvSpPr txBox="1">
                <a:spLocks noChangeArrowheads="1"/>
              </p:cNvSpPr>
              <p:nvPr/>
            </p:nvSpPr>
            <p:spPr bwMode="auto">
              <a:xfrm>
                <a:off x="3508" y="108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15372" name="Group 129"/>
            <p:cNvGrpSpPr>
              <a:grpSpLocks/>
            </p:cNvGrpSpPr>
            <p:nvPr/>
          </p:nvGrpSpPr>
          <p:grpSpPr bwMode="auto">
            <a:xfrm>
              <a:off x="1423" y="1798"/>
              <a:ext cx="1130" cy="525"/>
              <a:chOff x="1132" y="1642"/>
              <a:chExt cx="1130" cy="525"/>
            </a:xfrm>
          </p:grpSpPr>
          <p:sp>
            <p:nvSpPr>
              <p:cNvPr id="854146" name="AutoShape 130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068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5382" name="Text Box 131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5383" name="Text Box 132"/>
              <p:cNvSpPr txBox="1">
                <a:spLocks noChangeArrowheads="1"/>
              </p:cNvSpPr>
              <p:nvPr/>
            </p:nvSpPr>
            <p:spPr bwMode="auto">
              <a:xfrm>
                <a:off x="1607" y="1642"/>
                <a:ext cx="65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5384" name="Text Box 133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2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5385" name="Text Box 134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sp>
          <p:nvSpPr>
            <p:cNvPr id="15373" name="Line 135"/>
            <p:cNvSpPr>
              <a:spLocks noChangeShapeType="1"/>
            </p:cNvSpPr>
            <p:nvPr/>
          </p:nvSpPr>
          <p:spPr bwMode="auto">
            <a:xfrm>
              <a:off x="2270" y="2124"/>
              <a:ext cx="498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375" name="Group 137"/>
            <p:cNvGrpSpPr>
              <a:grpSpLocks/>
            </p:cNvGrpSpPr>
            <p:nvPr/>
          </p:nvGrpSpPr>
          <p:grpSpPr bwMode="auto">
            <a:xfrm>
              <a:off x="2792" y="2001"/>
              <a:ext cx="470" cy="237"/>
              <a:chOff x="2500" y="1065"/>
              <a:chExt cx="470" cy="237"/>
            </a:xfrm>
          </p:grpSpPr>
          <p:sp>
            <p:nvSpPr>
              <p:cNvPr id="854154" name="Text Box 138"/>
              <p:cNvSpPr txBox="1">
                <a:spLocks noChangeArrowheads="1"/>
              </p:cNvSpPr>
              <p:nvPr/>
            </p:nvSpPr>
            <p:spPr bwMode="auto">
              <a:xfrm>
                <a:off x="2500" y="1065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854155" name="Text Box 139"/>
              <p:cNvSpPr txBox="1">
                <a:spLocks noChangeArrowheads="1"/>
              </p:cNvSpPr>
              <p:nvPr/>
            </p:nvSpPr>
            <p:spPr bwMode="auto">
              <a:xfrm>
                <a:off x="2735" y="1065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15377" name="Line 141"/>
            <p:cNvSpPr>
              <a:spLocks noChangeShapeType="1"/>
            </p:cNvSpPr>
            <p:nvPr/>
          </p:nvSpPr>
          <p:spPr bwMode="auto">
            <a:xfrm>
              <a:off x="3155" y="2148"/>
              <a:ext cx="395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8" name="Freeform 143"/>
            <p:cNvSpPr>
              <a:spLocks/>
            </p:cNvSpPr>
            <p:nvPr/>
          </p:nvSpPr>
          <p:spPr bwMode="auto">
            <a:xfrm>
              <a:off x="2595" y="1799"/>
              <a:ext cx="1619" cy="354"/>
            </a:xfrm>
            <a:custGeom>
              <a:avLst/>
              <a:gdLst>
                <a:gd name="T0" fmla="*/ 1331 w 1619"/>
                <a:gd name="T1" fmla="*/ 354 h 354"/>
                <a:gd name="T2" fmla="*/ 1534 w 1619"/>
                <a:gd name="T3" fmla="*/ 319 h 354"/>
                <a:gd name="T4" fmla="*/ 1526 w 1619"/>
                <a:gd name="T5" fmla="*/ 151 h 354"/>
                <a:gd name="T6" fmla="*/ 976 w 1619"/>
                <a:gd name="T7" fmla="*/ 35 h 354"/>
                <a:gd name="T8" fmla="*/ 312 w 1619"/>
                <a:gd name="T9" fmla="*/ 9 h 354"/>
                <a:gd name="T10" fmla="*/ 19 w 1619"/>
                <a:gd name="T11" fmla="*/ 89 h 354"/>
                <a:gd name="T12" fmla="*/ 196 w 1619"/>
                <a:gd name="T13" fmla="*/ 239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19"/>
                <a:gd name="T22" fmla="*/ 0 h 354"/>
                <a:gd name="T23" fmla="*/ 1619 w 1619"/>
                <a:gd name="T24" fmla="*/ 354 h 35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19" h="354">
                  <a:moveTo>
                    <a:pt x="1331" y="354"/>
                  </a:moveTo>
                  <a:cubicBezTo>
                    <a:pt x="1416" y="353"/>
                    <a:pt x="1502" y="353"/>
                    <a:pt x="1534" y="319"/>
                  </a:cubicBezTo>
                  <a:cubicBezTo>
                    <a:pt x="1566" y="285"/>
                    <a:pt x="1619" y="198"/>
                    <a:pt x="1526" y="151"/>
                  </a:cubicBezTo>
                  <a:cubicBezTo>
                    <a:pt x="1433" y="104"/>
                    <a:pt x="1178" y="59"/>
                    <a:pt x="976" y="35"/>
                  </a:cubicBezTo>
                  <a:cubicBezTo>
                    <a:pt x="774" y="11"/>
                    <a:pt x="471" y="0"/>
                    <a:pt x="312" y="9"/>
                  </a:cubicBezTo>
                  <a:cubicBezTo>
                    <a:pt x="153" y="18"/>
                    <a:pt x="38" y="51"/>
                    <a:pt x="19" y="89"/>
                  </a:cubicBezTo>
                  <a:cubicBezTo>
                    <a:pt x="0" y="127"/>
                    <a:pt x="98" y="183"/>
                    <a:pt x="196" y="239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374" name="Text Box 136"/>
            <p:cNvSpPr txBox="1">
              <a:spLocks noChangeArrowheads="1"/>
            </p:cNvSpPr>
            <p:nvPr/>
          </p:nvSpPr>
          <p:spPr bwMode="auto">
            <a:xfrm>
              <a:off x="2669" y="2014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"A"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15369" name="Text Box 119"/>
            <p:cNvSpPr txBox="1">
              <a:spLocks noChangeArrowheads="1"/>
            </p:cNvSpPr>
            <p:nvPr/>
          </p:nvSpPr>
          <p:spPr bwMode="auto">
            <a:xfrm>
              <a:off x="3448" y="2017"/>
              <a:ext cx="4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"B"</a:t>
              </a:r>
              <a:endParaRPr lang="th-TH" sz="1800" b="1">
                <a:latin typeface="Courier New" pitchFamily="49" charset="0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540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854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54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4128" grpId="0" animBg="1"/>
      <p:bldP spid="854129" grpId="0" animBg="1"/>
      <p:bldP spid="85408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766763" y="1201738"/>
            <a:ext cx="7724094" cy="36933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class node {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protected: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T     data;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node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node *next;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node() 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data( T()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(this), next(this) { 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node(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data,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node* next) 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data( T(data)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), next(next) {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};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node : Doubly Linked Node</a:t>
            </a:r>
            <a:endParaRPr lang="th-TH" dirty="0"/>
          </a:p>
        </p:txBody>
      </p:sp>
      <p:grpSp>
        <p:nvGrpSpPr>
          <p:cNvPr id="7" name="Group 6"/>
          <p:cNvGrpSpPr/>
          <p:nvPr/>
        </p:nvGrpSpPr>
        <p:grpSpPr>
          <a:xfrm>
            <a:off x="5014719" y="5077554"/>
            <a:ext cx="1406525" cy="938213"/>
            <a:chOff x="7008772" y="5584330"/>
            <a:chExt cx="1406525" cy="938213"/>
          </a:xfrm>
        </p:grpSpPr>
        <p:grpSp>
          <p:nvGrpSpPr>
            <p:cNvPr id="23" name="Group 15"/>
            <p:cNvGrpSpPr>
              <a:grpSpLocks/>
            </p:cNvGrpSpPr>
            <p:nvPr/>
          </p:nvGrpSpPr>
          <p:grpSpPr bwMode="auto">
            <a:xfrm>
              <a:off x="7284997" y="5847855"/>
              <a:ext cx="869950" cy="376238"/>
              <a:chOff x="4364" y="1185"/>
              <a:chExt cx="548" cy="237"/>
            </a:xfrm>
          </p:grpSpPr>
          <p:sp>
            <p:nvSpPr>
              <p:cNvPr id="25" name="Text Box 16"/>
              <p:cNvSpPr txBox="1">
                <a:spLocks noChangeArrowheads="1"/>
              </p:cNvSpPr>
              <p:nvPr/>
            </p:nvSpPr>
            <p:spPr bwMode="auto">
              <a:xfrm>
                <a:off x="4364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26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27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28" name="Freeform 53"/>
            <p:cNvSpPr>
              <a:spLocks/>
            </p:cNvSpPr>
            <p:nvPr/>
          </p:nvSpPr>
          <p:spPr bwMode="auto">
            <a:xfrm>
              <a:off x="7091322" y="5584330"/>
              <a:ext cx="1323975" cy="431800"/>
            </a:xfrm>
            <a:custGeom>
              <a:avLst/>
              <a:gdLst>
                <a:gd name="T0" fmla="*/ 592 w 834"/>
                <a:gd name="T1" fmla="*/ 272 h 272"/>
                <a:gd name="T2" fmla="*/ 789 w 834"/>
                <a:gd name="T3" fmla="*/ 238 h 272"/>
                <a:gd name="T4" fmla="*/ 824 w 834"/>
                <a:gd name="T5" fmla="*/ 143 h 272"/>
                <a:gd name="T6" fmla="*/ 729 w 834"/>
                <a:gd name="T7" fmla="*/ 49 h 272"/>
                <a:gd name="T8" fmla="*/ 480 w 834"/>
                <a:gd name="T9" fmla="*/ 6 h 272"/>
                <a:gd name="T10" fmla="*/ 230 w 834"/>
                <a:gd name="T11" fmla="*/ 14 h 272"/>
                <a:gd name="T12" fmla="*/ 59 w 834"/>
                <a:gd name="T13" fmla="*/ 23 h 272"/>
                <a:gd name="T14" fmla="*/ 7 w 834"/>
                <a:gd name="T15" fmla="*/ 100 h 272"/>
                <a:gd name="T16" fmla="*/ 102 w 834"/>
                <a:gd name="T17" fmla="*/ 177 h 2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34"/>
                <a:gd name="T28" fmla="*/ 0 h 272"/>
                <a:gd name="T29" fmla="*/ 834 w 834"/>
                <a:gd name="T30" fmla="*/ 272 h 2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34" h="272">
                  <a:moveTo>
                    <a:pt x="592" y="272"/>
                  </a:moveTo>
                  <a:cubicBezTo>
                    <a:pt x="671" y="266"/>
                    <a:pt x="750" y="260"/>
                    <a:pt x="789" y="238"/>
                  </a:cubicBezTo>
                  <a:cubicBezTo>
                    <a:pt x="828" y="216"/>
                    <a:pt x="834" y="174"/>
                    <a:pt x="824" y="143"/>
                  </a:cubicBezTo>
                  <a:cubicBezTo>
                    <a:pt x="814" y="112"/>
                    <a:pt x="786" y="72"/>
                    <a:pt x="729" y="49"/>
                  </a:cubicBezTo>
                  <a:cubicBezTo>
                    <a:pt x="672" y="26"/>
                    <a:pt x="563" y="12"/>
                    <a:pt x="480" y="6"/>
                  </a:cubicBezTo>
                  <a:cubicBezTo>
                    <a:pt x="397" y="0"/>
                    <a:pt x="300" y="11"/>
                    <a:pt x="230" y="14"/>
                  </a:cubicBezTo>
                  <a:cubicBezTo>
                    <a:pt x="160" y="17"/>
                    <a:pt x="96" y="9"/>
                    <a:pt x="59" y="23"/>
                  </a:cubicBezTo>
                  <a:cubicBezTo>
                    <a:pt x="22" y="37"/>
                    <a:pt x="0" y="74"/>
                    <a:pt x="7" y="100"/>
                  </a:cubicBezTo>
                  <a:cubicBezTo>
                    <a:pt x="14" y="126"/>
                    <a:pt x="58" y="151"/>
                    <a:pt x="102" y="177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54"/>
            <p:cNvSpPr>
              <a:spLocks/>
            </p:cNvSpPr>
            <p:nvPr/>
          </p:nvSpPr>
          <p:spPr bwMode="auto">
            <a:xfrm flipH="1" flipV="1">
              <a:off x="7008772" y="6090743"/>
              <a:ext cx="1323975" cy="431800"/>
            </a:xfrm>
            <a:custGeom>
              <a:avLst/>
              <a:gdLst>
                <a:gd name="T0" fmla="*/ 592 w 834"/>
                <a:gd name="T1" fmla="*/ 272 h 272"/>
                <a:gd name="T2" fmla="*/ 789 w 834"/>
                <a:gd name="T3" fmla="*/ 238 h 272"/>
                <a:gd name="T4" fmla="*/ 824 w 834"/>
                <a:gd name="T5" fmla="*/ 143 h 272"/>
                <a:gd name="T6" fmla="*/ 729 w 834"/>
                <a:gd name="T7" fmla="*/ 49 h 272"/>
                <a:gd name="T8" fmla="*/ 480 w 834"/>
                <a:gd name="T9" fmla="*/ 6 h 272"/>
                <a:gd name="T10" fmla="*/ 230 w 834"/>
                <a:gd name="T11" fmla="*/ 14 h 272"/>
                <a:gd name="T12" fmla="*/ 59 w 834"/>
                <a:gd name="T13" fmla="*/ 23 h 272"/>
                <a:gd name="T14" fmla="*/ 7 w 834"/>
                <a:gd name="T15" fmla="*/ 100 h 272"/>
                <a:gd name="T16" fmla="*/ 102 w 834"/>
                <a:gd name="T17" fmla="*/ 177 h 2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834"/>
                <a:gd name="T28" fmla="*/ 0 h 272"/>
                <a:gd name="T29" fmla="*/ 834 w 834"/>
                <a:gd name="T30" fmla="*/ 272 h 272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834" h="272">
                  <a:moveTo>
                    <a:pt x="592" y="272"/>
                  </a:moveTo>
                  <a:cubicBezTo>
                    <a:pt x="671" y="266"/>
                    <a:pt x="750" y="260"/>
                    <a:pt x="789" y="238"/>
                  </a:cubicBezTo>
                  <a:cubicBezTo>
                    <a:pt x="828" y="216"/>
                    <a:pt x="834" y="174"/>
                    <a:pt x="824" y="143"/>
                  </a:cubicBezTo>
                  <a:cubicBezTo>
                    <a:pt x="814" y="112"/>
                    <a:pt x="786" y="72"/>
                    <a:pt x="729" y="49"/>
                  </a:cubicBezTo>
                  <a:cubicBezTo>
                    <a:pt x="672" y="26"/>
                    <a:pt x="563" y="12"/>
                    <a:pt x="480" y="6"/>
                  </a:cubicBezTo>
                  <a:cubicBezTo>
                    <a:pt x="397" y="0"/>
                    <a:pt x="300" y="11"/>
                    <a:pt x="230" y="14"/>
                  </a:cubicBezTo>
                  <a:cubicBezTo>
                    <a:pt x="160" y="17"/>
                    <a:pt x="96" y="9"/>
                    <a:pt x="59" y="23"/>
                  </a:cubicBezTo>
                  <a:cubicBezTo>
                    <a:pt x="22" y="37"/>
                    <a:pt x="0" y="74"/>
                    <a:pt x="7" y="100"/>
                  </a:cubicBezTo>
                  <a:cubicBezTo>
                    <a:pt x="14" y="126"/>
                    <a:pt x="58" y="151"/>
                    <a:pt x="102" y="177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590580" y="5149057"/>
            <a:ext cx="1439009" cy="572337"/>
            <a:chOff x="4793954" y="5479563"/>
            <a:chExt cx="1439009" cy="572337"/>
          </a:xfrm>
        </p:grpSpPr>
        <p:grpSp>
          <p:nvGrpSpPr>
            <p:cNvPr id="30" name="Group 15"/>
            <p:cNvGrpSpPr>
              <a:grpSpLocks/>
            </p:cNvGrpSpPr>
            <p:nvPr/>
          </p:nvGrpSpPr>
          <p:grpSpPr bwMode="auto">
            <a:xfrm>
              <a:off x="5076186" y="5675662"/>
              <a:ext cx="869950" cy="376238"/>
              <a:chOff x="4364" y="1185"/>
              <a:chExt cx="548" cy="237"/>
            </a:xfrm>
          </p:grpSpPr>
          <p:sp>
            <p:nvSpPr>
              <p:cNvPr id="31" name="Text Box 16"/>
              <p:cNvSpPr txBox="1">
                <a:spLocks noChangeArrowheads="1"/>
              </p:cNvSpPr>
              <p:nvPr/>
            </p:nvSpPr>
            <p:spPr bwMode="auto">
              <a:xfrm>
                <a:off x="4364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2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35" name="Freeform 34"/>
            <p:cNvSpPr/>
            <p:nvPr/>
          </p:nvSpPr>
          <p:spPr bwMode="auto">
            <a:xfrm flipH="1">
              <a:off x="5799412" y="5479564"/>
              <a:ext cx="433551" cy="431729"/>
            </a:xfrm>
            <a:custGeom>
              <a:avLst/>
              <a:gdLst>
                <a:gd name="connsiteX0" fmla="*/ 402020 w 433551"/>
                <a:gd name="connsiteY0" fmla="*/ 421616 h 431729"/>
                <a:gd name="connsiteX1" fmla="*/ 128751 w 433551"/>
                <a:gd name="connsiteY1" fmla="*/ 421616 h 431729"/>
                <a:gd name="connsiteX2" fmla="*/ 23647 w 433551"/>
                <a:gd name="connsiteY2" fmla="*/ 316512 h 431729"/>
                <a:gd name="connsiteX3" fmla="*/ 2627 w 433551"/>
                <a:gd name="connsiteY3" fmla="*/ 169368 h 431729"/>
                <a:gd name="connsiteX4" fmla="*/ 65689 w 433551"/>
                <a:gd name="connsiteY4" fmla="*/ 11712 h 431729"/>
                <a:gd name="connsiteX5" fmla="*/ 286406 w 433551"/>
                <a:gd name="connsiteY5" fmla="*/ 32733 h 431729"/>
                <a:gd name="connsiteX6" fmla="*/ 433551 w 433551"/>
                <a:gd name="connsiteY6" fmla="*/ 200899 h 43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51" h="431729">
                  <a:moveTo>
                    <a:pt x="402020" y="421616"/>
                  </a:moveTo>
                  <a:cubicBezTo>
                    <a:pt x="296916" y="430374"/>
                    <a:pt x="191813" y="439133"/>
                    <a:pt x="128751" y="421616"/>
                  </a:cubicBezTo>
                  <a:cubicBezTo>
                    <a:pt x="65689" y="404099"/>
                    <a:pt x="44668" y="358553"/>
                    <a:pt x="23647" y="316512"/>
                  </a:cubicBezTo>
                  <a:cubicBezTo>
                    <a:pt x="2626" y="274471"/>
                    <a:pt x="-4380" y="220168"/>
                    <a:pt x="2627" y="169368"/>
                  </a:cubicBezTo>
                  <a:cubicBezTo>
                    <a:pt x="9634" y="118568"/>
                    <a:pt x="18392" y="34484"/>
                    <a:pt x="65689" y="11712"/>
                  </a:cubicBezTo>
                  <a:cubicBezTo>
                    <a:pt x="112985" y="-11061"/>
                    <a:pt x="225096" y="1202"/>
                    <a:pt x="286406" y="32733"/>
                  </a:cubicBezTo>
                  <a:cubicBezTo>
                    <a:pt x="347716" y="64264"/>
                    <a:pt x="390633" y="132581"/>
                    <a:pt x="433551" y="200899"/>
                  </a:cubicBez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6" name="Freeform 35"/>
            <p:cNvSpPr/>
            <p:nvPr/>
          </p:nvSpPr>
          <p:spPr bwMode="auto">
            <a:xfrm>
              <a:off x="4793954" y="5479563"/>
              <a:ext cx="433551" cy="431729"/>
            </a:xfrm>
            <a:custGeom>
              <a:avLst/>
              <a:gdLst>
                <a:gd name="connsiteX0" fmla="*/ 402020 w 433551"/>
                <a:gd name="connsiteY0" fmla="*/ 421616 h 431729"/>
                <a:gd name="connsiteX1" fmla="*/ 128751 w 433551"/>
                <a:gd name="connsiteY1" fmla="*/ 421616 h 431729"/>
                <a:gd name="connsiteX2" fmla="*/ 23647 w 433551"/>
                <a:gd name="connsiteY2" fmla="*/ 316512 h 431729"/>
                <a:gd name="connsiteX3" fmla="*/ 2627 w 433551"/>
                <a:gd name="connsiteY3" fmla="*/ 169368 h 431729"/>
                <a:gd name="connsiteX4" fmla="*/ 65689 w 433551"/>
                <a:gd name="connsiteY4" fmla="*/ 11712 h 431729"/>
                <a:gd name="connsiteX5" fmla="*/ 286406 w 433551"/>
                <a:gd name="connsiteY5" fmla="*/ 32733 h 431729"/>
                <a:gd name="connsiteX6" fmla="*/ 433551 w 433551"/>
                <a:gd name="connsiteY6" fmla="*/ 200899 h 4317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3551" h="431729">
                  <a:moveTo>
                    <a:pt x="402020" y="421616"/>
                  </a:moveTo>
                  <a:cubicBezTo>
                    <a:pt x="296916" y="430374"/>
                    <a:pt x="191813" y="439133"/>
                    <a:pt x="128751" y="421616"/>
                  </a:cubicBezTo>
                  <a:cubicBezTo>
                    <a:pt x="65689" y="404099"/>
                    <a:pt x="44668" y="358553"/>
                    <a:pt x="23647" y="316512"/>
                  </a:cubicBezTo>
                  <a:cubicBezTo>
                    <a:pt x="2626" y="274471"/>
                    <a:pt x="-4380" y="220168"/>
                    <a:pt x="2627" y="169368"/>
                  </a:cubicBezTo>
                  <a:cubicBezTo>
                    <a:pt x="9634" y="118568"/>
                    <a:pt x="18392" y="34484"/>
                    <a:pt x="65689" y="11712"/>
                  </a:cubicBezTo>
                  <a:cubicBezTo>
                    <a:pt x="112985" y="-11061"/>
                    <a:pt x="225096" y="1202"/>
                    <a:pt x="286406" y="32733"/>
                  </a:cubicBezTo>
                  <a:cubicBezTo>
                    <a:pt x="347716" y="64264"/>
                    <a:pt x="390633" y="132581"/>
                    <a:pt x="433551" y="200899"/>
                  </a:cubicBezTo>
                </a:path>
              </a:pathLst>
            </a:cu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05799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class list : </a:t>
            </a:r>
            <a:r>
              <a:rPr lang="th-TH" dirty="0"/>
              <a:t>รายการโยงคู่แบบวนที่มีปมหัว</a:t>
            </a:r>
          </a:p>
        </p:txBody>
      </p:sp>
      <p:sp>
        <p:nvSpPr>
          <p:cNvPr id="862243" name="AutoShape 35"/>
          <p:cNvSpPr>
            <a:spLocks noChangeArrowheads="1"/>
          </p:cNvSpPr>
          <p:nvPr/>
        </p:nvSpPr>
        <p:spPr bwMode="auto">
          <a:xfrm>
            <a:off x="2363541" y="5675712"/>
            <a:ext cx="4432300" cy="422275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FFCCFF"/>
              </a:gs>
              <a:gs pos="100000">
                <a:srgbClr val="FFCCFF">
                  <a:gamma/>
                  <a:shade val="86275"/>
                  <a:invGamma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r>
              <a:rPr lang="en-US" sz="2000">
                <a:sym typeface="Symbol" pitchFamily="18" charset="2"/>
              </a:rPr>
              <a:t>Circular doubly linked list with header</a:t>
            </a:r>
          </a:p>
        </p:txBody>
      </p:sp>
      <p:grpSp>
        <p:nvGrpSpPr>
          <p:cNvPr id="2" name="Group 67"/>
          <p:cNvGrpSpPr>
            <a:grpSpLocks/>
          </p:cNvGrpSpPr>
          <p:nvPr/>
        </p:nvGrpSpPr>
        <p:grpSpPr bwMode="auto">
          <a:xfrm>
            <a:off x="1664320" y="4537474"/>
            <a:ext cx="5873750" cy="922337"/>
            <a:chOff x="1198" y="3337"/>
            <a:chExt cx="3700" cy="581"/>
          </a:xfrm>
        </p:grpSpPr>
        <p:grpSp>
          <p:nvGrpSpPr>
            <p:cNvPr id="22550" name="Group 37"/>
            <p:cNvGrpSpPr>
              <a:grpSpLocks/>
            </p:cNvGrpSpPr>
            <p:nvPr/>
          </p:nvGrpSpPr>
          <p:grpSpPr bwMode="auto">
            <a:xfrm>
              <a:off x="1198" y="3337"/>
              <a:ext cx="3577" cy="525"/>
              <a:chOff x="1131" y="2195"/>
              <a:chExt cx="3577" cy="525"/>
            </a:xfrm>
          </p:grpSpPr>
          <p:grpSp>
            <p:nvGrpSpPr>
              <p:cNvPr id="22555" name="Group 40"/>
              <p:cNvGrpSpPr>
                <a:grpSpLocks/>
              </p:cNvGrpSpPr>
              <p:nvPr/>
            </p:nvGrpSpPr>
            <p:grpSpPr bwMode="auto">
              <a:xfrm>
                <a:off x="1131" y="2195"/>
                <a:ext cx="1130" cy="525"/>
                <a:chOff x="1132" y="1642"/>
                <a:chExt cx="1130" cy="525"/>
              </a:xfrm>
            </p:grpSpPr>
            <p:sp>
              <p:nvSpPr>
                <p:cNvPr id="862249" name="AutoShape 41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068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2257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7" name="Text Box 43"/>
                <p:cNvSpPr txBox="1">
                  <a:spLocks noChangeArrowheads="1"/>
                </p:cNvSpPr>
                <p:nvPr/>
              </p:nvSpPr>
              <p:spPr bwMode="auto">
                <a:xfrm>
                  <a:off x="1607" y="1642"/>
                  <a:ext cx="655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header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8" name="Text Box 44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7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2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  <p:sp>
              <p:nvSpPr>
                <p:cNvPr id="22579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>
                      <a:latin typeface="Courier New" pitchFamily="49" charset="0"/>
                    </a:rPr>
                    <a:t>size</a:t>
                  </a:r>
                  <a:endParaRPr lang="th-TH" sz="18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2556" name="Group 46"/>
              <p:cNvGrpSpPr>
                <a:grpSpLocks/>
              </p:cNvGrpSpPr>
              <p:nvPr/>
            </p:nvGrpSpPr>
            <p:grpSpPr bwMode="auto">
              <a:xfrm>
                <a:off x="2477" y="2414"/>
                <a:ext cx="552" cy="237"/>
                <a:chOff x="4360" y="1185"/>
                <a:chExt cx="552" cy="237"/>
              </a:xfrm>
            </p:grpSpPr>
            <p:sp>
              <p:nvSpPr>
                <p:cNvPr id="862255" name="Text Box 47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56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57" name="Text Box 49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22557" name="Group 50"/>
              <p:cNvGrpSpPr>
                <a:grpSpLocks/>
              </p:cNvGrpSpPr>
              <p:nvPr/>
            </p:nvGrpSpPr>
            <p:grpSpPr bwMode="auto">
              <a:xfrm>
                <a:off x="3311" y="2414"/>
                <a:ext cx="552" cy="237"/>
                <a:chOff x="4360" y="1185"/>
                <a:chExt cx="552" cy="237"/>
              </a:xfrm>
            </p:grpSpPr>
            <p:sp>
              <p:nvSpPr>
                <p:cNvPr id="862259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60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Courier New" pitchFamily="49" charset="0"/>
                    </a:rPr>
                    <a:t>8</a:t>
                  </a:r>
                </a:p>
              </p:txBody>
            </p:sp>
            <p:sp>
              <p:nvSpPr>
                <p:cNvPr id="862261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22559" name="Freeform 55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0" name="Freeform 56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1" name="Freeform 57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2562" name="Group 58"/>
              <p:cNvGrpSpPr>
                <a:grpSpLocks/>
              </p:cNvGrpSpPr>
              <p:nvPr/>
            </p:nvGrpSpPr>
            <p:grpSpPr bwMode="auto">
              <a:xfrm>
                <a:off x="4156" y="2414"/>
                <a:ext cx="552" cy="237"/>
                <a:chOff x="4360" y="1185"/>
                <a:chExt cx="552" cy="237"/>
              </a:xfrm>
            </p:grpSpPr>
            <p:sp>
              <p:nvSpPr>
                <p:cNvPr id="862267" name="Text Box 59"/>
                <p:cNvSpPr txBox="1">
                  <a:spLocks noChangeArrowheads="1"/>
                </p:cNvSpPr>
                <p:nvPr/>
              </p:nvSpPr>
              <p:spPr bwMode="auto">
                <a:xfrm>
                  <a:off x="4360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  <p:sp>
              <p:nvSpPr>
                <p:cNvPr id="862268" name="Text Box 60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r>
                    <a:rPr lang="en-US" sz="1800" b="1" dirty="0">
                      <a:latin typeface="Courier New" pitchFamily="49" charset="0"/>
                    </a:rPr>
                    <a:t>3</a:t>
                  </a:r>
                </a:p>
              </p:txBody>
            </p:sp>
            <p:sp>
              <p:nvSpPr>
                <p:cNvPr id="862269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8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22564" name="Freeform 63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65" name="Freeform 64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2551" name="Freeform 65"/>
            <p:cNvSpPr>
              <a:spLocks/>
            </p:cNvSpPr>
            <p:nvPr/>
          </p:nvSpPr>
          <p:spPr bwMode="auto">
            <a:xfrm>
              <a:off x="2421" y="3427"/>
              <a:ext cx="2476" cy="234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552" name="Freeform 66"/>
            <p:cNvSpPr>
              <a:spLocks/>
            </p:cNvSpPr>
            <p:nvPr/>
          </p:nvSpPr>
          <p:spPr bwMode="auto">
            <a:xfrm flipH="1" flipV="1">
              <a:off x="2422" y="3684"/>
              <a:ext cx="2476" cy="234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62211" name="Text Box 3"/>
          <p:cNvSpPr txBox="1">
            <a:spLocks noChangeArrowheads="1"/>
          </p:cNvSpPr>
          <p:nvPr/>
        </p:nvSpPr>
        <p:spPr bwMode="auto">
          <a:xfrm>
            <a:off x="228749" y="866951"/>
            <a:ext cx="8642120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T&gt;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class node 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node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// pointer to a header node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list()          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new node()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( 0 ) {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list(list&lt;T&gt;&amp; a)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new node() 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( 0 )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for (auto &amp; x : a)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push_back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(x);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list&lt;T&gt;&amp; operator=(list&lt;T&gt; other)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std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::swap(this-&gt;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std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::swap(this-&gt;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*this;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~list()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clear();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delete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</p:txBody>
      </p:sp>
      <p:grpSp>
        <p:nvGrpSpPr>
          <p:cNvPr id="33" name="Group 9"/>
          <p:cNvGrpSpPr>
            <a:grpSpLocks/>
          </p:cNvGrpSpPr>
          <p:nvPr/>
        </p:nvGrpSpPr>
        <p:grpSpPr bwMode="auto">
          <a:xfrm>
            <a:off x="5094372" y="5215193"/>
            <a:ext cx="1927231" cy="833437"/>
            <a:chOff x="1132" y="1642"/>
            <a:chExt cx="1214" cy="525"/>
          </a:xfrm>
        </p:grpSpPr>
        <p:sp>
          <p:nvSpPr>
            <p:cNvPr id="34" name="AutoShape 10"/>
            <p:cNvSpPr>
              <a:spLocks noChangeArrowheads="1"/>
            </p:cNvSpPr>
            <p:nvPr/>
          </p:nvSpPr>
          <p:spPr bwMode="auto">
            <a:xfrm>
              <a:off x="1165" y="1651"/>
              <a:ext cx="1068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FFFFCC">
                    <a:gamma/>
                    <a:shade val="76078"/>
                    <a:invGamma/>
                  </a:srgbClr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1815" y="1862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36" name="Text Box 12"/>
            <p:cNvSpPr txBox="1">
              <a:spLocks noChangeArrowheads="1"/>
            </p:cNvSpPr>
            <p:nvPr/>
          </p:nvSpPr>
          <p:spPr bwMode="auto">
            <a:xfrm>
              <a:off x="1605" y="1642"/>
              <a:ext cx="741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mHeader</a:t>
              </a:r>
              <a:endParaRPr lang="th-TH" sz="1800" b="1" dirty="0">
                <a:latin typeface="Courier New" pitchFamily="49" charset="0"/>
              </a:endParaRPr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1227" y="1862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38" name="Text Box 14"/>
            <p:cNvSpPr txBox="1">
              <a:spLocks noChangeArrowheads="1"/>
            </p:cNvSpPr>
            <p:nvPr/>
          </p:nvSpPr>
          <p:spPr bwMode="auto">
            <a:xfrm>
              <a:off x="1132" y="1642"/>
              <a:ext cx="582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39" name="Group 55"/>
          <p:cNvGrpSpPr>
            <a:grpSpLocks/>
          </p:cNvGrpSpPr>
          <p:nvPr/>
        </p:nvGrpSpPr>
        <p:grpSpPr bwMode="auto">
          <a:xfrm>
            <a:off x="6411997" y="5562855"/>
            <a:ext cx="1695450" cy="376238"/>
            <a:chOff x="2612" y="3195"/>
            <a:chExt cx="1068" cy="237"/>
          </a:xfrm>
        </p:grpSpPr>
        <p:grpSp>
          <p:nvGrpSpPr>
            <p:cNvPr id="40" name="Group 15"/>
            <p:cNvGrpSpPr>
              <a:grpSpLocks/>
            </p:cNvGrpSpPr>
            <p:nvPr/>
          </p:nvGrpSpPr>
          <p:grpSpPr bwMode="auto">
            <a:xfrm>
              <a:off x="3128" y="3195"/>
              <a:ext cx="552" cy="237"/>
              <a:chOff x="4360" y="1185"/>
              <a:chExt cx="552" cy="237"/>
            </a:xfrm>
          </p:grpSpPr>
          <p:sp>
            <p:nvSpPr>
              <p:cNvPr id="42" name="Text Box 16"/>
              <p:cNvSpPr txBox="1">
                <a:spLocks noChangeArrowheads="1"/>
              </p:cNvSpPr>
              <p:nvPr/>
            </p:nvSpPr>
            <p:spPr bwMode="auto">
              <a:xfrm>
                <a:off x="4360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43" name="Text Box 1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7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44" name="Text Box 1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25"/>
            <p:cNvSpPr>
              <a:spLocks/>
            </p:cNvSpPr>
            <p:nvPr/>
          </p:nvSpPr>
          <p:spPr bwMode="auto">
            <a:xfrm>
              <a:off x="2612" y="3232"/>
              <a:ext cx="508" cy="93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" name="Freeform 53"/>
          <p:cNvSpPr>
            <a:spLocks/>
          </p:cNvSpPr>
          <p:nvPr/>
        </p:nvSpPr>
        <p:spPr bwMode="auto">
          <a:xfrm>
            <a:off x="7043822" y="5299330"/>
            <a:ext cx="1323975" cy="431800"/>
          </a:xfrm>
          <a:custGeom>
            <a:avLst/>
            <a:gdLst>
              <a:gd name="T0" fmla="*/ 592 w 834"/>
              <a:gd name="T1" fmla="*/ 272 h 272"/>
              <a:gd name="T2" fmla="*/ 789 w 834"/>
              <a:gd name="T3" fmla="*/ 238 h 272"/>
              <a:gd name="T4" fmla="*/ 824 w 834"/>
              <a:gd name="T5" fmla="*/ 143 h 272"/>
              <a:gd name="T6" fmla="*/ 729 w 834"/>
              <a:gd name="T7" fmla="*/ 49 h 272"/>
              <a:gd name="T8" fmla="*/ 480 w 834"/>
              <a:gd name="T9" fmla="*/ 6 h 272"/>
              <a:gd name="T10" fmla="*/ 230 w 834"/>
              <a:gd name="T11" fmla="*/ 14 h 272"/>
              <a:gd name="T12" fmla="*/ 59 w 834"/>
              <a:gd name="T13" fmla="*/ 23 h 272"/>
              <a:gd name="T14" fmla="*/ 7 w 834"/>
              <a:gd name="T15" fmla="*/ 100 h 272"/>
              <a:gd name="T16" fmla="*/ 102 w 834"/>
              <a:gd name="T17" fmla="*/ 177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34"/>
              <a:gd name="T28" fmla="*/ 0 h 272"/>
              <a:gd name="T29" fmla="*/ 834 w 834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34" h="272">
                <a:moveTo>
                  <a:pt x="592" y="272"/>
                </a:moveTo>
                <a:cubicBezTo>
                  <a:pt x="671" y="266"/>
                  <a:pt x="750" y="260"/>
                  <a:pt x="789" y="238"/>
                </a:cubicBezTo>
                <a:cubicBezTo>
                  <a:pt x="828" y="216"/>
                  <a:pt x="834" y="174"/>
                  <a:pt x="824" y="143"/>
                </a:cubicBezTo>
                <a:cubicBezTo>
                  <a:pt x="814" y="112"/>
                  <a:pt x="786" y="72"/>
                  <a:pt x="729" y="49"/>
                </a:cubicBezTo>
                <a:cubicBezTo>
                  <a:pt x="672" y="26"/>
                  <a:pt x="563" y="12"/>
                  <a:pt x="480" y="6"/>
                </a:cubicBezTo>
                <a:cubicBezTo>
                  <a:pt x="397" y="0"/>
                  <a:pt x="300" y="11"/>
                  <a:pt x="230" y="14"/>
                </a:cubicBezTo>
                <a:cubicBezTo>
                  <a:pt x="160" y="17"/>
                  <a:pt x="96" y="9"/>
                  <a:pt x="59" y="23"/>
                </a:cubicBezTo>
                <a:cubicBezTo>
                  <a:pt x="22" y="37"/>
                  <a:pt x="0" y="74"/>
                  <a:pt x="7" y="100"/>
                </a:cubicBezTo>
                <a:cubicBezTo>
                  <a:pt x="14" y="126"/>
                  <a:pt x="58" y="151"/>
                  <a:pt x="102" y="17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46" name="Freeform 54"/>
          <p:cNvSpPr>
            <a:spLocks/>
          </p:cNvSpPr>
          <p:nvPr/>
        </p:nvSpPr>
        <p:spPr bwMode="auto">
          <a:xfrm flipH="1" flipV="1">
            <a:off x="6961272" y="5805743"/>
            <a:ext cx="1323975" cy="431800"/>
          </a:xfrm>
          <a:custGeom>
            <a:avLst/>
            <a:gdLst>
              <a:gd name="T0" fmla="*/ 592 w 834"/>
              <a:gd name="T1" fmla="*/ 272 h 272"/>
              <a:gd name="T2" fmla="*/ 789 w 834"/>
              <a:gd name="T3" fmla="*/ 238 h 272"/>
              <a:gd name="T4" fmla="*/ 824 w 834"/>
              <a:gd name="T5" fmla="*/ 143 h 272"/>
              <a:gd name="T6" fmla="*/ 729 w 834"/>
              <a:gd name="T7" fmla="*/ 49 h 272"/>
              <a:gd name="T8" fmla="*/ 480 w 834"/>
              <a:gd name="T9" fmla="*/ 6 h 272"/>
              <a:gd name="T10" fmla="*/ 230 w 834"/>
              <a:gd name="T11" fmla="*/ 14 h 272"/>
              <a:gd name="T12" fmla="*/ 59 w 834"/>
              <a:gd name="T13" fmla="*/ 23 h 272"/>
              <a:gd name="T14" fmla="*/ 7 w 834"/>
              <a:gd name="T15" fmla="*/ 100 h 272"/>
              <a:gd name="T16" fmla="*/ 102 w 834"/>
              <a:gd name="T17" fmla="*/ 177 h 272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834"/>
              <a:gd name="T28" fmla="*/ 0 h 272"/>
              <a:gd name="T29" fmla="*/ 834 w 834"/>
              <a:gd name="T30" fmla="*/ 272 h 272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834" h="272">
                <a:moveTo>
                  <a:pt x="592" y="272"/>
                </a:moveTo>
                <a:cubicBezTo>
                  <a:pt x="671" y="266"/>
                  <a:pt x="750" y="260"/>
                  <a:pt x="789" y="238"/>
                </a:cubicBezTo>
                <a:cubicBezTo>
                  <a:pt x="828" y="216"/>
                  <a:pt x="834" y="174"/>
                  <a:pt x="824" y="143"/>
                </a:cubicBezTo>
                <a:cubicBezTo>
                  <a:pt x="814" y="112"/>
                  <a:pt x="786" y="72"/>
                  <a:pt x="729" y="49"/>
                </a:cubicBezTo>
                <a:cubicBezTo>
                  <a:pt x="672" y="26"/>
                  <a:pt x="563" y="12"/>
                  <a:pt x="480" y="6"/>
                </a:cubicBezTo>
                <a:cubicBezTo>
                  <a:pt x="397" y="0"/>
                  <a:pt x="300" y="11"/>
                  <a:pt x="230" y="14"/>
                </a:cubicBezTo>
                <a:cubicBezTo>
                  <a:pt x="160" y="17"/>
                  <a:pt x="96" y="9"/>
                  <a:pt x="59" y="23"/>
                </a:cubicBezTo>
                <a:cubicBezTo>
                  <a:pt x="22" y="37"/>
                  <a:pt x="0" y="74"/>
                  <a:pt x="7" y="100"/>
                </a:cubicBezTo>
                <a:cubicBezTo>
                  <a:pt x="14" y="126"/>
                  <a:pt x="58" y="151"/>
                  <a:pt x="102" y="177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บริการของ </a:t>
            </a:r>
            <a:r>
              <a:rPr lang="en-US" dirty="0"/>
              <a:t>list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3553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empty()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== 0;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size() 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T&amp;     front()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-&gt;next-&gt;data;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T&amp;     back() 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-&gt;data; }</a:t>
            </a: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push_back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insert(end(), element);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insert(begin(), element);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pop_back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erase(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void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pop_front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erase(begin());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822902" y="5237026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579412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บริการของ </a:t>
            </a:r>
            <a:r>
              <a:rPr lang="en-US" dirty="0"/>
              <a:t>list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 ...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begin()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iterator(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end()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iterator(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void clear()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while 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&gt; 0) erase(begin());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insert(iterator it,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element) { ...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erase (iterator it)                   { ... }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424552" y="1876303"/>
            <a:ext cx="1425390" cy="998722"/>
            <a:chOff x="6424552" y="1876303"/>
            <a:chExt cx="1425390" cy="998722"/>
          </a:xfrm>
        </p:grpSpPr>
        <p:grpSp>
          <p:nvGrpSpPr>
            <p:cNvPr id="33" name="Group 32"/>
            <p:cNvGrpSpPr/>
            <p:nvPr/>
          </p:nvGrpSpPr>
          <p:grpSpPr>
            <a:xfrm>
              <a:off x="6495802" y="1876303"/>
              <a:ext cx="831273" cy="581891"/>
              <a:chOff x="6578930" y="1888178"/>
              <a:chExt cx="831273" cy="581891"/>
            </a:xfrm>
          </p:grpSpPr>
          <p:sp>
            <p:nvSpPr>
              <p:cNvPr id="34" name="Rounded Rectangle 33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5" name="Up Arrow 34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6578930" y="20544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h-TH" sz="18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1" name="TextBox 40"/>
            <p:cNvSpPr txBox="1"/>
            <p:nvPr/>
          </p:nvSpPr>
          <p:spPr>
            <a:xfrm>
              <a:off x="6424552" y="250569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m.begin</a:t>
              </a:r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5106390" y="1876303"/>
            <a:ext cx="1149674" cy="998722"/>
            <a:chOff x="5106390" y="1876303"/>
            <a:chExt cx="1149674" cy="998722"/>
          </a:xfrm>
        </p:grpSpPr>
        <p:grpSp>
          <p:nvGrpSpPr>
            <p:cNvPr id="37" name="Group 36"/>
            <p:cNvGrpSpPr/>
            <p:nvPr/>
          </p:nvGrpSpPr>
          <p:grpSpPr>
            <a:xfrm>
              <a:off x="5177641" y="1876303"/>
              <a:ext cx="831273" cy="581891"/>
              <a:chOff x="6578930" y="1888178"/>
              <a:chExt cx="831273" cy="581891"/>
            </a:xfrm>
          </p:grpSpPr>
          <p:sp>
            <p:nvSpPr>
              <p:cNvPr id="38" name="Rounded Rectangle 37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39" name="Up Arrow 38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6578930" y="2054431"/>
                <a:ext cx="184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th-TH" sz="18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5106390" y="2505693"/>
              <a:ext cx="11496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m.end</a:t>
              </a:r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51615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      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NULL ) {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(node *p)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 p    ) { }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return 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++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operator++();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...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42" name="Rounded Rectangle 41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3" name="Up Arrow 42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474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078313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return 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--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(*this);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operator--();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38" name="Rounded Rectangle 37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39" name="Up Arrow 38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5583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list::iterator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35531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T&amp; operator*()  { return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-&gt;data 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T* operator-&gt;() { return &amp;(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-&gt;data);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operator==(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other)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operator!=(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other)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other.ptr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!=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};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692274" y="1009409"/>
            <a:ext cx="5131090" cy="847105"/>
            <a:chOff x="1768475" y="4259266"/>
            <a:chExt cx="5873750" cy="922334"/>
          </a:xfrm>
        </p:grpSpPr>
        <p:grpSp>
          <p:nvGrpSpPr>
            <p:cNvPr id="4" name="Group 117"/>
            <p:cNvGrpSpPr>
              <a:grpSpLocks/>
            </p:cNvGrpSpPr>
            <p:nvPr/>
          </p:nvGrpSpPr>
          <p:grpSpPr bwMode="auto">
            <a:xfrm>
              <a:off x="1768475" y="4259266"/>
              <a:ext cx="5678488" cy="833438"/>
              <a:chOff x="1131" y="2195"/>
              <a:chExt cx="3577" cy="525"/>
            </a:xfrm>
          </p:grpSpPr>
          <p:grpSp>
            <p:nvGrpSpPr>
              <p:cNvPr id="5" name="Group 75"/>
              <p:cNvGrpSpPr>
                <a:grpSpLocks/>
              </p:cNvGrpSpPr>
              <p:nvPr/>
            </p:nvGrpSpPr>
            <p:grpSpPr bwMode="auto">
              <a:xfrm>
                <a:off x="1131" y="2195"/>
                <a:ext cx="1268" cy="525"/>
                <a:chOff x="1132" y="1642"/>
                <a:chExt cx="1268" cy="525"/>
              </a:xfrm>
            </p:grpSpPr>
            <p:sp>
              <p:nvSpPr>
                <p:cNvPr id="25" name="AutoShape 76"/>
                <p:cNvSpPr>
                  <a:spLocks noChangeArrowheads="1"/>
                </p:cNvSpPr>
                <p:nvPr/>
              </p:nvSpPr>
              <p:spPr bwMode="auto">
                <a:xfrm>
                  <a:off x="1165" y="1651"/>
                  <a:ext cx="1149" cy="516"/>
                </a:xfrm>
                <a:prstGeom prst="roundRect">
                  <a:avLst>
                    <a:gd name="adj" fmla="val 16667"/>
                  </a:avLst>
                </a:prstGeom>
                <a:gradFill rotWithShape="1">
                  <a:gsLst>
                    <a:gs pos="0">
                      <a:srgbClr val="FFFFCC"/>
                    </a:gs>
                    <a:gs pos="100000">
                      <a:srgbClr val="FFFFCC">
                        <a:gamma/>
                        <a:shade val="76078"/>
                        <a:invGamma/>
                      </a:srgbClr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000"/>
                </a:p>
              </p:txBody>
            </p:sp>
            <p:sp>
              <p:nvSpPr>
                <p:cNvPr id="26" name="Text Box 77"/>
                <p:cNvSpPr txBox="1">
                  <a:spLocks noChangeArrowheads="1"/>
                </p:cNvSpPr>
                <p:nvPr/>
              </p:nvSpPr>
              <p:spPr bwMode="auto">
                <a:xfrm>
                  <a:off x="1815" y="1862"/>
                  <a:ext cx="234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7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1606" y="1642"/>
                  <a:ext cx="794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mHeader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  <p:sp>
              <p:nvSpPr>
                <p:cNvPr id="28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1227" y="1862"/>
                  <a:ext cx="380" cy="230"/>
                </a:xfrm>
                <a:prstGeom prst="rect">
                  <a:avLst/>
                </a:prstGeom>
                <a:gradFill rotWithShape="1">
                  <a:gsLst>
                    <a:gs pos="0">
                      <a:srgbClr val="CACACA"/>
                    </a:gs>
                    <a:gs pos="100000">
                      <a:srgbClr val="EAEAEA"/>
                    </a:gs>
                  </a:gsLst>
                  <a:lin ang="540000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>
                      <a:latin typeface="Courier New" pitchFamily="49" charset="0"/>
                    </a:rPr>
                    <a:t>2</a:t>
                  </a:r>
                  <a:endParaRPr lang="th-TH" sz="1600" b="1">
                    <a:latin typeface="Courier New" pitchFamily="49" charset="0"/>
                  </a:endParaRPr>
                </a:p>
              </p:txBody>
            </p:sp>
            <p:sp>
              <p:nvSpPr>
                <p:cNvPr id="29" name="Text Box 80"/>
                <p:cNvSpPr txBox="1">
                  <a:spLocks noChangeArrowheads="1"/>
                </p:cNvSpPr>
                <p:nvPr/>
              </p:nvSpPr>
              <p:spPr bwMode="auto">
                <a:xfrm>
                  <a:off x="1132" y="1642"/>
                  <a:ext cx="582" cy="2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600" b="1" dirty="0" err="1">
                      <a:latin typeface="Courier New" pitchFamily="49" charset="0"/>
                    </a:rPr>
                    <a:t>mSize</a:t>
                  </a:r>
                  <a:endParaRPr lang="th-TH" sz="1600" b="1" dirty="0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6" name="Group 81"/>
              <p:cNvGrpSpPr>
                <a:grpSpLocks/>
              </p:cNvGrpSpPr>
              <p:nvPr/>
            </p:nvGrpSpPr>
            <p:grpSpPr bwMode="auto">
              <a:xfrm>
                <a:off x="2486" y="2414"/>
                <a:ext cx="543" cy="230"/>
                <a:chOff x="4369" y="1185"/>
                <a:chExt cx="543" cy="230"/>
              </a:xfrm>
            </p:grpSpPr>
            <p:sp>
              <p:nvSpPr>
                <p:cNvPr id="2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369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3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99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4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grpSp>
            <p:nvGrpSpPr>
              <p:cNvPr id="7" name="Group 85"/>
              <p:cNvGrpSpPr>
                <a:grpSpLocks/>
              </p:cNvGrpSpPr>
              <p:nvPr/>
            </p:nvGrpSpPr>
            <p:grpSpPr bwMode="auto">
              <a:xfrm>
                <a:off x="3318" y="2414"/>
                <a:ext cx="545" cy="230"/>
                <a:chOff x="4367" y="1185"/>
                <a:chExt cx="545" cy="230"/>
              </a:xfrm>
            </p:grpSpPr>
            <p:sp>
              <p:nvSpPr>
                <p:cNvPr id="19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0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21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8" name="Freeform 96"/>
              <p:cNvSpPr>
                <a:spLocks/>
              </p:cNvSpPr>
              <p:nvPr/>
            </p:nvSpPr>
            <p:spPr bwMode="auto">
              <a:xfrm>
                <a:off x="2941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9" name="Freeform 97"/>
              <p:cNvSpPr>
                <a:spLocks/>
              </p:cNvSpPr>
              <p:nvPr/>
            </p:nvSpPr>
            <p:spPr bwMode="auto">
              <a:xfrm>
                <a:off x="1961" y="2451"/>
                <a:ext cx="508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0" name="Freeform 98"/>
              <p:cNvSpPr>
                <a:spLocks/>
              </p:cNvSpPr>
              <p:nvPr/>
            </p:nvSpPr>
            <p:spPr bwMode="auto">
              <a:xfrm flipH="1" flipV="1">
                <a:off x="3032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grpSp>
            <p:nvGrpSpPr>
              <p:cNvPr id="11" name="Group 99"/>
              <p:cNvGrpSpPr>
                <a:grpSpLocks/>
              </p:cNvGrpSpPr>
              <p:nvPr/>
            </p:nvGrpSpPr>
            <p:grpSpPr bwMode="auto">
              <a:xfrm>
                <a:off x="4163" y="2414"/>
                <a:ext cx="545" cy="230"/>
                <a:chOff x="4367" y="1185"/>
                <a:chExt cx="545" cy="230"/>
              </a:xfrm>
            </p:grpSpPr>
            <p:sp>
              <p:nvSpPr>
                <p:cNvPr id="16" name="Text Box 100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7" name="Text Box 101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18" name="Text Box 102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12" name="Freeform 110"/>
              <p:cNvSpPr>
                <a:spLocks/>
              </p:cNvSpPr>
              <p:nvPr/>
            </p:nvSpPr>
            <p:spPr bwMode="auto">
              <a:xfrm>
                <a:off x="3783" y="2434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3" name="Freeform 111"/>
              <p:cNvSpPr>
                <a:spLocks/>
              </p:cNvSpPr>
              <p:nvPr/>
            </p:nvSpPr>
            <p:spPr bwMode="auto">
              <a:xfrm flipH="1" flipV="1">
                <a:off x="3874" y="2525"/>
                <a:ext cx="370" cy="93"/>
              </a:xfrm>
              <a:custGeom>
                <a:avLst/>
                <a:gdLst>
                  <a:gd name="T0" fmla="*/ 0 w 370"/>
                  <a:gd name="T1" fmla="*/ 93 h 93"/>
                  <a:gd name="T2" fmla="*/ 86 w 370"/>
                  <a:gd name="T3" fmla="*/ 33 h 93"/>
                  <a:gd name="T4" fmla="*/ 181 w 370"/>
                  <a:gd name="T5" fmla="*/ 7 h 93"/>
                  <a:gd name="T6" fmla="*/ 266 w 370"/>
                  <a:gd name="T7" fmla="*/ 7 h 93"/>
                  <a:gd name="T8" fmla="*/ 370 w 370"/>
                  <a:gd name="T9" fmla="*/ 5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0"/>
                  <a:gd name="T16" fmla="*/ 0 h 93"/>
                  <a:gd name="T17" fmla="*/ 370 w 370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0" h="93">
                    <a:moveTo>
                      <a:pt x="0" y="93"/>
                    </a:moveTo>
                    <a:cubicBezTo>
                      <a:pt x="28" y="70"/>
                      <a:pt x="56" y="47"/>
                      <a:pt x="86" y="33"/>
                    </a:cubicBezTo>
                    <a:cubicBezTo>
                      <a:pt x="116" y="19"/>
                      <a:pt x="151" y="11"/>
                      <a:pt x="181" y="7"/>
                    </a:cubicBezTo>
                    <a:cubicBezTo>
                      <a:pt x="211" y="3"/>
                      <a:pt x="235" y="0"/>
                      <a:pt x="266" y="7"/>
                    </a:cubicBezTo>
                    <a:cubicBezTo>
                      <a:pt x="297" y="14"/>
                      <a:pt x="333" y="32"/>
                      <a:pt x="370" y="50"/>
                    </a:cubicBez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triangle" w="lg" len="lg"/>
              </a:ln>
            </p:spPr>
            <p:txBody>
              <a:bodyPr/>
              <a:lstStyle/>
              <a:p>
                <a:endParaRPr lang="en-US" sz="2000"/>
              </a:p>
            </p:txBody>
          </p:sp>
          <p:sp>
            <p:nvSpPr>
              <p:cNvPr id="14" name="Text Box 89"/>
              <p:cNvSpPr txBox="1">
                <a:spLocks noChangeArrowheads="1"/>
              </p:cNvSpPr>
              <p:nvPr/>
            </p:nvSpPr>
            <p:spPr bwMode="auto">
              <a:xfrm>
                <a:off x="3398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A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15" name="Text Box 103"/>
              <p:cNvSpPr txBox="1">
                <a:spLocks noChangeArrowheads="1"/>
              </p:cNvSpPr>
              <p:nvPr/>
            </p:nvSpPr>
            <p:spPr bwMode="auto">
              <a:xfrm>
                <a:off x="4243" y="2407"/>
                <a:ext cx="388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B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30" name="Freeform 112"/>
            <p:cNvSpPr>
              <a:spLocks/>
            </p:cNvSpPr>
            <p:nvPr/>
          </p:nvSpPr>
          <p:spPr bwMode="auto">
            <a:xfrm>
              <a:off x="3709988" y="4402138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1" name="Freeform 113"/>
            <p:cNvSpPr>
              <a:spLocks/>
            </p:cNvSpPr>
            <p:nvPr/>
          </p:nvSpPr>
          <p:spPr bwMode="auto">
            <a:xfrm flipH="1" flipV="1">
              <a:off x="3711575" y="4810125"/>
              <a:ext cx="3930650" cy="371475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593475" y="1888177"/>
            <a:ext cx="769229" cy="534392"/>
            <a:chOff x="6578930" y="1888178"/>
            <a:chExt cx="831273" cy="581891"/>
          </a:xfrm>
        </p:grpSpPr>
        <p:sp>
          <p:nvSpPr>
            <p:cNvPr id="40" name="Rounded Rectangle 39"/>
            <p:cNvSpPr/>
            <p:nvPr/>
          </p:nvSpPr>
          <p:spPr bwMode="auto">
            <a:xfrm>
              <a:off x="6590805" y="2090059"/>
              <a:ext cx="819398" cy="380010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1" name="Up Arrow 40"/>
            <p:cNvSpPr/>
            <p:nvPr/>
          </p:nvSpPr>
          <p:spPr bwMode="auto">
            <a:xfrm>
              <a:off x="7077693" y="1888178"/>
              <a:ext cx="249382" cy="427512"/>
            </a:xfrm>
            <a:prstGeom prst="upArrow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578930" y="2054431"/>
              <a:ext cx="55496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ptr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56623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 </a:t>
            </a:r>
            <a:r>
              <a:rPr lang="en-US" dirty="0" err="1"/>
              <a:t>itr</a:t>
            </a:r>
            <a:r>
              <a:rPr lang="en-US" dirty="0"/>
              <a:t>, element )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632311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insert(iterator it,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element)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node *n = new node(element,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,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-&gt;next = n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= n;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iterator(n);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  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3692274" y="1009409"/>
            <a:ext cx="5131090" cy="847105"/>
            <a:chOff x="3692274" y="1009409"/>
            <a:chExt cx="5131090" cy="847105"/>
          </a:xfrm>
        </p:grpSpPr>
        <p:grpSp>
          <p:nvGrpSpPr>
            <p:cNvPr id="37" name="Group 75"/>
            <p:cNvGrpSpPr>
              <a:grpSpLocks/>
            </p:cNvGrpSpPr>
            <p:nvPr/>
          </p:nvGrpSpPr>
          <p:grpSpPr bwMode="auto">
            <a:xfrm>
              <a:off x="3692274" y="1009409"/>
              <a:ext cx="1758438" cy="765460"/>
              <a:chOff x="1132" y="1642"/>
              <a:chExt cx="1268" cy="525"/>
            </a:xfrm>
          </p:grpSpPr>
          <p:sp>
            <p:nvSpPr>
              <p:cNvPr id="57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9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9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mHeader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2</a:t>
                </a:r>
                <a:endParaRPr lang="th-TH" sz="1600" b="1">
                  <a:latin typeface="Courier New" pitchFamily="49" charset="0"/>
                </a:endParaRPr>
              </a:p>
            </p:txBody>
          </p:sp>
          <p:sp>
            <p:nvSpPr>
              <p:cNvPr id="61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mSize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5571362" y="1328715"/>
              <a:ext cx="753022" cy="335344"/>
              <a:chOff x="4369" y="1185"/>
              <a:chExt cx="543" cy="230"/>
            </a:xfrm>
          </p:grpSpPr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4369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5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6725164" y="1328715"/>
              <a:ext cx="755796" cy="335344"/>
              <a:chOff x="4367" y="1185"/>
              <a:chExt cx="545" cy="230"/>
            </a:xfrm>
          </p:grpSpPr>
          <p:sp>
            <p:nvSpPr>
              <p:cNvPr id="51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2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3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97"/>
            <p:cNvSpPr>
              <a:spLocks/>
            </p:cNvSpPr>
            <p:nvPr/>
          </p:nvSpPr>
          <p:spPr bwMode="auto">
            <a:xfrm>
              <a:off x="4843302" y="1382662"/>
              <a:ext cx="704485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3" name="Group 99"/>
            <p:cNvGrpSpPr>
              <a:grpSpLocks/>
            </p:cNvGrpSpPr>
            <p:nvPr/>
          </p:nvGrpSpPr>
          <p:grpSpPr bwMode="auto">
            <a:xfrm>
              <a:off x="7896994" y="1328715"/>
              <a:ext cx="755796" cy="335344"/>
              <a:chOff x="4367" y="1185"/>
              <a:chExt cx="545" cy="230"/>
            </a:xfrm>
          </p:grpSpPr>
          <p:sp>
            <p:nvSpPr>
              <p:cNvPr id="48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49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0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7370017" y="1357876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5" name="Freeform 111"/>
            <p:cNvSpPr>
              <a:spLocks/>
            </p:cNvSpPr>
            <p:nvPr/>
          </p:nvSpPr>
          <p:spPr bwMode="auto">
            <a:xfrm flipH="1" flipV="1">
              <a:off x="7496215" y="149055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683610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A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47" name="Text Box 103"/>
            <p:cNvSpPr txBox="1">
              <a:spLocks noChangeArrowheads="1"/>
            </p:cNvSpPr>
            <p:nvPr/>
          </p:nvSpPr>
          <p:spPr bwMode="auto">
            <a:xfrm>
              <a:off x="800793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B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5388308" y="114062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 flipH="1" flipV="1">
              <a:off x="5389694" y="151533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51302" y="1876302"/>
            <a:ext cx="1177654" cy="534392"/>
            <a:chOff x="6351309" y="1876303"/>
            <a:chExt cx="1272641" cy="581891"/>
          </a:xfrm>
        </p:grpSpPr>
        <p:grpSp>
          <p:nvGrpSpPr>
            <p:cNvPr id="62" name="Group 61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63" name="Rounded Rectangle 62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4" name="Up Arrow 63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6351309" y="20524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4593765" y="1674421"/>
            <a:ext cx="2365175" cy="1364883"/>
            <a:chOff x="4593765" y="1674421"/>
            <a:chExt cx="2365175" cy="1364883"/>
          </a:xfrm>
        </p:grpSpPr>
        <p:sp>
          <p:nvSpPr>
            <p:cNvPr id="73" name="Text Box 88"/>
            <p:cNvSpPr txBox="1">
              <a:spLocks noChangeArrowheads="1"/>
            </p:cNvSpPr>
            <p:nvPr/>
          </p:nvSpPr>
          <p:spPr bwMode="auto">
            <a:xfrm>
              <a:off x="4884213" y="2690418"/>
              <a:ext cx="217725" cy="33534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defRPr/>
              </a:pPr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5547524" y="2682192"/>
              <a:ext cx="755796" cy="345550"/>
              <a:chOff x="6058167" y="2990950"/>
              <a:chExt cx="755796" cy="345550"/>
            </a:xfrm>
          </p:grpSpPr>
          <p:grpSp>
            <p:nvGrpSpPr>
              <p:cNvPr id="67" name="Group 85"/>
              <p:cNvGrpSpPr>
                <a:grpSpLocks/>
              </p:cNvGrpSpPr>
              <p:nvPr/>
            </p:nvGrpSpPr>
            <p:grpSpPr bwMode="auto">
              <a:xfrm>
                <a:off x="6058167" y="3001156"/>
                <a:ext cx="755796" cy="335344"/>
                <a:chOff x="4367" y="1185"/>
                <a:chExt cx="545" cy="230"/>
              </a:xfrm>
            </p:grpSpPr>
            <p:sp>
              <p:nvSpPr>
                <p:cNvPr id="68" name="Text Box 86"/>
                <p:cNvSpPr txBox="1">
                  <a:spLocks noChangeArrowheads="1"/>
                </p:cNvSpPr>
                <p:nvPr/>
              </p:nvSpPr>
              <p:spPr bwMode="auto">
                <a:xfrm>
                  <a:off x="4367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69" name="Text Box 87"/>
                <p:cNvSpPr txBox="1">
                  <a:spLocks noChangeArrowheads="1"/>
                </p:cNvSpPr>
                <p:nvPr/>
              </p:nvSpPr>
              <p:spPr bwMode="auto">
                <a:xfrm>
                  <a:off x="4520" y="1185"/>
                  <a:ext cx="235" cy="230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  <p:sp>
              <p:nvSpPr>
                <p:cNvPr id="70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755" y="1185"/>
                  <a:ext cx="157" cy="230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>
                  <a:spAutoFit/>
                </a:bodyPr>
                <a:lstStyle/>
                <a:p>
                  <a:pPr algn="ctr">
                    <a:defRPr/>
                  </a:pPr>
                  <a:endParaRPr lang="en-US" sz="1600" b="1">
                    <a:latin typeface="Courier New" pitchFamily="49" charset="0"/>
                  </a:endParaRPr>
                </a:p>
              </p:txBody>
            </p:sp>
          </p:grpSp>
          <p:sp>
            <p:nvSpPr>
              <p:cNvPr id="71" name="Text Box 89"/>
              <p:cNvSpPr txBox="1">
                <a:spLocks noChangeArrowheads="1"/>
              </p:cNvSpPr>
              <p:nvPr/>
            </p:nvSpPr>
            <p:spPr bwMode="auto">
              <a:xfrm>
                <a:off x="6169110" y="2990950"/>
                <a:ext cx="538071" cy="3353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>
                    <a:latin typeface="Courier New" pitchFamily="49" charset="0"/>
                  </a:rPr>
                  <a:t>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sp>
          <p:nvSpPr>
            <p:cNvPr id="74" name="TextBox 73"/>
            <p:cNvSpPr txBox="1"/>
            <p:nvPr/>
          </p:nvSpPr>
          <p:spPr>
            <a:xfrm>
              <a:off x="4593765" y="2669972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</a:t>
              </a:r>
              <a:endParaRPr lang="th-TH" sz="1800" b="1" dirty="0">
                <a:latin typeface="Courier New" panose="02070309020205020404" pitchFamily="49" charset="0"/>
              </a:endParaRPr>
            </a:p>
          </p:txBody>
        </p:sp>
        <p:sp>
          <p:nvSpPr>
            <p:cNvPr id="75" name="Freeform 110"/>
            <p:cNvSpPr>
              <a:spLocks/>
            </p:cNvSpPr>
            <p:nvPr/>
          </p:nvSpPr>
          <p:spPr bwMode="auto">
            <a:xfrm>
              <a:off x="5016723" y="275718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77" name="Freeform 76"/>
            <p:cNvSpPr/>
            <p:nvPr/>
          </p:nvSpPr>
          <p:spPr bwMode="auto">
            <a:xfrm>
              <a:off x="5512952" y="1674421"/>
              <a:ext cx="400960" cy="1175657"/>
            </a:xfrm>
            <a:custGeom>
              <a:avLst/>
              <a:gdLst>
                <a:gd name="connsiteX0" fmla="*/ 163453 w 400960"/>
                <a:gd name="connsiteY0" fmla="*/ 1175657 h 1175657"/>
                <a:gd name="connsiteX1" fmla="*/ 9074 w 400960"/>
                <a:gd name="connsiteY1" fmla="*/ 736270 h 1175657"/>
                <a:gd name="connsiteX2" fmla="*/ 400960 w 400960"/>
                <a:gd name="connsiteY2" fmla="*/ 0 h 117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00960" h="1175657">
                  <a:moveTo>
                    <a:pt x="163453" y="1175657"/>
                  </a:moveTo>
                  <a:cubicBezTo>
                    <a:pt x="66471" y="1053935"/>
                    <a:pt x="-30511" y="932213"/>
                    <a:pt x="9074" y="736270"/>
                  </a:cubicBezTo>
                  <a:cubicBezTo>
                    <a:pt x="48659" y="540327"/>
                    <a:pt x="400960" y="0"/>
                    <a:pt x="400960" y="0"/>
                  </a:cubicBezTo>
                </a:path>
              </a:pathLst>
            </a:custGeom>
            <a:noFill/>
            <a:ln w="19050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  <p:sp>
          <p:nvSpPr>
            <p:cNvPr id="78" name="Freeform 77"/>
            <p:cNvSpPr/>
            <p:nvPr/>
          </p:nvSpPr>
          <p:spPr bwMode="auto">
            <a:xfrm>
              <a:off x="6210795" y="1674421"/>
              <a:ext cx="748145" cy="1246909"/>
            </a:xfrm>
            <a:custGeom>
              <a:avLst/>
              <a:gdLst>
                <a:gd name="connsiteX0" fmla="*/ 0 w 748145"/>
                <a:gd name="connsiteY0" fmla="*/ 1246909 h 1246909"/>
                <a:gd name="connsiteX1" fmla="*/ 142504 w 748145"/>
                <a:gd name="connsiteY1" fmla="*/ 558140 h 1246909"/>
                <a:gd name="connsiteX2" fmla="*/ 439387 w 748145"/>
                <a:gd name="connsiteY2" fmla="*/ 285008 h 1246909"/>
                <a:gd name="connsiteX3" fmla="*/ 748145 w 748145"/>
                <a:gd name="connsiteY3" fmla="*/ 0 h 1246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8145" h="1246909">
                  <a:moveTo>
                    <a:pt x="0" y="1246909"/>
                  </a:moveTo>
                  <a:cubicBezTo>
                    <a:pt x="34636" y="982683"/>
                    <a:pt x="69273" y="718457"/>
                    <a:pt x="142504" y="558140"/>
                  </a:cubicBezTo>
                  <a:cubicBezTo>
                    <a:pt x="215735" y="397823"/>
                    <a:pt x="439387" y="285008"/>
                    <a:pt x="439387" y="285008"/>
                  </a:cubicBezTo>
                  <a:lnTo>
                    <a:pt x="748145" y="0"/>
                  </a:lnTo>
                </a:path>
              </a:pathLst>
            </a:cu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 w="lg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th-TH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ea typeface="Arial Unicode MS" pitchFamily="34" charset="-128"/>
                <a:cs typeface="Arial Unicode MS" pitchFamily="34" charset="-128"/>
              </a:endParaRPr>
            </a:p>
          </p:txBody>
        </p:sp>
      </p:grpSp>
      <p:sp>
        <p:nvSpPr>
          <p:cNvPr id="80" name="Freeform 96"/>
          <p:cNvSpPr>
            <a:spLocks/>
          </p:cNvSpPr>
          <p:nvPr/>
        </p:nvSpPr>
        <p:spPr bwMode="auto">
          <a:xfrm>
            <a:off x="6202348" y="1357876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1" name="Freeform 98"/>
          <p:cNvSpPr>
            <a:spLocks/>
          </p:cNvSpPr>
          <p:nvPr/>
        </p:nvSpPr>
        <p:spPr bwMode="auto">
          <a:xfrm flipH="1" flipV="1">
            <a:off x="6328545" y="1490555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82" name="Freeform 81"/>
          <p:cNvSpPr/>
          <p:nvPr/>
        </p:nvSpPr>
        <p:spPr bwMode="auto">
          <a:xfrm>
            <a:off x="5692605" y="1531917"/>
            <a:ext cx="506314" cy="1151906"/>
          </a:xfrm>
          <a:custGeom>
            <a:avLst/>
            <a:gdLst>
              <a:gd name="connsiteX0" fmla="*/ 506314 w 506314"/>
              <a:gd name="connsiteY0" fmla="*/ 0 h 1151906"/>
              <a:gd name="connsiteX1" fmla="*/ 221307 w 506314"/>
              <a:gd name="connsiteY1" fmla="*/ 427512 h 1151906"/>
              <a:gd name="connsiteX2" fmla="*/ 19426 w 506314"/>
              <a:gd name="connsiteY2" fmla="*/ 807522 h 1151906"/>
              <a:gd name="connsiteX3" fmla="*/ 19426 w 506314"/>
              <a:gd name="connsiteY3" fmla="*/ 1151906 h 1151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6314" h="1151906">
                <a:moveTo>
                  <a:pt x="506314" y="0"/>
                </a:moveTo>
                <a:cubicBezTo>
                  <a:pt x="404384" y="146462"/>
                  <a:pt x="302455" y="292925"/>
                  <a:pt x="221307" y="427512"/>
                </a:cubicBezTo>
                <a:cubicBezTo>
                  <a:pt x="140159" y="562099"/>
                  <a:pt x="53073" y="686790"/>
                  <a:pt x="19426" y="807522"/>
                </a:cubicBezTo>
                <a:cubicBezTo>
                  <a:pt x="-14221" y="928254"/>
                  <a:pt x="2602" y="1040080"/>
                  <a:pt x="19426" y="1151906"/>
                </a:cubicBezTo>
              </a:path>
            </a:pathLst>
          </a:cu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83" name="Freeform 82"/>
          <p:cNvSpPr/>
          <p:nvPr/>
        </p:nvSpPr>
        <p:spPr bwMode="auto">
          <a:xfrm>
            <a:off x="6080166" y="1508166"/>
            <a:ext cx="771896" cy="1175657"/>
          </a:xfrm>
          <a:custGeom>
            <a:avLst/>
            <a:gdLst>
              <a:gd name="connsiteX0" fmla="*/ 771896 w 771896"/>
              <a:gd name="connsiteY0" fmla="*/ 0 h 1175657"/>
              <a:gd name="connsiteX1" fmla="*/ 308759 w 771896"/>
              <a:gd name="connsiteY1" fmla="*/ 380011 h 1175657"/>
              <a:gd name="connsiteX2" fmla="*/ 130629 w 771896"/>
              <a:gd name="connsiteY2" fmla="*/ 641268 h 1175657"/>
              <a:gd name="connsiteX3" fmla="*/ 0 w 771896"/>
              <a:gd name="connsiteY3" fmla="*/ 1175657 h 117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1896" h="1175657">
                <a:moveTo>
                  <a:pt x="771896" y="0"/>
                </a:moveTo>
                <a:cubicBezTo>
                  <a:pt x="593766" y="136566"/>
                  <a:pt x="415637" y="273133"/>
                  <a:pt x="308759" y="380011"/>
                </a:cubicBezTo>
                <a:cubicBezTo>
                  <a:pt x="201881" y="486889"/>
                  <a:pt x="182089" y="508660"/>
                  <a:pt x="130629" y="641268"/>
                </a:cubicBezTo>
                <a:cubicBezTo>
                  <a:pt x="79169" y="773876"/>
                  <a:pt x="15834" y="1084613"/>
                  <a:pt x="0" y="1175657"/>
                </a:cubicBezTo>
              </a:path>
            </a:pathLst>
          </a:custGeom>
          <a:noFill/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6514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 animBg="1"/>
      <p:bldP spid="82" grpId="0" animBg="1"/>
      <p:bldP spid="8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erase( </a:t>
            </a:r>
            <a:r>
              <a:rPr lang="en-US" dirty="0" err="1"/>
              <a:t>itr</a:t>
            </a:r>
            <a:r>
              <a:rPr lang="en-US" dirty="0"/>
              <a:t> )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855076"/>
            <a:ext cx="8775865" cy="5909310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r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typedef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iterator;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erase(iterator it)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iterator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-&gt;next = </a:t>
            </a:r>
            <a:r>
              <a:rPr lang="en-US" sz="1800" b="1" dirty="0" err="1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-&gt;next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-&gt;next-&gt;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 = 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delete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--;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692274" y="1009409"/>
            <a:ext cx="5131090" cy="847105"/>
            <a:chOff x="3692274" y="1009409"/>
            <a:chExt cx="5131090" cy="847105"/>
          </a:xfrm>
        </p:grpSpPr>
        <p:grpSp>
          <p:nvGrpSpPr>
            <p:cNvPr id="37" name="Group 75"/>
            <p:cNvGrpSpPr>
              <a:grpSpLocks/>
            </p:cNvGrpSpPr>
            <p:nvPr/>
          </p:nvGrpSpPr>
          <p:grpSpPr bwMode="auto">
            <a:xfrm>
              <a:off x="3692274" y="1009409"/>
              <a:ext cx="1758438" cy="765460"/>
              <a:chOff x="1132" y="1642"/>
              <a:chExt cx="1268" cy="525"/>
            </a:xfrm>
          </p:grpSpPr>
          <p:sp>
            <p:nvSpPr>
              <p:cNvPr id="57" name="AutoShape 76"/>
              <p:cNvSpPr>
                <a:spLocks noChangeArrowheads="1"/>
              </p:cNvSpPr>
              <p:nvPr/>
            </p:nvSpPr>
            <p:spPr bwMode="auto">
              <a:xfrm>
                <a:off x="1165" y="1651"/>
                <a:ext cx="1149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FFFFCC">
                      <a:gamma/>
                      <a:shade val="76078"/>
                      <a:invGamma/>
                    </a:srgbClr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n-US" sz="2000"/>
              </a:p>
            </p:txBody>
          </p:sp>
          <p:sp>
            <p:nvSpPr>
              <p:cNvPr id="58" name="Text Box 77"/>
              <p:cNvSpPr txBox="1">
                <a:spLocks noChangeArrowheads="1"/>
              </p:cNvSpPr>
              <p:nvPr/>
            </p:nvSpPr>
            <p:spPr bwMode="auto">
              <a:xfrm>
                <a:off x="1815" y="1862"/>
                <a:ext cx="234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9" name="Text Box 78"/>
              <p:cNvSpPr txBox="1">
                <a:spLocks noChangeArrowheads="1"/>
              </p:cNvSpPr>
              <p:nvPr/>
            </p:nvSpPr>
            <p:spPr bwMode="auto">
              <a:xfrm>
                <a:off x="1606" y="1642"/>
                <a:ext cx="794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mHeader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  <p:sp>
            <p:nvSpPr>
              <p:cNvPr id="60" name="Text Box 79"/>
              <p:cNvSpPr txBox="1">
                <a:spLocks noChangeArrowheads="1"/>
              </p:cNvSpPr>
              <p:nvPr/>
            </p:nvSpPr>
            <p:spPr bwMode="auto">
              <a:xfrm>
                <a:off x="1227" y="1862"/>
                <a:ext cx="380" cy="230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2</a:t>
                </a:r>
                <a:endParaRPr lang="th-TH" sz="1600" b="1">
                  <a:latin typeface="Courier New" pitchFamily="49" charset="0"/>
                </a:endParaRPr>
              </a:p>
            </p:txBody>
          </p:sp>
          <p:sp>
            <p:nvSpPr>
              <p:cNvPr id="61" name="Text Box 80"/>
              <p:cNvSpPr txBox="1">
                <a:spLocks noChangeArrowheads="1"/>
              </p:cNvSpPr>
              <p:nvPr/>
            </p:nvSpPr>
            <p:spPr bwMode="auto">
              <a:xfrm>
                <a:off x="1132" y="1642"/>
                <a:ext cx="582" cy="2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mSize</a:t>
                </a:r>
                <a:endParaRPr lang="th-TH" sz="16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38" name="Group 81"/>
            <p:cNvGrpSpPr>
              <a:grpSpLocks/>
            </p:cNvGrpSpPr>
            <p:nvPr/>
          </p:nvGrpSpPr>
          <p:grpSpPr bwMode="auto">
            <a:xfrm>
              <a:off x="5571362" y="1328715"/>
              <a:ext cx="753022" cy="335344"/>
              <a:chOff x="4369" y="1185"/>
              <a:chExt cx="543" cy="230"/>
            </a:xfrm>
          </p:grpSpPr>
          <p:sp>
            <p:nvSpPr>
              <p:cNvPr id="54" name="Text Box 82"/>
              <p:cNvSpPr txBox="1">
                <a:spLocks noChangeArrowheads="1"/>
              </p:cNvSpPr>
              <p:nvPr/>
            </p:nvSpPr>
            <p:spPr bwMode="auto">
              <a:xfrm>
                <a:off x="4369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5" name="Text Box 83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99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6" name="Text Box 84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1" name="Freeform 97"/>
            <p:cNvSpPr>
              <a:spLocks/>
            </p:cNvSpPr>
            <p:nvPr/>
          </p:nvSpPr>
          <p:spPr bwMode="auto">
            <a:xfrm>
              <a:off x="4843302" y="1382662"/>
              <a:ext cx="704485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grpSp>
          <p:nvGrpSpPr>
            <p:cNvPr id="43" name="Group 99"/>
            <p:cNvGrpSpPr>
              <a:grpSpLocks/>
            </p:cNvGrpSpPr>
            <p:nvPr/>
          </p:nvGrpSpPr>
          <p:grpSpPr bwMode="auto">
            <a:xfrm>
              <a:off x="7896994" y="1328715"/>
              <a:ext cx="755796" cy="335344"/>
              <a:chOff x="4367" y="1185"/>
              <a:chExt cx="545" cy="230"/>
            </a:xfrm>
          </p:grpSpPr>
          <p:sp>
            <p:nvSpPr>
              <p:cNvPr id="48" name="Text Box 100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49" name="Text Box 101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0" name="Text Box 102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7" name="Text Box 103"/>
            <p:cNvSpPr txBox="1">
              <a:spLocks noChangeArrowheads="1"/>
            </p:cNvSpPr>
            <p:nvPr/>
          </p:nvSpPr>
          <p:spPr bwMode="auto">
            <a:xfrm>
              <a:off x="800793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B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35" name="Freeform 112"/>
            <p:cNvSpPr>
              <a:spLocks/>
            </p:cNvSpPr>
            <p:nvPr/>
          </p:nvSpPr>
          <p:spPr bwMode="auto">
            <a:xfrm>
              <a:off x="5388308" y="114062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36" name="Freeform 113"/>
            <p:cNvSpPr>
              <a:spLocks/>
            </p:cNvSpPr>
            <p:nvPr/>
          </p:nvSpPr>
          <p:spPr bwMode="auto">
            <a:xfrm flipH="1" flipV="1">
              <a:off x="5389694" y="1515338"/>
              <a:ext cx="3433670" cy="341176"/>
            </a:xfrm>
            <a:custGeom>
              <a:avLst/>
              <a:gdLst>
                <a:gd name="T0" fmla="*/ 2271 w 2476"/>
                <a:gd name="T1" fmla="*/ 234 h 234"/>
                <a:gd name="T2" fmla="*/ 2435 w 2476"/>
                <a:gd name="T3" fmla="*/ 200 h 234"/>
                <a:gd name="T4" fmla="*/ 2469 w 2476"/>
                <a:gd name="T5" fmla="*/ 114 h 234"/>
                <a:gd name="T6" fmla="*/ 2392 w 2476"/>
                <a:gd name="T7" fmla="*/ 45 h 234"/>
                <a:gd name="T8" fmla="*/ 2245 w 2476"/>
                <a:gd name="T9" fmla="*/ 36 h 234"/>
                <a:gd name="T10" fmla="*/ 1240 w 2476"/>
                <a:gd name="T11" fmla="*/ 10 h 234"/>
                <a:gd name="T12" fmla="*/ 251 w 2476"/>
                <a:gd name="T13" fmla="*/ 10 h 234"/>
                <a:gd name="T14" fmla="*/ 53 w 2476"/>
                <a:gd name="T15" fmla="*/ 10 h 234"/>
                <a:gd name="T16" fmla="*/ 10 w 2476"/>
                <a:gd name="T17" fmla="*/ 71 h 234"/>
                <a:gd name="T18" fmla="*/ 113 w 2476"/>
                <a:gd name="T19" fmla="*/ 131 h 2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76"/>
                <a:gd name="T31" fmla="*/ 0 h 234"/>
                <a:gd name="T32" fmla="*/ 2476 w 2476"/>
                <a:gd name="T33" fmla="*/ 234 h 2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76" h="234">
                  <a:moveTo>
                    <a:pt x="2271" y="234"/>
                  </a:moveTo>
                  <a:cubicBezTo>
                    <a:pt x="2336" y="227"/>
                    <a:pt x="2402" y="220"/>
                    <a:pt x="2435" y="200"/>
                  </a:cubicBezTo>
                  <a:cubicBezTo>
                    <a:pt x="2468" y="180"/>
                    <a:pt x="2476" y="140"/>
                    <a:pt x="2469" y="114"/>
                  </a:cubicBezTo>
                  <a:cubicBezTo>
                    <a:pt x="2462" y="88"/>
                    <a:pt x="2429" y="58"/>
                    <a:pt x="2392" y="45"/>
                  </a:cubicBezTo>
                  <a:cubicBezTo>
                    <a:pt x="2355" y="32"/>
                    <a:pt x="2437" y="42"/>
                    <a:pt x="2245" y="36"/>
                  </a:cubicBezTo>
                  <a:cubicBezTo>
                    <a:pt x="2053" y="30"/>
                    <a:pt x="1572" y="14"/>
                    <a:pt x="1240" y="10"/>
                  </a:cubicBezTo>
                  <a:cubicBezTo>
                    <a:pt x="908" y="6"/>
                    <a:pt x="449" y="10"/>
                    <a:pt x="251" y="10"/>
                  </a:cubicBezTo>
                  <a:cubicBezTo>
                    <a:pt x="53" y="10"/>
                    <a:pt x="93" y="0"/>
                    <a:pt x="53" y="10"/>
                  </a:cubicBezTo>
                  <a:cubicBezTo>
                    <a:pt x="13" y="20"/>
                    <a:pt x="0" y="51"/>
                    <a:pt x="10" y="71"/>
                  </a:cubicBezTo>
                  <a:cubicBezTo>
                    <a:pt x="20" y="91"/>
                    <a:pt x="96" y="123"/>
                    <a:pt x="113" y="131"/>
                  </a:cubicBezTo>
                </a:path>
              </a:pathLst>
            </a:custGeom>
            <a:noFill/>
            <a:ln w="28575" cap="flat" cmpd="sng">
              <a:solidFill>
                <a:srgbClr val="003399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28545" y="1318509"/>
            <a:ext cx="1554581" cy="345550"/>
            <a:chOff x="6328545" y="1318509"/>
            <a:chExt cx="1554581" cy="345550"/>
          </a:xfrm>
        </p:grpSpPr>
        <p:grpSp>
          <p:nvGrpSpPr>
            <p:cNvPr id="39" name="Group 85"/>
            <p:cNvGrpSpPr>
              <a:grpSpLocks/>
            </p:cNvGrpSpPr>
            <p:nvPr/>
          </p:nvGrpSpPr>
          <p:grpSpPr bwMode="auto">
            <a:xfrm>
              <a:off x="6725164" y="1328715"/>
              <a:ext cx="755796" cy="335344"/>
              <a:chOff x="4367" y="1185"/>
              <a:chExt cx="545" cy="230"/>
            </a:xfrm>
          </p:grpSpPr>
          <p:sp>
            <p:nvSpPr>
              <p:cNvPr id="51" name="Text Box 86"/>
              <p:cNvSpPr txBox="1">
                <a:spLocks noChangeArrowheads="1"/>
              </p:cNvSpPr>
              <p:nvPr/>
            </p:nvSpPr>
            <p:spPr bwMode="auto">
              <a:xfrm>
                <a:off x="4367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2" name="Text Box 87"/>
              <p:cNvSpPr txBox="1">
                <a:spLocks noChangeArrowheads="1"/>
              </p:cNvSpPr>
              <p:nvPr/>
            </p:nvSpPr>
            <p:spPr bwMode="auto">
              <a:xfrm>
                <a:off x="4520" y="1185"/>
                <a:ext cx="235" cy="230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  <p:sp>
            <p:nvSpPr>
              <p:cNvPr id="53" name="Text Box 88"/>
              <p:cNvSpPr txBox="1">
                <a:spLocks noChangeArrowheads="1"/>
              </p:cNvSpPr>
              <p:nvPr/>
            </p:nvSpPr>
            <p:spPr bwMode="auto">
              <a:xfrm>
                <a:off x="4755" y="1185"/>
                <a:ext cx="157" cy="23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endParaRPr lang="en-US" sz="1600" b="1">
                  <a:latin typeface="Courier New" pitchFamily="49" charset="0"/>
                </a:endParaRPr>
              </a:p>
            </p:txBody>
          </p:sp>
        </p:grpSp>
        <p:sp>
          <p:nvSpPr>
            <p:cNvPr id="44" name="Freeform 110"/>
            <p:cNvSpPr>
              <a:spLocks/>
            </p:cNvSpPr>
            <p:nvPr/>
          </p:nvSpPr>
          <p:spPr bwMode="auto">
            <a:xfrm>
              <a:off x="7370017" y="1357876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  <p:sp>
          <p:nvSpPr>
            <p:cNvPr id="46" name="Text Box 89"/>
            <p:cNvSpPr txBox="1">
              <a:spLocks noChangeArrowheads="1"/>
            </p:cNvSpPr>
            <p:nvPr/>
          </p:nvSpPr>
          <p:spPr bwMode="auto">
            <a:xfrm>
              <a:off x="6836107" y="1318509"/>
              <a:ext cx="538071" cy="335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A</a:t>
              </a:r>
              <a:endParaRPr lang="th-TH" sz="1600" b="1" dirty="0">
                <a:latin typeface="Courier New" pitchFamily="49" charset="0"/>
              </a:endParaRPr>
            </a:p>
          </p:txBody>
        </p:sp>
        <p:sp>
          <p:nvSpPr>
            <p:cNvPr id="81" name="Freeform 98"/>
            <p:cNvSpPr>
              <a:spLocks/>
            </p:cNvSpPr>
            <p:nvPr/>
          </p:nvSpPr>
          <p:spPr bwMode="auto">
            <a:xfrm flipH="1" flipV="1">
              <a:off x="6328545" y="1490555"/>
              <a:ext cx="513109" cy="135596"/>
            </a:xfrm>
            <a:custGeom>
              <a:avLst/>
              <a:gdLst>
                <a:gd name="T0" fmla="*/ 0 w 370"/>
                <a:gd name="T1" fmla="*/ 93 h 93"/>
                <a:gd name="T2" fmla="*/ 86 w 370"/>
                <a:gd name="T3" fmla="*/ 33 h 93"/>
                <a:gd name="T4" fmla="*/ 181 w 370"/>
                <a:gd name="T5" fmla="*/ 7 h 93"/>
                <a:gd name="T6" fmla="*/ 266 w 370"/>
                <a:gd name="T7" fmla="*/ 7 h 93"/>
                <a:gd name="T8" fmla="*/ 370 w 370"/>
                <a:gd name="T9" fmla="*/ 50 h 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70"/>
                <a:gd name="T16" fmla="*/ 0 h 93"/>
                <a:gd name="T17" fmla="*/ 370 w 370"/>
                <a:gd name="T18" fmla="*/ 93 h 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70" h="93">
                  <a:moveTo>
                    <a:pt x="0" y="93"/>
                  </a:moveTo>
                  <a:cubicBezTo>
                    <a:pt x="28" y="70"/>
                    <a:pt x="56" y="47"/>
                    <a:pt x="86" y="33"/>
                  </a:cubicBezTo>
                  <a:cubicBezTo>
                    <a:pt x="116" y="19"/>
                    <a:pt x="151" y="11"/>
                    <a:pt x="181" y="7"/>
                  </a:cubicBezTo>
                  <a:cubicBezTo>
                    <a:pt x="211" y="3"/>
                    <a:pt x="235" y="0"/>
                    <a:pt x="266" y="7"/>
                  </a:cubicBezTo>
                  <a:cubicBezTo>
                    <a:pt x="297" y="14"/>
                    <a:pt x="333" y="32"/>
                    <a:pt x="370" y="50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triangle" w="lg" len="lg"/>
            </a:ln>
          </p:spPr>
          <p:txBody>
            <a:bodyPr/>
            <a:lstStyle/>
            <a:p>
              <a:endParaRPr lang="en-US" sz="2000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6351302" y="1876302"/>
            <a:ext cx="1177654" cy="534392"/>
            <a:chOff x="6351309" y="1876303"/>
            <a:chExt cx="1272641" cy="581891"/>
          </a:xfrm>
        </p:grpSpPr>
        <p:grpSp>
          <p:nvGrpSpPr>
            <p:cNvPr id="90" name="Group 89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92" name="Rounded Rectangle 91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3" name="Up Arrow 92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4" name="TextBox 93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351309" y="2052455"/>
              <a:ext cx="4315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it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7550707" y="1864427"/>
            <a:ext cx="1225154" cy="534392"/>
            <a:chOff x="6299977" y="1876303"/>
            <a:chExt cx="1323973" cy="581891"/>
          </a:xfrm>
        </p:grpSpPr>
        <p:grpSp>
          <p:nvGrpSpPr>
            <p:cNvPr id="96" name="Group 95"/>
            <p:cNvGrpSpPr/>
            <p:nvPr/>
          </p:nvGrpSpPr>
          <p:grpSpPr>
            <a:xfrm>
              <a:off x="6792677" y="1876303"/>
              <a:ext cx="831273" cy="581891"/>
              <a:chOff x="6578930" y="1888178"/>
              <a:chExt cx="831273" cy="581891"/>
            </a:xfrm>
          </p:grpSpPr>
          <p:sp>
            <p:nvSpPr>
              <p:cNvPr id="98" name="Rounded Rectangle 97"/>
              <p:cNvSpPr/>
              <p:nvPr/>
            </p:nvSpPr>
            <p:spPr bwMode="auto">
              <a:xfrm>
                <a:off x="6590805" y="2090059"/>
                <a:ext cx="819398" cy="380010"/>
              </a:xfrm>
              <a:prstGeom prst="roundRect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99" name="Up Arrow 98"/>
              <p:cNvSpPr/>
              <p:nvPr/>
            </p:nvSpPr>
            <p:spPr bwMode="auto">
              <a:xfrm>
                <a:off x="7077693" y="1888178"/>
                <a:ext cx="249382" cy="427512"/>
              </a:xfrm>
              <a:prstGeom prst="upArrow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th-TH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 Unicode MS" pitchFamily="34" charset="-128"/>
                  <a:ea typeface="Arial Unicode MS" pitchFamily="34" charset="-128"/>
                  <a:cs typeface="Arial Unicode MS" pitchFamily="34" charset="-128"/>
                </a:endParaRPr>
              </a:p>
            </p:txBody>
          </p:sp>
          <p:sp>
            <p:nvSpPr>
              <p:cNvPr id="100" name="TextBox 99"/>
              <p:cNvSpPr txBox="1"/>
              <p:nvPr/>
            </p:nvSpPr>
            <p:spPr>
              <a:xfrm>
                <a:off x="6578930" y="2054431"/>
                <a:ext cx="55496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ptr</a:t>
                </a:r>
                <a:endParaRPr lang="th-TH" sz="1600" b="1" dirty="0">
                  <a:latin typeface="Courier New" panose="02070309020205020404" pitchFamily="49" charset="0"/>
                </a:endParaRPr>
              </a:p>
            </p:txBody>
          </p:sp>
        </p:grpSp>
        <p:sp>
          <p:nvSpPr>
            <p:cNvPr id="97" name="TextBox 96"/>
            <p:cNvSpPr txBox="1"/>
            <p:nvPr/>
          </p:nvSpPr>
          <p:spPr>
            <a:xfrm>
              <a:off x="6299977" y="2052455"/>
              <a:ext cx="599722" cy="3686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tmp</a:t>
              </a:r>
              <a:endParaRPr lang="th-TH" sz="1600" b="1" dirty="0">
                <a:latin typeface="Courier New" panose="02070309020205020404" pitchFamily="49" charset="0"/>
              </a:endParaRPr>
            </a:p>
          </p:txBody>
        </p:sp>
      </p:grpSp>
      <p:sp>
        <p:nvSpPr>
          <p:cNvPr id="110" name="Freeform 111"/>
          <p:cNvSpPr>
            <a:spLocks/>
          </p:cNvSpPr>
          <p:nvPr/>
        </p:nvSpPr>
        <p:spPr bwMode="auto">
          <a:xfrm flipH="1" flipV="1">
            <a:off x="7496215" y="1490555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1" name="Freeform 96"/>
          <p:cNvSpPr>
            <a:spLocks/>
          </p:cNvSpPr>
          <p:nvPr/>
        </p:nvSpPr>
        <p:spPr bwMode="auto">
          <a:xfrm>
            <a:off x="6202348" y="1357876"/>
            <a:ext cx="513109" cy="135596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2" name="Freeform 96"/>
          <p:cNvSpPr>
            <a:spLocks/>
          </p:cNvSpPr>
          <p:nvPr/>
        </p:nvSpPr>
        <p:spPr bwMode="auto">
          <a:xfrm>
            <a:off x="6226098" y="1199408"/>
            <a:ext cx="1659118" cy="30875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  <p:sp>
        <p:nvSpPr>
          <p:cNvPr id="113" name="Freeform 111"/>
          <p:cNvSpPr>
            <a:spLocks/>
          </p:cNvSpPr>
          <p:nvPr/>
        </p:nvSpPr>
        <p:spPr bwMode="auto">
          <a:xfrm flipH="1" flipV="1">
            <a:off x="6305797" y="1508166"/>
            <a:ext cx="1739152" cy="285008"/>
          </a:xfrm>
          <a:custGeom>
            <a:avLst/>
            <a:gdLst>
              <a:gd name="T0" fmla="*/ 0 w 370"/>
              <a:gd name="T1" fmla="*/ 93 h 93"/>
              <a:gd name="T2" fmla="*/ 86 w 370"/>
              <a:gd name="T3" fmla="*/ 33 h 93"/>
              <a:gd name="T4" fmla="*/ 181 w 370"/>
              <a:gd name="T5" fmla="*/ 7 h 93"/>
              <a:gd name="T6" fmla="*/ 266 w 370"/>
              <a:gd name="T7" fmla="*/ 7 h 93"/>
              <a:gd name="T8" fmla="*/ 370 w 370"/>
              <a:gd name="T9" fmla="*/ 50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70"/>
              <a:gd name="T16" fmla="*/ 0 h 93"/>
              <a:gd name="T17" fmla="*/ 370 w 370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70" h="93">
                <a:moveTo>
                  <a:pt x="0" y="93"/>
                </a:moveTo>
                <a:cubicBezTo>
                  <a:pt x="28" y="70"/>
                  <a:pt x="56" y="47"/>
                  <a:pt x="86" y="33"/>
                </a:cubicBezTo>
                <a:cubicBezTo>
                  <a:pt x="116" y="19"/>
                  <a:pt x="151" y="11"/>
                  <a:pt x="181" y="7"/>
                </a:cubicBezTo>
                <a:cubicBezTo>
                  <a:pt x="211" y="3"/>
                  <a:pt x="235" y="0"/>
                  <a:pt x="266" y="7"/>
                </a:cubicBezTo>
                <a:cubicBezTo>
                  <a:pt x="297" y="14"/>
                  <a:pt x="333" y="32"/>
                  <a:pt x="370" y="50"/>
                </a:cubicBezTo>
              </a:path>
            </a:pathLst>
          </a:cu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1954046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 animBg="1"/>
      <p:bldP spid="111" grpId="0" animBg="1"/>
      <p:bldP spid="112" grpId="0" animBg="1"/>
      <p:bldP spid="1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</a:t>
            </a:r>
            <a:r>
              <a:rPr lang="th-TH" dirty="0"/>
              <a:t>เป็นรายการที่เก็บข้อมูลในอาเรย์</a:t>
            </a:r>
          </a:p>
        </p:txBody>
      </p:sp>
      <p:sp>
        <p:nvSpPr>
          <p:cNvPr id="741617" name="Rectangle 241"/>
          <p:cNvSpPr>
            <a:spLocks noGrp="1" noChangeArrowheads="1"/>
          </p:cNvSpPr>
          <p:nvPr>
            <p:ph type="body" idx="1"/>
          </p:nvPr>
        </p:nvSpPr>
        <p:spPr>
          <a:xfrm>
            <a:off x="685800" y="980950"/>
            <a:ext cx="8262938" cy="2249137"/>
          </a:xfrm>
        </p:spPr>
        <p:txBody>
          <a:bodyPr/>
          <a:lstStyle/>
          <a:p>
            <a:pPr>
              <a:defRPr/>
            </a:pPr>
            <a:r>
              <a:rPr lang="th-TH" dirty="0"/>
              <a:t>แต่ละช่องเก็บข้อมูล</a:t>
            </a:r>
            <a:endParaRPr lang="en-US" dirty="0"/>
          </a:p>
          <a:p>
            <a:pPr>
              <a:defRPr/>
            </a:pPr>
            <a:r>
              <a:rPr lang="th-TH" dirty="0"/>
              <a:t>ข้อดี </a:t>
            </a:r>
            <a:r>
              <a:rPr lang="en-US" dirty="0"/>
              <a:t>: </a:t>
            </a:r>
            <a:r>
              <a:rPr lang="th-TH" dirty="0"/>
              <a:t>เข้าถึง </a:t>
            </a:r>
            <a:r>
              <a:rPr lang="en-US" dirty="0" err="1"/>
              <a:t>mData</a:t>
            </a:r>
            <a:r>
              <a:rPr lang="en-US" dirty="0"/>
              <a:t>[k] </a:t>
            </a:r>
            <a:r>
              <a:rPr lang="th-TH" dirty="0"/>
              <a:t>ใดๆ ได้ง่ายและรวดเร็ว</a:t>
            </a:r>
          </a:p>
          <a:p>
            <a:pPr>
              <a:defRPr/>
            </a:pPr>
            <a:r>
              <a:rPr lang="th-TH" dirty="0"/>
              <a:t>ข้อเสีย </a:t>
            </a:r>
            <a:r>
              <a:rPr lang="en-US" dirty="0"/>
              <a:t>: </a:t>
            </a:r>
            <a:r>
              <a:rPr lang="th-TH" dirty="0"/>
              <a:t>ต้องจองอาเรย์ไว้ก่อน ไม่พอต้องขยาย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2363198" y="3929702"/>
            <a:ext cx="4274376" cy="851673"/>
            <a:chOff x="2375066" y="3941578"/>
            <a:chExt cx="4274376" cy="851673"/>
          </a:xfrm>
        </p:grpSpPr>
        <p:sp>
          <p:nvSpPr>
            <p:cNvPr id="25" name="Rectangle 64"/>
            <p:cNvSpPr>
              <a:spLocks noChangeArrowheads="1"/>
            </p:cNvSpPr>
            <p:nvPr/>
          </p:nvSpPr>
          <p:spPr bwMode="auto">
            <a:xfrm>
              <a:off x="5168550" y="4382490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6" name="Rectangle 69"/>
            <p:cNvSpPr>
              <a:spLocks noChangeArrowheads="1"/>
            </p:cNvSpPr>
            <p:nvPr/>
          </p:nvSpPr>
          <p:spPr bwMode="auto">
            <a:xfrm>
              <a:off x="5981350" y="4411065"/>
              <a:ext cx="76200" cy="3651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th-TH" sz="2400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th-TH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375066" y="3941578"/>
              <a:ext cx="2256312" cy="85167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051374" y="4104736"/>
              <a:ext cx="425594" cy="29279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th-TH" sz="4800"/>
            </a:p>
          </p:txBody>
        </p:sp>
        <p:sp>
          <p:nvSpPr>
            <p:cNvPr id="29" name="Text Box 79"/>
            <p:cNvSpPr txBox="1"/>
            <p:nvPr/>
          </p:nvSpPr>
          <p:spPr>
            <a:xfrm>
              <a:off x="3217375" y="4420592"/>
              <a:ext cx="64210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mCap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0" name="Text Box 80"/>
            <p:cNvSpPr txBox="1"/>
            <p:nvPr/>
          </p:nvSpPr>
          <p:spPr>
            <a:xfrm>
              <a:off x="3881138" y="4420592"/>
              <a:ext cx="794437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mData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33662" y="4101283"/>
              <a:ext cx="530156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2" name="Text Box 87"/>
            <p:cNvSpPr txBox="1"/>
            <p:nvPr/>
          </p:nvSpPr>
          <p:spPr>
            <a:xfrm>
              <a:off x="2431263" y="4420592"/>
              <a:ext cx="786934" cy="306090"/>
            </a:xfrm>
            <a:prstGeom prst="rect">
              <a:avLst/>
            </a:prstGeom>
            <a:noFill/>
            <a:ln w="6350">
              <a:noFill/>
            </a:ln>
            <a:effectLst/>
          </p:spPr>
          <p:style>
            <a:lnRef idx="0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600" b="1" dirty="0" err="1">
                  <a:effectLst/>
                  <a:latin typeface="Courier New" panose="02070309020205020404" pitchFamily="49" charset="0"/>
                  <a:ea typeface="Calibri"/>
                  <a:cs typeface="Courier New" panose="02070309020205020404" pitchFamily="49" charset="0"/>
                </a:rPr>
                <a:t>mSize</a:t>
              </a:r>
              <a:endParaRPr lang="en-US" sz="2800" b="1" dirty="0">
                <a:effectLst/>
                <a:latin typeface="Courier New" panose="02070309020205020404" pitchFamily="49" charset="0"/>
                <a:ea typeface="Calibri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3234460" y="4108786"/>
              <a:ext cx="601263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a typeface="Calibri"/>
                  <a:cs typeface="Cordia New"/>
                </a:rPr>
                <a:t>4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4791845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11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256244" y="4127813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 22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720644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en-US" sz="1800" dirty="0">
                  <a:solidFill>
                    <a:srgbClr val="000000"/>
                  </a:solidFill>
                  <a:effectLst/>
                  <a:ea typeface="Calibri"/>
                  <a:cs typeface="Cordia New"/>
                </a:rPr>
                <a:t>33</a:t>
              </a: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185043" y="4127842"/>
              <a:ext cx="464399" cy="2927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endParaRPr lang="en-US" sz="2800" dirty="0">
                <a:effectLst/>
                <a:ea typeface="Calibri"/>
                <a:cs typeface="Cordia New"/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 flipV="1">
              <a:off x="4350531" y="4263242"/>
              <a:ext cx="458976" cy="1228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Box 6"/>
          <p:cNvSpPr txBox="1">
            <a:spLocks noChangeArrowheads="1"/>
          </p:cNvSpPr>
          <p:nvPr/>
        </p:nvSpPr>
        <p:spPr bwMode="auto">
          <a:xfrm>
            <a:off x="2302629" y="4822188"/>
            <a:ext cx="167560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vector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9046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16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16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416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161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friend class</a:t>
            </a:r>
            <a:endParaRPr lang="th-TH" dirty="0"/>
          </a:p>
        </p:txBody>
      </p:sp>
      <p:sp>
        <p:nvSpPr>
          <p:cNvPr id="3" name="Text Box 3"/>
          <p:cNvSpPr txBox="1">
            <a:spLocks noChangeArrowheads="1"/>
          </p:cNvSpPr>
          <p:nvPr/>
        </p:nvSpPr>
        <p:spPr bwMode="auto">
          <a:xfrm>
            <a:off x="201881" y="771951"/>
            <a:ext cx="8775865" cy="6047809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6"/>
            </a:solidFill>
            <a:miter lim="800000"/>
            <a:headEnd/>
            <a:tailEnd/>
          </a:ln>
        </p:spPr>
        <p:txBody>
          <a:bodyPr wrap="square" tIns="36000" rIns="0" bIns="0">
            <a:spAutoFit/>
          </a:bodyPr>
          <a:lstStyle/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protected: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node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 friend class list;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T     data;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prev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 *next;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class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list_iterator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  <a:cs typeface="Angsana New" pitchFamily="18" charset="-34"/>
              </a:rPr>
              <a:t>      friend class list;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protected: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node*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  ...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public: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T&amp;  front()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mHeader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data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}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iterator erase(iterator it) {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iterator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tmp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it.</a:t>
            </a:r>
            <a:r>
              <a:rPr lang="en-US" sz="1800" b="1" dirty="0" err="1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ptr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</a:t>
            </a:r>
            <a:r>
              <a:rPr lang="en-US" sz="1800" b="1" dirty="0">
                <a:solidFill>
                  <a:schemeClr val="accent6"/>
                </a:solidFill>
                <a:latin typeface="Courier New" pitchFamily="49" charset="0"/>
                <a:cs typeface="Angsana New" pitchFamily="18" charset="-34"/>
              </a:rPr>
              <a:t>next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 ...</a:t>
            </a:r>
          </a:p>
          <a:p>
            <a:pPr>
              <a:lnSpc>
                <a:spcPct val="50000"/>
              </a:lnSpc>
              <a:spcBef>
                <a:spcPts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73619" y="771921"/>
            <a:ext cx="5370381" cy="1785104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/>
              <a:t>inner class </a:t>
            </a:r>
            <a:r>
              <a:rPr lang="th-TH" sz="2000" dirty="0"/>
              <a:t>ใช้ </a:t>
            </a:r>
            <a:r>
              <a:rPr lang="en-US" sz="2000" dirty="0"/>
              <a:t>members </a:t>
            </a:r>
            <a:r>
              <a:rPr lang="th-TH" sz="2000" dirty="0"/>
              <a:t>ของ </a:t>
            </a:r>
            <a:r>
              <a:rPr lang="en-US" sz="2000" dirty="0"/>
              <a:t>outer class </a:t>
            </a:r>
            <a:r>
              <a:rPr lang="th-TH" sz="2000" dirty="0"/>
              <a:t>ได้</a:t>
            </a:r>
          </a:p>
          <a:p>
            <a:r>
              <a:rPr lang="en-US" sz="2000" dirty="0"/>
              <a:t>outer class </a:t>
            </a:r>
            <a:r>
              <a:rPr lang="th-TH" sz="2000" dirty="0"/>
              <a:t>ใช้ </a:t>
            </a:r>
            <a:r>
              <a:rPr lang="en-US" sz="2000" dirty="0"/>
              <a:t>members </a:t>
            </a:r>
            <a:r>
              <a:rPr lang="th-TH" sz="2000" dirty="0"/>
              <a:t>ของ </a:t>
            </a:r>
            <a:r>
              <a:rPr lang="en-US" sz="2000" dirty="0"/>
              <a:t>inner class </a:t>
            </a:r>
            <a:r>
              <a:rPr lang="th-TH" sz="2000" dirty="0"/>
              <a:t>ไม่ได้</a:t>
            </a:r>
          </a:p>
          <a:p>
            <a:r>
              <a:rPr lang="en-US" sz="2000" dirty="0"/>
              <a:t>A </a:t>
            </a:r>
            <a:r>
              <a:rPr lang="th-TH" sz="2000" dirty="0"/>
              <a:t>อนุญาตให้ </a:t>
            </a:r>
            <a:r>
              <a:rPr lang="en-US" sz="2000" dirty="0"/>
              <a:t>B </a:t>
            </a:r>
            <a:r>
              <a:rPr lang="th-TH" sz="2000" dirty="0"/>
              <a:t>มาใช้ของใน </a:t>
            </a:r>
            <a:r>
              <a:rPr lang="en-US" sz="2000" dirty="0"/>
              <a:t>A </a:t>
            </a:r>
            <a:r>
              <a:rPr lang="th-TH" sz="2000" dirty="0"/>
              <a:t>ได้</a:t>
            </a:r>
          </a:p>
          <a:p>
            <a:r>
              <a:rPr lang="th-TH" sz="2000" dirty="0"/>
              <a:t>ต้องประกาศใน </a:t>
            </a:r>
            <a:r>
              <a:rPr lang="en-US" sz="2000" dirty="0"/>
              <a:t>A </a:t>
            </a:r>
            <a:r>
              <a:rPr lang="th-TH" sz="2000" dirty="0"/>
              <a:t>ว่า </a:t>
            </a:r>
            <a:r>
              <a:rPr lang="en-US" sz="2000" dirty="0"/>
              <a:t>friend class B;</a:t>
            </a:r>
            <a:endParaRPr lang="th-TH" sz="2000" dirty="0"/>
          </a:p>
        </p:txBody>
      </p:sp>
    </p:spTree>
    <p:extLst>
      <p:ext uri="{BB962C8B-B14F-4D97-AF65-F5344CB8AC3E}">
        <p14:creationId xmlns:p14="http://schemas.microsoft.com/office/powerpoint/2010/main" val="3157068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ลองเขียนเอง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620003" y="1271464"/>
            <a:ext cx="5932704" cy="158812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reverse();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unique();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merge(list&amp; x);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remove(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value_type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&amp;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val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1000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splice(iterator position, list&amp; x);</a:t>
            </a:r>
          </a:p>
        </p:txBody>
      </p:sp>
    </p:spTree>
    <p:extLst>
      <p:ext uri="{BB962C8B-B14F-4D97-AF65-F5344CB8AC3E}">
        <p14:creationId xmlns:p14="http://schemas.microsoft.com/office/powerpoint/2010/main" val="4116617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การบ้าน</a:t>
            </a:r>
          </a:p>
        </p:txBody>
      </p:sp>
      <p:sp>
        <p:nvSpPr>
          <p:cNvPr id="144" name="Content Placeholder 143"/>
          <p:cNvSpPr>
            <a:spLocks noGrp="1"/>
          </p:cNvSpPr>
          <p:nvPr>
            <p:ph idx="1"/>
          </p:nvPr>
        </p:nvSpPr>
        <p:spPr>
          <a:xfrm>
            <a:off x="685800" y="914402"/>
            <a:ext cx="7772400" cy="1745671"/>
          </a:xfrm>
        </p:spPr>
        <p:txBody>
          <a:bodyPr/>
          <a:lstStyle/>
          <a:p>
            <a:r>
              <a:rPr lang="th-TH" dirty="0"/>
              <a:t>เขียน </a:t>
            </a:r>
            <a:r>
              <a:rPr lang="en-US" dirty="0" err="1"/>
              <a:t>unordered_map</a:t>
            </a:r>
            <a:r>
              <a:rPr lang="en-US" dirty="0"/>
              <a:t> </a:t>
            </a:r>
            <a:r>
              <a:rPr lang="th-TH" dirty="0"/>
              <a:t>ใหม่ </a:t>
            </a:r>
          </a:p>
          <a:p>
            <a:r>
              <a:rPr lang="th-TH" dirty="0"/>
              <a:t>เก็บแบบ </a:t>
            </a:r>
            <a:r>
              <a:rPr lang="en-US" dirty="0"/>
              <a:t>hash table separate chaining</a:t>
            </a:r>
            <a:endParaRPr lang="th-TH" dirty="0"/>
          </a:p>
          <a:p>
            <a:r>
              <a:rPr lang="th-TH" dirty="0"/>
              <a:t>ที่มีโครงสร้างดังแสดง</a:t>
            </a: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683823" y="2725120"/>
            <a:ext cx="551028" cy="3060700"/>
            <a:chOff x="839" y="1752"/>
            <a:chExt cx="544" cy="1928"/>
          </a:xfrm>
        </p:grpSpPr>
        <p:sp>
          <p:nvSpPr>
            <p:cNvPr id="4" name="Text Box 10"/>
            <p:cNvSpPr txBox="1">
              <a:spLocks noChangeArrowheads="1"/>
            </p:cNvSpPr>
            <p:nvPr/>
          </p:nvSpPr>
          <p:spPr bwMode="auto">
            <a:xfrm>
              <a:off x="839" y="1797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0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5" name="Text Box 11"/>
            <p:cNvSpPr txBox="1">
              <a:spLocks noChangeArrowheads="1"/>
            </p:cNvSpPr>
            <p:nvPr/>
          </p:nvSpPr>
          <p:spPr bwMode="auto">
            <a:xfrm>
              <a:off x="839" y="2069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1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6" name="Text Box 12"/>
            <p:cNvSpPr txBox="1">
              <a:spLocks noChangeArrowheads="1"/>
            </p:cNvSpPr>
            <p:nvPr/>
          </p:nvSpPr>
          <p:spPr bwMode="auto">
            <a:xfrm>
              <a:off x="839" y="2341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2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7" name="Text Box 13"/>
            <p:cNvSpPr txBox="1">
              <a:spLocks noChangeArrowheads="1"/>
            </p:cNvSpPr>
            <p:nvPr/>
          </p:nvSpPr>
          <p:spPr bwMode="auto">
            <a:xfrm>
              <a:off x="839" y="2614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3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839" y="2886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4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9" name="Text Box 15"/>
            <p:cNvSpPr txBox="1">
              <a:spLocks noChangeArrowheads="1"/>
            </p:cNvSpPr>
            <p:nvPr/>
          </p:nvSpPr>
          <p:spPr bwMode="auto">
            <a:xfrm>
              <a:off x="839" y="3158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5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0" name="Text Box 16"/>
            <p:cNvSpPr txBox="1">
              <a:spLocks noChangeArrowheads="1"/>
            </p:cNvSpPr>
            <p:nvPr/>
          </p:nvSpPr>
          <p:spPr bwMode="auto">
            <a:xfrm>
              <a:off x="839" y="3430"/>
              <a:ext cx="31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000" b="1">
                  <a:latin typeface="Courier New" pitchFamily="49" charset="0"/>
                </a:rPr>
                <a:t>6</a:t>
              </a:r>
              <a:endParaRPr lang="th-TH" sz="2000" b="1">
                <a:latin typeface="Courier New" pitchFamily="49" charset="0"/>
              </a:endParaRPr>
            </a:p>
          </p:txBody>
        </p:sp>
        <p:sp>
          <p:nvSpPr>
            <p:cNvPr id="11" name="Rectangle 17"/>
            <p:cNvSpPr>
              <a:spLocks noChangeArrowheads="1"/>
            </p:cNvSpPr>
            <p:nvPr/>
          </p:nvSpPr>
          <p:spPr bwMode="auto">
            <a:xfrm>
              <a:off x="1111" y="1752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2" name="Rectangle 18"/>
            <p:cNvSpPr>
              <a:spLocks noChangeArrowheads="1"/>
            </p:cNvSpPr>
            <p:nvPr/>
          </p:nvSpPr>
          <p:spPr bwMode="auto">
            <a:xfrm>
              <a:off x="1111" y="2024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3" name="Rectangle 19"/>
            <p:cNvSpPr>
              <a:spLocks noChangeArrowheads="1"/>
            </p:cNvSpPr>
            <p:nvPr/>
          </p:nvSpPr>
          <p:spPr bwMode="auto">
            <a:xfrm>
              <a:off x="1111" y="2296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4" name="Rectangle 20"/>
            <p:cNvSpPr>
              <a:spLocks noChangeArrowheads="1"/>
            </p:cNvSpPr>
            <p:nvPr/>
          </p:nvSpPr>
          <p:spPr bwMode="auto">
            <a:xfrm>
              <a:off x="1111" y="2568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5" name="Rectangle 21"/>
            <p:cNvSpPr>
              <a:spLocks noChangeArrowheads="1"/>
            </p:cNvSpPr>
            <p:nvPr/>
          </p:nvSpPr>
          <p:spPr bwMode="auto">
            <a:xfrm>
              <a:off x="1111" y="2840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6" name="Rectangle 22"/>
            <p:cNvSpPr>
              <a:spLocks noChangeArrowheads="1"/>
            </p:cNvSpPr>
            <p:nvPr/>
          </p:nvSpPr>
          <p:spPr bwMode="auto">
            <a:xfrm>
              <a:off x="1111" y="3113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  <p:sp>
          <p:nvSpPr>
            <p:cNvPr id="17" name="Rectangle 23"/>
            <p:cNvSpPr>
              <a:spLocks noChangeArrowheads="1"/>
            </p:cNvSpPr>
            <p:nvPr/>
          </p:nvSpPr>
          <p:spPr bwMode="auto">
            <a:xfrm>
              <a:off x="1111" y="3385"/>
              <a:ext cx="272" cy="272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endParaRPr lang="en-US">
                <a:ea typeface="+mn-ea"/>
                <a:cs typeface="Tahoma" pitchFamily="34" charset="0"/>
              </a:endParaRP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3645723" y="2755110"/>
            <a:ext cx="1128300" cy="570100"/>
            <a:chOff x="6008914" y="2755110"/>
            <a:chExt cx="1128300" cy="570100"/>
          </a:xfrm>
        </p:grpSpPr>
        <p:sp>
          <p:nvSpPr>
            <p:cNvPr id="28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("A",6)</a:t>
              </a:r>
            </a:p>
          </p:txBody>
        </p:sp>
        <p:sp>
          <p:nvSpPr>
            <p:cNvPr id="29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50" name="Group 49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31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3645723" y="3206373"/>
            <a:ext cx="1128156" cy="338554"/>
            <a:chOff x="5391397" y="4168274"/>
            <a:chExt cx="1128156" cy="338554"/>
          </a:xfrm>
        </p:grpSpPr>
        <p:sp>
          <p:nvSpPr>
            <p:cNvPr id="42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("Q",2)</a:t>
              </a:r>
            </a:p>
          </p:txBody>
        </p:sp>
        <p:sp>
          <p:nvSpPr>
            <p:cNvPr id="43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5118263" y="3206373"/>
            <a:ext cx="1128156" cy="338554"/>
            <a:chOff x="5391397" y="4168274"/>
            <a:chExt cx="1128156" cy="338554"/>
          </a:xfrm>
        </p:grpSpPr>
        <p:sp>
          <p:nvSpPr>
            <p:cNvPr id="59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("V",9)</a:t>
              </a:r>
            </a:p>
          </p:txBody>
        </p:sp>
        <p:sp>
          <p:nvSpPr>
            <p:cNvPr id="60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6555179" y="3206373"/>
            <a:ext cx="1128300" cy="570100"/>
            <a:chOff x="6008914" y="2755110"/>
            <a:chExt cx="1128300" cy="570100"/>
          </a:xfrm>
        </p:grpSpPr>
        <p:sp>
          <p:nvSpPr>
            <p:cNvPr id="62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("L",8)</a:t>
              </a:r>
            </a:p>
          </p:txBody>
        </p:sp>
        <p:sp>
          <p:nvSpPr>
            <p:cNvPr id="63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64" name="Group 63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65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27" name="Line 64"/>
          <p:cNvSpPr>
            <a:spLocks noChangeShapeType="1"/>
          </p:cNvSpPr>
          <p:nvPr/>
        </p:nvSpPr>
        <p:spPr bwMode="auto">
          <a:xfrm>
            <a:off x="4662093" y="3388996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9" name="Line 64"/>
          <p:cNvSpPr>
            <a:spLocks noChangeShapeType="1"/>
          </p:cNvSpPr>
          <p:nvPr/>
        </p:nvSpPr>
        <p:spPr bwMode="auto">
          <a:xfrm>
            <a:off x="6122758" y="3388996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70" name="Group 69"/>
          <p:cNvGrpSpPr/>
          <p:nvPr/>
        </p:nvGrpSpPr>
        <p:grpSpPr>
          <a:xfrm>
            <a:off x="3657597" y="4512659"/>
            <a:ext cx="1128156" cy="338554"/>
            <a:chOff x="5391397" y="4168274"/>
            <a:chExt cx="1128156" cy="338554"/>
          </a:xfrm>
        </p:grpSpPr>
        <p:sp>
          <p:nvSpPr>
            <p:cNvPr id="71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("X",5)</a:t>
              </a:r>
            </a:p>
          </p:txBody>
        </p:sp>
        <p:sp>
          <p:nvSpPr>
            <p:cNvPr id="72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5130137" y="4512659"/>
            <a:ext cx="1128156" cy="338554"/>
            <a:chOff x="5391397" y="4168274"/>
            <a:chExt cx="1128156" cy="338554"/>
          </a:xfrm>
        </p:grpSpPr>
        <p:sp>
          <p:nvSpPr>
            <p:cNvPr id="74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("H",6)</a:t>
              </a:r>
            </a:p>
          </p:txBody>
        </p:sp>
        <p:sp>
          <p:nvSpPr>
            <p:cNvPr id="75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6567053" y="4512659"/>
            <a:ext cx="1128300" cy="570100"/>
            <a:chOff x="6008914" y="2755110"/>
            <a:chExt cx="1128300" cy="570100"/>
          </a:xfrm>
        </p:grpSpPr>
        <p:sp>
          <p:nvSpPr>
            <p:cNvPr id="77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("K",6)</a:t>
              </a:r>
            </a:p>
          </p:txBody>
        </p:sp>
        <p:sp>
          <p:nvSpPr>
            <p:cNvPr id="78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79" name="Group 78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80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2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3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84" name="Line 64"/>
          <p:cNvSpPr>
            <a:spLocks noChangeShapeType="1"/>
          </p:cNvSpPr>
          <p:nvPr/>
        </p:nvSpPr>
        <p:spPr bwMode="auto">
          <a:xfrm>
            <a:off x="4673967" y="4695282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85" name="Line 64"/>
          <p:cNvSpPr>
            <a:spLocks noChangeShapeType="1"/>
          </p:cNvSpPr>
          <p:nvPr/>
        </p:nvSpPr>
        <p:spPr bwMode="auto">
          <a:xfrm>
            <a:off x="6134632" y="4695282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6" name="Group 85"/>
          <p:cNvGrpSpPr/>
          <p:nvPr/>
        </p:nvGrpSpPr>
        <p:grpSpPr>
          <a:xfrm>
            <a:off x="3645723" y="3681386"/>
            <a:ext cx="1128156" cy="338554"/>
            <a:chOff x="5391397" y="4168274"/>
            <a:chExt cx="1128156" cy="338554"/>
          </a:xfrm>
        </p:grpSpPr>
        <p:sp>
          <p:nvSpPr>
            <p:cNvPr id="87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("B",5)</a:t>
              </a:r>
            </a:p>
          </p:txBody>
        </p:sp>
        <p:sp>
          <p:nvSpPr>
            <p:cNvPr id="88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082639" y="3681386"/>
            <a:ext cx="1128300" cy="570100"/>
            <a:chOff x="6008914" y="2755110"/>
            <a:chExt cx="1128300" cy="570100"/>
          </a:xfrm>
        </p:grpSpPr>
        <p:sp>
          <p:nvSpPr>
            <p:cNvPr id="90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("P",8)</a:t>
              </a:r>
            </a:p>
          </p:txBody>
        </p:sp>
        <p:sp>
          <p:nvSpPr>
            <p:cNvPr id="91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92" name="Group 91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93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4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6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97" name="Line 64"/>
          <p:cNvSpPr>
            <a:spLocks noChangeShapeType="1"/>
          </p:cNvSpPr>
          <p:nvPr/>
        </p:nvSpPr>
        <p:spPr bwMode="auto">
          <a:xfrm>
            <a:off x="3051959" y="3864009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8" name="Line 64"/>
          <p:cNvSpPr>
            <a:spLocks noChangeShapeType="1"/>
          </p:cNvSpPr>
          <p:nvPr/>
        </p:nvSpPr>
        <p:spPr bwMode="auto">
          <a:xfrm>
            <a:off x="4650218" y="3864009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99" name="Line 64"/>
          <p:cNvSpPr>
            <a:spLocks noChangeShapeType="1"/>
          </p:cNvSpPr>
          <p:nvPr/>
        </p:nvSpPr>
        <p:spPr bwMode="auto">
          <a:xfrm>
            <a:off x="3075710" y="2949609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0" name="Line 64"/>
          <p:cNvSpPr>
            <a:spLocks noChangeShapeType="1"/>
          </p:cNvSpPr>
          <p:nvPr/>
        </p:nvSpPr>
        <p:spPr bwMode="auto">
          <a:xfrm>
            <a:off x="3063835" y="3377121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01" name="Line 64"/>
          <p:cNvSpPr>
            <a:spLocks noChangeShapeType="1"/>
          </p:cNvSpPr>
          <p:nvPr/>
        </p:nvSpPr>
        <p:spPr bwMode="auto">
          <a:xfrm>
            <a:off x="3063835" y="4695282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3657598" y="4963921"/>
            <a:ext cx="1128156" cy="338554"/>
            <a:chOff x="5391397" y="4168274"/>
            <a:chExt cx="1128156" cy="338554"/>
          </a:xfrm>
        </p:grpSpPr>
        <p:sp>
          <p:nvSpPr>
            <p:cNvPr id="103" name="Text Box 56"/>
            <p:cNvSpPr txBox="1">
              <a:spLocks noChangeArrowheads="1"/>
            </p:cNvSpPr>
            <p:nvPr/>
          </p:nvSpPr>
          <p:spPr bwMode="auto">
            <a:xfrm>
              <a:off x="5391397" y="4168274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("G",6)</a:t>
              </a:r>
            </a:p>
          </p:txBody>
        </p:sp>
        <p:sp>
          <p:nvSpPr>
            <p:cNvPr id="104" name="Text Box 57"/>
            <p:cNvSpPr txBox="1">
              <a:spLocks noChangeArrowheads="1"/>
            </p:cNvSpPr>
            <p:nvPr/>
          </p:nvSpPr>
          <p:spPr bwMode="auto">
            <a:xfrm>
              <a:off x="6267922" y="4168274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</p:grpSp>
      <p:grpSp>
        <p:nvGrpSpPr>
          <p:cNvPr id="105" name="Group 104"/>
          <p:cNvGrpSpPr/>
          <p:nvPr/>
        </p:nvGrpSpPr>
        <p:grpSpPr>
          <a:xfrm>
            <a:off x="5094514" y="4963921"/>
            <a:ext cx="1128300" cy="570100"/>
            <a:chOff x="6008914" y="2755110"/>
            <a:chExt cx="1128300" cy="570100"/>
          </a:xfrm>
        </p:grpSpPr>
        <p:sp>
          <p:nvSpPr>
            <p:cNvPr id="106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("D",1)</a:t>
              </a:r>
            </a:p>
          </p:txBody>
        </p:sp>
        <p:sp>
          <p:nvSpPr>
            <p:cNvPr id="107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108" name="Group 107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109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3" name="Line 64"/>
          <p:cNvSpPr>
            <a:spLocks noChangeShapeType="1"/>
          </p:cNvSpPr>
          <p:nvPr/>
        </p:nvSpPr>
        <p:spPr bwMode="auto">
          <a:xfrm>
            <a:off x="3063834" y="5146544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14" name="Line 64"/>
          <p:cNvSpPr>
            <a:spLocks noChangeShapeType="1"/>
          </p:cNvSpPr>
          <p:nvPr/>
        </p:nvSpPr>
        <p:spPr bwMode="auto">
          <a:xfrm>
            <a:off x="4662093" y="5146544"/>
            <a:ext cx="45617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29" name="Group 128"/>
          <p:cNvGrpSpPr/>
          <p:nvPr/>
        </p:nvGrpSpPr>
        <p:grpSpPr>
          <a:xfrm>
            <a:off x="3429143" y="5583706"/>
            <a:ext cx="228600" cy="377825"/>
            <a:chOff x="6908614" y="2947385"/>
            <a:chExt cx="228600" cy="377825"/>
          </a:xfrm>
        </p:grpSpPr>
        <p:sp>
          <p:nvSpPr>
            <p:cNvPr id="130" name="Line 60"/>
            <p:cNvSpPr>
              <a:spLocks noChangeShapeType="1"/>
            </p:cNvSpPr>
            <p:nvPr/>
          </p:nvSpPr>
          <p:spPr bwMode="auto">
            <a:xfrm>
              <a:off x="7022914" y="2947385"/>
              <a:ext cx="0" cy="251883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61"/>
            <p:cNvSpPr>
              <a:spLocks noChangeShapeType="1"/>
            </p:cNvSpPr>
            <p:nvPr/>
          </p:nvSpPr>
          <p:spPr bwMode="auto">
            <a:xfrm>
              <a:off x="6908614" y="3199268"/>
              <a:ext cx="228600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62"/>
            <p:cNvSpPr>
              <a:spLocks noChangeShapeType="1"/>
            </p:cNvSpPr>
            <p:nvPr/>
          </p:nvSpPr>
          <p:spPr bwMode="auto">
            <a:xfrm>
              <a:off x="6954132" y="3261547"/>
              <a:ext cx="137565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63"/>
            <p:cNvSpPr>
              <a:spLocks noChangeShapeType="1"/>
            </p:cNvSpPr>
            <p:nvPr/>
          </p:nvSpPr>
          <p:spPr bwMode="auto">
            <a:xfrm>
              <a:off x="6999649" y="3325210"/>
              <a:ext cx="46529" cy="0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4" name="Line 64"/>
          <p:cNvSpPr>
            <a:spLocks noChangeShapeType="1"/>
          </p:cNvSpPr>
          <p:nvPr/>
        </p:nvSpPr>
        <p:spPr bwMode="auto">
          <a:xfrm>
            <a:off x="3075711" y="5585930"/>
            <a:ext cx="475011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5" name="Group 134"/>
          <p:cNvGrpSpPr/>
          <p:nvPr/>
        </p:nvGrpSpPr>
        <p:grpSpPr>
          <a:xfrm>
            <a:off x="3633847" y="4085146"/>
            <a:ext cx="1128300" cy="570100"/>
            <a:chOff x="6008914" y="2755110"/>
            <a:chExt cx="1128300" cy="570100"/>
          </a:xfrm>
        </p:grpSpPr>
        <p:sp>
          <p:nvSpPr>
            <p:cNvPr id="136" name="Text Box 56"/>
            <p:cNvSpPr txBox="1">
              <a:spLocks noChangeArrowheads="1"/>
            </p:cNvSpPr>
            <p:nvPr/>
          </p:nvSpPr>
          <p:spPr bwMode="auto">
            <a:xfrm>
              <a:off x="6008914" y="2755110"/>
              <a:ext cx="876526" cy="33855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lIns="0" rIns="0">
              <a:spAutoFit/>
            </a:bodyPr>
            <a:lstStyle/>
            <a:p>
              <a:pPr algn="ctr"/>
              <a:r>
                <a:rPr lang="en-US" sz="1600" b="1" dirty="0">
                  <a:latin typeface="Courier New" pitchFamily="49" charset="0"/>
                </a:rPr>
                <a:t>("U",5)</a:t>
              </a:r>
            </a:p>
          </p:txBody>
        </p:sp>
        <p:sp>
          <p:nvSpPr>
            <p:cNvPr id="137" name="Text Box 57"/>
            <p:cNvSpPr txBox="1">
              <a:spLocks noChangeArrowheads="1"/>
            </p:cNvSpPr>
            <p:nvPr/>
          </p:nvSpPr>
          <p:spPr bwMode="auto">
            <a:xfrm>
              <a:off x="6885439" y="2755110"/>
              <a:ext cx="251631" cy="338554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endParaRPr lang="en-US" sz="1600" b="1">
                <a:latin typeface="Courier New" pitchFamily="49" charset="0"/>
              </a:endParaRPr>
            </a:p>
          </p:txBody>
        </p:sp>
        <p:grpSp>
          <p:nvGrpSpPr>
            <p:cNvPr id="138" name="Group 137"/>
            <p:cNvGrpSpPr/>
            <p:nvPr/>
          </p:nvGrpSpPr>
          <p:grpSpPr>
            <a:xfrm>
              <a:off x="6908614" y="2947385"/>
              <a:ext cx="228600" cy="377825"/>
              <a:chOff x="6908614" y="2947385"/>
              <a:chExt cx="228600" cy="377825"/>
            </a:xfrm>
          </p:grpSpPr>
          <p:sp>
            <p:nvSpPr>
              <p:cNvPr id="139" name="Line 60"/>
              <p:cNvSpPr>
                <a:spLocks noChangeShapeType="1"/>
              </p:cNvSpPr>
              <p:nvPr/>
            </p:nvSpPr>
            <p:spPr bwMode="auto">
              <a:xfrm>
                <a:off x="7022914" y="2947385"/>
                <a:ext cx="0" cy="251883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0" name="Line 61"/>
              <p:cNvSpPr>
                <a:spLocks noChangeShapeType="1"/>
              </p:cNvSpPr>
              <p:nvPr/>
            </p:nvSpPr>
            <p:spPr bwMode="auto">
              <a:xfrm>
                <a:off x="6908614" y="3199268"/>
                <a:ext cx="22860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1" name="Line 62"/>
              <p:cNvSpPr>
                <a:spLocks noChangeShapeType="1"/>
              </p:cNvSpPr>
              <p:nvPr/>
            </p:nvSpPr>
            <p:spPr bwMode="auto">
              <a:xfrm>
                <a:off x="6954132" y="3261547"/>
                <a:ext cx="137565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2" name="Line 63"/>
              <p:cNvSpPr>
                <a:spLocks noChangeShapeType="1"/>
              </p:cNvSpPr>
              <p:nvPr/>
            </p:nvSpPr>
            <p:spPr bwMode="auto">
              <a:xfrm>
                <a:off x="6999649" y="3325210"/>
                <a:ext cx="46529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" name="Line 64"/>
          <p:cNvSpPr>
            <a:spLocks noChangeShapeType="1"/>
          </p:cNvSpPr>
          <p:nvPr/>
        </p:nvSpPr>
        <p:spPr bwMode="auto">
          <a:xfrm>
            <a:off x="3063834" y="4279645"/>
            <a:ext cx="593766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145" name="TextBox 144"/>
          <p:cNvSpPr txBox="1"/>
          <p:nvPr/>
        </p:nvSpPr>
        <p:spPr>
          <a:xfrm>
            <a:off x="1282535" y="591391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</a:t>
            </a:r>
            <a:r>
              <a:rPr lang="th-TH" dirty="0"/>
              <a:t> </a:t>
            </a:r>
            <a:r>
              <a:rPr lang="en-US" dirty="0"/>
              <a:t>of singly linked lists</a:t>
            </a:r>
            <a:endParaRPr lang="th-TH" dirty="0"/>
          </a:p>
        </p:txBody>
      </p:sp>
      <p:sp>
        <p:nvSpPr>
          <p:cNvPr id="146" name="TextBox 145"/>
          <p:cNvSpPr txBox="1"/>
          <p:nvPr/>
        </p:nvSpPr>
        <p:spPr>
          <a:xfrm>
            <a:off x="6175168" y="5664530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linked lists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8968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Skip List</a:t>
            </a:r>
            <a:endParaRPr lang="th-TH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4" y="1210109"/>
            <a:ext cx="819150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24" y="2620549"/>
            <a:ext cx="81915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363" y="4002294"/>
            <a:ext cx="820102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7694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การเก็บข้อมูลด้วยการโยง</a:t>
            </a:r>
          </a:p>
        </p:txBody>
      </p:sp>
      <p:sp>
        <p:nvSpPr>
          <p:cNvPr id="77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/>
              <a:t>เก็บข้อมูลไว้ตาม </a:t>
            </a:r>
            <a:r>
              <a:rPr lang="en-US" dirty="0"/>
              <a:t>"</a:t>
            </a:r>
            <a:r>
              <a:rPr lang="th-TH" dirty="0"/>
              <a:t>ปม</a:t>
            </a:r>
            <a:r>
              <a:rPr lang="en-US" dirty="0"/>
              <a:t>" </a:t>
            </a:r>
            <a:r>
              <a:rPr lang="th-TH" dirty="0"/>
              <a:t>ข้อมูล</a:t>
            </a:r>
          </a:p>
          <a:p>
            <a:pPr>
              <a:defRPr/>
            </a:pPr>
            <a:r>
              <a:rPr lang="th-TH" dirty="0"/>
              <a:t>เชื่อมโยงปมต่าง ๆ ให้ถึงกัน</a:t>
            </a:r>
          </a:p>
          <a:p>
            <a:pPr>
              <a:defRPr/>
            </a:pPr>
            <a:r>
              <a:rPr lang="th-TH" dirty="0"/>
              <a:t>แต่ละปมเก็บ</a:t>
            </a:r>
          </a:p>
          <a:p>
            <a:pPr lvl="1">
              <a:defRPr/>
            </a:pPr>
            <a:r>
              <a:rPr lang="th-TH" dirty="0"/>
              <a:t>ข้อมูล</a:t>
            </a:r>
          </a:p>
          <a:p>
            <a:pPr lvl="1">
              <a:defRPr/>
            </a:pPr>
            <a:r>
              <a:rPr lang="en-US" dirty="0"/>
              <a:t>pointer </a:t>
            </a:r>
            <a:r>
              <a:rPr lang="th-TH" dirty="0"/>
              <a:t>ไปยังปมถัดไป (ไม่มีปมถัดไปเก็บ </a:t>
            </a:r>
            <a:r>
              <a:rPr lang="en-US" dirty="0"/>
              <a:t>NULL)</a:t>
            </a:r>
          </a:p>
          <a:p>
            <a:pPr>
              <a:defRPr/>
            </a:pPr>
            <a:r>
              <a:rPr lang="th-TH" dirty="0"/>
              <a:t>มีตัวแปรเก็บปมแรก</a:t>
            </a:r>
          </a:p>
          <a:p>
            <a:pPr>
              <a:defRPr/>
            </a:pPr>
            <a:r>
              <a:rPr lang="th-TH" dirty="0"/>
              <a:t>ข้อดี </a:t>
            </a:r>
            <a:r>
              <a:rPr lang="en-US" dirty="0"/>
              <a:t>: </a:t>
            </a:r>
            <a:r>
              <a:rPr lang="th-TH" dirty="0"/>
              <a:t>จองปมข้อมูลเท่าที่จำเป็น</a:t>
            </a:r>
          </a:p>
          <a:p>
            <a:pPr>
              <a:defRPr/>
            </a:pPr>
            <a:r>
              <a:rPr lang="th-TH" dirty="0"/>
              <a:t>ข้อเสีย </a:t>
            </a:r>
            <a:r>
              <a:rPr lang="en-US" dirty="0"/>
              <a:t>: </a:t>
            </a:r>
            <a:r>
              <a:rPr lang="th-TH" dirty="0"/>
              <a:t>เปลืองเนื้อที่สำหรับเก็บการโยง</a:t>
            </a:r>
          </a:p>
        </p:txBody>
      </p:sp>
      <p:grpSp>
        <p:nvGrpSpPr>
          <p:cNvPr id="2" name="Group 121"/>
          <p:cNvGrpSpPr>
            <a:grpSpLocks/>
          </p:cNvGrpSpPr>
          <p:nvPr/>
        </p:nvGrpSpPr>
        <p:grpSpPr bwMode="auto">
          <a:xfrm>
            <a:off x="2962275" y="5416550"/>
            <a:ext cx="4532313" cy="392113"/>
            <a:chOff x="1686" y="2841"/>
            <a:chExt cx="2855" cy="247"/>
          </a:xfrm>
        </p:grpSpPr>
        <p:grpSp>
          <p:nvGrpSpPr>
            <p:cNvPr id="6176" name="Group 12"/>
            <p:cNvGrpSpPr>
              <a:grpSpLocks/>
            </p:cNvGrpSpPr>
            <p:nvPr/>
          </p:nvGrpSpPr>
          <p:grpSpPr bwMode="auto">
            <a:xfrm>
              <a:off x="1686" y="2841"/>
              <a:ext cx="470" cy="238"/>
              <a:chOff x="1281" y="3139"/>
              <a:chExt cx="539" cy="273"/>
            </a:xfrm>
          </p:grpSpPr>
          <p:sp>
            <p:nvSpPr>
              <p:cNvPr id="6183" name="Text Box 13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70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6184" name="Text Box 14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6177" name="Group 15"/>
            <p:cNvGrpSpPr>
              <a:grpSpLocks/>
            </p:cNvGrpSpPr>
            <p:nvPr/>
          </p:nvGrpSpPr>
          <p:grpSpPr bwMode="auto">
            <a:xfrm>
              <a:off x="2853" y="2849"/>
              <a:ext cx="469" cy="238"/>
              <a:chOff x="1281" y="3139"/>
              <a:chExt cx="539" cy="273"/>
            </a:xfrm>
          </p:grpSpPr>
          <p:sp>
            <p:nvSpPr>
              <p:cNvPr id="6181" name="Text Box 16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69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6182" name="Text Box 17"/>
              <p:cNvSpPr txBox="1">
                <a:spLocks noChangeArrowheads="1"/>
              </p:cNvSpPr>
              <p:nvPr/>
            </p:nvSpPr>
            <p:spPr bwMode="auto">
              <a:xfrm>
                <a:off x="1550" y="3139"/>
                <a:ext cx="270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grpSp>
          <p:nvGrpSpPr>
            <p:cNvPr id="6178" name="Group 18"/>
            <p:cNvGrpSpPr>
              <a:grpSpLocks/>
            </p:cNvGrpSpPr>
            <p:nvPr/>
          </p:nvGrpSpPr>
          <p:grpSpPr bwMode="auto">
            <a:xfrm>
              <a:off x="4071" y="2850"/>
              <a:ext cx="470" cy="238"/>
              <a:chOff x="1281" y="3139"/>
              <a:chExt cx="539" cy="273"/>
            </a:xfrm>
          </p:grpSpPr>
          <p:sp>
            <p:nvSpPr>
              <p:cNvPr id="6179" name="Text Box 19"/>
              <p:cNvSpPr txBox="1">
                <a:spLocks noChangeArrowheads="1"/>
              </p:cNvSpPr>
              <p:nvPr/>
            </p:nvSpPr>
            <p:spPr bwMode="auto">
              <a:xfrm>
                <a:off x="1281" y="3139"/>
                <a:ext cx="270" cy="272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6180" name="Text Box 20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fol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</p:grpSp>
      <p:grpSp>
        <p:nvGrpSpPr>
          <p:cNvPr id="6" name="Group 115"/>
          <p:cNvGrpSpPr>
            <a:grpSpLocks/>
          </p:cNvGrpSpPr>
          <p:nvPr/>
        </p:nvGrpSpPr>
        <p:grpSpPr bwMode="auto">
          <a:xfrm>
            <a:off x="1508125" y="5346700"/>
            <a:ext cx="1006475" cy="757238"/>
            <a:chOff x="1475" y="2737"/>
            <a:chExt cx="634" cy="477"/>
          </a:xfrm>
        </p:grpSpPr>
        <p:sp>
          <p:nvSpPr>
            <p:cNvPr id="6174" name="Text Box 27"/>
            <p:cNvSpPr txBox="1">
              <a:spLocks noChangeArrowheads="1"/>
            </p:cNvSpPr>
            <p:nvPr/>
          </p:nvSpPr>
          <p:spPr bwMode="auto">
            <a:xfrm>
              <a:off x="1664" y="2737"/>
              <a:ext cx="234" cy="237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6175" name="Text Box 28"/>
            <p:cNvSpPr txBox="1">
              <a:spLocks noChangeArrowheads="1"/>
            </p:cNvSpPr>
            <p:nvPr/>
          </p:nvSpPr>
          <p:spPr bwMode="auto">
            <a:xfrm>
              <a:off x="1475" y="2983"/>
              <a:ext cx="63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first</a:t>
              </a:r>
              <a:endParaRPr lang="th-TH" sz="1800" b="1">
                <a:latin typeface="Courier New" pitchFamily="49" charset="0"/>
              </a:endParaRPr>
            </a:p>
          </p:txBody>
        </p:sp>
      </p:grpSp>
      <p:sp>
        <p:nvSpPr>
          <p:cNvPr id="774173" name="Freeform 29"/>
          <p:cNvSpPr>
            <a:spLocks/>
          </p:cNvSpPr>
          <p:nvPr/>
        </p:nvSpPr>
        <p:spPr bwMode="auto">
          <a:xfrm>
            <a:off x="2000250" y="5395913"/>
            <a:ext cx="962025" cy="265112"/>
          </a:xfrm>
          <a:custGeom>
            <a:avLst/>
            <a:gdLst>
              <a:gd name="T0" fmla="*/ 0 w 636"/>
              <a:gd name="T1" fmla="*/ 90 h 191"/>
              <a:gd name="T2" fmla="*/ 232 w 636"/>
              <a:gd name="T3" fmla="*/ 4 h 191"/>
              <a:gd name="T4" fmla="*/ 335 w 636"/>
              <a:gd name="T5" fmla="*/ 64 h 191"/>
              <a:gd name="T6" fmla="*/ 352 w 636"/>
              <a:gd name="T7" fmla="*/ 184 h 191"/>
              <a:gd name="T8" fmla="*/ 636 w 636"/>
              <a:gd name="T9" fmla="*/ 107 h 1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636"/>
              <a:gd name="T16" fmla="*/ 0 h 191"/>
              <a:gd name="T17" fmla="*/ 636 w 636"/>
              <a:gd name="T18" fmla="*/ 191 h 1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636" h="191">
                <a:moveTo>
                  <a:pt x="0" y="90"/>
                </a:moveTo>
                <a:cubicBezTo>
                  <a:pt x="88" y="49"/>
                  <a:pt x="176" y="8"/>
                  <a:pt x="232" y="4"/>
                </a:cubicBezTo>
                <a:cubicBezTo>
                  <a:pt x="288" y="0"/>
                  <a:pt x="315" y="34"/>
                  <a:pt x="335" y="64"/>
                </a:cubicBezTo>
                <a:cubicBezTo>
                  <a:pt x="355" y="94"/>
                  <a:pt x="302" y="177"/>
                  <a:pt x="352" y="184"/>
                </a:cubicBezTo>
                <a:cubicBezTo>
                  <a:pt x="402" y="191"/>
                  <a:pt x="519" y="149"/>
                  <a:pt x="636" y="107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 type="none" w="med" len="med"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106"/>
          <p:cNvGrpSpPr>
            <a:grpSpLocks/>
          </p:cNvGrpSpPr>
          <p:nvPr/>
        </p:nvGrpSpPr>
        <p:grpSpPr bwMode="auto">
          <a:xfrm>
            <a:off x="7173913" y="5686425"/>
            <a:ext cx="331787" cy="423863"/>
            <a:chOff x="4348" y="2642"/>
            <a:chExt cx="209" cy="267"/>
          </a:xfrm>
        </p:grpSpPr>
        <p:sp>
          <p:nvSpPr>
            <p:cNvPr id="6164" name="Line 107"/>
            <p:cNvSpPr>
              <a:spLocks noChangeShapeType="1"/>
            </p:cNvSpPr>
            <p:nvPr/>
          </p:nvSpPr>
          <p:spPr bwMode="auto">
            <a:xfrm>
              <a:off x="4453" y="2642"/>
              <a:ext cx="1" cy="1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5" name="Line 108"/>
            <p:cNvSpPr>
              <a:spLocks noChangeShapeType="1"/>
            </p:cNvSpPr>
            <p:nvPr/>
          </p:nvSpPr>
          <p:spPr bwMode="auto">
            <a:xfrm>
              <a:off x="4348" y="2817"/>
              <a:ext cx="209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6" name="Line 109"/>
            <p:cNvSpPr>
              <a:spLocks noChangeShapeType="1"/>
            </p:cNvSpPr>
            <p:nvPr/>
          </p:nvSpPr>
          <p:spPr bwMode="auto">
            <a:xfrm>
              <a:off x="4397" y="2859"/>
              <a:ext cx="111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67" name="Line 110"/>
            <p:cNvSpPr>
              <a:spLocks noChangeShapeType="1"/>
            </p:cNvSpPr>
            <p:nvPr/>
          </p:nvSpPr>
          <p:spPr bwMode="auto">
            <a:xfrm>
              <a:off x="4432" y="2908"/>
              <a:ext cx="42" cy="1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74263" name="Freeform 119"/>
          <p:cNvSpPr>
            <a:spLocks/>
          </p:cNvSpPr>
          <p:nvPr/>
        </p:nvSpPr>
        <p:spPr bwMode="auto">
          <a:xfrm>
            <a:off x="3492500" y="5467350"/>
            <a:ext cx="1296988" cy="219075"/>
          </a:xfrm>
          <a:custGeom>
            <a:avLst/>
            <a:gdLst>
              <a:gd name="T0" fmla="*/ 0 w 817"/>
              <a:gd name="T1" fmla="*/ 84 h 138"/>
              <a:gd name="T2" fmla="*/ 284 w 817"/>
              <a:gd name="T3" fmla="*/ 7 h 138"/>
              <a:gd name="T4" fmla="*/ 413 w 817"/>
              <a:gd name="T5" fmla="*/ 127 h 138"/>
              <a:gd name="T6" fmla="*/ 817 w 817"/>
              <a:gd name="T7" fmla="*/ 76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138"/>
              <a:gd name="T14" fmla="*/ 817 w 817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138">
                <a:moveTo>
                  <a:pt x="0" y="84"/>
                </a:moveTo>
                <a:cubicBezTo>
                  <a:pt x="107" y="42"/>
                  <a:pt x="215" y="0"/>
                  <a:pt x="284" y="7"/>
                </a:cubicBezTo>
                <a:cubicBezTo>
                  <a:pt x="353" y="14"/>
                  <a:pt x="324" y="116"/>
                  <a:pt x="413" y="127"/>
                </a:cubicBezTo>
                <a:cubicBezTo>
                  <a:pt x="502" y="138"/>
                  <a:pt x="659" y="107"/>
                  <a:pt x="817" y="7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74264" name="Freeform 120"/>
          <p:cNvSpPr>
            <a:spLocks/>
          </p:cNvSpPr>
          <p:nvPr/>
        </p:nvSpPr>
        <p:spPr bwMode="auto">
          <a:xfrm>
            <a:off x="5389563" y="5481638"/>
            <a:ext cx="1323975" cy="219075"/>
          </a:xfrm>
          <a:custGeom>
            <a:avLst/>
            <a:gdLst>
              <a:gd name="T0" fmla="*/ 0 w 817"/>
              <a:gd name="T1" fmla="*/ 84 h 138"/>
              <a:gd name="T2" fmla="*/ 284 w 817"/>
              <a:gd name="T3" fmla="*/ 7 h 138"/>
              <a:gd name="T4" fmla="*/ 413 w 817"/>
              <a:gd name="T5" fmla="*/ 127 h 138"/>
              <a:gd name="T6" fmla="*/ 817 w 817"/>
              <a:gd name="T7" fmla="*/ 76 h 138"/>
              <a:gd name="T8" fmla="*/ 0 60000 65536"/>
              <a:gd name="T9" fmla="*/ 0 60000 65536"/>
              <a:gd name="T10" fmla="*/ 0 60000 65536"/>
              <a:gd name="T11" fmla="*/ 0 60000 65536"/>
              <a:gd name="T12" fmla="*/ 0 w 817"/>
              <a:gd name="T13" fmla="*/ 0 h 138"/>
              <a:gd name="T14" fmla="*/ 817 w 817"/>
              <a:gd name="T15" fmla="*/ 138 h 13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17" h="138">
                <a:moveTo>
                  <a:pt x="0" y="84"/>
                </a:moveTo>
                <a:cubicBezTo>
                  <a:pt x="107" y="42"/>
                  <a:pt x="215" y="0"/>
                  <a:pt x="284" y="7"/>
                </a:cubicBezTo>
                <a:cubicBezTo>
                  <a:pt x="353" y="14"/>
                  <a:pt x="324" y="116"/>
                  <a:pt x="413" y="127"/>
                </a:cubicBezTo>
                <a:cubicBezTo>
                  <a:pt x="502" y="138"/>
                  <a:pt x="659" y="107"/>
                  <a:pt x="817" y="76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126"/>
          <p:cNvGrpSpPr>
            <a:grpSpLocks/>
          </p:cNvGrpSpPr>
          <p:nvPr/>
        </p:nvGrpSpPr>
        <p:grpSpPr bwMode="auto">
          <a:xfrm>
            <a:off x="2838450" y="5232400"/>
            <a:ext cx="4378325" cy="750888"/>
            <a:chOff x="1608" y="2725"/>
            <a:chExt cx="2758" cy="473"/>
          </a:xfrm>
        </p:grpSpPr>
        <p:sp>
          <p:nvSpPr>
            <p:cNvPr id="6161" name="Oval 123"/>
            <p:cNvSpPr>
              <a:spLocks noChangeArrowheads="1"/>
            </p:cNvSpPr>
            <p:nvPr/>
          </p:nvSpPr>
          <p:spPr bwMode="auto">
            <a:xfrm>
              <a:off x="1608" y="2725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2" name="Oval 124"/>
            <p:cNvSpPr>
              <a:spLocks noChangeArrowheads="1"/>
            </p:cNvSpPr>
            <p:nvPr/>
          </p:nvSpPr>
          <p:spPr bwMode="auto">
            <a:xfrm>
              <a:off x="2768" y="2751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3" name="Oval 125"/>
            <p:cNvSpPr>
              <a:spLocks noChangeArrowheads="1"/>
            </p:cNvSpPr>
            <p:nvPr/>
          </p:nvSpPr>
          <p:spPr bwMode="auto">
            <a:xfrm>
              <a:off x="3997" y="2734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" name="Group 127"/>
          <p:cNvGrpSpPr>
            <a:grpSpLocks/>
          </p:cNvGrpSpPr>
          <p:nvPr/>
        </p:nvGrpSpPr>
        <p:grpSpPr bwMode="auto">
          <a:xfrm>
            <a:off x="3221038" y="5232400"/>
            <a:ext cx="4378325" cy="750888"/>
            <a:chOff x="1608" y="2725"/>
            <a:chExt cx="2758" cy="473"/>
          </a:xfrm>
        </p:grpSpPr>
        <p:sp>
          <p:nvSpPr>
            <p:cNvPr id="6158" name="Oval 128"/>
            <p:cNvSpPr>
              <a:spLocks noChangeArrowheads="1"/>
            </p:cNvSpPr>
            <p:nvPr/>
          </p:nvSpPr>
          <p:spPr bwMode="auto">
            <a:xfrm>
              <a:off x="1608" y="2725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59" name="Oval 129"/>
            <p:cNvSpPr>
              <a:spLocks noChangeArrowheads="1"/>
            </p:cNvSpPr>
            <p:nvPr/>
          </p:nvSpPr>
          <p:spPr bwMode="auto">
            <a:xfrm>
              <a:off x="2768" y="2751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60" name="Oval 130"/>
            <p:cNvSpPr>
              <a:spLocks noChangeArrowheads="1"/>
            </p:cNvSpPr>
            <p:nvPr/>
          </p:nvSpPr>
          <p:spPr bwMode="auto">
            <a:xfrm>
              <a:off x="3997" y="2734"/>
              <a:ext cx="369" cy="447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4275" name="Freeform 131"/>
          <p:cNvSpPr>
            <a:spLocks/>
          </p:cNvSpPr>
          <p:nvPr/>
        </p:nvSpPr>
        <p:spPr bwMode="auto">
          <a:xfrm>
            <a:off x="7531100" y="3230563"/>
            <a:ext cx="625475" cy="2265362"/>
          </a:xfrm>
          <a:custGeom>
            <a:avLst/>
            <a:gdLst>
              <a:gd name="T0" fmla="*/ 0 w 394"/>
              <a:gd name="T1" fmla="*/ 0 h 834"/>
              <a:gd name="T2" fmla="*/ 318 w 394"/>
              <a:gd name="T3" fmla="*/ 137 h 834"/>
              <a:gd name="T4" fmla="*/ 387 w 394"/>
              <a:gd name="T5" fmla="*/ 421 h 834"/>
              <a:gd name="T6" fmla="*/ 275 w 394"/>
              <a:gd name="T7" fmla="*/ 670 h 834"/>
              <a:gd name="T8" fmla="*/ 69 w 394"/>
              <a:gd name="T9" fmla="*/ 834 h 83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4"/>
              <a:gd name="T16" fmla="*/ 0 h 834"/>
              <a:gd name="T17" fmla="*/ 394 w 394"/>
              <a:gd name="T18" fmla="*/ 834 h 83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4" h="834">
                <a:moveTo>
                  <a:pt x="0" y="0"/>
                </a:moveTo>
                <a:cubicBezTo>
                  <a:pt x="127" y="33"/>
                  <a:pt x="254" y="67"/>
                  <a:pt x="318" y="137"/>
                </a:cubicBezTo>
                <a:cubicBezTo>
                  <a:pt x="382" y="207"/>
                  <a:pt x="394" y="332"/>
                  <a:pt x="387" y="421"/>
                </a:cubicBezTo>
                <a:cubicBezTo>
                  <a:pt x="380" y="510"/>
                  <a:pt x="328" y="601"/>
                  <a:pt x="275" y="670"/>
                </a:cubicBezTo>
                <a:cubicBezTo>
                  <a:pt x="222" y="739"/>
                  <a:pt x="145" y="786"/>
                  <a:pt x="69" y="834"/>
                </a:cubicBezTo>
              </a:path>
            </a:pathLst>
          </a:custGeom>
          <a:noFill/>
          <a:ln w="19050" cap="flat" cmpd="sng">
            <a:solidFill>
              <a:srgbClr val="FF3300"/>
            </a:solidFill>
            <a:prstDash val="dash"/>
            <a:round/>
            <a:headEnd/>
            <a:tailEnd type="arrow" w="lg" len="lg"/>
          </a:ln>
        </p:spPr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0844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7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742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17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742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7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77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7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7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774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74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774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74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4147" grpId="0" uiExpand="1" build="p" bldLvl="2"/>
      <p:bldP spid="774173" grpId="0" uiExpand="1" animBg="1"/>
      <p:bldP spid="774263" grpId="0" uiExpand="1" animBg="1"/>
      <p:bldP spid="774264" grpId="0" uiExpand="1" animBg="1"/>
      <p:bldP spid="774275" grpId="0" uiExpand="1" animBg="1"/>
      <p:bldP spid="774275" grpId="1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โครงสร้างของปม</a:t>
            </a:r>
          </a:p>
        </p:txBody>
      </p:sp>
      <p:sp>
        <p:nvSpPr>
          <p:cNvPr id="707588" name="Text Box 4"/>
          <p:cNvSpPr txBox="1">
            <a:spLocks noChangeArrowheads="1"/>
          </p:cNvSpPr>
          <p:nvPr/>
        </p:nvSpPr>
        <p:spPr bwMode="auto">
          <a:xfrm>
            <a:off x="766763" y="1201738"/>
            <a:ext cx="7577137" cy="3139321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node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T     data;</a:t>
            </a:r>
            <a:endParaRPr lang="th-TH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node *next,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node() 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data( T() ), next( NULL ) { }</a:t>
            </a:r>
          </a:p>
          <a:p>
            <a:pPr>
              <a:spcBef>
                <a:spcPct val="0"/>
              </a:spcBef>
            </a:pPr>
            <a:endParaRPr lang="en-US" sz="1800" b="1" dirty="0">
              <a:latin typeface="Courier New" pitchFamily="49" charset="0"/>
              <a:cs typeface="Angsana New" pitchFamily="18" charset="-34"/>
            </a:endParaRP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node(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data, node* next) 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data( T(data) ), next( next ) {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};</a:t>
            </a:r>
          </a:p>
        </p:txBody>
      </p:sp>
      <p:grpSp>
        <p:nvGrpSpPr>
          <p:cNvPr id="8196" name="Group 125"/>
          <p:cNvGrpSpPr>
            <a:grpSpLocks/>
          </p:cNvGrpSpPr>
          <p:nvPr/>
        </p:nvGrpSpPr>
        <p:grpSpPr bwMode="auto">
          <a:xfrm>
            <a:off x="4169191" y="5018172"/>
            <a:ext cx="1827213" cy="377825"/>
            <a:chOff x="2450" y="3097"/>
            <a:chExt cx="1151" cy="238"/>
          </a:xfrm>
        </p:grpSpPr>
        <p:grpSp>
          <p:nvGrpSpPr>
            <p:cNvPr id="8207" name="Group 69"/>
            <p:cNvGrpSpPr>
              <a:grpSpLocks/>
            </p:cNvGrpSpPr>
            <p:nvPr/>
          </p:nvGrpSpPr>
          <p:grpSpPr bwMode="auto">
            <a:xfrm>
              <a:off x="2450" y="3097"/>
              <a:ext cx="470" cy="238"/>
              <a:chOff x="1281" y="3139"/>
              <a:chExt cx="539" cy="273"/>
            </a:xfrm>
          </p:grpSpPr>
          <p:sp>
            <p:nvSpPr>
              <p:cNvPr id="8211" name="Text Box 70"/>
              <p:cNvSpPr txBox="1">
                <a:spLocks noChangeArrowheads="1"/>
              </p:cNvSpPr>
              <p:nvPr/>
            </p:nvSpPr>
            <p:spPr bwMode="auto">
              <a:xfrm>
                <a:off x="1281" y="3140"/>
                <a:ext cx="270" cy="27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8212" name="Text Box 71"/>
              <p:cNvSpPr txBox="1">
                <a:spLocks noChangeArrowheads="1"/>
              </p:cNvSpPr>
              <p:nvPr/>
            </p:nvSpPr>
            <p:spPr bwMode="auto">
              <a:xfrm>
                <a:off x="1551" y="3139"/>
                <a:ext cx="269" cy="273"/>
              </a:xfrm>
              <a:prstGeom prst="rect">
                <a:avLst/>
              </a:prstGeom>
              <a:solidFill>
                <a:schemeClr val="hlink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</p:grpSp>
        <p:sp>
          <p:nvSpPr>
            <p:cNvPr id="8210" name="Freeform 94"/>
            <p:cNvSpPr>
              <a:spLocks/>
            </p:cNvSpPr>
            <p:nvPr/>
          </p:nvSpPr>
          <p:spPr bwMode="auto">
            <a:xfrm>
              <a:off x="2784" y="3129"/>
              <a:ext cx="817" cy="138"/>
            </a:xfrm>
            <a:custGeom>
              <a:avLst/>
              <a:gdLst>
                <a:gd name="T0" fmla="*/ 0 w 817"/>
                <a:gd name="T1" fmla="*/ 84 h 138"/>
                <a:gd name="T2" fmla="*/ 284 w 817"/>
                <a:gd name="T3" fmla="*/ 7 h 138"/>
                <a:gd name="T4" fmla="*/ 413 w 817"/>
                <a:gd name="T5" fmla="*/ 127 h 138"/>
                <a:gd name="T6" fmla="*/ 817 w 817"/>
                <a:gd name="T7" fmla="*/ 76 h 1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17"/>
                <a:gd name="T13" fmla="*/ 0 h 138"/>
                <a:gd name="T14" fmla="*/ 817 w 817"/>
                <a:gd name="T15" fmla="*/ 138 h 1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17" h="138">
                  <a:moveTo>
                    <a:pt x="0" y="84"/>
                  </a:moveTo>
                  <a:cubicBezTo>
                    <a:pt x="107" y="42"/>
                    <a:pt x="215" y="0"/>
                    <a:pt x="284" y="7"/>
                  </a:cubicBezTo>
                  <a:cubicBezTo>
                    <a:pt x="353" y="14"/>
                    <a:pt x="324" y="116"/>
                    <a:pt x="413" y="127"/>
                  </a:cubicBezTo>
                  <a:cubicBezTo>
                    <a:pt x="502" y="138"/>
                    <a:pt x="659" y="107"/>
                    <a:pt x="817" y="7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290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โครงสร้างของรายการโยง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549400" y="5401275"/>
            <a:ext cx="1887543" cy="1082675"/>
            <a:chOff x="173" y="3071"/>
            <a:chExt cx="1189" cy="682"/>
          </a:xfrm>
        </p:grpSpPr>
        <p:sp>
          <p:nvSpPr>
            <p:cNvPr id="9246" name="AutoShape 5"/>
            <p:cNvSpPr>
              <a:spLocks noChangeArrowheads="1"/>
            </p:cNvSpPr>
            <p:nvPr/>
          </p:nvSpPr>
          <p:spPr bwMode="auto">
            <a:xfrm>
              <a:off x="197" y="3080"/>
              <a:ext cx="1095" cy="516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rgbClr val="FFFFCC"/>
                </a:gs>
                <a:gs pos="100000">
                  <a:srgbClr val="C2C29B"/>
                </a:gs>
              </a:gsLst>
              <a:lin ang="540000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Text Box 6"/>
            <p:cNvSpPr txBox="1">
              <a:spLocks noChangeArrowheads="1"/>
            </p:cNvSpPr>
            <p:nvPr/>
          </p:nvSpPr>
          <p:spPr bwMode="auto">
            <a:xfrm>
              <a:off x="847" y="3291"/>
              <a:ext cx="234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9248" name="Text Box 7"/>
            <p:cNvSpPr txBox="1">
              <a:spLocks noChangeArrowheads="1"/>
            </p:cNvSpPr>
            <p:nvPr/>
          </p:nvSpPr>
          <p:spPr bwMode="auto">
            <a:xfrm>
              <a:off x="696" y="3071"/>
              <a:ext cx="66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mFirst</a:t>
              </a:r>
              <a:endParaRPr lang="th-TH" sz="1800" b="1" dirty="0">
                <a:latin typeface="Courier New" pitchFamily="49" charset="0"/>
              </a:endParaRPr>
            </a:p>
          </p:txBody>
        </p:sp>
        <p:grpSp>
          <p:nvGrpSpPr>
            <p:cNvPr id="9249" name="Group 8"/>
            <p:cNvGrpSpPr>
              <a:grpSpLocks/>
            </p:cNvGrpSpPr>
            <p:nvPr/>
          </p:nvGrpSpPr>
          <p:grpSpPr bwMode="auto">
            <a:xfrm>
              <a:off x="905" y="3438"/>
              <a:ext cx="144" cy="315"/>
              <a:chOff x="1361" y="3722"/>
              <a:chExt cx="144" cy="315"/>
            </a:xfrm>
          </p:grpSpPr>
          <p:sp>
            <p:nvSpPr>
              <p:cNvPr id="9252" name="Line 9"/>
              <p:cNvSpPr>
                <a:spLocks noChangeShapeType="1"/>
              </p:cNvSpPr>
              <p:nvPr/>
            </p:nvSpPr>
            <p:spPr bwMode="auto">
              <a:xfrm>
                <a:off x="1433" y="3722"/>
                <a:ext cx="0" cy="236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3" name="Line 10"/>
              <p:cNvSpPr>
                <a:spLocks noChangeShapeType="1"/>
              </p:cNvSpPr>
              <p:nvPr/>
            </p:nvSpPr>
            <p:spPr bwMode="auto">
              <a:xfrm>
                <a:off x="1361" y="3958"/>
                <a:ext cx="144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4" name="Line 11"/>
              <p:cNvSpPr>
                <a:spLocks noChangeShapeType="1"/>
              </p:cNvSpPr>
              <p:nvPr/>
            </p:nvSpPr>
            <p:spPr bwMode="auto">
              <a:xfrm>
                <a:off x="1390" y="3997"/>
                <a:ext cx="8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55" name="Line 12"/>
              <p:cNvSpPr>
                <a:spLocks noChangeShapeType="1"/>
              </p:cNvSpPr>
              <p:nvPr/>
            </p:nvSpPr>
            <p:spPr bwMode="auto">
              <a:xfrm>
                <a:off x="1418" y="4037"/>
                <a:ext cx="30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50" name="Text Box 13"/>
            <p:cNvSpPr txBox="1">
              <a:spLocks noChangeArrowheads="1"/>
            </p:cNvSpPr>
            <p:nvPr/>
          </p:nvSpPr>
          <p:spPr bwMode="auto">
            <a:xfrm>
              <a:off x="268" y="3291"/>
              <a:ext cx="380" cy="237"/>
            </a:xfrm>
            <a:prstGeom prst="rect">
              <a:avLst/>
            </a:prstGeom>
            <a:gradFill rotWithShape="1">
              <a:gsLst>
                <a:gs pos="0">
                  <a:srgbClr val="CACACA"/>
                </a:gs>
                <a:gs pos="100000">
                  <a:srgbClr val="EAEAEA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>
                  <a:latin typeface="Courier New" pitchFamily="49" charset="0"/>
                </a:rPr>
                <a:t>0</a:t>
              </a:r>
              <a:endParaRPr lang="th-TH" sz="1800" b="1">
                <a:latin typeface="Courier New" pitchFamily="49" charset="0"/>
              </a:endParaRPr>
            </a:p>
          </p:txBody>
        </p:sp>
        <p:sp>
          <p:nvSpPr>
            <p:cNvPr id="9251" name="Text Box 14"/>
            <p:cNvSpPr txBox="1">
              <a:spLocks noChangeArrowheads="1"/>
            </p:cNvSpPr>
            <p:nvPr/>
          </p:nvSpPr>
          <p:spPr bwMode="auto">
            <a:xfrm>
              <a:off x="173" y="3071"/>
              <a:ext cx="58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 err="1">
                  <a:latin typeface="Courier New" pitchFamily="49" charset="0"/>
                </a:rPr>
                <a:t>mSize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090719" y="5365654"/>
            <a:ext cx="3970607" cy="985894"/>
            <a:chOff x="4090719" y="5425029"/>
            <a:chExt cx="3970607" cy="985894"/>
          </a:xfrm>
        </p:grpSpPr>
        <p:grpSp>
          <p:nvGrpSpPr>
            <p:cNvPr id="52" name="Group 4"/>
            <p:cNvGrpSpPr>
              <a:grpSpLocks/>
            </p:cNvGrpSpPr>
            <p:nvPr/>
          </p:nvGrpSpPr>
          <p:grpSpPr bwMode="auto">
            <a:xfrm>
              <a:off x="4090719" y="5425029"/>
              <a:ext cx="1887543" cy="833438"/>
              <a:chOff x="173" y="3071"/>
              <a:chExt cx="1189" cy="525"/>
            </a:xfrm>
          </p:grpSpPr>
          <p:sp>
            <p:nvSpPr>
              <p:cNvPr id="53" name="AutoShape 5"/>
              <p:cNvSpPr>
                <a:spLocks noChangeArrowheads="1"/>
              </p:cNvSpPr>
              <p:nvPr/>
            </p:nvSpPr>
            <p:spPr bwMode="auto">
              <a:xfrm>
                <a:off x="197" y="3080"/>
                <a:ext cx="1095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Text Box 6"/>
              <p:cNvSpPr txBox="1">
                <a:spLocks noChangeArrowheads="1"/>
              </p:cNvSpPr>
              <p:nvPr/>
            </p:nvSpPr>
            <p:spPr bwMode="auto">
              <a:xfrm>
                <a:off x="847" y="3291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55" name="Text Box 7"/>
              <p:cNvSpPr txBox="1">
                <a:spLocks noChangeArrowheads="1"/>
              </p:cNvSpPr>
              <p:nvPr/>
            </p:nvSpPr>
            <p:spPr bwMode="auto">
              <a:xfrm>
                <a:off x="696" y="3071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56" name="Text Box 13"/>
              <p:cNvSpPr txBox="1">
                <a:spLocks noChangeArrowheads="1"/>
              </p:cNvSpPr>
              <p:nvPr/>
            </p:nvSpPr>
            <p:spPr bwMode="auto">
              <a:xfrm>
                <a:off x="268" y="3291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2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57" name="Text Box 14"/>
              <p:cNvSpPr txBox="1">
                <a:spLocks noChangeArrowheads="1"/>
              </p:cNvSpPr>
              <p:nvPr/>
            </p:nvSpPr>
            <p:spPr bwMode="auto">
              <a:xfrm>
                <a:off x="173" y="3071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4" name="Group 49"/>
            <p:cNvGrpSpPr>
              <a:grpSpLocks/>
            </p:cNvGrpSpPr>
            <p:nvPr/>
          </p:nvGrpSpPr>
          <p:grpSpPr bwMode="auto">
            <a:xfrm>
              <a:off x="5311776" y="5756873"/>
              <a:ext cx="2749550" cy="654050"/>
              <a:chOff x="1506" y="3398"/>
              <a:chExt cx="1732" cy="412"/>
            </a:xfrm>
          </p:grpSpPr>
          <p:grpSp>
            <p:nvGrpSpPr>
              <p:cNvPr id="9225" name="Group 30"/>
              <p:cNvGrpSpPr>
                <a:grpSpLocks/>
              </p:cNvGrpSpPr>
              <p:nvPr/>
            </p:nvGrpSpPr>
            <p:grpSpPr bwMode="auto">
              <a:xfrm>
                <a:off x="2768" y="3406"/>
                <a:ext cx="470" cy="404"/>
                <a:chOff x="3018" y="3322"/>
                <a:chExt cx="470" cy="404"/>
              </a:xfrm>
            </p:grpSpPr>
            <p:sp>
              <p:nvSpPr>
                <p:cNvPr id="9233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18" y="3322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9234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53" y="3322"/>
                  <a:ext cx="235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grpSp>
              <p:nvGrpSpPr>
                <p:cNvPr id="9236" name="Group 35"/>
                <p:cNvGrpSpPr>
                  <a:grpSpLocks/>
                </p:cNvGrpSpPr>
                <p:nvPr/>
              </p:nvGrpSpPr>
              <p:grpSpPr bwMode="auto">
                <a:xfrm>
                  <a:off x="3305" y="3488"/>
                  <a:ext cx="144" cy="238"/>
                  <a:chOff x="4332" y="2205"/>
                  <a:chExt cx="226" cy="273"/>
                </a:xfrm>
              </p:grpSpPr>
              <p:sp>
                <p:nvSpPr>
                  <p:cNvPr id="9237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45" y="2205"/>
                    <a:ext cx="0" cy="182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8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2387"/>
                    <a:ext cx="22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39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377" y="2432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40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22" y="2478"/>
                    <a:ext cx="4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227" name="Text Box 41"/>
              <p:cNvSpPr txBox="1">
                <a:spLocks noChangeArrowheads="1"/>
              </p:cNvSpPr>
              <p:nvPr/>
            </p:nvSpPr>
            <p:spPr bwMode="auto">
              <a:xfrm>
                <a:off x="2010" y="339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9228" name="Text Box 42"/>
              <p:cNvSpPr txBox="1">
                <a:spLocks noChangeArrowheads="1"/>
              </p:cNvSpPr>
              <p:nvPr/>
            </p:nvSpPr>
            <p:spPr bwMode="auto">
              <a:xfrm>
                <a:off x="2245" y="339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9230" name="Line 44"/>
              <p:cNvSpPr>
                <a:spLocks noChangeShapeType="1"/>
              </p:cNvSpPr>
              <p:nvPr/>
            </p:nvSpPr>
            <p:spPr bwMode="auto">
              <a:xfrm>
                <a:off x="1506" y="3511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231" name="Line 45"/>
              <p:cNvSpPr>
                <a:spLocks noChangeShapeType="1"/>
              </p:cNvSpPr>
              <p:nvPr/>
            </p:nvSpPr>
            <p:spPr bwMode="auto">
              <a:xfrm>
                <a:off x="2357" y="3519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779314" name="Text Box 50"/>
          <p:cNvSpPr txBox="1">
            <a:spLocks noChangeArrowheads="1"/>
          </p:cNvSpPr>
          <p:nvPr/>
        </p:nvSpPr>
        <p:spPr bwMode="auto">
          <a:xfrm>
            <a:off x="1367945" y="1201737"/>
            <a:ext cx="6552897" cy="369331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template &lt;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typename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T&gt;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class list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protected: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node   *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public: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list() :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(NULL),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(0) {}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~list()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clear();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size_t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size() 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bool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empty() { return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== 0;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...</a:t>
            </a:r>
          </a:p>
        </p:txBody>
      </p:sp>
      <p:sp>
        <p:nvSpPr>
          <p:cNvPr id="41" name="Text Box 39"/>
          <p:cNvSpPr txBox="1">
            <a:spLocks noChangeArrowheads="1"/>
          </p:cNvSpPr>
          <p:nvPr/>
        </p:nvSpPr>
        <p:spPr bwMode="auto">
          <a:xfrm>
            <a:off x="700643" y="5461969"/>
            <a:ext cx="8906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list</a:t>
            </a:r>
            <a:endParaRPr lang="th-TH" sz="1800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80667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745" name="Text Box 105"/>
          <p:cNvSpPr txBox="1">
            <a:spLocks noChangeArrowheads="1"/>
          </p:cNvSpPr>
          <p:nvPr/>
        </p:nvSpPr>
        <p:spPr bwMode="auto">
          <a:xfrm>
            <a:off x="1044575" y="1989975"/>
            <a:ext cx="7440613" cy="1200329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void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push_front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(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const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T&amp; x)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= new node(x,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);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mSize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++;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}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push_front</a:t>
            </a:r>
            <a:r>
              <a:rPr lang="en-US" dirty="0"/>
              <a:t> : </a:t>
            </a:r>
            <a:r>
              <a:rPr lang="th-TH" dirty="0"/>
              <a:t>เพิ่มข้อมูลที่ต้นรายการ</a:t>
            </a:r>
          </a:p>
        </p:txBody>
      </p:sp>
      <p:sp>
        <p:nvSpPr>
          <p:cNvPr id="75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8450"/>
            <a:ext cx="7772400" cy="628650"/>
          </a:xfrm>
        </p:spPr>
        <p:txBody>
          <a:bodyPr/>
          <a:lstStyle/>
          <a:p>
            <a:pPr>
              <a:defRPr/>
            </a:pPr>
            <a:r>
              <a:rPr lang="th-TH" dirty="0"/>
              <a:t>สร้างปมข้อมูลใหม่ แล้วแทรกไว้ด้านหน้า</a:t>
            </a:r>
          </a:p>
        </p:txBody>
      </p:sp>
      <p:grpSp>
        <p:nvGrpSpPr>
          <p:cNvPr id="2" name="Group 139"/>
          <p:cNvGrpSpPr>
            <a:grpSpLocks/>
          </p:cNvGrpSpPr>
          <p:nvPr/>
        </p:nvGrpSpPr>
        <p:grpSpPr bwMode="auto">
          <a:xfrm>
            <a:off x="2438978" y="4142895"/>
            <a:ext cx="3998913" cy="1009650"/>
            <a:chOff x="1382" y="3260"/>
            <a:chExt cx="2519" cy="636"/>
          </a:xfrm>
        </p:grpSpPr>
        <p:grpSp>
          <p:nvGrpSpPr>
            <p:cNvPr id="11291" name="Group 78"/>
            <p:cNvGrpSpPr>
              <a:grpSpLocks/>
            </p:cNvGrpSpPr>
            <p:nvPr/>
          </p:nvGrpSpPr>
          <p:grpSpPr bwMode="auto">
            <a:xfrm>
              <a:off x="1382" y="3260"/>
              <a:ext cx="1169" cy="519"/>
              <a:chOff x="3569" y="3076"/>
              <a:chExt cx="1169" cy="519"/>
            </a:xfrm>
          </p:grpSpPr>
          <p:sp>
            <p:nvSpPr>
              <p:cNvPr id="11307" name="AutoShape 79"/>
              <p:cNvSpPr>
                <a:spLocks noChangeArrowheads="1"/>
              </p:cNvSpPr>
              <p:nvPr/>
            </p:nvSpPr>
            <p:spPr bwMode="auto">
              <a:xfrm>
                <a:off x="3598" y="3079"/>
                <a:ext cx="1083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08" name="Text Box 80"/>
              <p:cNvSpPr txBox="1">
                <a:spLocks noChangeArrowheads="1"/>
              </p:cNvSpPr>
              <p:nvPr/>
            </p:nvSpPr>
            <p:spPr bwMode="auto">
              <a:xfrm>
                <a:off x="4225" y="3296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1309" name="Text Box 81"/>
              <p:cNvSpPr txBox="1">
                <a:spLocks noChangeArrowheads="1"/>
              </p:cNvSpPr>
              <p:nvPr/>
            </p:nvSpPr>
            <p:spPr bwMode="auto">
              <a:xfrm>
                <a:off x="4087" y="3076"/>
                <a:ext cx="65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1310" name="Text Box 82"/>
              <p:cNvSpPr txBox="1">
                <a:spLocks noChangeArrowheads="1"/>
              </p:cNvSpPr>
              <p:nvPr/>
            </p:nvSpPr>
            <p:spPr bwMode="auto">
              <a:xfrm>
                <a:off x="3664" y="3296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1311" name="Text Box 83"/>
              <p:cNvSpPr txBox="1">
                <a:spLocks noChangeArrowheads="1"/>
              </p:cNvSpPr>
              <p:nvPr/>
            </p:nvSpPr>
            <p:spPr bwMode="auto">
              <a:xfrm>
                <a:off x="3569" y="3076"/>
                <a:ext cx="5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1292" name="Group 84"/>
            <p:cNvGrpSpPr>
              <a:grpSpLocks/>
            </p:cNvGrpSpPr>
            <p:nvPr/>
          </p:nvGrpSpPr>
          <p:grpSpPr bwMode="auto">
            <a:xfrm>
              <a:off x="3431" y="3492"/>
              <a:ext cx="470" cy="404"/>
              <a:chOff x="3018" y="3322"/>
              <a:chExt cx="470" cy="404"/>
            </a:xfrm>
          </p:grpSpPr>
          <p:sp>
            <p:nvSpPr>
              <p:cNvPr id="11299" name="Text Box 86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11300" name="Text Box 87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1302" name="Group 89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1303" name="Line 90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4" name="Line 91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5" name="Line 92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306" name="Line 93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1294" name="Text Box 95"/>
            <p:cNvSpPr txBox="1">
              <a:spLocks noChangeArrowheads="1"/>
            </p:cNvSpPr>
            <p:nvPr/>
          </p:nvSpPr>
          <p:spPr bwMode="auto">
            <a:xfrm>
              <a:off x="2673" y="3484"/>
              <a:ext cx="235" cy="237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6</a:t>
              </a:r>
            </a:p>
          </p:txBody>
        </p:sp>
        <p:sp>
          <p:nvSpPr>
            <p:cNvPr id="11295" name="Text Box 96"/>
            <p:cNvSpPr txBox="1">
              <a:spLocks noChangeArrowheads="1"/>
            </p:cNvSpPr>
            <p:nvPr/>
          </p:nvSpPr>
          <p:spPr bwMode="auto">
            <a:xfrm>
              <a:off x="2908" y="3484"/>
              <a:ext cx="235" cy="237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1297" name="Line 99"/>
            <p:cNvSpPr>
              <a:spLocks noChangeShapeType="1"/>
            </p:cNvSpPr>
            <p:nvPr/>
          </p:nvSpPr>
          <p:spPr bwMode="auto">
            <a:xfrm>
              <a:off x="3020" y="3605"/>
              <a:ext cx="413" cy="0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284" name="Group 101"/>
          <p:cNvGrpSpPr>
            <a:grpSpLocks/>
          </p:cNvGrpSpPr>
          <p:nvPr/>
        </p:nvGrpSpPr>
        <p:grpSpPr bwMode="auto">
          <a:xfrm>
            <a:off x="4491616" y="3526943"/>
            <a:ext cx="746125" cy="377825"/>
            <a:chOff x="1281" y="3139"/>
            <a:chExt cx="539" cy="273"/>
          </a:xfrm>
        </p:grpSpPr>
        <p:sp>
          <p:nvSpPr>
            <p:cNvPr id="11289" name="Text Box 102"/>
            <p:cNvSpPr txBox="1">
              <a:spLocks noChangeArrowheads="1"/>
            </p:cNvSpPr>
            <p:nvPr/>
          </p:nvSpPr>
          <p:spPr bwMode="auto">
            <a:xfrm>
              <a:off x="1281" y="3139"/>
              <a:ext cx="270" cy="272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1290" name="Text Box 103"/>
            <p:cNvSpPr txBox="1">
              <a:spLocks noChangeArrowheads="1"/>
            </p:cNvSpPr>
            <p:nvPr/>
          </p:nvSpPr>
          <p:spPr bwMode="auto">
            <a:xfrm>
              <a:off x="1551" y="3139"/>
              <a:ext cx="269" cy="273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752776" name="Freeform 136"/>
          <p:cNvSpPr>
            <a:spLocks/>
          </p:cNvSpPr>
          <p:nvPr/>
        </p:nvSpPr>
        <p:spPr bwMode="auto">
          <a:xfrm>
            <a:off x="4305878" y="3703155"/>
            <a:ext cx="776288" cy="804863"/>
          </a:xfrm>
          <a:custGeom>
            <a:avLst/>
            <a:gdLst>
              <a:gd name="T0" fmla="*/ 468 w 489"/>
              <a:gd name="T1" fmla="*/ 0 h 507"/>
              <a:gd name="T2" fmla="*/ 460 w 489"/>
              <a:gd name="T3" fmla="*/ 198 h 507"/>
              <a:gd name="T4" fmla="*/ 296 w 489"/>
              <a:gd name="T5" fmla="*/ 249 h 507"/>
              <a:gd name="T6" fmla="*/ 47 w 489"/>
              <a:gd name="T7" fmla="*/ 275 h 507"/>
              <a:gd name="T8" fmla="*/ 13 w 489"/>
              <a:gd name="T9" fmla="*/ 413 h 507"/>
              <a:gd name="T10" fmla="*/ 98 w 489"/>
              <a:gd name="T11" fmla="*/ 507 h 507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89"/>
              <a:gd name="T19" fmla="*/ 0 h 507"/>
              <a:gd name="T20" fmla="*/ 489 w 489"/>
              <a:gd name="T21" fmla="*/ 507 h 507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89" h="507">
                <a:moveTo>
                  <a:pt x="468" y="0"/>
                </a:moveTo>
                <a:cubicBezTo>
                  <a:pt x="478" y="78"/>
                  <a:pt x="489" y="157"/>
                  <a:pt x="460" y="198"/>
                </a:cubicBezTo>
                <a:cubicBezTo>
                  <a:pt x="431" y="239"/>
                  <a:pt x="365" y="236"/>
                  <a:pt x="296" y="249"/>
                </a:cubicBezTo>
                <a:cubicBezTo>
                  <a:pt x="227" y="262"/>
                  <a:pt x="94" y="248"/>
                  <a:pt x="47" y="275"/>
                </a:cubicBezTo>
                <a:cubicBezTo>
                  <a:pt x="0" y="302"/>
                  <a:pt x="5" y="374"/>
                  <a:pt x="13" y="413"/>
                </a:cubicBezTo>
                <a:cubicBezTo>
                  <a:pt x="21" y="452"/>
                  <a:pt x="59" y="479"/>
                  <a:pt x="98" y="507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77" name="Text Box 137"/>
          <p:cNvSpPr txBox="1">
            <a:spLocks noChangeArrowheads="1"/>
          </p:cNvSpPr>
          <p:nvPr/>
        </p:nvSpPr>
        <p:spPr bwMode="auto">
          <a:xfrm>
            <a:off x="2742191" y="448420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800" b="1">
                <a:latin typeface="Courier New" pitchFamily="49" charset="0"/>
              </a:rPr>
              <a:t>2</a:t>
            </a:r>
            <a:endParaRPr lang="th-TH" sz="1800" b="1">
              <a:latin typeface="Courier New" pitchFamily="49" charset="0"/>
            </a:endParaRPr>
          </a:p>
        </p:txBody>
      </p:sp>
      <p:sp>
        <p:nvSpPr>
          <p:cNvPr id="752778" name="Text Box 138"/>
          <p:cNvSpPr txBox="1">
            <a:spLocks noChangeArrowheads="1"/>
          </p:cNvSpPr>
          <p:nvPr/>
        </p:nvSpPr>
        <p:spPr bwMode="auto">
          <a:xfrm>
            <a:off x="2727903" y="4442930"/>
            <a:ext cx="323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400" b="1">
                <a:solidFill>
                  <a:srgbClr val="FF3300"/>
                </a:solidFill>
                <a:latin typeface="Courier New" pitchFamily="49" charset="0"/>
              </a:rPr>
              <a:t>3</a:t>
            </a:r>
            <a:endParaRPr lang="th-TH" sz="2400" b="1">
              <a:solidFill>
                <a:srgbClr val="FF3300"/>
              </a:solidFill>
              <a:latin typeface="Courier New" pitchFamily="49" charset="0"/>
            </a:endParaRPr>
          </a:p>
        </p:txBody>
      </p:sp>
      <p:sp>
        <p:nvSpPr>
          <p:cNvPr id="752738" name="Line 98"/>
          <p:cNvSpPr>
            <a:spLocks noChangeShapeType="1"/>
          </p:cNvSpPr>
          <p:nvPr/>
        </p:nvSpPr>
        <p:spPr bwMode="auto">
          <a:xfrm>
            <a:off x="3688341" y="4677880"/>
            <a:ext cx="790575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81" name="Line 141"/>
          <p:cNvSpPr>
            <a:spLocks noChangeShapeType="1"/>
          </p:cNvSpPr>
          <p:nvPr/>
        </p:nvSpPr>
        <p:spPr bwMode="auto">
          <a:xfrm flipV="1">
            <a:off x="3688341" y="3831743"/>
            <a:ext cx="790575" cy="817562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52788" name="AutoShape 148"/>
          <p:cNvSpPr>
            <a:spLocks noChangeArrowheads="1"/>
          </p:cNvSpPr>
          <p:nvPr/>
        </p:nvSpPr>
        <p:spPr bwMode="auto">
          <a:xfrm>
            <a:off x="7220199" y="2505685"/>
            <a:ext cx="1059604" cy="497713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th-TH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</a:t>
            </a:r>
            <a:r>
              <a:rPr lang="en-US" dirty="0">
                <a:latin typeface="Times New Roman" pitchFamily="18" charset="0"/>
                <a:ea typeface="+mn-ea"/>
                <a:cs typeface="Tahoma" pitchFamily="34" charset="0"/>
                <a:sym typeface="Symbol" pitchFamily="18" charset="2"/>
              </a:rPr>
              <a:t>(1)</a:t>
            </a:r>
            <a:endParaRPr lang="th-TH" dirty="0">
              <a:latin typeface="Times New Roman" pitchFamily="18" charset="0"/>
              <a:ea typeface="+mn-ea"/>
              <a:cs typeface="Tahoma" pitchFamily="34" charset="0"/>
              <a:sym typeface="Symbol" pitchFamily="18" charset="2"/>
            </a:endParaRPr>
          </a:p>
        </p:txBody>
      </p:sp>
      <p:sp>
        <p:nvSpPr>
          <p:cNvPr id="48" name="AutoShape 106"/>
          <p:cNvSpPr>
            <a:spLocks noChangeArrowheads="1"/>
          </p:cNvSpPr>
          <p:nvPr/>
        </p:nvSpPr>
        <p:spPr bwMode="auto">
          <a:xfrm>
            <a:off x="4469021" y="3479462"/>
            <a:ext cx="423614" cy="498764"/>
          </a:xfrm>
          <a:prstGeom prst="irregularSeal1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r>
              <a:rPr lang="en-US" sz="2000" b="1" dirty="0">
                <a:latin typeface="Courier New" pitchFamily="49" charset="0"/>
                <a:ea typeface="+mn-ea"/>
                <a:cs typeface="Tahoma" pitchFamily="34" charset="0"/>
              </a:rPr>
              <a:t>x</a:t>
            </a:r>
            <a:endParaRPr lang="th-TH" sz="2000" b="1" dirty="0">
              <a:latin typeface="Courier New" pitchFamily="49" charset="0"/>
              <a:ea typeface="+mn-ea"/>
              <a:cs typeface="Tahoma" pitchFamily="34" charset="0"/>
            </a:endParaRPr>
          </a:p>
        </p:txBody>
      </p:sp>
      <p:sp>
        <p:nvSpPr>
          <p:cNvPr id="51" name="Text Box 39"/>
          <p:cNvSpPr txBox="1">
            <a:spLocks noChangeArrowheads="1"/>
          </p:cNvSpPr>
          <p:nvPr/>
        </p:nvSpPr>
        <p:spPr bwMode="auto">
          <a:xfrm>
            <a:off x="1496289" y="4084424"/>
            <a:ext cx="9619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list</a:t>
            </a:r>
            <a:endParaRPr lang="th-TH" sz="1800" b="1" dirty="0">
              <a:latin typeface="Courier New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2364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527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7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27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5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52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2776" grpId="0" animBg="1"/>
      <p:bldP spid="752777" grpId="1"/>
      <p:bldP spid="752778" grpId="0"/>
      <p:bldP spid="752738" grpId="1" animBg="1"/>
      <p:bldP spid="752781" grpId="0" animBg="1"/>
      <p:bldP spid="752788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การเลื่อนไปทีละปมตามการโยง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65225" y="2649540"/>
            <a:ext cx="6469063" cy="971550"/>
            <a:chOff x="915" y="3414"/>
            <a:chExt cx="4075" cy="612"/>
          </a:xfrm>
        </p:grpSpPr>
        <p:grpSp>
          <p:nvGrpSpPr>
            <p:cNvPr id="12318" name="Group 7"/>
            <p:cNvGrpSpPr>
              <a:grpSpLocks/>
            </p:cNvGrpSpPr>
            <p:nvPr/>
          </p:nvGrpSpPr>
          <p:grpSpPr bwMode="auto">
            <a:xfrm>
              <a:off x="4520" y="3622"/>
              <a:ext cx="470" cy="404"/>
              <a:chOff x="3018" y="3322"/>
              <a:chExt cx="470" cy="404"/>
            </a:xfrm>
          </p:grpSpPr>
          <p:sp>
            <p:nvSpPr>
              <p:cNvPr id="12340" name="Text Box 9"/>
              <p:cNvSpPr txBox="1">
                <a:spLocks noChangeArrowheads="1"/>
              </p:cNvSpPr>
              <p:nvPr/>
            </p:nvSpPr>
            <p:spPr bwMode="auto">
              <a:xfrm>
                <a:off x="3018" y="33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6</a:t>
                </a:r>
              </a:p>
            </p:txBody>
          </p:sp>
          <p:sp>
            <p:nvSpPr>
              <p:cNvPr id="12341" name="Text Box 10"/>
              <p:cNvSpPr txBox="1">
                <a:spLocks noChangeArrowheads="1"/>
              </p:cNvSpPr>
              <p:nvPr/>
            </p:nvSpPr>
            <p:spPr bwMode="auto">
              <a:xfrm>
                <a:off x="3253" y="33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grpSp>
            <p:nvGrpSpPr>
              <p:cNvPr id="12343" name="Group 12"/>
              <p:cNvGrpSpPr>
                <a:grpSpLocks/>
              </p:cNvGrpSpPr>
              <p:nvPr/>
            </p:nvGrpSpPr>
            <p:grpSpPr bwMode="auto">
              <a:xfrm>
                <a:off x="3305" y="3488"/>
                <a:ext cx="144" cy="238"/>
                <a:chOff x="4332" y="2205"/>
                <a:chExt cx="226" cy="273"/>
              </a:xfrm>
            </p:grpSpPr>
            <p:sp>
              <p:nvSpPr>
                <p:cNvPr id="12344" name="Line 13"/>
                <p:cNvSpPr>
                  <a:spLocks noChangeShapeType="1"/>
                </p:cNvSpPr>
                <p:nvPr/>
              </p:nvSpPr>
              <p:spPr bwMode="auto">
                <a:xfrm>
                  <a:off x="4445" y="2205"/>
                  <a:ext cx="0" cy="182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5" name="Line 14"/>
                <p:cNvSpPr>
                  <a:spLocks noChangeShapeType="1"/>
                </p:cNvSpPr>
                <p:nvPr/>
              </p:nvSpPr>
              <p:spPr bwMode="auto">
                <a:xfrm>
                  <a:off x="4332" y="2387"/>
                  <a:ext cx="22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6" name="Line 15"/>
                <p:cNvSpPr>
                  <a:spLocks noChangeShapeType="1"/>
                </p:cNvSpPr>
                <p:nvPr/>
              </p:nvSpPr>
              <p:spPr bwMode="auto">
                <a:xfrm>
                  <a:off x="4377" y="2432"/>
                  <a:ext cx="13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347" name="Line 16"/>
                <p:cNvSpPr>
                  <a:spLocks noChangeShapeType="1"/>
                </p:cNvSpPr>
                <p:nvPr/>
              </p:nvSpPr>
              <p:spPr bwMode="auto">
                <a:xfrm>
                  <a:off x="4422" y="2478"/>
                  <a:ext cx="46" cy="0"/>
                </a:xfrm>
                <a:prstGeom prst="line">
                  <a:avLst/>
                </a:prstGeom>
                <a:noFill/>
                <a:ln w="254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2320" name="Group 18"/>
            <p:cNvGrpSpPr>
              <a:grpSpLocks/>
            </p:cNvGrpSpPr>
            <p:nvPr/>
          </p:nvGrpSpPr>
          <p:grpSpPr bwMode="auto">
            <a:xfrm>
              <a:off x="915" y="3414"/>
              <a:ext cx="3590" cy="525"/>
              <a:chOff x="915" y="3414"/>
              <a:chExt cx="3590" cy="525"/>
            </a:xfrm>
          </p:grpSpPr>
          <p:sp>
            <p:nvSpPr>
              <p:cNvPr id="12321" name="AutoShape 19"/>
              <p:cNvSpPr>
                <a:spLocks noChangeArrowheads="1"/>
              </p:cNvSpPr>
              <p:nvPr/>
            </p:nvSpPr>
            <p:spPr bwMode="auto">
              <a:xfrm>
                <a:off x="939" y="3423"/>
                <a:ext cx="1157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2" name="Text Box 20"/>
              <p:cNvSpPr txBox="1">
                <a:spLocks noChangeArrowheads="1"/>
              </p:cNvSpPr>
              <p:nvPr/>
            </p:nvSpPr>
            <p:spPr bwMode="auto">
              <a:xfrm>
                <a:off x="1589" y="3634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23" name="Text Box 21"/>
              <p:cNvSpPr txBox="1">
                <a:spLocks noChangeArrowheads="1"/>
              </p:cNvSpPr>
              <p:nvPr/>
            </p:nvSpPr>
            <p:spPr bwMode="auto">
              <a:xfrm>
                <a:off x="1458" y="3414"/>
                <a:ext cx="68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2324" name="Text Box 22"/>
              <p:cNvSpPr txBox="1">
                <a:spLocks noChangeArrowheads="1"/>
              </p:cNvSpPr>
              <p:nvPr/>
            </p:nvSpPr>
            <p:spPr bwMode="auto">
              <a:xfrm>
                <a:off x="1010" y="3634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>
                    <a:latin typeface="Courier New" pitchFamily="49" charset="0"/>
                  </a:rPr>
                  <a:t>4</a:t>
                </a:r>
                <a:endParaRPr lang="th-TH" sz="1800" b="1">
                  <a:latin typeface="Courier New" pitchFamily="49" charset="0"/>
                </a:endParaRPr>
              </a:p>
            </p:txBody>
          </p:sp>
          <p:sp>
            <p:nvSpPr>
              <p:cNvPr id="12325" name="Text Box 23"/>
              <p:cNvSpPr txBox="1">
                <a:spLocks noChangeArrowheads="1"/>
              </p:cNvSpPr>
              <p:nvPr/>
            </p:nvSpPr>
            <p:spPr bwMode="auto">
              <a:xfrm>
                <a:off x="915" y="3414"/>
                <a:ext cx="582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12326" name="Text Box 24"/>
              <p:cNvSpPr txBox="1">
                <a:spLocks noChangeArrowheads="1"/>
              </p:cNvSpPr>
              <p:nvPr/>
            </p:nvSpPr>
            <p:spPr bwMode="auto">
              <a:xfrm>
                <a:off x="2984" y="361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8</a:t>
                </a:r>
              </a:p>
            </p:txBody>
          </p:sp>
          <p:sp>
            <p:nvSpPr>
              <p:cNvPr id="12327" name="Text Box 25"/>
              <p:cNvSpPr txBox="1">
                <a:spLocks noChangeArrowheads="1"/>
              </p:cNvSpPr>
              <p:nvPr/>
            </p:nvSpPr>
            <p:spPr bwMode="auto">
              <a:xfrm>
                <a:off x="3219" y="361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29" name="Text Box 27"/>
              <p:cNvSpPr txBox="1">
                <a:spLocks noChangeArrowheads="1"/>
              </p:cNvSpPr>
              <p:nvPr/>
            </p:nvSpPr>
            <p:spPr bwMode="auto">
              <a:xfrm>
                <a:off x="3760" y="36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4</a:t>
                </a:r>
              </a:p>
            </p:txBody>
          </p:sp>
          <p:sp>
            <p:nvSpPr>
              <p:cNvPr id="12330" name="Text Box 28"/>
              <p:cNvSpPr txBox="1">
                <a:spLocks noChangeArrowheads="1"/>
              </p:cNvSpPr>
              <p:nvPr/>
            </p:nvSpPr>
            <p:spPr bwMode="auto">
              <a:xfrm>
                <a:off x="3995" y="36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32" name="Text Box 30"/>
              <p:cNvSpPr txBox="1">
                <a:spLocks noChangeArrowheads="1"/>
              </p:cNvSpPr>
              <p:nvPr/>
            </p:nvSpPr>
            <p:spPr bwMode="auto">
              <a:xfrm>
                <a:off x="2224" y="3622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2333" name="Text Box 31"/>
              <p:cNvSpPr txBox="1">
                <a:spLocks noChangeArrowheads="1"/>
              </p:cNvSpPr>
              <p:nvPr/>
            </p:nvSpPr>
            <p:spPr bwMode="auto">
              <a:xfrm>
                <a:off x="2459" y="3622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2335" name="Line 33"/>
              <p:cNvSpPr>
                <a:spLocks noChangeShapeType="1"/>
              </p:cNvSpPr>
              <p:nvPr/>
            </p:nvSpPr>
            <p:spPr bwMode="auto">
              <a:xfrm>
                <a:off x="1720" y="3735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6" name="Line 34"/>
              <p:cNvSpPr>
                <a:spLocks noChangeShapeType="1"/>
              </p:cNvSpPr>
              <p:nvPr/>
            </p:nvSpPr>
            <p:spPr bwMode="auto">
              <a:xfrm>
                <a:off x="2571" y="3743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7" name="Line 35"/>
              <p:cNvSpPr>
                <a:spLocks noChangeShapeType="1"/>
              </p:cNvSpPr>
              <p:nvPr/>
            </p:nvSpPr>
            <p:spPr bwMode="auto">
              <a:xfrm>
                <a:off x="3327" y="3735"/>
                <a:ext cx="430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38" name="Line 36"/>
              <p:cNvSpPr>
                <a:spLocks noChangeShapeType="1"/>
              </p:cNvSpPr>
              <p:nvPr/>
            </p:nvSpPr>
            <p:spPr bwMode="auto">
              <a:xfrm>
                <a:off x="4110" y="3752"/>
                <a:ext cx="395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6" name="Group 37"/>
          <p:cNvGrpSpPr>
            <a:grpSpLocks/>
          </p:cNvGrpSpPr>
          <p:nvPr/>
        </p:nvGrpSpPr>
        <p:grpSpPr bwMode="auto">
          <a:xfrm>
            <a:off x="3997325" y="1566863"/>
            <a:ext cx="730250" cy="725487"/>
            <a:chOff x="2699" y="2732"/>
            <a:chExt cx="460" cy="457"/>
          </a:xfrm>
        </p:grpSpPr>
        <p:sp>
          <p:nvSpPr>
            <p:cNvPr id="12314" name="Text Box 38"/>
            <p:cNvSpPr txBox="1">
              <a:spLocks noChangeArrowheads="1"/>
            </p:cNvSpPr>
            <p:nvPr/>
          </p:nvSpPr>
          <p:spPr bwMode="auto">
            <a:xfrm>
              <a:off x="2818" y="2952"/>
              <a:ext cx="234" cy="237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  <p:sp>
          <p:nvSpPr>
            <p:cNvPr id="12315" name="Text Box 39"/>
            <p:cNvSpPr txBox="1">
              <a:spLocks noChangeArrowheads="1"/>
            </p:cNvSpPr>
            <p:nvPr/>
          </p:nvSpPr>
          <p:spPr bwMode="auto">
            <a:xfrm>
              <a:off x="2699" y="2732"/>
              <a:ext cx="4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p</a:t>
              </a:r>
              <a:endParaRPr lang="th-TH" sz="1800" b="1" dirty="0">
                <a:latin typeface="Courier New" pitchFamily="49" charset="0"/>
              </a:endParaRPr>
            </a:p>
          </p:txBody>
        </p:sp>
      </p:grpSp>
      <p:sp>
        <p:nvSpPr>
          <p:cNvPr id="785448" name="Line 40"/>
          <p:cNvSpPr>
            <a:spLocks noChangeShapeType="1"/>
          </p:cNvSpPr>
          <p:nvPr/>
        </p:nvSpPr>
        <p:spPr bwMode="auto">
          <a:xfrm flipH="1">
            <a:off x="3384550" y="2060575"/>
            <a:ext cx="982663" cy="91440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49" name="Line 41"/>
          <p:cNvSpPr>
            <a:spLocks noChangeShapeType="1"/>
          </p:cNvSpPr>
          <p:nvPr/>
        </p:nvSpPr>
        <p:spPr bwMode="auto">
          <a:xfrm>
            <a:off x="4367213" y="2074863"/>
            <a:ext cx="109537" cy="873125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59" name="Text Box 51"/>
          <p:cNvSpPr txBox="1">
            <a:spLocks noChangeArrowheads="1"/>
          </p:cNvSpPr>
          <p:nvPr/>
        </p:nvSpPr>
        <p:spPr bwMode="auto">
          <a:xfrm>
            <a:off x="1543792" y="4094163"/>
            <a:ext cx="6422283" cy="147478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node *p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p = p-&gt;next;</a:t>
            </a:r>
          </a:p>
        </p:txBody>
      </p:sp>
      <p:grpSp>
        <p:nvGrpSpPr>
          <p:cNvPr id="7" name="Group 55"/>
          <p:cNvGrpSpPr>
            <a:grpSpLocks/>
          </p:cNvGrpSpPr>
          <p:nvPr/>
        </p:nvGrpSpPr>
        <p:grpSpPr bwMode="auto">
          <a:xfrm>
            <a:off x="2128838" y="2989263"/>
            <a:ext cx="1855787" cy="1841500"/>
            <a:chOff x="1341" y="1883"/>
            <a:chExt cx="1169" cy="1160"/>
          </a:xfrm>
        </p:grpSpPr>
        <p:sp>
          <p:nvSpPr>
            <p:cNvPr id="12311" name="Rectangle 52"/>
            <p:cNvSpPr>
              <a:spLocks noChangeArrowheads="1"/>
            </p:cNvSpPr>
            <p:nvPr/>
          </p:nvSpPr>
          <p:spPr bwMode="auto">
            <a:xfrm>
              <a:off x="2279" y="1883"/>
              <a:ext cx="231" cy="2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Oval 53"/>
            <p:cNvSpPr>
              <a:spLocks noChangeArrowheads="1"/>
            </p:cNvSpPr>
            <p:nvPr/>
          </p:nvSpPr>
          <p:spPr bwMode="auto">
            <a:xfrm>
              <a:off x="1341" y="2725"/>
              <a:ext cx="1101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Freeform 54"/>
            <p:cNvSpPr>
              <a:spLocks/>
            </p:cNvSpPr>
            <p:nvPr/>
          </p:nvSpPr>
          <p:spPr bwMode="auto">
            <a:xfrm>
              <a:off x="2158" y="2132"/>
              <a:ext cx="260" cy="602"/>
            </a:xfrm>
            <a:custGeom>
              <a:avLst/>
              <a:gdLst>
                <a:gd name="T0" fmla="*/ 0 w 260"/>
                <a:gd name="T1" fmla="*/ 602 h 602"/>
                <a:gd name="T2" fmla="*/ 120 w 260"/>
                <a:gd name="T3" fmla="*/ 507 h 602"/>
                <a:gd name="T4" fmla="*/ 241 w 260"/>
                <a:gd name="T5" fmla="*/ 310 h 602"/>
                <a:gd name="T6" fmla="*/ 232 w 260"/>
                <a:gd name="T7" fmla="*/ 0 h 60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60"/>
                <a:gd name="T13" fmla="*/ 0 h 602"/>
                <a:gd name="T14" fmla="*/ 260 w 260"/>
                <a:gd name="T15" fmla="*/ 602 h 60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60" h="602">
                  <a:moveTo>
                    <a:pt x="0" y="602"/>
                  </a:moveTo>
                  <a:cubicBezTo>
                    <a:pt x="40" y="579"/>
                    <a:pt x="80" y="556"/>
                    <a:pt x="120" y="507"/>
                  </a:cubicBezTo>
                  <a:cubicBezTo>
                    <a:pt x="160" y="458"/>
                    <a:pt x="222" y="394"/>
                    <a:pt x="241" y="310"/>
                  </a:cubicBezTo>
                  <a:cubicBezTo>
                    <a:pt x="260" y="226"/>
                    <a:pt x="246" y="113"/>
                    <a:pt x="232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2019300" y="2974975"/>
            <a:ext cx="3248025" cy="2128838"/>
            <a:chOff x="1272" y="1874"/>
            <a:chExt cx="2046" cy="1341"/>
          </a:xfrm>
        </p:grpSpPr>
        <p:sp>
          <p:nvSpPr>
            <p:cNvPr id="12308" name="Rectangle 57"/>
            <p:cNvSpPr>
              <a:spLocks noChangeArrowheads="1"/>
            </p:cNvSpPr>
            <p:nvPr/>
          </p:nvSpPr>
          <p:spPr bwMode="auto">
            <a:xfrm>
              <a:off x="3044" y="1874"/>
              <a:ext cx="214" cy="23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Oval 58"/>
            <p:cNvSpPr>
              <a:spLocks noChangeArrowheads="1"/>
            </p:cNvSpPr>
            <p:nvPr/>
          </p:nvSpPr>
          <p:spPr bwMode="auto">
            <a:xfrm>
              <a:off x="1272" y="2897"/>
              <a:ext cx="1101" cy="318"/>
            </a:xfrm>
            <a:prstGeom prst="ellips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Freeform 60"/>
            <p:cNvSpPr>
              <a:spLocks/>
            </p:cNvSpPr>
            <p:nvPr/>
          </p:nvSpPr>
          <p:spPr bwMode="auto">
            <a:xfrm>
              <a:off x="2364" y="2132"/>
              <a:ext cx="954" cy="920"/>
            </a:xfrm>
            <a:custGeom>
              <a:avLst/>
              <a:gdLst>
                <a:gd name="T0" fmla="*/ 0 w 954"/>
                <a:gd name="T1" fmla="*/ 920 h 920"/>
                <a:gd name="T2" fmla="*/ 722 w 954"/>
                <a:gd name="T3" fmla="*/ 662 h 920"/>
                <a:gd name="T4" fmla="*/ 937 w 954"/>
                <a:gd name="T5" fmla="*/ 396 h 920"/>
                <a:gd name="T6" fmla="*/ 825 w 954"/>
                <a:gd name="T7" fmla="*/ 0 h 9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54"/>
                <a:gd name="T13" fmla="*/ 0 h 920"/>
                <a:gd name="T14" fmla="*/ 954 w 954"/>
                <a:gd name="T15" fmla="*/ 920 h 9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54" h="920">
                  <a:moveTo>
                    <a:pt x="0" y="920"/>
                  </a:moveTo>
                  <a:cubicBezTo>
                    <a:pt x="283" y="834"/>
                    <a:pt x="566" y="749"/>
                    <a:pt x="722" y="662"/>
                  </a:cubicBezTo>
                  <a:cubicBezTo>
                    <a:pt x="878" y="575"/>
                    <a:pt x="920" y="506"/>
                    <a:pt x="937" y="396"/>
                  </a:cubicBezTo>
                  <a:cubicBezTo>
                    <a:pt x="954" y="286"/>
                    <a:pt x="889" y="143"/>
                    <a:pt x="825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dash"/>
              <a:round/>
              <a:headEnd/>
              <a:tailEnd type="arrow" w="lg" len="lg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5470" name="Line 62"/>
          <p:cNvSpPr>
            <a:spLocks noChangeShapeType="1"/>
          </p:cNvSpPr>
          <p:nvPr/>
        </p:nvSpPr>
        <p:spPr bwMode="auto">
          <a:xfrm>
            <a:off x="4371975" y="2074863"/>
            <a:ext cx="1338263" cy="900112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785471" name="Line 63"/>
          <p:cNvSpPr>
            <a:spLocks noChangeShapeType="1"/>
          </p:cNvSpPr>
          <p:nvPr/>
        </p:nvSpPr>
        <p:spPr bwMode="auto">
          <a:xfrm>
            <a:off x="4348163" y="2060575"/>
            <a:ext cx="2716212" cy="941388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4422775" y="2055813"/>
            <a:ext cx="666750" cy="377825"/>
            <a:chOff x="5167" y="2610"/>
            <a:chExt cx="420" cy="238"/>
          </a:xfrm>
        </p:grpSpPr>
        <p:grpSp>
          <p:nvGrpSpPr>
            <p:cNvPr id="12302" name="Group 65"/>
            <p:cNvGrpSpPr>
              <a:grpSpLocks/>
            </p:cNvGrpSpPr>
            <p:nvPr/>
          </p:nvGrpSpPr>
          <p:grpSpPr bwMode="auto">
            <a:xfrm>
              <a:off x="5443" y="2610"/>
              <a:ext cx="144" cy="238"/>
              <a:chOff x="4332" y="2205"/>
              <a:chExt cx="226" cy="273"/>
            </a:xfrm>
          </p:grpSpPr>
          <p:sp>
            <p:nvSpPr>
              <p:cNvPr id="12304" name="Line 66"/>
              <p:cNvSpPr>
                <a:spLocks noChangeShapeType="1"/>
              </p:cNvSpPr>
              <p:nvPr/>
            </p:nvSpPr>
            <p:spPr bwMode="auto">
              <a:xfrm>
                <a:off x="4445" y="2205"/>
                <a:ext cx="0" cy="182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5" name="Line 67"/>
              <p:cNvSpPr>
                <a:spLocks noChangeShapeType="1"/>
              </p:cNvSpPr>
              <p:nvPr/>
            </p:nvSpPr>
            <p:spPr bwMode="auto">
              <a:xfrm>
                <a:off x="4332" y="2387"/>
                <a:ext cx="22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6" name="Line 68"/>
              <p:cNvSpPr>
                <a:spLocks noChangeShapeType="1"/>
              </p:cNvSpPr>
              <p:nvPr/>
            </p:nvSpPr>
            <p:spPr bwMode="auto">
              <a:xfrm>
                <a:off x="4377" y="2432"/>
                <a:ext cx="13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07" name="Line 69"/>
              <p:cNvSpPr>
                <a:spLocks noChangeShapeType="1"/>
              </p:cNvSpPr>
              <p:nvPr/>
            </p:nvSpPr>
            <p:spPr bwMode="auto">
              <a:xfrm>
                <a:off x="4422" y="2478"/>
                <a:ext cx="46" cy="0"/>
              </a:xfrm>
              <a:prstGeom prst="line">
                <a:avLst/>
              </a:prstGeom>
              <a:noFill/>
              <a:ln w="254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2303" name="Line 70"/>
            <p:cNvSpPr>
              <a:spLocks noChangeShapeType="1"/>
            </p:cNvSpPr>
            <p:nvPr/>
          </p:nvSpPr>
          <p:spPr bwMode="auto">
            <a:xfrm flipH="1">
              <a:off x="5167" y="2622"/>
              <a:ext cx="344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5479" name="AutoShape 71"/>
          <p:cNvSpPr>
            <a:spLocks noChangeArrowheads="1"/>
          </p:cNvSpPr>
          <p:nvPr/>
        </p:nvSpPr>
        <p:spPr bwMode="auto">
          <a:xfrm>
            <a:off x="4437063" y="4735513"/>
            <a:ext cx="3330575" cy="547687"/>
          </a:xfrm>
          <a:prstGeom prst="wedgeRoundRectCallout">
            <a:avLst>
              <a:gd name="adj1" fmla="val -62204"/>
              <a:gd name="adj2" fmla="val -3912"/>
              <a:gd name="adj3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th-TH" sz="2400"/>
              <a:t>การเลื่อนไปยังปมถัดไป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92051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854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5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85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85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5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7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5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78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48" grpId="0" uiExpand="1" animBg="1"/>
      <p:bldP spid="785448" grpId="1" uiExpand="1" animBg="1"/>
      <p:bldP spid="785449" grpId="0" uiExpand="1" animBg="1"/>
      <p:bldP spid="785449" grpId="1" uiExpand="1" animBg="1"/>
      <p:bldP spid="785459" grpId="0" uiExpand="1" build="p" animBg="1"/>
      <p:bldP spid="785470" grpId="0" uiExpand="1" animBg="1"/>
      <p:bldP spid="785470" grpId="1" uiExpand="1" animBg="1"/>
      <p:bldP spid="785471" grpId="0" uiExpand="1" animBg="1"/>
      <p:bldP spid="785471" grpId="1" animBg="1"/>
      <p:bldP spid="78547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แสดงข้อมูลในรายการทั้งหมด</a:t>
            </a:r>
          </a:p>
        </p:txBody>
      </p:sp>
      <p:sp>
        <p:nvSpPr>
          <p:cNvPr id="753668" name="Text Box 4"/>
          <p:cNvSpPr txBox="1">
            <a:spLocks noChangeArrowheads="1"/>
          </p:cNvSpPr>
          <p:nvPr/>
        </p:nvSpPr>
        <p:spPr bwMode="auto">
          <a:xfrm>
            <a:off x="1257073" y="1247425"/>
            <a:ext cx="6901275" cy="2862322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void print()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&lt;&lt; "[ ";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node *p =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mFirst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while( p != NULL ) {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&lt;&lt; p-&gt;data;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p = p-&gt;next;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  if (p != NULL)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&lt;&lt; ",";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}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 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cout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&lt;&lt; "]" &lt;&lt; </a:t>
            </a:r>
            <a:r>
              <a:rPr lang="en-US" sz="1800" b="1" dirty="0" err="1">
                <a:latin typeface="Courier New" pitchFamily="49" charset="0"/>
                <a:cs typeface="Angsana New" pitchFamily="18" charset="-34"/>
              </a:rPr>
              <a:t>endl</a:t>
            </a: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;</a:t>
            </a:r>
          </a:p>
          <a:p>
            <a:pPr>
              <a:spcBef>
                <a:spcPct val="0"/>
              </a:spcBef>
            </a:pPr>
            <a:r>
              <a:rPr lang="en-US" sz="1800" b="1" dirty="0">
                <a:latin typeface="Courier New" pitchFamily="49" charset="0"/>
                <a:cs typeface="Angsana New" pitchFamily="18" charset="-34"/>
              </a:rPr>
              <a:t> } </a:t>
            </a:r>
            <a:r>
              <a:rPr lang="th-TH" sz="1800" b="1" dirty="0">
                <a:latin typeface="Courier New" pitchFamily="49" charset="0"/>
                <a:cs typeface="Angsana New" pitchFamily="18" charset="-34"/>
              </a:rPr>
              <a:t> </a:t>
            </a:r>
            <a:endParaRPr lang="en-US" sz="1800" b="1" dirty="0">
              <a:latin typeface="Courier New" pitchFamily="49" charset="0"/>
              <a:cs typeface="Angsana New" pitchFamily="18" charset="-34"/>
            </a:endParaRPr>
          </a:p>
        </p:txBody>
      </p:sp>
      <p:grpSp>
        <p:nvGrpSpPr>
          <p:cNvPr id="55" name="Group 69"/>
          <p:cNvGrpSpPr>
            <a:grpSpLocks/>
          </p:cNvGrpSpPr>
          <p:nvPr/>
        </p:nvGrpSpPr>
        <p:grpSpPr bwMode="auto">
          <a:xfrm>
            <a:off x="6734259" y="5326930"/>
            <a:ext cx="746125" cy="377825"/>
            <a:chOff x="1281" y="3139"/>
            <a:chExt cx="539" cy="273"/>
          </a:xfrm>
        </p:grpSpPr>
        <p:sp>
          <p:nvSpPr>
            <p:cNvPr id="57" name="Text Box 70"/>
            <p:cNvSpPr txBox="1">
              <a:spLocks noChangeArrowheads="1"/>
            </p:cNvSpPr>
            <p:nvPr/>
          </p:nvSpPr>
          <p:spPr bwMode="auto">
            <a:xfrm>
              <a:off x="1281" y="3140"/>
              <a:ext cx="270" cy="27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800" b="1" dirty="0">
                  <a:latin typeface="Courier New" pitchFamily="49" charset="0"/>
                </a:rPr>
                <a:t>9</a:t>
              </a:r>
            </a:p>
          </p:txBody>
        </p:sp>
        <p:sp>
          <p:nvSpPr>
            <p:cNvPr id="58" name="Text Box 71"/>
            <p:cNvSpPr txBox="1">
              <a:spLocks noChangeArrowheads="1"/>
            </p:cNvSpPr>
            <p:nvPr/>
          </p:nvSpPr>
          <p:spPr bwMode="auto">
            <a:xfrm>
              <a:off x="1551" y="3139"/>
              <a:ext cx="269" cy="273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sz="1800" b="1">
                <a:latin typeface="Courier New" pitchFamily="49" charset="0"/>
              </a:endParaRPr>
            </a:p>
          </p:txBody>
        </p:sp>
      </p:grpSp>
      <p:sp>
        <p:nvSpPr>
          <p:cNvPr id="59" name="Text Box 71"/>
          <p:cNvSpPr txBox="1">
            <a:spLocks noChangeArrowheads="1"/>
          </p:cNvSpPr>
          <p:nvPr/>
        </p:nvSpPr>
        <p:spPr bwMode="auto">
          <a:xfrm>
            <a:off x="6322263" y="4481803"/>
            <a:ext cx="372370" cy="377825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1800" b="1">
              <a:latin typeface="Courier New" pitchFamily="49" charset="0"/>
            </a:endParaRPr>
          </a:p>
        </p:txBody>
      </p:sp>
      <p:sp>
        <p:nvSpPr>
          <p:cNvPr id="60" name="Text Box 39"/>
          <p:cNvSpPr txBox="1">
            <a:spLocks noChangeArrowheads="1"/>
          </p:cNvSpPr>
          <p:nvPr/>
        </p:nvSpPr>
        <p:spPr bwMode="auto">
          <a:xfrm>
            <a:off x="6008913" y="4476317"/>
            <a:ext cx="33370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ourier New" pitchFamily="49" charset="0"/>
              </a:rPr>
              <a:t>p</a:t>
            </a:r>
            <a:endParaRPr lang="th-TH" sz="1800" b="1" dirty="0">
              <a:latin typeface="Courier New" pitchFamily="49" charset="0"/>
            </a:endParaRPr>
          </a:p>
        </p:txBody>
      </p:sp>
      <p:sp>
        <p:nvSpPr>
          <p:cNvPr id="61" name="Line 41"/>
          <p:cNvSpPr>
            <a:spLocks noChangeShapeType="1"/>
          </p:cNvSpPr>
          <p:nvPr/>
        </p:nvSpPr>
        <p:spPr bwMode="auto">
          <a:xfrm>
            <a:off x="6516647" y="4687434"/>
            <a:ext cx="287914" cy="632711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2" name="Line 41"/>
          <p:cNvSpPr>
            <a:spLocks noChangeShapeType="1"/>
          </p:cNvSpPr>
          <p:nvPr/>
        </p:nvSpPr>
        <p:spPr bwMode="auto">
          <a:xfrm>
            <a:off x="6258296" y="5533901"/>
            <a:ext cx="4868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63" name="Line 41"/>
          <p:cNvSpPr>
            <a:spLocks noChangeShapeType="1"/>
          </p:cNvSpPr>
          <p:nvPr/>
        </p:nvSpPr>
        <p:spPr bwMode="auto">
          <a:xfrm>
            <a:off x="7327075" y="5533901"/>
            <a:ext cx="486887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216890" y="4938142"/>
            <a:ext cx="3970607" cy="985894"/>
            <a:chOff x="4090719" y="5425029"/>
            <a:chExt cx="3970607" cy="985894"/>
          </a:xfrm>
        </p:grpSpPr>
        <p:grpSp>
          <p:nvGrpSpPr>
            <p:cNvPr id="14" name="Group 4"/>
            <p:cNvGrpSpPr>
              <a:grpSpLocks/>
            </p:cNvGrpSpPr>
            <p:nvPr/>
          </p:nvGrpSpPr>
          <p:grpSpPr bwMode="auto">
            <a:xfrm>
              <a:off x="4090719" y="5425029"/>
              <a:ext cx="1887543" cy="833438"/>
              <a:chOff x="173" y="3071"/>
              <a:chExt cx="1189" cy="525"/>
            </a:xfrm>
          </p:grpSpPr>
          <p:sp>
            <p:nvSpPr>
              <p:cNvPr id="28" name="AutoShape 5"/>
              <p:cNvSpPr>
                <a:spLocks noChangeArrowheads="1"/>
              </p:cNvSpPr>
              <p:nvPr/>
            </p:nvSpPr>
            <p:spPr bwMode="auto">
              <a:xfrm>
                <a:off x="197" y="3080"/>
                <a:ext cx="1095" cy="516"/>
              </a:xfrm>
              <a:prstGeom prst="roundRect">
                <a:avLst>
                  <a:gd name="adj" fmla="val 16667"/>
                </a:avLst>
              </a:prstGeom>
              <a:gradFill rotWithShape="1">
                <a:gsLst>
                  <a:gs pos="0">
                    <a:srgbClr val="FFFFCC"/>
                  </a:gs>
                  <a:gs pos="100000">
                    <a:srgbClr val="C2C29B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847" y="3291"/>
                <a:ext cx="234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30" name="Text Box 7"/>
              <p:cNvSpPr txBox="1">
                <a:spLocks noChangeArrowheads="1"/>
              </p:cNvSpPr>
              <p:nvPr/>
            </p:nvSpPr>
            <p:spPr bwMode="auto">
              <a:xfrm>
                <a:off x="696" y="3071"/>
                <a:ext cx="66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mFirst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31" name="Text Box 13"/>
              <p:cNvSpPr txBox="1">
                <a:spLocks noChangeArrowheads="1"/>
              </p:cNvSpPr>
              <p:nvPr/>
            </p:nvSpPr>
            <p:spPr bwMode="auto">
              <a:xfrm>
                <a:off x="268" y="3291"/>
                <a:ext cx="380" cy="237"/>
              </a:xfrm>
              <a:prstGeom prst="rect">
                <a:avLst/>
              </a:prstGeom>
              <a:gradFill rotWithShape="1">
                <a:gsLst>
                  <a:gs pos="0">
                    <a:srgbClr val="CACACA"/>
                  </a:gs>
                  <a:gs pos="100000">
                    <a:srgbClr val="EAEAEA"/>
                  </a:gs>
                </a:gsLst>
                <a:lin ang="540000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2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  <p:sp>
            <p:nvSpPr>
              <p:cNvPr id="32" name="Text Box 14"/>
              <p:cNvSpPr txBox="1">
                <a:spLocks noChangeArrowheads="1"/>
              </p:cNvSpPr>
              <p:nvPr/>
            </p:nvSpPr>
            <p:spPr bwMode="auto">
              <a:xfrm>
                <a:off x="173" y="3071"/>
                <a:ext cx="58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 err="1">
                    <a:latin typeface="Courier New" pitchFamily="49" charset="0"/>
                  </a:rPr>
                  <a:t>mSize</a:t>
                </a:r>
                <a:endParaRPr lang="th-TH" sz="1800" b="1" dirty="0">
                  <a:latin typeface="Courier New" pitchFamily="49" charset="0"/>
                </a:endParaRPr>
              </a:p>
            </p:txBody>
          </p:sp>
        </p:grpSp>
        <p:grpSp>
          <p:nvGrpSpPr>
            <p:cNvPr id="15" name="Group 49"/>
            <p:cNvGrpSpPr>
              <a:grpSpLocks/>
            </p:cNvGrpSpPr>
            <p:nvPr/>
          </p:nvGrpSpPr>
          <p:grpSpPr bwMode="auto">
            <a:xfrm>
              <a:off x="5311776" y="5756873"/>
              <a:ext cx="2749550" cy="654050"/>
              <a:chOff x="1506" y="3398"/>
              <a:chExt cx="1732" cy="412"/>
            </a:xfrm>
          </p:grpSpPr>
          <p:grpSp>
            <p:nvGrpSpPr>
              <p:cNvPr id="16" name="Group 30"/>
              <p:cNvGrpSpPr>
                <a:grpSpLocks/>
              </p:cNvGrpSpPr>
              <p:nvPr/>
            </p:nvGrpSpPr>
            <p:grpSpPr bwMode="auto">
              <a:xfrm>
                <a:off x="2768" y="3406"/>
                <a:ext cx="470" cy="404"/>
                <a:chOff x="3018" y="3322"/>
                <a:chExt cx="470" cy="404"/>
              </a:xfrm>
            </p:grpSpPr>
            <p:sp>
              <p:nvSpPr>
                <p:cNvPr id="2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3018" y="3322"/>
                  <a:ext cx="235" cy="237"/>
                </a:xfrm>
                <a:prstGeom prst="rect">
                  <a:avLst/>
                </a:prstGeom>
                <a:solidFill>
                  <a:srgbClr val="FFFFCC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800" b="1" dirty="0">
                      <a:latin typeface="Courier New" pitchFamily="49" charset="0"/>
                    </a:rPr>
                    <a:t>5</a:t>
                  </a:r>
                </a:p>
              </p:txBody>
            </p:sp>
            <p:sp>
              <p:nvSpPr>
                <p:cNvPr id="22" name="Text Box 33"/>
                <p:cNvSpPr txBox="1">
                  <a:spLocks noChangeArrowheads="1"/>
                </p:cNvSpPr>
                <p:nvPr/>
              </p:nvSpPr>
              <p:spPr bwMode="auto">
                <a:xfrm>
                  <a:off x="3253" y="3322"/>
                  <a:ext cx="235" cy="237"/>
                </a:xfrm>
                <a:prstGeom prst="rect">
                  <a:avLst/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endParaRPr lang="en-US" sz="1800" b="1">
                    <a:latin typeface="Courier New" pitchFamily="49" charset="0"/>
                  </a:endParaRPr>
                </a:p>
              </p:txBody>
            </p:sp>
            <p:grpSp>
              <p:nvGrpSpPr>
                <p:cNvPr id="23" name="Group 35"/>
                <p:cNvGrpSpPr>
                  <a:grpSpLocks/>
                </p:cNvGrpSpPr>
                <p:nvPr/>
              </p:nvGrpSpPr>
              <p:grpSpPr bwMode="auto">
                <a:xfrm>
                  <a:off x="3305" y="3488"/>
                  <a:ext cx="144" cy="238"/>
                  <a:chOff x="4332" y="2205"/>
                  <a:chExt cx="226" cy="273"/>
                </a:xfrm>
              </p:grpSpPr>
              <p:sp>
                <p:nvSpPr>
                  <p:cNvPr id="24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4445" y="2205"/>
                    <a:ext cx="0" cy="182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5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4332" y="2387"/>
                    <a:ext cx="22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6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4377" y="2432"/>
                    <a:ext cx="13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4422" y="2478"/>
                    <a:ext cx="46" cy="0"/>
                  </a:xfrm>
                  <a:prstGeom prst="line">
                    <a:avLst/>
                  </a:prstGeom>
                  <a:noFill/>
                  <a:ln w="254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" name="Text Box 41"/>
              <p:cNvSpPr txBox="1">
                <a:spLocks noChangeArrowheads="1"/>
              </p:cNvSpPr>
              <p:nvPr/>
            </p:nvSpPr>
            <p:spPr bwMode="auto">
              <a:xfrm>
                <a:off x="2010" y="3398"/>
                <a:ext cx="235" cy="237"/>
              </a:xfrm>
              <a:prstGeom prst="rect">
                <a:avLst/>
              </a:prstGeom>
              <a:solidFill>
                <a:srgbClr val="FF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800" b="1" dirty="0">
                    <a:latin typeface="Courier New" pitchFamily="49" charset="0"/>
                  </a:rPr>
                  <a:t>9</a:t>
                </a:r>
              </a:p>
            </p:txBody>
          </p:sp>
          <p:sp>
            <p:nvSpPr>
              <p:cNvPr id="18" name="Text Box 42"/>
              <p:cNvSpPr txBox="1">
                <a:spLocks noChangeArrowheads="1"/>
              </p:cNvSpPr>
              <p:nvPr/>
            </p:nvSpPr>
            <p:spPr bwMode="auto">
              <a:xfrm>
                <a:off x="2245" y="3398"/>
                <a:ext cx="235" cy="237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1800" b="1">
                  <a:latin typeface="Courier New" pitchFamily="49" charset="0"/>
                </a:endParaRPr>
              </a:p>
            </p:txBody>
          </p:sp>
          <p:sp>
            <p:nvSpPr>
              <p:cNvPr id="19" name="Line 44"/>
              <p:cNvSpPr>
                <a:spLocks noChangeShapeType="1"/>
              </p:cNvSpPr>
              <p:nvPr/>
            </p:nvSpPr>
            <p:spPr bwMode="auto">
              <a:xfrm>
                <a:off x="1506" y="3511"/>
                <a:ext cx="498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" name="Line 45"/>
              <p:cNvSpPr>
                <a:spLocks noChangeShapeType="1"/>
              </p:cNvSpPr>
              <p:nvPr/>
            </p:nvSpPr>
            <p:spPr bwMode="auto">
              <a:xfrm>
                <a:off x="2357" y="3519"/>
                <a:ext cx="413" cy="0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72597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THEME_BG_IMAGE" val=""/>
  <p:tag name="MMPROD_1006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5XRrm52+X5nlwbvL35/5a9ccfTHfdRQB0N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wDZPc7txwsQ3C3yp5k6Sfxf7v8AD/wKiovlWa6wyE4hz5yy7usvXbx+Xfd220UAdFefeT5v4ah/jTctWLn7yf7lV/46AH7Pk/v0zZ/eZqE/jp+z/vigBnzP/DR8u6jf/D9+j5U+9QAf7e2m/wAe75t9O2M7f3/9+j+HdQA19z/M1Qu/93/x+pptv8K/99tTH+f5V+7/ALFADHf5drN89N+4mxdtO+VE+Vf+Affprurv95d9AB8qfdbe9M/gf5vnod/n2t/3xRN/s7UoAid/k3NtRP4t9MT5Jdy7U2U/5fusvyf7dCO3/LX/AI9/v/J9xaAPi/8Aac8NwaP8WvlljT+1IluGR2+43+3Xj80zJO6xMybPk81K9A/aZ15tb8fXGqxfPaQN9lV/4K80SZbn5t3z0AdNpviHZ5Ss3/fddLYarE/msu35v/Ha8ym83zXaDd8n9yrWm+KorZtsi7KAPZdN1VrZIvNbfcfw7K66w1hUi27v96vD08ZwWc+5p9m/+B629H+IsSPuiZdj/e30AfQWiaqqW/8AC+7/AGt9bsMy7H2/J/e2V4PpvxRis9nmt/o7fwV2em/EixmdGtpf4fm+b56APQHmW23qrNvf+PdVT7fF8/zf7yVyX9vXOqyusUUqI38cq7Ku2cMqO6s3yfx/7dAGs959sd9q7EX/AGq0PCth9s1y3ZlbZF8/z1nwwr9+L5ET+/XW+AId73c+7f8Awb6AOt2fL/6DS/K/8VCJsfa2756TYu/5tz/7FABs/wCB0fNs/uf79P2L935v9+h/vfvW/wB1KAItjfIrfI9Mfb93dvT+/Uv9/cu9KP8AaX5NlAEWz+JV3/7lRfK7fLuR6sb9/wC9bc70zY21Pl+egBmxkXbt/wCB1FsaHeyt8lSunkv92m/Mn3pPn/2KAIX+dNqr89Nf522squn99KldF/u0x0+T72z/AH6AK77X+79z+49Nf7n9+pXT5921f+B/x0x0/u/I9ADdjbPk27P4q62zT/Q4mXc6fxb/AJa5RPu/e/eo3yv/AAV1dmnnQJ/B8vz7/wCOgBYnHnXG3O3bFj99hesnSP8Ah/3v4v8AgNFEKlri5+VlG2LGINy9ZOjf+yfw/wDAqKANy5Rtybf7tV3/AOA1Le/fT/cqI7d3/wAXQA/+H7vyUzZv2Kzb6N+z+7Td67PvUAO/3Kbv+emPMv8AEy/8Dqlea3bWau088Sbf77UAaD/O/wAv/fFM85d9cJrHxa0PTfu3P2mVf+eNeb+Lf2n7PRIt0slpYRff827n2PQB788yon9yszUvEljpsW65voIU/wB6vjzxh+1Lcvon9tLPqF5pTf8ALxp8H7r/AL7+SvBfEP7XU80rtY6Q3mv/AMtb6f8A9kX/AOLoA/RLUvjHotgz+RLLcv8A9MV/9nrn9K+Nja3e7Vs4Eidv3SPLvd6/O3wN8QvHXxa8W/2ZBrUmmxKvmzppy+VtT/0Kuz0rwfqGleJZZfPvku7edJYLuHzXfd/tvvoA/SLRPEkWpP5TxbJdv3HrVf5P7teL2HieWzg0+5vJ13pEj3Ur/IldNc/G/wAOQo7QNPc/L/yxioA9CeZv7/yV5/8AF3x/Z+BvCku6X/iZ36vFaxJ9/f8A364Lxb8adevItukWP2BP4bi4+eX/AL4+7Xi+vXmp+JGtNV1O+nv71W2NNN/CtAD38MRaxo0tteR/aYp/vf368P8AE+j6h8NNZisb7dNZSt/ot8n8Sf3H/wBqvqLw9pX9qy/8B37Ksar4M0rxhp1xpWq2Mdzaf3HX/wAfoA+XbPVYrmL+H/4utD7HBc/e27P79dB4z/Zs8Q+D4pb7w0za3pifP9k/5eF/+Krz+w1X968EqtDcRfeiuPldXoA6KHwrYzfKsuxPuferQ0rwTBDL8yr8v3ndqoWF+rsi+avm/wAPzV09hu2ptl/77oAt2Hga0+9LFvT+5ur0Dw3o+n6aieVB/D9/79c1YOryxSqyv/z1TdsrpdNud/7pf9GT/prQB2dhNvV1+bZ/t/frStvkiSL7j/xVzulXLTfeZd/8SP8AJWwl59gi3eV93+NKAN2a5gtrfc235F/jrtfBOmy2egxSy/JLO3m1yvgzwleeJLyLUNVXydPiffFbv8jz/wD2NepOium1V2L/ALv3aAIvlR9q/O9Dv/s/P/cqX5oYki37Iv8A0KhPvfd3pQA37ibtvyN/Gi0x/kX7qu9Duv3d3/fdMhhWzVPKZtqL/wAtW3u1AD9i7N9M2LsfbVK51i2tvmZvk/3fuU+2v4rxd0Uqv/d2UAWt+/5t9RbPuf8AoFP3/wAVM3r/AN9UAH3PmX7lM/4H/wAA20fN/Fuf+9so+/8Axf8AAKAItn39u6mOnz7dux6e+7du3fe/74odFT5WVdn9+gCvs/3f9x6HRU+Zfuf3Kc/3E3N8lLvZE3f3v4KAGJ5UOxty7/8AY/hrq7bd9lXd86bf7tcum5GRl2o/9xK6i23bE3NsTb83+1QBAAourny1P3Ys7d+esnXHH5UUyQkG4ycj91gO+4DmXon8P179P4aKAOiu+if7tYOq+J9M0dnW8voLZ9u/ZLL89dBM+yWL+5tr4B/au8feI/Cfx/l8P6asVtFf2qXS3bWr3UrL/sIv+5QB9Xal8b/Dmms6rcyXP+xEv3q8/wDE/wC1LY6bv/dWlgn9/UZ9v/jlfNV/eN4wsLS+s7PVE+yr5U8OoXTWv2qf/rkv3f8AgdYXiH4V6VZwXfiPWpbbw3qduu/fbsssX3P4EZ3+agD3jXvj94h1XZ9hiu5opVd1mSL7Lb7F+++9vm2/7fzV4J4q+PHjGHxMkE9tbJpqNvn1CKVr2Lb/ALDrVjw9fy6x4Gu59V0+7uZX2uuo3EsSP5H/AKCv+4lcV8QvjNBeaD/wjnhXT4/tDfumeFXdNn+xQB6Bo/i3UPHlvqGq2LT6l4atWRPtDy/Z7hpf7myLZ8v+/WD4q+HXhq50PU9e8SzwaVqES7Fl0+VPK3f7a/P81aPgDw34jm+HyQeGvCF3omq3S7J/Nb7LaN/t/M+5v++a2rb9kvU/E9rD/wAJj4oV4kbf9h0yLYn/AH3/ABUAeZfDpPEtn4Xl1PUL7S7/AExfmisdQulR4l/v72Tav/oVeX+MLy+8f+IHl0/T1uXf5GTTLN//AEP7zf79faum/Bz4afDrS92oQQXMUXz79Wut+3/gD/LWFqv7QngDw232PQYG1WX7qxaTa/J/3392gDwT4UfBD4kWGvW+r6fAvh5l+T7RfN99f9tK+y9B0e+s7BJ9a1OC5u/4nhgS3i2/+zV5JZ+JPi78S/3Xhrw1B4bsnb5bvU/nf/x7/wCIruNB/Zgl1VbS+8e+I9Q8Q3cTb2t3nf7Ov/AFoAtw3k/xC8US2OlMyeGrBv8ASr5PuXEv9xH/AIlr0Kw0e0s181ol2JVv7HFptvFZ2MUFtbxLsVIV2IiU97b+Fv8AvtKAMm20SLXrq4laL5EXYtef22jyut7Zt/x8RNs317t4bsFhiRv/AGWuU8Z6C2m699uVNlvP97/eoAx/BMP2OBFlRd//AD1rY1vSpbCVL6D/AIE6fxUaPbLv2suzd8/yfw11H2bfavbS/cZfv0AZWlPBf2u7+P8A3q8v+KPhXwL4qZ/7Z8qz1D7q6jaPslWrHi3WLzRLx9KiZkt3b97Mny/8ArnNNhbXtJ1OxvrGPVfst4nyQqqSxRMn399AHnXiH4OeI9BWKWzgj8SaVL/qLu3+SX/gaVy+g6k0Osy6RP59heo3+qu4GR6+0PBPgC20Hw4lzZ3zTafKu9Ulbe6VPqttpjo/2yxtrlNu/fLF86rQB826D4eubxtzT70/2Fr0DR/Cs6RI22V0X7u+ur+G6aH42S9vtFsfs2n28rW/2j+838exK9ItvD2nwxeUy+dF/Ej/AMVAHnOg+DLnW2/dLvT/AJ6/cSvUPD3gOz0p1lZVubj+/wDwVpzP/ZWnJ9jgX/pkkPyIlYiePN+nS3KxfZpbeXY0Nx/y1/3KAOz+b7yr8n9ypkRv4aqaVfxaxYRXltudJVq1sZH+98/+3QBXmT5Uli2u1VZrlYfmniZE/wBhq0vv/wAK7/8AvjdWLrcLeb87b9y/c2UASpqVt91Z4/8AgbVXvLyO5i8qJfO/vVxXifww1/ZusW6F0+7srwn4FeP9Q8GfHDU/CviPU/8ARL9f9Dmu2Z33/wACJQB7d8UfFv8Awh+gyy2e171l/dRbd+3/AIB/FXz/AGf7TniD4bxRXniXSF1XQr1v3WoWKvby2/8AsPE3/wAXX0h428N2eq39vqd9Y/2rZWG6X7Oi75fl/jRP4q+XP2rv2h/BPjb4W3vhXQ7O5/th7pNyXdq0Xkbf97+KgD6A+Hv7RXgn4hGL+ytegS72/wDHpdt9nl/74avTYdS86JGi+dH/AI91fjLDM1ts3NsdPuv/ALdfTHwf8W/Evw9pz30viWSw0eJflm1OL7Raf7m/fuWgD9CnmV/vffpv+ztV6+WdH/bPsdB1SLSPGNmtncMu+LU9Jl+1Wk6/3/7y17n4P+KnhzxzB9p0XWrS/V/vJFLvdf8Af/ioA7X+B1Vd7/7dN++nzL/3xVb7ZFu27tn/AAKpt/3Puv8A7dADPmf5typ/v/fpvyp8zNs/u76c/wAnzbv++Kbvb73lb6AH7Fdv4X+b+7XRW3+qRdv7rb/BXOIn71PvfM38ddTDu2ou3f8A7lAFaRHSe6LB5ciLnyVPeX/lp/F/u/w/8CopECpeXQVIxJ5cG7y92f8Alp1xx9Md91FAG/eP9z/dr4w/4KL+G7+DRvCvjfRGkhvrS4+xXP2T/WyxP/DuX/PzV9TeJHuYZLRop2Rvsy7q+ffivo+p6D4ot/FE893qWlW675bebfKkX+4lAHzF4b8N+ONYa3vPDnhW703zdjNLqc7RI7f33T7zV0F/+y14s8Z7P+En8S20Nu7b2t7GLen/ALJWlrH7Wl3rd01t4M8J3upO/wAm+Xcnzf7i76vWGj/HLx/apLeahaeErd/uwwwb5f8A2egC7pv7N/g7QdOS21XU9Q1Wyi+fyr6822//AHx92pbn4l/Cb4dL9m09rJJYv+XfRrXzX3f8B/8Ai629B/Y8tdSnS88Y61qXiSX+L7RO+z/vivWPCvwN8K+FYk/s/Q7S22/3IkoA+fX+OvjHxJL/AMUn4F1CaL7izah+6i/3/wDLUx/Bnxp8Zp5l9r1t4et2/wCXfTF+fZ/v19cQ+G7bZuWBf+AVof2JFbRbWVf9mgD5Es/2RdKuUSfWrzVPEN6/ztLdz769V+HXwE0Pwfslg0+2hlT+Pbur2iHTV/u7/wDcrTh0pd/zLQBiWyNbRJtg2bazdYtp7l/lZU3f3K7Ka2XZt27P71ZtzbfPuVfu0AcommxWzbV+/T0sPOl/9nrVvLbY25alSFfkZW/4BQBNpsP2ZfmX/viq+t6VFf2EsTbnR1rSh3Qp93/vinpuT+L53/gdaAPL7Owltrjav75E/wCBypXUWc3nRJtZXRf4/wCOqmsWDaVrPmruSKX+/W3DYQXkSSxL+9/vpQB418VLC8s5b2KLb/Z978/zr92VfufPXj9trGueGNJvba7WS2u5dssVxbtvRX/jR/79fWeq+HluYJYLyJbmJ1+ZK4Sb4V6HNvb9/N/0xll+RaAOJ+CF54j8W6vLqssTW2hWsXlNEjf6+X+N69I8Q/8AHhetLJs/cNt31b0Hy/D0SWdsv+j/APPJPuVY8YTRJ4X1i5Xam21fdv8AmoA4r9kjTZYfhLcSsv8ArdRndd/++9ewJDLD838H+21edfseXkV/8CtKnVfuSy7tn++9ey+T5y/Lt/3HoA8nh+My+GPHl74c1PbD5q74JX/irkdV8c6VpS3ulea03nt5sUUrb/4/uJWn8afgtfeJNet/EOkfPqES7JYf+ev/AAOqngD4Dy38SanrjTw3qy/NYyquygD2jwBbT23he3a83JLcNvRE+fYtdB/urvptnCsMEUUfybV2Jvqf5tvzKzpQA3Zs/wBt/wC4/wDDVd4fOT5lX/gdSzfPs2r8n8VGzf8A8stn/AqAMK80dnT5W3pXh/xj+BVn4/f7ZEzabrdv88FwnyV9Fv8Ad+9s/wBuqlzZwTLsZd//ALPQB8L+DP2gfHXwE159D8dWdzrGif6qK7Rf3sSL/wChV6xqWm/CT9p+w3LLZXl7t/11u3lX0X/APvf9917R4k8B2esRSrPbQXlvL96GWLfXzf8AEX9jbTL+4fU/CF9LoOqr8yojNs3f7D/eWgDyL4i/sPeIdHaW58J3kWvWn31tLj91cIv/AKC1c54D0qXQfC+t+E/Eetal8Pb2WJ3+yXa/6Pdf99f+yNXqFh48+NfwTlSLxLpTeLdCi/5ePvyov/XVf/Z69b8K/Gn4ZfG+w/sy+WB72X5G0nWYkR/+Abvlb/gFAHy18Dbbwm/hx7afT7a/8RwXX7qZ3+T7/wAj7/7teseM/hjp95KmrtAulaxZ7nnfRmaKWVfvfJ/tV0Xif9jDSEv/AO2vAusN4b1BPnW0m/0i3f8A4BWF4w8PeIf7Ou1+I2mahpqRQbINb8PTu9vvX7m9FT/0OgDh7P8AaH8Z+BvEdvZ6VqEnj/R3+RYr61eK7ib/AJ5O/wB7dXtvhX9rrQ/tEVn4s0+98JXr/d+3QM9v/wB9rXz/APCX4hS+J7W48L31ys0sU/zah5TvLLF/A+z+99yvWPFtha6V4S/4n19bXNxZNstZtT/4950b7iPQB9IeG/G2leJLdJdM1O0v7d/44pVdK3UufubW+Svzqm8B64niCLxH4alXwZZSyqjJp941xs/202/eWva9H+J3xN+Ht1aW18un+OdPuot8E1pP5V2/9/8A3moA+sIfn+b7n+//AB10qP8Auk+bY6fwPXg/w6+PHhr4i6z/AGLY3Mum+IE/1uk6nF5Vwv8A8VXvCJLDEm6gBIHcXV1udidsXHnYxzJ/yz/h/wB7+L/gNFJEC11dMFbBWL5vIznmT/lp/F/u/wAP/AqKAF120W5kt1/6YLWLNo6PF5Uq70b73+1XS6on7y3/AOua1mzfI23dsegDkrbwZpmm/NbWcUL/AOwqJWlbeHrX/lrBE/8AGu9a20hX/aR6fvV/7r0AUUs9ibdrP/vtT/JXe+7a7pV1E3t96hId7Iv/ALLQBVRFT5aPse9/4dm77+6tL7Mu/btqaG2+b+GgCikOz7v3Km2Lt+apZodj7VqV02J9376/coAzLn7v9/8A36oO7XMu1W/4HV28eJPmb+Ntv3altrZd+5t1AGFeW2xPlbfVizsNifd/77rQeH7TdfdX5a0IYV+6rfP/ALa0AZSW3yfL8/8AsP8AwUJCvz7fnrVuU2J8qrvrPtn3y7WVf9+gDC8VWDTWe75d6f3/AL9Z/ht967VVk2/erotb2/Y3rndB/wCPj5fuf7tAHQTWzbfm/wCAvWZ9gim82C6Vfm+6/wD9nXSoivF83z1mzQqn3W/4A60AcfeeGIIZX2z/AGaX/vvdWTr2g3j+FNYs1Xzpbi1ZYtn3HbZTfHOpXk3j7w1pFtL5KSszzxf31VK1dY8YS3N/KtntttEtZfs8t2673Z/9j/Z/26AOP/ZI8Jar4A+D1ppGtWLW2oLPL5tvu+T79e0eTLt+baifwp9/bXOaV4h2XUsEUEnlL915v4v9yt6G/gmfb8r0AXYUZ2+4qf7aVMiN95m+7/s0yH59krf98I2yrGz5tv8A3zsoANnnN5u5t/8AvU53/us1Hzbv4arzP83y/c/i30ANd2d9ybql/hT5qE3b13fPsp6bX+Zfv/7FADPmRtvzfNRsbbtVvno/h/vv/t/coT5/mVv/ALCgCJE+d/79Q3Nssy/NFF/v1b+Xf/7PQ/yLuZl/4HQBhXmgxTK67l2fc2JXj/xF/ZX8HeP98k+mR213/wA/1p+6l/8Asq96eFvu7fk/9Bqu6baAPkBPhX8YPhRE6+EPFS+IdMT7uma2vz/8Aep9B/a0/sG6/sr4keFb3wxcfd+0bfNt3r64mtlf/Wrvf/bWud8Q+A9K8SWrwahY21/bv/BcRb0oA8Xufhv8K/jGqa5pH2F7v+HU9Dn8qVG/4D/7PWZ4k+Cer23h69giXT/G0W3YqanEsVwqf7+za3/jtP8AFX7GekJeS6h4R1C98H6n/DLpk7eU3+8lc/8A8Jh8Z/gzL5XiPSF8c6JF97UdM+S4Vf8AbT+KgDwrwfreq/CudPDnjjTZ9Hsopf8AQ3u4ndE/4HXqvxC1K2tvAdpqelafc3+j2squt3pkqxPAv/PVK9N8K/Hj4b/GC1/sq8a2hu5fkbTNZi2P/wCPVhfEX9mCC/8ADl7beAtaufDyXW9/7OSXzbSX/gH8NAHE/so+G7bx58XNV8f/ANoS63b6dEsVrcXdr5Vxvb+//Dur7rSZ3+bd87L/AB14v+zZ8JV+EXwvstDlVYdVlbzbzZ9xpa9oT5ItrKqf3qAKkm37VdbNufLgz5e7P/LXrjj8qKldmD3CuG2ARbV8/fjmX+D+H/e/i/4DRQBrak/zxf8AXL7lZV/88sTf3q17+FZmi3N/yyqJ7b/R/u/coAz9j/3afDbfJ81W/J37Nq053VF+b79AFJ9qfLVi2T+41UkdZrr7vyf7FaqI3yL/AOgUAGzZ/D8tWPuf3f8AgdEKfNupk0ywsm35N7bF+WgCKZGf+H/vinumz7y/JTk+9v3bKimTY77V3/7dAGVeTLNLt+V6tQp+63LVX78u5m+RXrQRPl+Zf+B0AMRPufdqwiNt27vk/wB2mJ8j7fv1YT599AFe82/Z/u76wt/k3vzf99vXRzI2ysm5tvOi+826gDN1JPOfcrfe/uNVe2s/s2z5fk/2KsOjQ/equ7/wqzf98/JQBqw7XXb/AH6qXMOxn3M2/wD2Kms3VF/iRKdcor/dZdlAHk/iSzlufjToSpuf/Q5dmz/gFcLqWvXngnWfti7bnT4rr7PrVvMu/YjP8j16rrCbPi/4fnb53a1lTen/AACtbxt8MdI8W3n2ydZYbvbs+1wtsfb/AHH/ALy0AQ6b4z0GaC1bTGa50xovN81F+RKt6Do7fZ3lZm3z/vfn/hrJ0H4b22jtbxNcy3lvB/qoX2JEn/AFru4bNURPlV0/2P4aACz+Rf8AVb3/ANurqfc+7/vVEn30Xd5zN91P46lRNj/MtAB8u390q1XfbN8/zf771bd91Z77fN+98/8Au0AW4Xb+/wDJ/fpz7d39/d916IX3un/PWnvt20AM2bPl+V9/+1Rs+b+J9n/AKNjbP4aPlf5F+/8AxUAGxt/yr/vU3/gX/j1O+b+H71GxvvbVSgCL5fvLKzo39+mbE2fe2VY3v93c2z+49RIi7t26gBif7S7/APcps0P+0uxqsfcbcjN/wOof4tv8f996AGvCv3dm/wD4FVS501ZvllX5/wDdq6+751/uf7VNdFT+Jtj0AeKfFf8AZj8HfFG1f7Zp62epr/qtQtE8qVP/AIquX+CHwZ+Inwu8ZJbX3iqLW/A6q223u1Z7hf8Acr6Q2f8ATX5P7iUJCv8Atb/7lAFe8SJN7Lu2VoJuSJdzN9379ZmpP+9t4N3+tf5tlbP+pXav36AKEnyPcGJWdSIufIVO8v8AH/F/u/w/8Cop27dLdeXs34i3ZWXPWXrt4/Lvu7baKANm6/1kX/XNam2b4v8A4ikuNuIt3/PNaVE/vLQBX+58y7kes+/ufkfduq7N/d/g/wC+6x7n55f76UAPsE3sjVsQ/O33qpWafL/sVahdd/8AcoAt/M7f/EVFv3/7lO3799NTbuoAd/B/t1Fc/wC0vyVY371+9UT7n30AZ6Q1dRGeL7rVF5P91qsbF+Tdu30AMT738Oypf9779ROnz/3P9upU+Rvm+5/FQAqfd+X5E/uPVGaH+Nf/ABxqt7F/vNs/hodN/wArfxUAYl5C2zcv/fFY8yb/APvr+OujuYfvqrKjfxf7Vc5eI+75t1AEsKb3+Vpflbf8laDu32dF+byv4qpQp9zykb/gFW98u3cy/wDA91AHI69CqfEHw5KrfJ8ybK76b5K8/wBbdX8eeGlZv3qK+7Z9yvQn3bvl2pQBX8n5PmX5FqZIV/i+5T0T/a2P/wChU6Hai/KrUAGzZsZf++/79Gxdu5fuU9E//YoRN77vlR/9j79AA/zq+75/9usmb522tt/2f9mtOZ/+BvWYj77ja38dAGhC/wAn3fn/AL9PdF+8rL/31Qn8CxKz0ff2blVH/wBv5KAGfLsf+P8AvUfN/D/8RQ+/d83/ANhTd6/eX59n8GygCVNr/wCxvodG2J/c/v0xPk/u73/jp7/7y/7/APBQAz5t/wAqs9Gxt/71l+f+589EyN/Ey/N/cpqf3drbKAHfN95vuf71Rf31++j/AMFSo6v8i/J/v1Fs+Z2ZW/4BQAfK/wB5qYP4/wC/U3zJ83/fOxqY/wDAu9f9+gBj7f4m/wDHaNkrp8v3Wp+z50+7UVz+5R9u3etAGfCi3OqSsu5PK+RUf7lbSbk+63+86L92ud0FIpmlk2/feuge8iS6S23f6Qy71T+Pb/lqAGNJvnuDukb5If4t3eX+D+H69+n8NFALfaLh+m5YufK2Z5k/j/i/3f4f+BUUAa8v3ovn2fu1qT+D+5Va4m2T26/9M1q3/B97+GgDKufkX+5WfbQ733VbuX30yFFd6ALFM37G+apnfZ83/jlUX2vL/wCyUAaabv7qp/sUIm/5V+R92+mQuu5GVae/3/4X3UAS72/iX/x6n7N6/K/+7vqL/Z/jp38PzNvoArv/AHW+T/bqxvVF203Z8yf+yVN/F/8AEUAQ7P4vvp/t/cp2xd+5NtHy7/u/990/Z8/3/noAY7t95k+b/e30I+xX3fx010V22t/wKjfv+agCG5h/2N7t92ud1VNkv3l81a6W5RfvMv8A49WFqUPybl/8c+/QBUtnbb8vzp/c/jq3v8n+H/gD/PVGz+Rvm/8A260/mT733P8AYoA4zVUab4m6Ev33WJn8mvQ32vK+1dledTbpvjJp+3bsis2f73+5XpDuz/w/PQAz5U+7/wAC3/fp7/3ty/8AA/loR/k+X5/79O/uMv31/v0AN+Xf/wChPTn+58u1P9vb9yj7nzNtejZvdNv3P9ugCrebUidd33f46qWb+d8u5n/2EqW/mb7u3/gdFnuSJGX7lAFtNqbF+5/6BTHdX/h2f3XqK5vINNieedlhi++2+uK8VfGPwr4SntItX1WCze6XfAjq7+an+xQB3Hyp975E/wBimb9/zN9z+/XCeM/i94c8AS2UWs3U+mvfrvtvtED/AL2qWq/HXw9pUt2s888L2So8/wC6f5VagD0W2dvNl83bDCv3fm+9Vjf8n7rbsb5/nrj/AAx8RdP8TwRXmn+Y8T/Ovy/erb1LW/7Kt3le2lRPvtQBp/unf7v+781MT5/+WrV514V+NmleLfGsvheztrlL2Jd+91REru/tMv8Azy+agDQ3s6/eqF3X73/odcpf+Nv7NunjlibenyfeqbQfGf8AbesvYtFsfbv37vvUAdL8vyMqslPdF/2v+B05Pkfb8r/7dCJ825V2P/6FQBFsX5fm3u//AACqOsO0Ng8W75q0URk/hVN9Y/iH78UG7+LfQAzRIWhXbt/4A9dBs3tuVayrCH7Mn3WStjZv+Vm2UAVFKfbLna7M+yLds3Z6ydccflRUkTmO4uFb5QEiwPtXlf3/AOH/ANm/i/4DRQBFrU32a8tX/wCmK1rW0yzRbv8AZrK8WWzOkUqffWKmaDeb12rQBEk372Xd/A38dW7b/gPyf36z7b/j8u12/cb+OtCH5Dtf/vugB1y+xdq7f9r/AG6qp8ku5W2f7/36deTb321Enz7P3X3aANj/AJZbvmShPufeX56r7/3Sf521Kjts+ZW/+LoAmT7j7W2U5H/4HtqJ/wCD/wBD20/5vN3NQAbN7bt33ql+/wD3qiTb97dvf+5Uv36AD7nyttd3p2xvvL5e/wDi+al+XZ93f/7LR/u/Oi/36AGOPl2szPu/h/gqH7mxfuf7FTTfOn8SP/sUxNv+09ADZtvyfL/vOlY9/DvR9q/J/FWrvba+3d/uPVK5Rdm7+5/BQBzkP7mXbt2J/t1sJt2ov33/ANisx9yT/wDxFaFt86fKrI6/eSgDkNH2zfFq9+8jxWqfw16O+zftba/8a1514STf8UvEEv3NsESb3/4HXoe9fN+ZW2f7dADgzSjdIzN/tp81N+5827Z/d2U7eqfM23/fpv8As7l20AO2fxbd9D7XTd/4+lEL/f8A9Ynzfx/x0TP8nzM1AGVefPOm1d7/ANzbViHdDvaon3PebdrbNv8A3zVp9qJt+Xe3yf7FAHjXxv8AEl5o+o6VE155On3UUvm/Lv8A4K8P8W+IVufih8H9VvND1DVdPRWeW3hgZ9vz/I+z+7/FXrH7UqNYf8I1fbf9VOyMm3725K4//hKpZtS+E8q2d2/kLsn/AHDfuv4PnoA6P9uS9/tX4a6NHpekX2q3f26KeK4t4/8Aj1/3m/8AZa+d/HyeLLDVPEt5c6DfJZS6TE87yr/uf/EV9QftD+IbO5+H13bWztNd+fE629vE7O/z/wByuE8f6lc+PNE1uz0rSNQvHl0CKL5IG2eb8/yf71AB+zBf+JZvBelan/YbTaf5WxYvNXeyq717RrD65qvh/ULGz0qeG4uG3r9unV0X/Y+WvMv2eNbvvAfwCRtc0jUNNTTmledHi3vEm/7+ytjw9+054V8SeJdM0ixW7vLi9l2RfuNibv8AgVAHhnwo/wCEj0H9rF7G8tonlW1ZGiSf5F/dJ/HX2HbTa55su5YkTd8v72vn9/BnjGH9rl9eg0Pfoixfvbh5UT/ll/BXoV/+0DplnreoWcumXvm2sro3yp/8XQBsax4S17Vb2Wf/AEJEf7v71/8A4ipvB/hLV9K8RxXl9PafZEXZ5MO/fXLp+0VYzNti0y+T/vlP/Z63fh18Tm8f6vd2y2LWcUH8fm76APU32v8AJ/B/fp3yv8u7Yi/x1FDN9xd3yVY2b/lXd/uUAM2N8lYUz+dqT/Kr7PkrddNifeV1/wBis223P96gCxD/ALLL/uVpbP4fvp/vfPWbDt3fMrb/APYatJ/n+Xds3UAVrOBzPcFt33Iv9VHgfx/x/wAX+7/D/wACoqJ1eO5ugmGk2xfd83zNuZcbtvH5fjxtooA09Vg+0xIv/TKuV0eZrbUnib5K7C8+/F95/l+4lcvrFt9mvUni+5QBFZ/8hm93K2zd/HWw/wAkH+3XOaVeLc69e7fufJXR6lN9j0i7lZV+SL79AGP539qy7l3bEqXyf3qfe2J/tVU8Kp53h63n3fPL8/3a1oU/hZfnoAdeJ5zoq/J/vtV7YsMWz5kf/eqpDtd9v3HqxvXb8zK9AAiL/BLI9WPJbY6+bs/2KrpM7r/qv++Kt/L5X3v++FoAZZ20qRPu+/8A39tWIXl3feX/AL5pkKb4vm/4D81WE83+GgCLfL521oKem3d91k/2HpH+Rv7jU9Pv/dVH/vf3qAGb2+8q/J/fqLZ8z/3KmZN/zffb+KmbFdf/AGd6AIk/jZtv/wARVd4fJ3tE2/b97fVpEVH3Ju/3/wCCqrp8z/KqUAc/fp/pn7rb/wADq1Z/Js3bt61Xv9r3Xy/+hVYh+RE+WgDl/AyLN438UStu+8qfP/uV115rC20qLtb/AGn/AIFrgdKhnS88Z3MDS/aFbeqJ/uVU+EvjO81XwbrWueI5dlwt80UH2jbEmxdmxN9AHqP2yNJXg81XdP4NtSpNvi+78lc5qt5PqVvp9zpjKkrr8zv8/wD4+tTaJZ61Zy7tQvILnf8AwQrsegDqEdvlZtvy/wCzVG8fZv2rsq86fK7M2/8A3Pv1k3O550+Zf9nfQA+2h/ib7/8A441aDpsi2t871XhRf729f4kSrD7Xf5V2JQB5P8ddNkfQdEvtrPFYajFLLs/u7/n/APQqLbx5oLunlTq9eoTWa3Py7VdH/gql/YNiif8AHnGn/AaAPnzx54209/EKSwRT3KeV9+3iarvw68ZwQ6pdtPY3aRPF8qPbOiPXvH9lW1t/ywjRG/uVMmmxJ92JU/u0AeKeKvFsupfDTxbZ2ekXz3FxA6QRfZWTzX/2K+T/AIS+A/G2g/EPw5qFz4O1RLS3ukeV3X50Wv0YhsF82X+Pc2/Y6/coSwttj/KqPQB51eeJ7mHxW88Wg6g9o/8Ay28r7tfO/jDwZ421XxlqtzY+GLv7PPO8qu8qpur7Q+wfxfcT+46/fpiWa/8APLZ/doA+Gv8AhBvH6Oir4anR/wDrqtex/s/eDPHGieI7i81zT7azsp1X50n+f/vivoL7HB5qfLsf++9SpDEn3f8Ax/7lADdjQyv5W59/+zTv4UfdT5oV/h+//f3Ufc+82xG/uL96gCvebYbV3X/Wt/Btqum6G3Tb8n+5T7xFd03LUOzzm/uIn9+gASbZOnlfuX/v7a2N/wAmxv4/9quatrlptWRfubf7ldX838P3P9ugCigdLm4Ub8BIut35f9/+H/2b+L/gNFTQq32m4zuVNkW35P8Af/j7/Tt1/iooAu3n8Lf9MvuVlaxCtzpsv99fn/3K0rx2R4vl/wCWVUrxG2fL/EtAHBeDLlptSvW81d+7+Otr4hX7Wfg+9dVXft2V578KLmf/AIS3xLbT7f3U/wAqO3z10Hxg1L/iUWViq/PdTomygDrfD1sqeHtPXazv5S/7FSvuRtrNsq9bJssreBvnRFT/AH6rzfPLtWL7vyUAOtn3/wB6rbuuxNn8NVbNP3vzbtn+xUszq6uytQA6J/O+7uq2kyom5vneq9t86IzL/u0+Z1/2f+B0AWofn+78iVb/ANlvvf7dZ9m6v/u/71aCfd+9v/3FoAPmf5Vpm/8AhX7lPf723f8AN/FR8qN/f/2NtADPvoitto++nzU3Z/F/B/cpyOvz/KuygCJE+R2/gqlc/d+Zvuf360Nn7p2b5P8AbrPuUZ13earxUAYk255fmXf81XUTY/8AD5X99Kq/8t9v8FXU3+ajbVf+9sX5KAOU+Hu2817xWrRb/wB/sZP+AU/UvhjFNby2NtctDpVw2+W0dd6VX+GLo/ivxbt+/wCenybfkf5K9A8lXT5mZHoAzNE0eLR7C3sV27EX5fJrWT5P9v8A4DQm3ytm5f8Acp0PyKm5V+b/AGaAIpn2ferKmTZL8rb91aVyjPF/C/8AsP8Afqkm3/K0AW4YVTZ8rJvWnb1dnVZfnSizTYm5l3/+gVS0d1e4vZYv+euz56ANDYyRfe+SmpCyfxVP8r/MzfP/ALtN8td33vn/AL/8FAFS8SV2TdLs3/ep/kr93d/D/vpUrov3fm/4H9ynumxfvLs/uJ9+gCvbQr/s/wDA6JkXfu/9AqWFP+WsG3Z/f3U5/ufNt3tQBV8ldm6KX/gD/fo2K+z72+rGzZ8rbfm/jSonh3xJuXYn+f46ADe21P3Xyf7tO2N97+D/AG6VH2fMrNspN+yXb9//AHKAGum/5vlT/Y2/cpj7k+ZW2f7DrUroqPt2/f8A9qq823ZtagCrNthfb993+7VK/drCD+5K/wDAnz1P8vlPLK2xE+7vrKm3X96kvlbE/h2UAXfDds01w8v3/wDb3V1bw/JWPo8Kwyuyqu9vvPW2ifP8qr/31QBlESPqN0IhiQRxb1j3ZHMnXHH5UVYQO99OgkkIWOP7suP738H8P1/i/wCA0UATXR2tF/1zWo327trVpPZ79nzfdXbUX2H5vm+egDyL+zYtH+JOoTwfIl1Ejt81cp4z8Q2d58SNHgvLlYbK1/es8v3N9ex3/gmS78SpqCy/ufK2bKzr34MaFql41zeQtNK53M+6gDLufip4eT/l+V/9tFeq8PxL0i/R2gaX/f8AKetK5+BegXIwqSp/uSfLVX/hTUWnN/obb/8AgVAFi28eaY8XzebsT/lt5D7P++62LPXrHWERra5gmT/YbfUuieE7mxg8qfZ/v0mp/DbSdVbzZYPJuO1xb/I6/wDfNAGpbTRbN27+GonmV3+Vqw4/C3iDRZR9lvI9Vt1/5ZXa7H/76Wugs7S5vE82VWSX+JJVoAs2e7yPl+dF/wBmrSXKoqfNv3f7NZ/9j3LvuWfyf+uVSrocQX590zfe/fOzUAW97Ov8L/7G6nq+xv8A2esx/C1s77tmxv8AYlamv4bkA/c6hcwH03b1/wDHqANJ/kd2+Z/9ihE//YSslbfWbNlZvs1+v3flXyn21swxMYuF8lv7tADNmxH3f+g1n3MK7dqq3zVsGNn/ANmqj2Gfl3b/AP2WgDmH8rzf4t/8f+zV22+TYqtsqw+iSb3Xe3lNVi20qWHZ82ygDgfhW6P4j8Wqsfz/AGr76N975K9Gf7n3vnX+/wDfrlvA3hm50fVfEE05R4Lq53xbF2/w12P2d6AKn+tb7ux/93bT33p8tTvBI69W3f3G+7TXt5HTa1AGfM/95V3/AN9G+5VLY3moys3z/Pv27K2JLRmbYq7v7z1S/s2V23S7n/8AQ6AHJuff8zb/APd31m+G3+W9+Zt/nttfbW0lpj7qt/8AE1n+G7O5torvz1VHad/+BJQBoO/3Gl+/TP4trfw/3P8A4qrPkrv3K2z/AIDTHtmRUXdvSgBn/LJ13fe/2af9xPm3f79PSHYv8VI1ux/2G/3aAKXzPO/yr/wCpndNvzL86f3KPs3735v++E+SpUtv/HaAIvl27v3n/fPyPTNjfeban+xVh938W7fTPJ/3aAG7N/3mbZ/C+2hE3/d3I/8AD81S/Zm/2nT+5TXRn/3P9ugBjp5KfMvz1n3nlbX+ZXT/AGK0ntmT7r73/uJWVqWmteMjNt+X738FAGJNN9sl+X/j3/8AQqt2EK/dVd6f72z/AMfp32OXf5SRLs/3fnrTS2l+RpVXen9xVoAt2ELJ+6bdv+/86/JVt/kR/wCOKqltCyfM3yP/ALH3Kt/f/wB3+/QBSAP2+dvmMZjj24hUr/F0b/2Xt1/iopiox1K42x8+VHnzN2fvSenH5UUAdBRRRQAUUUUAFFFFABRSd6WgAooooAKKKKAGfx05ulLSfjQAtMp9R7l/75oAWin1G3Py7qAFpi/L9773/oVP/i+7R/47QAn8Pz7aX5mX+5RR/wCO0AFFHyvRx0+agA2Ufx0Uxwr/AHvn/u0APo+b73/jtPplAB/u0n3B/epf4KOn3moAY237336Nvy42/LQHj+bbtqJJGkiWTbs3LuZJf4aAJfl/hah03/dbY9H3/m/8do+/u2/+g0AG3+Fv++qZsRNit96nLuJ+Yf8AAaX5fuqtADM7hz/498tLv/2v++KOg+Vv/Zt1JsX+Fv8AvigCJH3t+6VdlP8AvfeXe393bT9+z/epPuN8vy7v71AERiiRfmXev8Tf3aPlT/d/26m37P7v+/SZXduWRaAIvufxfJ/sVLvbftXb8tN3/wC8if7tOG7dtaP5v726gDKm3C7uPn/hj+9IQP4+g7f16fw0UlzkXUxGeUj6pn+/37/06/xUUAbn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/Z"/>
  <p:tag name="MMPROD_10067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รายการ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6-list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6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วศ.บ. วิศวกรรมคอมพิวเตอร์ จุฬาฯ (เกียรตินิยมอันดับหนึ่ง เหรียญทอง)&amp;#x0D;&amp;#x0A;Ph.D. Computer Science, Univ. of Illinois at Urbana-Champaign, USA.&amp;#x0D;&amp;#x0A;ภาควิชาวิศวกรรมคอมพิวเตอร์&amp;#x0D;&amp;#x0A;คณะวิศวกรรรมศาสตร์&amp;#x0D;&amp;#x0A;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รายการ&amp;#x0D;&amp;#x0A;(ArrayList &amp;amp; LinkedList)&amp;quot;&quot;/&gt;&lt;property id=&quot;20303&quot; value=&quot;สมชาย ประสิทธิ์จูตระกูล&quot;/&gt;&lt;property id=&quot;20307&quot; value=&quot;530&quot;/&gt;&lt;property id=&quot;20309&quot; value=&quot;10067&quot;/&gt;&lt;/object&gt;&lt;object type=&quot;3&quot; unique_id=&quot;10005&quot;&gt;&lt;property id=&quot;20148&quot; value=&quot;5&quot;/&gt;&lt;property id=&quot;20300&quot; value=&quot;Slide 3 - &amp;quot;รายการ (List)&amp;quot;&quot;/&gt;&lt;property id=&quot;20303&quot; value=&quot;สมชาย ประสิทธิ์จูตระกูล&quot;/&gt;&lt;property id=&quot;20307&quot; value=&quot;570&quot;/&gt;&lt;property id=&quot;20309&quot; value=&quot;10067&quot;/&gt;&lt;/object&gt;&lt;object type=&quot;3&quot; unique_id=&quot;10006&quot;&gt;&lt;property id=&quot;20148&quot; value=&quot;5&quot;/&gt;&lt;property id=&quot;20300&quot; value=&quot;Slide 4 - &amp;quot;ตัวอย่างรายการ&amp;quot;&quot;/&gt;&lt;property id=&quot;20303&quot; value=&quot;สมชาย ประสิทธิ์จูตระกูล&quot;/&gt;&lt;property id=&quot;20307&quot; value=&quot;594&quot;/&gt;&lt;property id=&quot;20309&quot; value=&quot;10067&quot;/&gt;&lt;/object&gt;&lt;object type=&quot;3&quot; unique_id=&quot;10007&quot;&gt;&lt;property id=&quot;20148&quot; value=&quot;5&quot;/&gt;&lt;property id=&quot;20300&quot; value=&quot;Slide 5 - &amp;quot;ตัวอย่างการใช้งาน&amp;quot;&quot;/&gt;&lt;property id=&quot;20303&quot; value=&quot;สมชาย ประสิทธิ์จูตระกูล&quot;/&gt;&lt;property id=&quot;20307&quot; value=&quot;597&quot;/&gt;&lt;property id=&quot;20309&quot; value=&quot;10067&quot;/&gt;&lt;/object&gt;&lt;object type=&quot;3&quot; unique_id=&quot;10008&quot;&gt;&lt;property id=&quot;20148&quot; value=&quot;5&quot;/&gt;&lt;property id=&quot;20300&quot; value=&quot;Slide 6 - &amp;quot;การสร้างรายการด้วยอาเรย์&amp;quot;&quot;/&gt;&lt;property id=&quot;20303&quot; value=&quot;สมชาย ประสิทธิ์จูตระกูล&quot;/&gt;&lt;property id=&quot;20307&quot; value=&quot;598&quot;/&gt;&lt;property id=&quot;20309&quot; value=&quot;10067&quot;/&gt;&lt;/object&gt;&lt;object type=&quot;3&quot; unique_id=&quot;10009&quot;&gt;&lt;property id=&quot;20148&quot; value=&quot;5&quot;/&gt;&lt;property id=&quot;20300&quot; value=&quot;Slide 7 - &amp;quot;ArrayList : เมท็อดของ Collection&amp;quot;&quot;/&gt;&lt;property id=&quot;20303&quot; value=&quot;สมชาย ประสิทธิ์จูตระกูล&quot;/&gt;&lt;property id=&quot;20307&quot; value=&quot;589&quot;/&gt;&lt;property id=&quot;20309&quot; value=&quot;10067&quot;/&gt;&lt;/object&gt;&lt;object type=&quot;3&quot; unique_id=&quot;10010&quot;&gt;&lt;property id=&quot;20148&quot; value=&quot;5&quot;/&gt;&lt;property id=&quot;20300&quot; value=&quot;Slide 8 - &amp;quot;indexOf, get, set&amp;quot;&quot;/&gt;&lt;property id=&quot;20303&quot; value=&quot;สมชาย ประสิทธิ์จูตระกูล&quot;/&gt;&lt;property id=&quot;20307&quot; value=&quot;601&quot;/&gt;&lt;property id=&quot;20309&quot; value=&quot;10067&quot;/&gt;&lt;/object&gt;&lt;object type=&quot;3&quot; unique_id=&quot;10011&quot;&gt;&lt;property id=&quot;20148&quot; value=&quot;5&quot;/&gt;&lt;property id=&quot;20300&quot; value=&quot;Slide 9 - &amp;quot;add(index, e)&amp;quot;&quot;/&gt;&lt;property id=&quot;20303&quot; value=&quot;สมชาย ประสิทธิ์จูตระกูล&quot;/&gt;&lt;property id=&quot;20307&quot; value=&quot;599&quot;/&gt;&lt;property id=&quot;20309&quot; value=&quot;10067&quot;/&gt;&lt;/object&gt;&lt;object type=&quot;3&quot; unique_id=&quot;10012&quot;&gt;&lt;property id=&quot;20148&quot; value=&quot;5&quot;/&gt;&lt;property id=&quot;20300&quot; value=&quot;Slide 10 - &amp;quot;remove(index)&amp;quot;&quot;/&gt;&lt;property id=&quot;20303&quot; value=&quot;สมชาย ประสิทธิ์จูตระกูล&quot;/&gt;&lt;property id=&quot;20307&quot; value=&quot;600&quot;/&gt;&lt;property id=&quot;20309&quot; value=&quot;10067&quot;/&gt;&lt;/object&gt;&lt;object type=&quot;3&quot; unique_id=&quot;10013&quot;&gt;&lt;property id=&quot;20148&quot; value=&quot;5&quot;/&gt;&lt;property id=&quot;20300&quot; value=&quot;Slide 11 - &amp;quot;index ที่เป็นไปได้ของ add คือ ?&amp;quot;&quot;/&gt;&lt;property id=&quot;20303&quot; value=&quot;สมชาย ประสิทธิ์จูตระกูล&quot;/&gt;&lt;property id=&quot;20307&quot; value=&quot;603&quot;/&gt;&lt;property id=&quot;20309&quot; value=&quot;10067&quot;/&gt;&lt;/object&gt;&lt;object type=&quot;3&quot; unique_id=&quot;10014&quot;&gt;&lt;property id=&quot;20148&quot; value=&quot;5&quot;/&gt;&lt;property id=&quot;20300&quot; value=&quot;Slide 12 - &amp;quot;index ที่ส่งให้ remove มีค่าเป็นเท่าใดได้บ้าง&amp;quot;&quot;/&gt;&lt;property id=&quot;20303&quot; value=&quot;สมชาย ประสิทธิ์จูตระกูล&quot;/&gt;&lt;property id=&quot;20307&quot; value=&quot;604&quot;/&gt;&lt;property id=&quot;20309&quot; value=&quot;10067&quot;/&gt;&lt;/object&gt;&lt;object type=&quot;3&quot; unique_id=&quot;10015&quot;&gt;&lt;property id=&quot;20148&quot; value=&quot;5&quot;/&gt;&lt;property id=&quot;20300&quot; value=&quot;Slide 13 - &amp;quot;indexOf(e) ทำอะไร ?&amp;quot;&quot;/&gt;&lt;property id=&quot;20303&quot; value=&quot;สมชาย ประสิทธิ์จูตระกูล&quot;/&gt;&lt;property id=&quot;20307&quot; value=&quot;605&quot;/&gt;&lt;property id=&quot;20309&quot; value=&quot;10067&quot;/&gt;&lt;/object&gt;&lt;object type=&quot;3&quot; unique_id=&quot;10016&quot;&gt;&lt;property id=&quot;20148&quot; value=&quot;5&quot;/&gt;&lt;property id=&quot;20300&quot; value=&quot;Slide 14 - &amp;quot;ถ้ารายการเก็บ e หลายตัว indexOf(e) คืนอะไร&amp;quot;&quot;/&gt;&lt;property id=&quot;20303&quot; value=&quot;สมชาย ประสิทธิ์จูตระกูล&quot;/&gt;&lt;property id=&quot;20307&quot; value=&quot;606&quot;/&gt;&lt;property id=&quot;20309&quot; value=&quot;10067&quot;/&gt;&lt;/object&gt;&lt;object type=&quot;3&quot; unique_id=&quot;10017&quot;&gt;&lt;property id=&quot;20148&quot; value=&quot;5&quot;/&gt;&lt;property id=&quot;20300&quot; value=&quot;Slide 15 - &amp;quot;การสร้างแบบโยงเดี่ยว (singly linked)&amp;quot;&quot;/&gt;&lt;property id=&quot;20303&quot; value=&quot;สมชาย ประสิทธิ์จูตระกูล&quot;/&gt;&lt;property id=&quot;20307&quot; value=&quot;607&quot;/&gt;&lt;property id=&quot;20309&quot; value=&quot;10067&quot;/&gt;&lt;/object&gt;&lt;object type=&quot;3&quot; unique_id=&quot;10018&quot;&gt;&lt;property id=&quot;20148&quot; value=&quot;5&quot;/&gt;&lt;property id=&quot;20300&quot; value=&quot;Slide 16 - &amp;quot;การสร้างแบบโยงคู่ (doubly linked)&amp;quot;&quot;/&gt;&lt;property id=&quot;20303&quot; value=&quot;สมชาย ประสิทธิ์จูตระกูล&quot;/&gt;&lt;property id=&quot;20307&quot; value=&quot;609&quot;/&gt;&lt;property id=&quot;20309&quot; value=&quot;10067&quot;/&gt;&lt;/object&gt;&lt;object type=&quot;3&quot; unique_id=&quot;10019&quot;&gt;&lt;property id=&quot;20148&quot; value=&quot;5&quot;/&gt;&lt;property id=&quot;20300&quot; value=&quot;Slide 17 - &amp;quot;การสร้างแบบโยงวน (circular)&amp;quot;&quot;/&gt;&lt;property id=&quot;20303&quot; value=&quot;สมชาย ประสิทธิ์จูตระกูล&quot;/&gt;&lt;property id=&quot;20307&quot; value=&quot;608&quot;/&gt;&lt;property id=&quot;20309&quot; value=&quot;10067&quot;/&gt;&lt;/object&gt;&lt;object type=&quot;3&quot; unique_id=&quot;10020&quot;&gt;&lt;property id=&quot;20148&quot; value=&quot;5&quot;/&gt;&lt;property id=&quot;20300&quot; value=&quot;Slide 18 - &amp;quot;รายการโยงเดี่ยวแบบไม่วนที่มีปมหัว&amp;quot;&quot;/&gt;&lt;property id=&quot;20303&quot; value=&quot;สมชาย ประสิทธิ์จูตระกูล&quot;/&gt;&lt;property id=&quot;20307&quot; value=&quot;581&quot;/&gt;&lt;property id=&quot;20309&quot; value=&quot;10067&quot;/&gt;&lt;/object&gt;&lt;object type=&quot;3&quot; unique_id=&quot;10021&quot;&gt;&lt;property id=&quot;20148&quot; value=&quot;5&quot;/&gt;&lt;property id=&quot;20300&quot; value=&quot;Slide 19 - &amp;quot;SinglyLinkedList&amp;quot;&quot;/&gt;&lt;property id=&quot;20303&quot; value=&quot;สมชาย ประสิทธิ์จูตระกูล&quot;/&gt;&lt;property id=&quot;20307&quot; value=&quot;583&quot;/&gt;&lt;property id=&quot;20309&quot; value=&quot;10067&quot;/&gt;&lt;/object&gt;&lt;object type=&quot;3&quot; unique_id=&quot;10022&quot;&gt;&lt;property id=&quot;20148&quot; value=&quot;5&quot;/&gt;&lt;property id=&quot;20300&quot; value=&quot;Slide 20 - &amp;quot;indexOf(e), contains(e)&amp;quot;&quot;/&gt;&lt;property id=&quot;20303&quot; value=&quot;สมชาย ประสิทธิ์จูตระกูล&quot;/&gt;&lt;property id=&quot;20307&quot; value=&quot;613&quot;/&gt;&lt;property id=&quot;20309&quot; value=&quot;10067&quot;/&gt;&lt;/object&gt;&lt;object type=&quot;3&quot; unique_id=&quot;10023&quot;&gt;&lt;property id=&quot;20148&quot; value=&quot;5&quot;/&gt;&lt;property id=&quot;20300&quot; value=&quot;Slide 21 - &amp;quot;add(e), add(i, e)&amp;quot;&quot;/&gt;&lt;property id=&quot;20303&quot; value=&quot;สมชาย ประสิทธิ์จูตระกูล&quot;/&gt;&lt;property id=&quot;20307&quot; value=&quot;611&quot;/&gt;&lt;property id=&quot;20309&quot; value=&quot;10067&quot;/&gt;&lt;/object&gt;&lt;object type=&quot;3&quot; unique_id=&quot;10024&quot;&gt;&lt;property id=&quot;20148&quot; value=&quot;5&quot;/&gt;&lt;property id=&quot;20300&quot; value=&quot;Slide 22 - &amp;quot;remove(e), remove(i)&amp;quot;&quot;/&gt;&lt;property id=&quot;20303&quot; value=&quot;สมชาย ประสิทธิ์จูตระกูล&quot;/&gt;&lt;property id=&quot;20307&quot; value=&quot;612&quot;/&gt;&lt;property id=&quot;20309&quot; value=&quot;10067&quot;/&gt;&lt;/object&gt;&lt;object type=&quot;3&quot; unique_id=&quot;10025&quot;&gt;&lt;property id=&quot;20148&quot; value=&quot;5&quot;/&gt;&lt;property id=&quot;20300&quot; value=&quot;Slide 23 - &amp;quot;get(i), set(i, e)&amp;quot;&quot;/&gt;&lt;property id=&quot;20303&quot; value=&quot;สมชาย ประสิทธิ์จูตระกูล&quot;/&gt;&lt;property id=&quot;20307&quot; value=&quot;591&quot;/&gt;&lt;property id=&quot;20309&quot; value=&quot;10067&quot;/&gt;&lt;/object&gt;&lt;object type=&quot;3&quot; unique_id=&quot;10026&quot;&gt;&lt;property id=&quot;20148&quot; value=&quot;5&quot;/&gt;&lt;property id=&quot;20300&quot; value=&quot;Slide 24 - &amp;quot;SinglyLinkedList : เมท็อดใดใช้เวลา O(n)&amp;quot;&quot;/&gt;&lt;property id=&quot;20303&quot; value=&quot;สมชาย ประสิทธิ์จูตระกูล&quot;/&gt;&lt;property id=&quot;20307&quot; value=&quot;615&quot;/&gt;&lt;property id=&quot;20309&quot; value=&quot;10067&quot;/&gt;&lt;/object&gt;&lt;object type=&quot;3&quot; unique_id=&quot;10027&quot;&gt;&lt;property id=&quot;20148&quot; value=&quot;5&quot;/&gt;&lt;property id=&quot;20300&quot; value=&quot;Slide 25 - &amp;quot;รายการโยงคู่แบบวนที่มีปมหัว&amp;quot;&quot;/&gt;&lt;property id=&quot;20303&quot; value=&quot;สมชาย ประสิทธิ์จูตระกูล&quot;/&gt;&lt;property id=&quot;20307&quot; value=&quot;616&quot;/&gt;&lt;property id=&quot;20309&quot; value=&quot;10067&quot;/&gt;&lt;/object&gt;&lt;object type=&quot;3&quot; unique_id=&quot;10028&quot;&gt;&lt;property id=&quot;20148&quot; value=&quot;5&quot;/&gt;&lt;property id=&quot;20300&quot; value=&quot;Slide 26 - &amp;quot;constructor&amp;quot;&quot;/&gt;&lt;property id=&quot;20303&quot; value=&quot;สมชาย ประสิทธิ์จูตระกูล&quot;/&gt;&lt;property id=&quot;20307&quot; value=&quot;617&quot;/&gt;&lt;property id=&quot;20309&quot; value=&quot;10067&quot;/&gt;&lt;/object&gt;&lt;object type=&quot;3&quot; unique_id=&quot;10029&quot;&gt;&lt;property id=&quot;20148&quot; value=&quot;5&quot;/&gt;&lt;property id=&quot;20300&quot; value=&quot;Slide 27 - &amp;quot;เมท็อดที่เหมือนกับ SinglyLinkedList&amp;quot;&quot;/&gt;&lt;property id=&quot;20303&quot; value=&quot;สมชาย ประสิทธิ์จูตระกูล&quot;/&gt;&lt;property id=&quot;20307&quot; value=&quot;618&quot;/&gt;&lt;property id=&quot;20309&quot; value=&quot;10067&quot;/&gt;&lt;/object&gt;&lt;object type=&quot;3&quot; unique_id=&quot;10030&quot;&gt;&lt;property id=&quot;20148&quot; value=&quot;5&quot;/&gt;&lt;property id=&quot;20300&quot; value=&quot;Slide 28 - &amp;quot;add(e), add(i, e)&amp;quot;&quot;/&gt;&lt;property id=&quot;20303&quot; value=&quot;สมชาย ประสิทธิ์จูตระกูล&quot;/&gt;&lt;property id=&quot;20307&quot; value=&quot;620&quot;/&gt;&lt;property id=&quot;20309&quot; value=&quot;10067&quot;/&gt;&lt;/object&gt;&lt;object type=&quot;3&quot; unique_id=&quot;10031&quot;&gt;&lt;property id=&quot;20148&quot; value=&quot;5&quot;/&gt;&lt;property id=&quot;20300&quot; value=&quot;Slide 29 - &amp;quot;remove(e), remove(i)&amp;quot;&quot;/&gt;&lt;property id=&quot;20303&quot; value=&quot;สมชาย ประสิทธิ์จูตระกูล&quot;/&gt;&lt;property id=&quot;20307&quot; value=&quot;621&quot;/&gt;&lt;property id=&quot;20309&quot; value=&quot;10067&quot;/&gt;&lt;/object&gt;&lt;object type=&quot;3&quot; unique_id=&quot;10032&quot;&gt;&lt;property id=&quot;20148&quot; value=&quot;5&quot;/&gt;&lt;property id=&quot;20300&quot; value=&quot;Slide 30 - &amp;quot;เขียนเมท็อดทางซ้ายอย่างไร ?&amp;quot;&quot;/&gt;&lt;property id=&quot;20303&quot; value=&quot;สมชาย ประสิทธิ์จูตระกูล&quot;/&gt;&lt;property id=&quot;20307&quot; value=&quot;622&quot;/&gt;&lt;property id=&quot;20309&quot; value=&quot;10067&quot;/&gt;&lt;/object&gt;&lt;object type=&quot;3&quot; unique_id=&quot;10033&quot;&gt;&lt;property id=&quot;20148&quot; value=&quot;5&quot;/&gt;&lt;property id=&quot;20300&quot; value=&quot;Slide 30 - &amp;quot;การบ้าน : เขียนต่อที่เหลือ&amp;quot;&quot;/&gt;&lt;property id=&quot;20303&quot; value=&quot;สมชาย ประสิทธิ์จูตระกูล&quot;/&gt;&lt;property id=&quot;20307&quot; value=&quot;592&quot;/&gt;&lt;property id=&quot;20309&quot; value=&quot;10067&quot;/&gt;&lt;/object&gt;&lt;object type=&quot;3&quot; unique_id=&quot;12313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25&quot;/&gt;&lt;property id=&quot;20309&quot; value=&quot;10067&quot;/&gt;&lt;/object&gt;&lt;object type=&quot;3&quot; unique_id=&quot;12314&quot;&gt;&lt;property id=&quot;20148&quot; value=&quot;5&quot;/&gt;&lt;property id=&quot;20300&quot; value=&quot;Slide 43 - &amp;quot;สรุป&amp;quot;&quot;/&gt;&lt;property id=&quot;20303&quot; value=&quot;สมชาย ประสิทธิ์จูตระกูล&quot;/&gt;&lt;property id=&quot;20307&quot; value=&quot;623&quot;/&gt;&lt;property id=&quot;20309&quot; value=&quot;10067&quot;/&gt;&lt;/object&gt;&lt;object type=&quot;3&quot; unique_id=&quot;12315&quot;&gt;&lt;property id=&quot;20148&quot; value=&quot;5&quot;/&gt;&lt;property id=&quot;20300&quot; value=&quot;Slide 44 - &amp;quot;สวัสดี&amp;quot;&quot;/&gt;&lt;property id=&quot;20303&quot; value=&quot;สมชาย ประสิทธิ์จูตระกูล&quot;/&gt;&lt;property id=&quot;20307&quot; value=&quot;624&quot;/&gt;&lt;property id=&quot;20309&quot; value=&quot;10067&quot;/&gt;&lt;/object&gt;&lt;object type=&quot;3&quot; unique_id=&quot;12317&quot;&gt;&lt;property id=&quot;20148&quot; value=&quot;5&quot;/&gt;&lt;property id=&quot;20300&quot; value=&quot;Slide 31 - &amp;quot;เวกเตอร์มากเลขศูนย์ (Sparse Vector)&amp;quot;&quot;/&gt;&lt;property id=&quot;20303&quot; value=&quot;สมชาย ประสิทธิ์จูตระกูล&quot;/&gt;&lt;property id=&quot;20307&quot; value=&quot;626&quot;/&gt;&lt;property id=&quot;20309&quot; value=&quot;10067&quot;/&gt;&lt;/object&gt;&lt;object type=&quot;3&quot; unique_id=&quot;12318&quot;&gt;&lt;property id=&quot;20148&quot; value=&quot;5&quot;/&gt;&lt;property id=&quot;20300&quot; value=&quot;Slide 32 - &amp;quot;เวกเตอร์มากเลขศูนย์&amp;quot;&quot;/&gt;&lt;property id=&quot;20303&quot; value=&quot;สมชาย ประสิทธิ์จูตระกูล&quot;/&gt;&lt;property id=&quot;20307&quot; value=&quot;627&quot;/&gt;&lt;property id=&quot;20309&quot; value=&quot;10067&quot;/&gt;&lt;/object&gt;&lt;object type=&quot;3&quot; unique_id=&quot;12319&quot;&gt;&lt;property id=&quot;20148&quot; value=&quot;5&quot;/&gt;&lt;property id=&quot;20300&quot; value=&quot;Slide 33 - &amp;quot;บริการของ SparseVector&amp;quot;&quot;/&gt;&lt;property id=&quot;20303&quot; value=&quot;สมชาย ประสิทธิ์จูตระกูล&quot;/&gt;&lt;property id=&quot;20307&quot; value=&quot;628&quot;/&gt;&lt;property id=&quot;20309&quot; value=&quot;10067&quot;/&gt;&lt;/object&gt;&lt;object type=&quot;3&quot; unique_id=&quot;12320&quot;&gt;&lt;property id=&quot;20148&quot; value=&quot;5&quot;/&gt;&lt;property id=&quot;20300&quot; value=&quot;Slide 34 - &amp;quot;สร้างด้วยแถวลำดับ&amp;quot;&quot;/&gt;&lt;property id=&quot;20303&quot; value=&quot;สมชาย ประสิทธิ์จูตระกูล&quot;/&gt;&lt;property id=&quot;20307&quot; value=&quot;629&quot;/&gt;&lt;property id=&quot;20309&quot; value=&quot;10067&quot;/&gt;&lt;/object&gt;&lt;object type=&quot;3&quot; unique_id=&quot;12321&quot;&gt;&lt;property id=&quot;20148&quot; value=&quot;5&quot;/&gt;&lt;property id=&quot;20300&quot; value=&quot;Slide 35 - &amp;quot;SparseVector&amp;quot;&quot;/&gt;&lt;property id=&quot;20303&quot; value=&quot;สมชาย ประสิทธิ์จูตระกูล&quot;/&gt;&lt;property id=&quot;20307&quot; value=&quot;630&quot;/&gt;&lt;property id=&quot;20309&quot; value=&quot;10067&quot;/&gt;&lt;/object&gt;&lt;object type=&quot;3&quot; unique_id=&quot;12322&quot;&gt;&lt;property id=&quot;20148&quot; value=&quot;5&quot;/&gt;&lt;property id=&quot;20300&quot; value=&quot;Slide 36 - &amp;quot;SparseVector : get&amp;quot;&quot;/&gt;&lt;property id=&quot;20303&quot; value=&quot;สมชาย ประสิทธิ์จูตระกูล&quot;/&gt;&lt;property id=&quot;20307&quot; value=&quot;631&quot;/&gt;&lt;property id=&quot;20309&quot; value=&quot;10067&quot;/&gt;&lt;/object&gt;&lt;object type=&quot;3&quot; unique_id=&quot;12323&quot;&gt;&lt;property id=&quot;20148&quot; value=&quot;5&quot;/&gt;&lt;property id=&quot;20300&quot; value=&quot;Slide 37 - &amp;quot;SparseVector : set&amp;quot;&quot;/&gt;&lt;property id=&quot;20303&quot; value=&quot;สมชาย ประสิทธิ์จูตระกูล&quot;/&gt;&lt;property id=&quot;20307&quot; value=&quot;632&quot;/&gt;&lt;property id=&quot;20309&quot; value=&quot;10067&quot;/&gt;&lt;/object&gt;&lt;object type=&quot;3&quot; unique_id=&quot;12324&quot;&gt;&lt;property id=&quot;20148&quot; value=&quot;5&quot;/&gt;&lt;property id=&quot;20300&quot; value=&quot;Slide 38 - &amp;quot;SparseVector : set&amp;quot;&quot;/&gt;&lt;property id=&quot;20303&quot; value=&quot;สมชาย ประสิทธิ์จูตระกูล&quot;/&gt;&lt;property id=&quot;20307&quot; value=&quot;633&quot;/&gt;&lt;property id=&quot;20309&quot; value=&quot;10067&quot;/&gt;&lt;/object&gt;&lt;object type=&quot;3&quot; unique_id=&quot;12325&quot;&gt;&lt;property id=&quot;20148&quot; value=&quot;5&quot;/&gt;&lt;property id=&quot;20300&quot; value=&quot;Slide 39 - &amp;quot;SparseVector : dot&amp;quot;&quot;/&gt;&lt;property id=&quot;20303&quot; value=&quot;สมชาย ประสิทธิ์จูตระกูล&quot;/&gt;&lt;property id=&quot;20307&quot; value=&quot;634&quot;/&gt;&lt;property id=&quot;20309&quot; value=&quot;10067&quot;/&gt;&lt;/object&gt;&lt;object type=&quot;3&quot; unique_id=&quot;12326&quot;&gt;&lt;property id=&quot;20148&quot; value=&quot;5&quot;/&gt;&lt;property id=&quot;20300&quot; value=&quot;Slide 40 - &amp;quot;SparseVector : dot&amp;quot;&quot;/&gt;&lt;property id=&quot;20303&quot; value=&quot;สมชาย ประสิทธิ์จูตระกูล&quot;/&gt;&lt;property id=&quot;20307&quot; value=&quot;635&quot;/&gt;&lt;property id=&quot;20309&quot; value=&quot;10067&quot;/&gt;&lt;/object&gt;&lt;object type=&quot;3&quot; unique_id=&quot;12327&quot;&gt;&lt;property id=&quot;20148&quot; value=&quot;5&quot;/&gt;&lt;property id=&quot;20300&quot; value=&quot;Slide 41 - &amp;quot;SparseVector : add&amp;quot;&quot;/&gt;&lt;property id=&quot;20303&quot; value=&quot;สมชาย ประสิทธิ์จูตระกูล&quot;/&gt;&lt;property id=&quot;20307&quot; value=&quot;636&quot;/&gt;&lt;property id=&quot;20309&quot; value=&quot;10067&quot;/&gt;&lt;/object&gt;&lt;object type=&quot;3&quot; unique_id=&quot;12328&quot;&gt;&lt;property id=&quot;20148&quot; value=&quot;5&quot;/&gt;&lt;property id=&quot;20300&quot; value=&quot;Slide 42 - &amp;quot;SparseVector : add&amp;quot;&quot;/&gt;&lt;property id=&quot;20303&quot; value=&quot;สมชาย ประสิทธิ์จูตระกูล&quot;/&gt;&lt;property id=&quot;20307&quot; value=&quot;637&quot;/&gt;&lt;property id=&quot;20309&quot; value=&quot;10067&quot;/&gt;&lt;/object&gt;&lt;object type=&quot;3&quot; unique_id=&quot;12329&quot;&gt;&lt;property id=&quot;20148&quot; value=&quot;5&quot;/&gt;&lt;property id=&quot;20300&quot; value=&quot;Slide 43 - &amp;quot;ถ้าเก็บเรียง index จากมากไปน้อย&amp;quot;&quot;/&gt;&lt;property id=&quot;20303&quot; value=&quot;สมชาย ประสิทธิ์จูตระกูล&quot;/&gt;&lt;property id=&quot;20307&quot; value=&quot;638&quot;/&gt;&lt;property id=&quot;20309&quot; value=&quot;10067&quot;/&gt;&lt;/object&gt;&lt;object type=&quot;3&quot; unique_id=&quot;12330&quot;&gt;&lt;property id=&quot;20148&quot; value=&quot;5&quot;/&gt;&lt;property id=&quot;20300&quot; value=&quot;Slide 44 - &amp;quot;ถ้าไม่เก็บ index ให้เรียงลำดับ&amp;quot;&quot;/&gt;&lt;property id=&quot;20303&quot; value=&quot;สมชาย ประสิทธิ์จูตระกูล&quot;/&gt;&lt;property id=&quot;20307&quot; value=&quot;639&quot;/&gt;&lt;property id=&quot;20309&quot; value=&quot;10067&quot;/&gt;&lt;/object&gt;&lt;/object&gt;&lt;object type=&quot;8&quot; unique_id=&quot;10066&quot;&gt;&lt;/object&gt;&lt;/object&gt;&lt;/database&gt;"/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ArrayList, LinkedList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List&quot;/&gt;&lt;property id=&quot;10152&quot; value=&quot;DSLIST&quot;/&gt;&lt;property id=&quot;10153&quot; value=&quot;DSLIST&quot;/&gt;&lt;property id=&quot;10154&quot; value=&quot;List&quot;/&gt;&lt;property id=&quot;10155&quot; value=&quot;  :  :  &quot;/&gt;&lt;/object&gt;&lt;object type=&quot;10042&quot; unique_id=&quot;903&quot;&gt;&lt;object type=&quot;10003&quot; unique_id=&quot;10004&quot;&gt;&lt;property id=&quot;10002&quot; value=&quot;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ผ่าน&quot;/&gt;&lt;property id=&quot;10166&quot; value=&quot;เกือบผ่าน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241&quot;&gt;&lt;property id=&quot;10002&quot; value=&quot;SinglyLinked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41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43&quot;&gt;&lt;property id=&quot;10020&quot; value=&quot;2&quot;/&gt;&lt;property id=&quot;10191&quot; value=&quot;-1&quot;/&gt;&lt;/object&gt;&lt;object type=&quot;10051&quot; unique_id=&quot;20244&quot;&gt;&lt;property id=&quot;10020&quot; value=&quot;2&quot;/&gt;&lt;property id=&quot;10191&quot; value=&quot;-1&quot;/&gt;&lt;/object&gt;&lt;/object&gt;&lt;object type=&quot;10003&quot; unique_id=&quot;20280&quot;&gt;&lt;property id=&quot;10002&quot; value=&quot;LinkedList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280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282&quot;&gt;&lt;property id=&quot;10020&quot; value=&quot;2&quot;/&gt;&lt;property id=&quot;10102&quot; value=&quot;0&quot;/&gt;&lt;property id=&quot;10191&quot; value=&quot;-1&quot;/&gt;&lt;/object&gt;&lt;object type=&quot;10051&quot; unique_id=&quot;20283&quot;&gt;&lt;property id=&quot;10020&quot; value=&quot;2&quot;/&gt;&lt;property id=&quot;10102&quot; value=&quot;0&quot;/&gt;&lt;property id=&quot;10191&quot; value=&quot;-1&quot;/&gt;&lt;/object&gt;&lt;/object&gt;&lt;/object&gt;&lt;/object&gt;"/>
  <p:tag name="MMPROD_NEXTUNIQUEID" val="203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620360549,C:\PortableHD\My Data\My Books\Draft\DataStruct\2005\Somchai\PPT-2549-1-final\05-linkedCollection.ppc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1,620360549,C:\PortableHD\My Data\My Books\Draft\DataStruct\2005\Somchai\PPT-2549-1-final\05-linkedCollection.ppc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2,620360549,C:\PortableHD\My Data\My Books\Draft\DataStruct\2005\Somchai\PPT-2549-1-final\05-linkedCollection.ppc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3,620360549,C:\PortableHD\My Data\My Books\Draft\DataStruct\2005\Somchai\PPT-2549-1-final\05-linkedCollection.ppc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4,620360549,C:\PortableHD\My Data\My Books\Draft\DataStruct\2005\Somchai\PPT-2549-1-final\05-linkedCollection.pp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620360549,C:\PortableHD\My Data\My Books\Draft\DataStruct\2005\Somchai\PPT-2549-1-final\05-linkedCollection.ppc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620360549,C:\PortableHD\My Data\My Books\Draft\DataStruct\2005\Somchai\PPT-2549-1-final\05-linkedCollection.ppc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9,620360549,C:\PortableHD\My Data\My Books\Draft\DataStruct\2005\Somchai\PPT-2549-1-final\05-linkedCollection.ppc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5,-2078651912,C:\PortableHD\My Data\My Books\Draft\DataStruct\2005\Somchai\PPT-2549-1-final\06-list.pp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6,-2078651912,C:\PortableHD\My Data\My Books\Draft\DataStruct\2005\Somchai\PPT-2549-1-final\06-list.ppc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-2078651912,C:\PortableHD\My Data\My Books\Draft\DataStruct\2005\Somchai\PPT-2549-1-final\06-list.ppc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7,-2078651912,C:\PortableHD\My Data\My Books\Draft\DataStruct\2005\Somchai\PPT-2549-1-final\06-list.pp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620360549,C:\PortableHD\My Data\My Books\Draft\DataStruct\2005\Somchai\PPT-2549-1-final\05-linkedCollection.ppc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5,-2078651912,C:\PortableHD\My Data\My Books\Draft\DataStruct\2005\Somchai\PPT-2549-1-final\06-list.ppc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,620360549,C:\PortableHD\My Data\My Books\Draft\DataStruct\2005\Somchai\PPT-2549-1-final\05-linkedCollection.ppc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,620360549,C:\PortableHD\My Data\My Books\Draft\DataStruct\2005\Somchai\PPT-2549-1-final\05-linkedCollection.ppc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4,620360549,C:\PortableHD\My Data\My Books\Draft\DataStruct\2005\Somchai\PPT-2549-1-final\05-linkedCollection.ppc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6,620360549,C:\PortableHD\My Data\My Books\Draft\DataStruct\2005\Somchai\PPT-2549-1-final\05-linkedCollection.ppc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7,620360549,C:\PortableHD\My Data\My Books\Draft\DataStruct\2005\Somchai\PPT-2549-1-final\05-linkedCollection.ppc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9,620360549,C:\PortableHD\My Data\My Books\Draft\DataStruct\2005\Somchai\PPT-2549-1-final\05-linkedCollection.ppc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10,620360549,C:\PortableHD\My Data\My Books\Draft\DataStruct\2005\Somchai\PPT-2549-1-final\05-linkedCollection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Arial Unicode MS"/>
        <a:ea typeface="Arial Unicode MS"/>
        <a:cs typeface="Arial Unicode MS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 Unicode MS" pitchFamily="34" charset="-128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34303</TotalTime>
  <Words>2594</Words>
  <Application>Microsoft Office PowerPoint</Application>
  <PresentationFormat>On-screen Show (4:3)</PresentationFormat>
  <Paragraphs>610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Angsana New</vt:lpstr>
      <vt:lpstr>Arial Unicode MS</vt:lpstr>
      <vt:lpstr>Courier New</vt:lpstr>
      <vt:lpstr>Tahoma</vt:lpstr>
      <vt:lpstr>Times New Roman</vt:lpstr>
      <vt:lpstr>somchai</vt:lpstr>
      <vt:lpstr>รายการโยง (LinkedList)</vt:lpstr>
      <vt:lpstr>หัวข้อ</vt:lpstr>
      <vt:lpstr>vector เป็นรายการที่เก็บข้อมูลในอาเรย์</vt:lpstr>
      <vt:lpstr>การเก็บข้อมูลด้วยการโยง</vt:lpstr>
      <vt:lpstr>โครงสร้างของปม</vt:lpstr>
      <vt:lpstr>โครงสร้างของรายการโยง</vt:lpstr>
      <vt:lpstr>push_front : เพิ่มข้อมูลที่ต้นรายการ</vt:lpstr>
      <vt:lpstr>การเลื่อนไปทีละปมตามการโยง</vt:lpstr>
      <vt:lpstr>แสดงข้อมูลในรายการทั้งหมด</vt:lpstr>
      <vt:lpstr>โยงแปลกๆ จะตรวจอย่างไร ?</vt:lpstr>
      <vt:lpstr>clear</vt:lpstr>
      <vt:lpstr>remove : การลบข้อมูล</vt:lpstr>
      <vt:lpstr>remove : การลบข้อมูลที่ปมแรก</vt:lpstr>
      <vt:lpstr>remove</vt:lpstr>
      <vt:lpstr>การโยงแบบมีปมหัว (header)</vt:lpstr>
      <vt:lpstr>การโยงแบบมีปมหัว</vt:lpstr>
      <vt:lpstr>remove</vt:lpstr>
      <vt:lpstr>การสร้างแบบโยงเดี่ยว (singly linked)</vt:lpstr>
      <vt:lpstr>การสร้างแบบโยงคู่ (doubly linked)</vt:lpstr>
      <vt:lpstr>การสร้างแบบโยงวน (circular)</vt:lpstr>
      <vt:lpstr>class node : Doubly Linked Node</vt:lpstr>
      <vt:lpstr>class list : รายการโยงคู่แบบวนที่มีปมหัว</vt:lpstr>
      <vt:lpstr>บริการของ list</vt:lpstr>
      <vt:lpstr>บริการของ list</vt:lpstr>
      <vt:lpstr>list::iterator</vt:lpstr>
      <vt:lpstr>list::iterator</vt:lpstr>
      <vt:lpstr>list::iterator</vt:lpstr>
      <vt:lpstr>insert( itr, element )</vt:lpstr>
      <vt:lpstr>erase( itr )</vt:lpstr>
      <vt:lpstr>friend class</vt:lpstr>
      <vt:lpstr>ลองเขียนเอง</vt:lpstr>
      <vt:lpstr>การบ้าน</vt:lpstr>
      <vt:lpstr>Skip List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713</cp:revision>
  <cp:lastPrinted>2002-07-15T06:11:04Z</cp:lastPrinted>
  <dcterms:created xsi:type="dcterms:W3CDTF">2002-04-12T09:05:11Z</dcterms:created>
  <dcterms:modified xsi:type="dcterms:W3CDTF">2019-11-12T15:10:22Z</dcterms:modified>
</cp:coreProperties>
</file>