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36"/>
  </p:notesMasterIdLst>
  <p:handoutMasterIdLst>
    <p:handoutMasterId r:id="rId37"/>
  </p:handoutMasterIdLst>
  <p:sldIdLst>
    <p:sldId id="530" r:id="rId2"/>
    <p:sldId id="645" r:id="rId3"/>
    <p:sldId id="580" r:id="rId4"/>
    <p:sldId id="581" r:id="rId5"/>
    <p:sldId id="615" r:id="rId6"/>
    <p:sldId id="616" r:id="rId7"/>
    <p:sldId id="651" r:id="rId8"/>
    <p:sldId id="652" r:id="rId9"/>
    <p:sldId id="621" r:id="rId10"/>
    <p:sldId id="654" r:id="rId11"/>
    <p:sldId id="655" r:id="rId12"/>
    <p:sldId id="625" r:id="rId13"/>
    <p:sldId id="623" r:id="rId14"/>
    <p:sldId id="649" r:id="rId15"/>
    <p:sldId id="626" r:id="rId16"/>
    <p:sldId id="582" r:id="rId17"/>
    <p:sldId id="627" r:id="rId18"/>
    <p:sldId id="628" r:id="rId19"/>
    <p:sldId id="629" r:id="rId20"/>
    <p:sldId id="630" r:id="rId21"/>
    <p:sldId id="646" r:id="rId22"/>
    <p:sldId id="631" r:id="rId23"/>
    <p:sldId id="637" r:id="rId24"/>
    <p:sldId id="638" r:id="rId25"/>
    <p:sldId id="639" r:id="rId26"/>
    <p:sldId id="640" r:id="rId27"/>
    <p:sldId id="590" r:id="rId28"/>
    <p:sldId id="593" r:id="rId29"/>
    <p:sldId id="594" r:id="rId30"/>
    <p:sldId id="592" r:id="rId31"/>
    <p:sldId id="591" r:id="rId32"/>
    <p:sldId id="641" r:id="rId33"/>
    <p:sldId id="650" r:id="rId34"/>
    <p:sldId id="643" r:id="rId35"/>
  </p:sldIdLst>
  <p:sldSz cx="9144000" cy="6858000" type="screen4x3"/>
  <p:notesSz cx="7099300" cy="10234613"/>
  <p:custDataLst>
    <p:tags r:id="rId38"/>
  </p:custDataLst>
  <p:defaultTextStyle>
    <a:defPPr>
      <a:defRPr lang="th-TH"/>
    </a:defPPr>
    <a:lvl1pPr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FFFF"/>
    <a:srgbClr val="FFCCFF"/>
    <a:srgbClr val="000099"/>
    <a:srgbClr val="000066"/>
    <a:srgbClr val="FFFFCC"/>
    <a:srgbClr val="33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61" autoAdjust="0"/>
    <p:restoredTop sz="94683" autoAdjust="0"/>
  </p:normalViewPr>
  <p:slideViewPr>
    <p:cSldViewPr snapToGrid="0">
      <p:cViewPr varScale="1">
        <p:scale>
          <a:sx n="80" d="100"/>
          <a:sy n="80" d="100"/>
        </p:scale>
        <p:origin x="-94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36"/>
    </p:cViewPr>
  </p:sorterViewPr>
  <p:notesViewPr>
    <p:cSldViewPr snapToGrid="0">
      <p:cViewPr>
        <p:scale>
          <a:sx n="100" d="100"/>
          <a:sy n="100" d="100"/>
        </p:scale>
        <p:origin x="-168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t" anchorCtr="0" compatLnSpc="1">
            <a:prstTxWarp prst="textNoShape">
              <a:avLst/>
            </a:prstTxWarp>
          </a:bodyPr>
          <a:lstStyle>
            <a:lvl1pPr defTabSz="957263">
              <a:spcBef>
                <a:spcPct val="0"/>
              </a:spcBef>
              <a:defRPr sz="190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t" anchorCtr="0" compatLnSpc="1">
            <a:prstTxWarp prst="textNoShape">
              <a:avLst/>
            </a:prstTxWarp>
          </a:bodyPr>
          <a:lstStyle>
            <a:lvl1pPr algn="r" defTabSz="957263">
              <a:spcBef>
                <a:spcPct val="0"/>
              </a:spcBef>
              <a:defRPr sz="190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b" anchorCtr="0" compatLnSpc="1">
            <a:prstTxWarp prst="textNoShape">
              <a:avLst/>
            </a:prstTxWarp>
          </a:bodyPr>
          <a:lstStyle>
            <a:lvl1pPr defTabSz="957263">
              <a:spcBef>
                <a:spcPct val="0"/>
              </a:spcBef>
              <a:defRPr sz="190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b" anchorCtr="0" compatLnSpc="1">
            <a:prstTxWarp prst="textNoShape">
              <a:avLst/>
            </a:prstTxWarp>
          </a:bodyPr>
          <a:lstStyle>
            <a:lvl1pPr algn="r" defTabSz="957263">
              <a:spcBef>
                <a:spcPct val="0"/>
              </a:spcBef>
              <a:defRPr sz="190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fld id="{007428F2-7DA4-456A-90D5-408FE0C0B7F9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05937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>
            <a:lvl1pPr defTabSz="868363">
              <a:spcBef>
                <a:spcPct val="0"/>
              </a:spcBef>
              <a:defRPr sz="110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>
            <a:lvl1pPr algn="r" defTabSz="868363">
              <a:spcBef>
                <a:spcPct val="0"/>
              </a:spcBef>
              <a:defRPr sz="110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0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noProof="0" smtClean="0"/>
              <a:t>ระดับที่สอง</a:t>
            </a:r>
          </a:p>
          <a:p>
            <a:pPr lvl="2"/>
            <a:r>
              <a:rPr lang="th-TH" noProof="0" smtClean="0"/>
              <a:t>ระดับที่สาม</a:t>
            </a:r>
          </a:p>
          <a:p>
            <a:pPr lvl="3"/>
            <a:r>
              <a:rPr lang="th-TH" noProof="0" smtClean="0"/>
              <a:t>ระดับที่สี่</a:t>
            </a:r>
          </a:p>
          <a:p>
            <a:pPr lvl="4"/>
            <a:r>
              <a:rPr lang="th-TH" noProof="0" smtClean="0"/>
              <a:t>ระดับที่ห้า</a:t>
            </a:r>
          </a:p>
        </p:txBody>
      </p:sp>
      <p:sp>
        <p:nvSpPr>
          <p:cNvPr id="470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b" anchorCtr="0" compatLnSpc="1">
            <a:prstTxWarp prst="textNoShape">
              <a:avLst/>
            </a:prstTxWarp>
          </a:bodyPr>
          <a:lstStyle>
            <a:lvl1pPr defTabSz="868363">
              <a:spcBef>
                <a:spcPct val="0"/>
              </a:spcBef>
              <a:defRPr sz="110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70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b" anchorCtr="0" compatLnSpc="1">
            <a:prstTxWarp prst="textNoShape">
              <a:avLst/>
            </a:prstTxWarp>
          </a:bodyPr>
          <a:lstStyle>
            <a:lvl1pPr algn="r" defTabSz="868363">
              <a:spcBef>
                <a:spcPct val="0"/>
              </a:spcBef>
              <a:defRPr sz="110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fld id="{1F4F9DAE-7669-4E58-A673-B8E2159DCB1E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5271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354DF1-E3E1-4F69-AD6A-65ED0D400D31}" type="slidenum">
              <a:rPr lang="en-US">
                <a:ea typeface="Arial Unicode MS" pitchFamily="34" charset="-128"/>
                <a:cs typeface="Arial Unicode MS" pitchFamily="34" charset="-128"/>
              </a:rPr>
              <a:pPr/>
              <a:t>1</a:t>
            </a:fld>
            <a:endParaRPr lang="th-TH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th-TH"/>
              <a:t>Click to edit Master title style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h-TH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4613"/>
            <a:ext cx="1943100" cy="60499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4613"/>
            <a:ext cx="5676900" cy="6049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613"/>
            <a:ext cx="7772400" cy="649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019175"/>
            <a:ext cx="77724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19175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19175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9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Tahoma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4613"/>
            <a:ext cx="77724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title style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19175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0" y="6553200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ea typeface="+mn-ea"/>
                <a:cs typeface="Tahoma" pitchFamily="34" charset="0"/>
              </a:rPr>
              <a:t>© S. </a:t>
            </a:r>
            <a:r>
              <a:rPr lang="en-US" sz="1200" dirty="0" err="1">
                <a:ea typeface="+mn-ea"/>
                <a:cs typeface="Tahoma" pitchFamily="34" charset="0"/>
              </a:rPr>
              <a:t>Prasitjutrakul</a:t>
            </a:r>
            <a:r>
              <a:rPr lang="en-US" sz="1200" dirty="0">
                <a:ea typeface="+mn-ea"/>
                <a:cs typeface="Tahoma" pitchFamily="34" charset="0"/>
              </a:rPr>
              <a:t> </a:t>
            </a:r>
            <a:r>
              <a:rPr lang="en-US" sz="1200" dirty="0" smtClean="0">
                <a:ea typeface="+mn-ea"/>
                <a:cs typeface="Tahoma" pitchFamily="34" charset="0"/>
              </a:rPr>
              <a:t>2013</a:t>
            </a:r>
            <a:endParaRPr lang="th-TH" sz="1200" dirty="0">
              <a:ea typeface="+mn-ea"/>
              <a:cs typeface="Tahoma" pitchFamily="34" charset="0"/>
            </a:endParaRP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7162800" y="6553200"/>
            <a:ext cx="1981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fld id="{525153D2-9297-4429-95A4-74783C043124}" type="datetime1">
              <a:rPr lang="th-TH" sz="1200">
                <a:ea typeface="+mn-ea"/>
                <a:cs typeface="Tahoma" pitchFamily="34" charset="0"/>
              </a:rPr>
              <a:pPr algn="r">
                <a:defRPr/>
              </a:pPr>
              <a:t>10/02/57</a:t>
            </a:fld>
            <a:r>
              <a:rPr lang="th-TH" sz="1200">
                <a:ea typeface="+mn-ea"/>
                <a:cs typeface="Tahoma" pitchFamily="34" charset="0"/>
              </a:rPr>
              <a:t>   </a:t>
            </a:r>
            <a:fld id="{6AD6E2AB-666E-46C1-93B4-B98588564B90}" type="slidenum">
              <a:rPr lang="en-US" sz="1200">
                <a:ea typeface="+mn-ea"/>
                <a:cs typeface="Tahoma" pitchFamily="34" charset="0"/>
              </a:rPr>
              <a:pPr algn="r">
                <a:defRPr/>
              </a:pPr>
              <a:t>‹#›</a:t>
            </a:fld>
            <a:endParaRPr lang="th-TH" sz="1200">
              <a:ea typeface="+mn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2pPr>
      <a:lvl3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3pPr>
      <a:lvl4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4pPr>
      <a:lvl5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5pPr>
      <a:lvl6pPr marL="457200"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6pPr>
      <a:lvl7pPr marL="914400"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7pPr>
      <a:lvl8pPr marL="1371600"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8pPr>
      <a:lvl9pPr marL="1828800"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.wmf"/><Relationship Id="rId2" Type="http://schemas.openxmlformats.org/officeDocument/2006/relationships/tags" Target="../tags/tag2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5.wmf"/><Relationship Id="rId2" Type="http://schemas.openxmlformats.org/officeDocument/2006/relationships/tags" Target="../tags/tag2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wmf"/><Relationship Id="rId2" Type="http://schemas.openxmlformats.org/officeDocument/2006/relationships/tags" Target="../tags/tag2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6.wmf"/><Relationship Id="rId2" Type="http://schemas.openxmlformats.org/officeDocument/2006/relationships/tags" Target="../tags/tag3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893888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lnSpc>
                <a:spcPct val="170000"/>
              </a:lnSpc>
              <a:spcBef>
                <a:spcPct val="25000"/>
              </a:spcBef>
              <a:defRPr/>
            </a:pPr>
            <a:r>
              <a:rPr lang="th-TH" sz="480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ต้นไม้แบบทวิภาค</a:t>
            </a:r>
            <a:br>
              <a:rPr lang="th-TH" sz="480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th-TH" sz="320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sz="320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Binary Trees)</a:t>
            </a:r>
            <a:endParaRPr lang="th-TH" sz="3200" smtClean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cs typeface="Tahoma" pitchFamily="34" charset="0"/>
            </a:endParaRPr>
          </a:p>
        </p:txBody>
      </p:sp>
      <p:sp>
        <p:nvSpPr>
          <p:cNvPr id="57037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29200"/>
            <a:ext cx="6400800" cy="847725"/>
          </a:xfrm>
        </p:spPr>
        <p:txBody>
          <a:bodyPr/>
          <a:lstStyle/>
          <a:p>
            <a:pPr>
              <a:defRPr/>
            </a:pPr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huffman_tree</a:t>
            </a:r>
            <a:r>
              <a:rPr lang="en-US" dirty="0" smtClean="0"/>
              <a:t>: </a:t>
            </a:r>
            <a:r>
              <a:rPr lang="en-US" dirty="0" err="1" smtClean="0"/>
              <a:t>ctor</a:t>
            </a:r>
            <a:endParaRPr lang="th-TH" dirty="0" smtClean="0"/>
          </a:p>
        </p:txBody>
      </p:sp>
      <p:sp>
        <p:nvSpPr>
          <p:cNvPr id="967683" name="Text Box 3"/>
          <p:cNvSpPr txBox="1">
            <a:spLocks noChangeArrowheads="1"/>
          </p:cNvSpPr>
          <p:nvPr/>
        </p:nvSpPr>
        <p:spPr bwMode="auto">
          <a:xfrm>
            <a:off x="528164" y="818552"/>
            <a:ext cx="8128947" cy="6020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class </a:t>
            </a:r>
            <a:r>
              <a:rPr lang="en-US" sz="1800" b="1" dirty="0" err="1">
                <a:latin typeface="Courier New" pitchFamily="49" charset="0"/>
                <a:ea typeface="+mn-ea"/>
                <a:cs typeface="Tahoma" pitchFamily="34" charset="0"/>
              </a:rPr>
              <a:t>huffman_tree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{</a:t>
            </a:r>
          </a:p>
          <a:p>
            <a:pPr>
              <a:spcBef>
                <a:spcPts val="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 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class node 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{ ... }</a:t>
            </a:r>
          </a:p>
          <a:p>
            <a:pPr>
              <a:spcBef>
                <a:spcPts val="0"/>
              </a:spcBef>
              <a:defRPr/>
            </a:pP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  node 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*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root;</a:t>
            </a:r>
          </a:p>
          <a:p>
            <a:pPr>
              <a:spcBef>
                <a:spcPts val="0"/>
              </a:spcBef>
              <a:defRPr/>
            </a:pP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public:</a:t>
            </a:r>
          </a:p>
          <a:p>
            <a:pPr>
              <a:spcBef>
                <a:spcPts val="0"/>
              </a:spcBef>
              <a:defRPr/>
            </a:pP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ea typeface="+mn-ea"/>
                <a:cs typeface="Tahoma" pitchFamily="34" charset="0"/>
              </a:rPr>
              <a:t>huffman_tree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(char 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c[], </a:t>
            </a:r>
            <a:r>
              <a:rPr lang="en-US" sz="1800" b="1" dirty="0" err="1">
                <a:latin typeface="Courier New" pitchFamily="49" charset="0"/>
                <a:ea typeface="+mn-ea"/>
                <a:cs typeface="Tahoma" pitchFamily="34" charset="0"/>
              </a:rPr>
              <a:t>int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f[], </a:t>
            </a:r>
            <a:r>
              <a:rPr lang="en-US" sz="1800" b="1" dirty="0" err="1" smtClean="0">
                <a:latin typeface="Courier New" pitchFamily="49" charset="0"/>
                <a:ea typeface="+mn-ea"/>
                <a:cs typeface="Tahoma" pitchFamily="34" charset="0"/>
              </a:rPr>
              <a:t>size_t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 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n) 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{</a:t>
            </a:r>
          </a:p>
          <a:p>
            <a:pPr>
              <a:spcBef>
                <a:spcPts val="0"/>
              </a:spcBef>
              <a:defRPr/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   class </a:t>
            </a:r>
            <a:r>
              <a:rPr lang="en-US" sz="1800" b="1" dirty="0" err="1" smtClean="0">
                <a:latin typeface="Courier New" pitchFamily="49" charset="0"/>
                <a:cs typeface="Tahoma" pitchFamily="34" charset="0"/>
              </a:rPr>
              <a:t>freq_comp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{</a:t>
            </a:r>
          </a:p>
          <a:p>
            <a:pPr>
              <a:spcBef>
                <a:spcPts val="0"/>
              </a:spcBef>
              <a:defRPr/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  public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:</a:t>
            </a:r>
          </a:p>
          <a:p>
            <a:pPr>
              <a:spcBef>
                <a:spcPts val="0"/>
              </a:spcBef>
              <a:defRPr/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</a:t>
            </a:r>
            <a:r>
              <a:rPr lang="en-US" sz="1800" b="1" dirty="0" err="1">
                <a:latin typeface="Courier New" pitchFamily="49" charset="0"/>
                <a:cs typeface="Tahoma" pitchFamily="34" charset="0"/>
              </a:rPr>
              <a:t>bool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 operator()(node *a, node *b) {</a:t>
            </a:r>
          </a:p>
          <a:p>
            <a:pPr>
              <a:spcBef>
                <a:spcPts val="0"/>
              </a:spcBef>
              <a:defRPr/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    return a-&gt;</a:t>
            </a:r>
            <a:r>
              <a:rPr lang="en-US" sz="1800" b="1" dirty="0" err="1">
                <a:latin typeface="Courier New" pitchFamily="49" charset="0"/>
                <a:cs typeface="Tahoma" pitchFamily="34" charset="0"/>
              </a:rPr>
              <a:t>freq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 &gt; b-&gt;</a:t>
            </a:r>
            <a:r>
              <a:rPr lang="en-US" sz="1800" b="1" dirty="0" err="1">
                <a:latin typeface="Courier New" pitchFamily="49" charset="0"/>
                <a:cs typeface="Tahoma" pitchFamily="34" charset="0"/>
              </a:rPr>
              <a:t>freq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}</a:t>
            </a:r>
          </a:p>
          <a:p>
            <a:pPr>
              <a:spcBef>
                <a:spcPts val="0"/>
              </a:spcBef>
              <a:defRPr/>
            </a:pP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    };</a:t>
            </a:r>
            <a:endParaRPr lang="en-US" sz="1800" b="1" dirty="0">
              <a:latin typeface="Courier New" pitchFamily="49" charset="0"/>
              <a:ea typeface="+mn-ea"/>
              <a:cs typeface="Tahoma" pitchFamily="34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ea typeface="+mn-ea"/>
                <a:cs typeface="Tahoma" pitchFamily="34" charset="0"/>
              </a:rPr>
              <a:t>priority_queue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&lt;node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*,vector&lt;node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*&gt;,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Tahoma" pitchFamily="34" charset="0"/>
              </a:rPr>
              <a:t>freq_comp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&gt; h;</a:t>
            </a:r>
            <a:endParaRPr lang="en-US" sz="1800" b="1" dirty="0">
              <a:latin typeface="Courier New" pitchFamily="49" charset="0"/>
              <a:ea typeface="+mn-ea"/>
              <a:cs typeface="Tahoma" pitchFamily="34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   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for (</a:t>
            </a:r>
            <a:r>
              <a:rPr lang="en-US" sz="1800" b="1" dirty="0" err="1">
                <a:latin typeface="Courier New" pitchFamily="49" charset="0"/>
                <a:cs typeface="Tahoma" pitchFamily="34" charset="0"/>
              </a:rPr>
              <a:t>size_t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 </a:t>
            </a:r>
            <a:r>
              <a:rPr lang="en-US" sz="1800" b="1" dirty="0" err="1">
                <a:latin typeface="Courier New" pitchFamily="49" charset="0"/>
                <a:ea typeface="+mn-ea"/>
                <a:cs typeface="Tahoma" pitchFamily="34" charset="0"/>
              </a:rPr>
              <a:t>i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=0; </a:t>
            </a:r>
            <a:r>
              <a:rPr lang="en-US" sz="1800" b="1" dirty="0" err="1">
                <a:latin typeface="Courier New" pitchFamily="49" charset="0"/>
                <a:ea typeface="+mn-ea"/>
                <a:cs typeface="Tahoma" pitchFamily="34" charset="0"/>
              </a:rPr>
              <a:t>i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&lt;n; ++</a:t>
            </a:r>
            <a:r>
              <a:rPr lang="en-US" sz="1800" b="1" dirty="0" err="1">
                <a:latin typeface="Courier New" pitchFamily="49" charset="0"/>
                <a:ea typeface="+mn-ea"/>
                <a:cs typeface="Tahoma" pitchFamily="34" charset="0"/>
              </a:rPr>
              <a:t>i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) {</a:t>
            </a:r>
          </a:p>
          <a:p>
            <a:pPr>
              <a:spcBef>
                <a:spcPts val="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   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   </a:t>
            </a:r>
            <a:r>
              <a:rPr lang="en-US" sz="1800" b="1" dirty="0" err="1">
                <a:latin typeface="Courier New" pitchFamily="49" charset="0"/>
                <a:ea typeface="+mn-ea"/>
                <a:cs typeface="Tahoma" pitchFamily="34" charset="0"/>
              </a:rPr>
              <a:t>h.push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(new node(c[</a:t>
            </a:r>
            <a:r>
              <a:rPr lang="en-US" sz="1800" b="1" dirty="0" err="1">
                <a:latin typeface="Courier New" pitchFamily="49" charset="0"/>
                <a:ea typeface="+mn-ea"/>
                <a:cs typeface="Tahoma" pitchFamily="34" charset="0"/>
              </a:rPr>
              <a:t>i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], f[</a:t>
            </a:r>
            <a:r>
              <a:rPr lang="en-US" sz="1800" b="1" dirty="0" err="1">
                <a:latin typeface="Courier New" pitchFamily="49" charset="0"/>
                <a:ea typeface="+mn-ea"/>
                <a:cs typeface="Tahoma" pitchFamily="34" charset="0"/>
              </a:rPr>
              <a:t>i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], NULL, NULL));</a:t>
            </a:r>
          </a:p>
          <a:p>
            <a:pPr>
              <a:spcBef>
                <a:spcPts val="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   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}</a:t>
            </a:r>
            <a:endParaRPr lang="en-US" sz="1800" b="1" dirty="0">
              <a:latin typeface="Courier New" pitchFamily="49" charset="0"/>
              <a:ea typeface="+mn-ea"/>
              <a:cs typeface="Tahoma" pitchFamily="34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   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for (</a:t>
            </a:r>
            <a:r>
              <a:rPr lang="en-US" sz="1800" b="1" dirty="0" err="1">
                <a:latin typeface="Courier New" pitchFamily="49" charset="0"/>
                <a:cs typeface="Tahoma" pitchFamily="34" charset="0"/>
              </a:rPr>
              <a:t>size_t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 </a:t>
            </a:r>
            <a:r>
              <a:rPr lang="en-US" sz="1800" b="1" dirty="0" err="1">
                <a:latin typeface="Courier New" pitchFamily="49" charset="0"/>
                <a:ea typeface="+mn-ea"/>
                <a:cs typeface="Tahoma" pitchFamily="34" charset="0"/>
              </a:rPr>
              <a:t>i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=0; </a:t>
            </a:r>
            <a:r>
              <a:rPr lang="en-US" sz="1800" b="1" dirty="0" err="1">
                <a:latin typeface="Courier New" pitchFamily="49" charset="0"/>
                <a:ea typeface="+mn-ea"/>
                <a:cs typeface="Tahoma" pitchFamily="34" charset="0"/>
              </a:rPr>
              <a:t>i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&lt;n-1; ++</a:t>
            </a:r>
            <a:r>
              <a:rPr lang="en-US" sz="1800" b="1" dirty="0" err="1">
                <a:latin typeface="Courier New" pitchFamily="49" charset="0"/>
                <a:ea typeface="+mn-ea"/>
                <a:cs typeface="Tahoma" pitchFamily="34" charset="0"/>
              </a:rPr>
              <a:t>i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) {</a:t>
            </a:r>
          </a:p>
          <a:p>
            <a:pPr>
              <a:spcBef>
                <a:spcPts val="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   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   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node *n1 = </a:t>
            </a:r>
            <a:r>
              <a:rPr lang="en-US" sz="1800" b="1" dirty="0" err="1">
                <a:latin typeface="Courier New" pitchFamily="49" charset="0"/>
                <a:ea typeface="+mn-ea"/>
                <a:cs typeface="Tahoma" pitchFamily="34" charset="0"/>
              </a:rPr>
              <a:t>h.top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(); </a:t>
            </a:r>
            <a:r>
              <a:rPr lang="en-US" sz="1800" b="1" dirty="0" err="1">
                <a:latin typeface="Courier New" pitchFamily="49" charset="0"/>
                <a:ea typeface="+mn-ea"/>
                <a:cs typeface="Tahoma" pitchFamily="34" charset="0"/>
              </a:rPr>
              <a:t>h.pop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();</a:t>
            </a:r>
          </a:p>
          <a:p>
            <a:pPr>
              <a:spcBef>
                <a:spcPts val="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   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   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node *n2 = </a:t>
            </a:r>
            <a:r>
              <a:rPr lang="en-US" sz="1800" b="1" dirty="0" err="1">
                <a:latin typeface="Courier New" pitchFamily="49" charset="0"/>
                <a:ea typeface="+mn-ea"/>
                <a:cs typeface="Tahoma" pitchFamily="34" charset="0"/>
              </a:rPr>
              <a:t>h.top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(); </a:t>
            </a:r>
            <a:r>
              <a:rPr lang="en-US" sz="1800" b="1" dirty="0" err="1">
                <a:latin typeface="Courier New" pitchFamily="49" charset="0"/>
                <a:ea typeface="+mn-ea"/>
                <a:cs typeface="Tahoma" pitchFamily="34" charset="0"/>
              </a:rPr>
              <a:t>h.pop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();</a:t>
            </a:r>
          </a:p>
          <a:p>
            <a:pPr>
              <a:spcBef>
                <a:spcPts val="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   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   </a:t>
            </a:r>
            <a:r>
              <a:rPr lang="en-US" sz="1800" b="1" dirty="0" err="1">
                <a:latin typeface="Courier New" pitchFamily="49" charset="0"/>
                <a:ea typeface="+mn-ea"/>
                <a:cs typeface="Tahoma" pitchFamily="34" charset="0"/>
              </a:rPr>
              <a:t>h.push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(new node('*', n1-&gt;freq+n2-&gt;</a:t>
            </a:r>
            <a:r>
              <a:rPr lang="en-US" sz="1800" b="1" dirty="0" err="1">
                <a:latin typeface="Courier New" pitchFamily="49" charset="0"/>
                <a:ea typeface="+mn-ea"/>
                <a:cs typeface="Tahoma" pitchFamily="34" charset="0"/>
              </a:rPr>
              <a:t>freq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, n1, n2));</a:t>
            </a:r>
          </a:p>
          <a:p>
            <a:pPr>
              <a:spcBef>
                <a:spcPts val="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   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}</a:t>
            </a:r>
            <a:endParaRPr lang="en-US" sz="1800" b="1" dirty="0">
              <a:latin typeface="Courier New" pitchFamily="49" charset="0"/>
              <a:ea typeface="+mn-ea"/>
              <a:cs typeface="Tahoma" pitchFamily="34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   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root 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= </a:t>
            </a:r>
            <a:r>
              <a:rPr lang="en-US" sz="1800" b="1" dirty="0" err="1">
                <a:latin typeface="Courier New" pitchFamily="49" charset="0"/>
                <a:ea typeface="+mn-ea"/>
                <a:cs typeface="Tahoma" pitchFamily="34" charset="0"/>
              </a:rPr>
              <a:t>h.top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();</a:t>
            </a:r>
          </a:p>
          <a:p>
            <a:pPr>
              <a:lnSpc>
                <a:spcPct val="40000"/>
              </a:lnSpc>
              <a:spcBef>
                <a:spcPts val="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 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733311" y="1104418"/>
            <a:ext cx="1603457" cy="688771"/>
            <a:chOff x="5213269" y="1365662"/>
            <a:chExt cx="1603457" cy="688771"/>
          </a:xfrm>
        </p:grpSpPr>
        <p:sp>
          <p:nvSpPr>
            <p:cNvPr id="5" name="Rectangle 185"/>
            <p:cNvSpPr>
              <a:spLocks noChangeArrowheads="1"/>
            </p:cNvSpPr>
            <p:nvPr/>
          </p:nvSpPr>
          <p:spPr bwMode="auto">
            <a:xfrm>
              <a:off x="5617030" y="1365662"/>
              <a:ext cx="401869" cy="3897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6" name="Rectangle 186"/>
            <p:cNvSpPr>
              <a:spLocks noChangeArrowheads="1"/>
            </p:cNvSpPr>
            <p:nvPr/>
          </p:nvSpPr>
          <p:spPr bwMode="auto">
            <a:xfrm>
              <a:off x="6021854" y="1365662"/>
              <a:ext cx="401869" cy="3897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188"/>
            <p:cNvSpPr>
              <a:spLocks noChangeArrowheads="1"/>
            </p:cNvSpPr>
            <p:nvPr/>
          </p:nvSpPr>
          <p:spPr bwMode="auto">
            <a:xfrm>
              <a:off x="6414857" y="1365662"/>
              <a:ext cx="401869" cy="3897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89"/>
            <p:cNvSpPr>
              <a:spLocks noChangeShapeType="1"/>
            </p:cNvSpPr>
            <p:nvPr/>
          </p:nvSpPr>
          <p:spPr bwMode="auto">
            <a:xfrm flipH="1">
              <a:off x="6008914" y="1591295"/>
              <a:ext cx="249381" cy="451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89"/>
            <p:cNvSpPr>
              <a:spLocks noChangeShapeType="1"/>
            </p:cNvSpPr>
            <p:nvPr/>
          </p:nvSpPr>
          <p:spPr bwMode="auto">
            <a:xfrm>
              <a:off x="6602677" y="1591295"/>
              <a:ext cx="213758" cy="463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185"/>
            <p:cNvSpPr>
              <a:spLocks noChangeArrowheads="1"/>
            </p:cNvSpPr>
            <p:nvPr/>
          </p:nvSpPr>
          <p:spPr bwMode="auto">
            <a:xfrm>
              <a:off x="5213269" y="1365662"/>
              <a:ext cx="401869" cy="3897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dirty="0"/>
                <a:t>ม</a:t>
              </a:r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06212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huffman_tree</a:t>
            </a:r>
            <a:r>
              <a:rPr lang="en-US" dirty="0"/>
              <a:t>: </a:t>
            </a:r>
            <a:r>
              <a:rPr lang="en-US" dirty="0" err="1" smtClean="0"/>
              <a:t>dtor</a:t>
            </a:r>
            <a:endParaRPr lang="th-TH" dirty="0" smtClean="0"/>
          </a:p>
        </p:txBody>
      </p:sp>
      <p:sp>
        <p:nvSpPr>
          <p:cNvPr id="967683" name="Text Box 3"/>
          <p:cNvSpPr txBox="1">
            <a:spLocks noChangeArrowheads="1"/>
          </p:cNvSpPr>
          <p:nvPr/>
        </p:nvSpPr>
        <p:spPr bwMode="auto">
          <a:xfrm>
            <a:off x="528164" y="794802"/>
            <a:ext cx="8128947" cy="4801314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class </a:t>
            </a:r>
            <a:r>
              <a:rPr lang="en-US" sz="1800" b="1" dirty="0" err="1">
                <a:latin typeface="Courier New" pitchFamily="49" charset="0"/>
                <a:ea typeface="+mn-ea"/>
                <a:cs typeface="Tahoma" pitchFamily="34" charset="0"/>
              </a:rPr>
              <a:t>huffman_tree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{</a:t>
            </a:r>
          </a:p>
          <a:p>
            <a:pPr>
              <a:spcBef>
                <a:spcPts val="0"/>
              </a:spcBef>
              <a:defRPr/>
            </a:pP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  ...</a:t>
            </a:r>
          </a:p>
          <a:p>
            <a:pPr>
              <a:spcBef>
                <a:spcPts val="0"/>
              </a:spcBef>
              <a:defRPr/>
            </a:pP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  node *root;</a:t>
            </a:r>
          </a:p>
          <a:p>
            <a:pPr>
              <a:spcBef>
                <a:spcPts val="0"/>
              </a:spcBef>
              <a:defRPr/>
            </a:pPr>
            <a:endParaRPr lang="en-US" sz="1800" b="1" dirty="0" smtClean="0">
              <a:latin typeface="Courier New" pitchFamily="49" charset="0"/>
              <a:ea typeface="+mn-ea"/>
              <a:cs typeface="Tahoma" pitchFamily="34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public:</a:t>
            </a:r>
          </a:p>
          <a:p>
            <a:pPr>
              <a:spcBef>
                <a:spcPts val="0"/>
              </a:spcBef>
              <a:defRPr/>
            </a:pP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ea typeface="+mn-ea"/>
                <a:cs typeface="Tahoma" pitchFamily="34" charset="0"/>
              </a:rPr>
              <a:t>huffman_tree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(char 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c[], </a:t>
            </a:r>
            <a:r>
              <a:rPr lang="en-US" sz="1800" b="1" dirty="0" err="1">
                <a:latin typeface="Courier New" pitchFamily="49" charset="0"/>
                <a:ea typeface="+mn-ea"/>
                <a:cs typeface="Tahoma" pitchFamily="34" charset="0"/>
              </a:rPr>
              <a:t>int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f[], </a:t>
            </a:r>
            <a:r>
              <a:rPr lang="en-US" sz="1800" b="1" dirty="0" err="1">
                <a:latin typeface="Courier New" pitchFamily="49" charset="0"/>
                <a:ea typeface="+mn-ea"/>
                <a:cs typeface="Tahoma" pitchFamily="34" charset="0"/>
              </a:rPr>
              <a:t>int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n) 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{ ... }</a:t>
            </a:r>
          </a:p>
          <a:p>
            <a:pPr>
              <a:spcBef>
                <a:spcPts val="0"/>
              </a:spcBef>
              <a:defRPr/>
            </a:pPr>
            <a:endParaRPr lang="en-US" sz="1800" b="1" dirty="0" smtClean="0">
              <a:latin typeface="Courier New" pitchFamily="49" charset="0"/>
              <a:ea typeface="+mn-ea"/>
              <a:cs typeface="Tahoma" pitchFamily="34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 ~</a:t>
            </a:r>
            <a:r>
              <a:rPr lang="en-US" sz="1800" b="1" dirty="0" err="1" smtClean="0">
                <a:latin typeface="Courier New" pitchFamily="49" charset="0"/>
                <a:ea typeface="+mn-ea"/>
                <a:cs typeface="Tahoma" pitchFamily="34" charset="0"/>
              </a:rPr>
              <a:t>huffman_tree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() {</a:t>
            </a:r>
          </a:p>
          <a:p>
            <a:pPr>
              <a:spcBef>
                <a:spcPts val="0"/>
              </a:spcBef>
              <a:defRPr/>
            </a:pP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ea typeface="+mn-ea"/>
                <a:cs typeface="Tahoma" pitchFamily="34" charset="0"/>
              </a:rPr>
              <a:t>delete_all_node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( root );</a:t>
            </a:r>
          </a:p>
          <a:p>
            <a:pPr>
              <a:spcBef>
                <a:spcPts val="0"/>
              </a:spcBef>
              <a:defRPr/>
            </a:pP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  }</a:t>
            </a:r>
          </a:p>
          <a:p>
            <a:pPr>
              <a:spcBef>
                <a:spcPts val="0"/>
              </a:spcBef>
              <a:defRPr/>
            </a:pP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  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void </a:t>
            </a:r>
            <a:r>
              <a:rPr lang="en-US" sz="1800" b="1" dirty="0" err="1">
                <a:latin typeface="Courier New" pitchFamily="49" charset="0"/>
                <a:cs typeface="Tahoma" pitchFamily="34" charset="0"/>
              </a:rPr>
              <a:t>delete_all_nodes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Tahoma" pitchFamily="34" charset="0"/>
              </a:rPr>
              <a:t>hnode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 *r) {</a:t>
            </a:r>
          </a:p>
          <a:p>
            <a:pPr>
              <a:spcBef>
                <a:spcPts val="0"/>
              </a:spcBef>
              <a:defRPr/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if (r == NULL) return;</a:t>
            </a:r>
          </a:p>
          <a:p>
            <a:pPr>
              <a:spcBef>
                <a:spcPts val="0"/>
              </a:spcBef>
              <a:defRPr/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Tahoma" pitchFamily="34" charset="0"/>
              </a:rPr>
              <a:t>delete_all_nodes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(r-&gt;left);</a:t>
            </a:r>
          </a:p>
          <a:p>
            <a:pPr>
              <a:spcBef>
                <a:spcPts val="0"/>
              </a:spcBef>
              <a:defRPr/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Tahoma" pitchFamily="34" charset="0"/>
              </a:rPr>
              <a:t>delete_all_nodes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(r-&gt;right);</a:t>
            </a:r>
          </a:p>
          <a:p>
            <a:pPr>
              <a:spcBef>
                <a:spcPts val="0"/>
              </a:spcBef>
              <a:defRPr/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delete r;</a:t>
            </a:r>
          </a:p>
          <a:p>
            <a:pPr>
              <a:spcBef>
                <a:spcPts val="0"/>
              </a:spcBef>
              <a:defRPr/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}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  </a:t>
            </a:r>
            <a:endParaRPr lang="en-US" sz="1800" b="1" dirty="0" smtClean="0">
              <a:latin typeface="Courier New" pitchFamily="49" charset="0"/>
              <a:ea typeface="+mn-ea"/>
              <a:cs typeface="Tahoma" pitchFamily="34" charset="0"/>
            </a:endParaRPr>
          </a:p>
          <a:p>
            <a:pPr>
              <a:spcBef>
                <a:spcPts val="0"/>
              </a:spcBef>
              <a:defRPr/>
            </a:pPr>
            <a:endParaRPr lang="en-US" sz="1800" b="1" dirty="0">
              <a:latin typeface="Courier New" pitchFamily="49" charset="0"/>
              <a:ea typeface="+mn-ea"/>
              <a:cs typeface="Tahoma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733311" y="1104418"/>
            <a:ext cx="1603457" cy="688771"/>
            <a:chOff x="5213269" y="1365662"/>
            <a:chExt cx="1603457" cy="688771"/>
          </a:xfrm>
        </p:grpSpPr>
        <p:sp>
          <p:nvSpPr>
            <p:cNvPr id="5" name="Rectangle 185"/>
            <p:cNvSpPr>
              <a:spLocks noChangeArrowheads="1"/>
            </p:cNvSpPr>
            <p:nvPr/>
          </p:nvSpPr>
          <p:spPr bwMode="auto">
            <a:xfrm>
              <a:off x="5617030" y="1365662"/>
              <a:ext cx="401869" cy="3897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6" name="Rectangle 186"/>
            <p:cNvSpPr>
              <a:spLocks noChangeArrowheads="1"/>
            </p:cNvSpPr>
            <p:nvPr/>
          </p:nvSpPr>
          <p:spPr bwMode="auto">
            <a:xfrm>
              <a:off x="6021854" y="1365662"/>
              <a:ext cx="401869" cy="3897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188"/>
            <p:cNvSpPr>
              <a:spLocks noChangeArrowheads="1"/>
            </p:cNvSpPr>
            <p:nvPr/>
          </p:nvSpPr>
          <p:spPr bwMode="auto">
            <a:xfrm>
              <a:off x="6414857" y="1365662"/>
              <a:ext cx="401869" cy="3897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89"/>
            <p:cNvSpPr>
              <a:spLocks noChangeShapeType="1"/>
            </p:cNvSpPr>
            <p:nvPr/>
          </p:nvSpPr>
          <p:spPr bwMode="auto">
            <a:xfrm flipH="1">
              <a:off x="6008914" y="1591295"/>
              <a:ext cx="249381" cy="451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89"/>
            <p:cNvSpPr>
              <a:spLocks noChangeShapeType="1"/>
            </p:cNvSpPr>
            <p:nvPr/>
          </p:nvSpPr>
          <p:spPr bwMode="auto">
            <a:xfrm>
              <a:off x="6602677" y="1591295"/>
              <a:ext cx="213758" cy="463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185"/>
            <p:cNvSpPr>
              <a:spLocks noChangeArrowheads="1"/>
            </p:cNvSpPr>
            <p:nvPr/>
          </p:nvSpPr>
          <p:spPr bwMode="auto">
            <a:xfrm>
              <a:off x="5213269" y="1365662"/>
              <a:ext cx="401869" cy="3897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dirty="0"/>
                <a:t>ม</a:t>
              </a:r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35044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ต้นไม้นิพจน์ </a:t>
            </a:r>
            <a:r>
              <a:rPr lang="en-US" smtClean="0"/>
              <a:t>(Expression Tree)</a:t>
            </a:r>
            <a:endParaRPr lang="th-TH" smtClean="0"/>
          </a:p>
        </p:txBody>
      </p:sp>
      <p:sp>
        <p:nvSpPr>
          <p:cNvPr id="975876" name="Rectangle 4"/>
          <p:cNvSpPr>
            <a:spLocks noChangeArrowheads="1"/>
          </p:cNvSpPr>
          <p:nvPr/>
        </p:nvSpPr>
        <p:spPr bwMode="auto">
          <a:xfrm>
            <a:off x="685800" y="1019175"/>
            <a:ext cx="7772400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th-TH"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แทนนิพจน์ได้ด้วยต้นไม้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th-TH"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ใบ </a:t>
            </a:r>
            <a:r>
              <a:rPr lang="en-US"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: </a:t>
            </a:r>
            <a:r>
              <a:rPr lang="th-TH"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ตัวถูกดำเนินการ </a:t>
            </a:r>
            <a:r>
              <a:rPr lang="en-US"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(operand)</a:t>
            </a:r>
            <a:endParaRPr lang="th-TH" sz="280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Unicode MS" pitchFamily="34" charset="-128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th-TH"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ปม </a:t>
            </a:r>
            <a:r>
              <a:rPr lang="en-US"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: </a:t>
            </a:r>
            <a:r>
              <a:rPr lang="th-TH"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ตัวดำเนินการ </a:t>
            </a:r>
            <a:r>
              <a:rPr lang="en-US"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(operator)</a:t>
            </a:r>
            <a:endParaRPr lang="th-TH" sz="280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Unicode MS" pitchFamily="34" charset="-128"/>
            </a:endParaRPr>
          </a:p>
        </p:txBody>
      </p:sp>
      <p:sp>
        <p:nvSpPr>
          <p:cNvPr id="975877" name="Oval 5"/>
          <p:cNvSpPr>
            <a:spLocks noChangeArrowheads="1"/>
          </p:cNvSpPr>
          <p:nvPr/>
        </p:nvSpPr>
        <p:spPr bwMode="auto">
          <a:xfrm>
            <a:off x="2306638" y="3408363"/>
            <a:ext cx="534987" cy="53498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  <a:cs typeface="Angsana New" pitchFamily="18" charset="-34"/>
              </a:rPr>
              <a:t>+</a:t>
            </a:r>
            <a:endParaRPr lang="th-TH" sz="2400" b="1"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975878" name="Oval 6"/>
          <p:cNvSpPr>
            <a:spLocks noChangeArrowheads="1"/>
          </p:cNvSpPr>
          <p:nvPr/>
        </p:nvSpPr>
        <p:spPr bwMode="auto">
          <a:xfrm>
            <a:off x="1519238" y="4254500"/>
            <a:ext cx="534987" cy="5349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  <a:cs typeface="Angsana New" pitchFamily="18" charset="-34"/>
              </a:rPr>
              <a:t>5</a:t>
            </a:r>
            <a:endParaRPr lang="th-TH" sz="2400" b="1"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975879" name="Oval 7"/>
          <p:cNvSpPr>
            <a:spLocks noChangeArrowheads="1"/>
          </p:cNvSpPr>
          <p:nvPr/>
        </p:nvSpPr>
        <p:spPr bwMode="auto">
          <a:xfrm>
            <a:off x="3025775" y="4254500"/>
            <a:ext cx="534988" cy="5349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  <a:cs typeface="Angsana New" pitchFamily="18" charset="-34"/>
              </a:rPr>
              <a:t>*</a:t>
            </a:r>
            <a:endParaRPr lang="th-TH" sz="2400" b="1"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975880" name="Oval 8"/>
          <p:cNvSpPr>
            <a:spLocks noChangeArrowheads="1"/>
          </p:cNvSpPr>
          <p:nvPr/>
        </p:nvSpPr>
        <p:spPr bwMode="auto">
          <a:xfrm>
            <a:off x="2505075" y="5183188"/>
            <a:ext cx="534988" cy="53498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  <a:cs typeface="Angsana New" pitchFamily="18" charset="-34"/>
              </a:rPr>
              <a:t>y</a:t>
            </a:r>
            <a:endParaRPr lang="th-TH" sz="2400" b="1"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975881" name="Oval 9"/>
          <p:cNvSpPr>
            <a:spLocks noChangeArrowheads="1"/>
          </p:cNvSpPr>
          <p:nvPr/>
        </p:nvSpPr>
        <p:spPr bwMode="auto">
          <a:xfrm>
            <a:off x="3530600" y="5183188"/>
            <a:ext cx="534988" cy="53498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  <a:cs typeface="Angsana New" pitchFamily="18" charset="-34"/>
              </a:rPr>
              <a:t>4</a:t>
            </a:r>
            <a:endParaRPr lang="th-TH" sz="2400" b="1">
              <a:latin typeface="Courier New" pitchFamily="49" charset="0"/>
              <a:cs typeface="Angsana New" pitchFamily="18" charset="-34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57375" y="3844925"/>
            <a:ext cx="1843088" cy="1349375"/>
            <a:chOff x="3323" y="2058"/>
            <a:chExt cx="1161" cy="850"/>
          </a:xfrm>
        </p:grpSpPr>
        <p:sp>
          <p:nvSpPr>
            <p:cNvPr id="20560" name="Line 11"/>
            <p:cNvSpPr>
              <a:spLocks noChangeShapeType="1"/>
            </p:cNvSpPr>
            <p:nvPr/>
          </p:nvSpPr>
          <p:spPr bwMode="auto">
            <a:xfrm flipV="1">
              <a:off x="3323" y="2058"/>
              <a:ext cx="310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61" name="Line 12"/>
            <p:cNvSpPr>
              <a:spLocks noChangeShapeType="1"/>
            </p:cNvSpPr>
            <p:nvPr/>
          </p:nvSpPr>
          <p:spPr bwMode="auto">
            <a:xfrm>
              <a:off x="3908" y="2058"/>
              <a:ext cx="239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62" name="Line 13"/>
            <p:cNvSpPr>
              <a:spLocks noChangeShapeType="1"/>
            </p:cNvSpPr>
            <p:nvPr/>
          </p:nvSpPr>
          <p:spPr bwMode="auto">
            <a:xfrm flipH="1">
              <a:off x="3952" y="2616"/>
              <a:ext cx="168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63" name="Line 14"/>
            <p:cNvSpPr>
              <a:spLocks noChangeShapeType="1"/>
            </p:cNvSpPr>
            <p:nvPr/>
          </p:nvSpPr>
          <p:spPr bwMode="auto">
            <a:xfrm>
              <a:off x="4333" y="2607"/>
              <a:ext cx="151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75887" name="Text Box 15"/>
          <p:cNvSpPr txBox="1">
            <a:spLocks noChangeArrowheads="1"/>
          </p:cNvSpPr>
          <p:nvPr/>
        </p:nvSpPr>
        <p:spPr bwMode="auto">
          <a:xfrm>
            <a:off x="2387600" y="2671763"/>
            <a:ext cx="198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latin typeface="Courier New" pitchFamily="49" charset="0"/>
              </a:rPr>
              <a:t>5 + y * 4</a:t>
            </a:r>
            <a:endParaRPr lang="th-TH" sz="2400" b="1">
              <a:latin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90276" y="3216275"/>
            <a:ext cx="2577400" cy="2667000"/>
            <a:chOff x="5490276" y="3216275"/>
            <a:chExt cx="2577400" cy="2667000"/>
          </a:xfrm>
        </p:grpSpPr>
        <p:sp>
          <p:nvSpPr>
            <p:cNvPr id="20555" name="Rectangle 18"/>
            <p:cNvSpPr>
              <a:spLocks noChangeArrowheads="1"/>
            </p:cNvSpPr>
            <p:nvPr/>
          </p:nvSpPr>
          <p:spPr bwMode="auto">
            <a:xfrm>
              <a:off x="6150676" y="3216275"/>
              <a:ext cx="432687" cy="29298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+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556" name="Rectangle 19"/>
            <p:cNvSpPr>
              <a:spLocks noChangeArrowheads="1"/>
            </p:cNvSpPr>
            <p:nvPr/>
          </p:nvSpPr>
          <p:spPr bwMode="auto">
            <a:xfrm>
              <a:off x="6584950" y="3216275"/>
              <a:ext cx="215900" cy="28733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8" name="Rectangle 21"/>
            <p:cNvSpPr>
              <a:spLocks noChangeArrowheads="1"/>
            </p:cNvSpPr>
            <p:nvPr/>
          </p:nvSpPr>
          <p:spPr bwMode="auto">
            <a:xfrm>
              <a:off x="6796088" y="3216275"/>
              <a:ext cx="215900" cy="28733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0" name="Rectangle 24"/>
            <p:cNvSpPr>
              <a:spLocks noChangeArrowheads="1"/>
            </p:cNvSpPr>
            <p:nvPr/>
          </p:nvSpPr>
          <p:spPr bwMode="auto">
            <a:xfrm>
              <a:off x="5522026" y="4243388"/>
              <a:ext cx="432687" cy="29298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551" name="Rectangle 25"/>
            <p:cNvSpPr>
              <a:spLocks noChangeArrowheads="1"/>
            </p:cNvSpPr>
            <p:nvPr/>
          </p:nvSpPr>
          <p:spPr bwMode="auto">
            <a:xfrm>
              <a:off x="5956300" y="4243388"/>
              <a:ext cx="215900" cy="28733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3" name="Rectangle 27"/>
            <p:cNvSpPr>
              <a:spLocks noChangeArrowheads="1"/>
            </p:cNvSpPr>
            <p:nvPr/>
          </p:nvSpPr>
          <p:spPr bwMode="auto">
            <a:xfrm>
              <a:off x="6167438" y="4243388"/>
              <a:ext cx="215900" cy="28733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5" name="Rectangle 30"/>
            <p:cNvSpPr>
              <a:spLocks noChangeArrowheads="1"/>
            </p:cNvSpPr>
            <p:nvPr/>
          </p:nvSpPr>
          <p:spPr bwMode="auto">
            <a:xfrm>
              <a:off x="7196839" y="4243388"/>
              <a:ext cx="432687" cy="29298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*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546" name="Rectangle 31"/>
            <p:cNvSpPr>
              <a:spLocks noChangeArrowheads="1"/>
            </p:cNvSpPr>
            <p:nvPr/>
          </p:nvSpPr>
          <p:spPr bwMode="auto">
            <a:xfrm>
              <a:off x="7631113" y="4243388"/>
              <a:ext cx="215900" cy="28733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8" name="Rectangle 33"/>
            <p:cNvSpPr>
              <a:spLocks noChangeArrowheads="1"/>
            </p:cNvSpPr>
            <p:nvPr/>
          </p:nvSpPr>
          <p:spPr bwMode="auto">
            <a:xfrm>
              <a:off x="7842251" y="4243388"/>
              <a:ext cx="215900" cy="28733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0" name="Rectangle 36"/>
            <p:cNvSpPr>
              <a:spLocks noChangeArrowheads="1"/>
            </p:cNvSpPr>
            <p:nvPr/>
          </p:nvSpPr>
          <p:spPr bwMode="auto">
            <a:xfrm>
              <a:off x="5490276" y="5340350"/>
              <a:ext cx="432687" cy="29298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y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541" name="Rectangle 37"/>
            <p:cNvSpPr>
              <a:spLocks noChangeArrowheads="1"/>
            </p:cNvSpPr>
            <p:nvPr/>
          </p:nvSpPr>
          <p:spPr bwMode="auto">
            <a:xfrm>
              <a:off x="5924550" y="5340350"/>
              <a:ext cx="215900" cy="28733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3" name="Rectangle 39"/>
            <p:cNvSpPr>
              <a:spLocks noChangeArrowheads="1"/>
            </p:cNvSpPr>
            <p:nvPr/>
          </p:nvSpPr>
          <p:spPr bwMode="auto">
            <a:xfrm>
              <a:off x="6135688" y="5340350"/>
              <a:ext cx="215900" cy="28733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5" name="Rectangle 42"/>
            <p:cNvSpPr>
              <a:spLocks noChangeArrowheads="1"/>
            </p:cNvSpPr>
            <p:nvPr/>
          </p:nvSpPr>
          <p:spPr bwMode="auto">
            <a:xfrm>
              <a:off x="7206364" y="5340350"/>
              <a:ext cx="432687" cy="29298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4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536" name="Rectangle 43"/>
            <p:cNvSpPr>
              <a:spLocks noChangeArrowheads="1"/>
            </p:cNvSpPr>
            <p:nvPr/>
          </p:nvSpPr>
          <p:spPr bwMode="auto">
            <a:xfrm>
              <a:off x="7640638" y="5340350"/>
              <a:ext cx="215900" cy="28733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8" name="Rectangle 45"/>
            <p:cNvSpPr>
              <a:spLocks noChangeArrowheads="1"/>
            </p:cNvSpPr>
            <p:nvPr/>
          </p:nvSpPr>
          <p:spPr bwMode="auto">
            <a:xfrm>
              <a:off x="7851776" y="5340350"/>
              <a:ext cx="215900" cy="28733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1" name="Freeform 47"/>
            <p:cNvSpPr>
              <a:spLocks/>
            </p:cNvSpPr>
            <p:nvPr/>
          </p:nvSpPr>
          <p:spPr bwMode="auto">
            <a:xfrm>
              <a:off x="5948363" y="3362325"/>
              <a:ext cx="811213" cy="871538"/>
            </a:xfrm>
            <a:custGeom>
              <a:avLst/>
              <a:gdLst>
                <a:gd name="T0" fmla="*/ 471 w 511"/>
                <a:gd name="T1" fmla="*/ 0 h 549"/>
                <a:gd name="T2" fmla="*/ 471 w 511"/>
                <a:gd name="T3" fmla="*/ 186 h 549"/>
                <a:gd name="T4" fmla="*/ 232 w 511"/>
                <a:gd name="T5" fmla="*/ 284 h 549"/>
                <a:gd name="T6" fmla="*/ 37 w 511"/>
                <a:gd name="T7" fmla="*/ 355 h 549"/>
                <a:gd name="T8" fmla="*/ 10 w 511"/>
                <a:gd name="T9" fmla="*/ 549 h 5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1"/>
                <a:gd name="T16" fmla="*/ 0 h 549"/>
                <a:gd name="T17" fmla="*/ 511 w 511"/>
                <a:gd name="T18" fmla="*/ 549 h 5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1" h="549">
                  <a:moveTo>
                    <a:pt x="471" y="0"/>
                  </a:moveTo>
                  <a:cubicBezTo>
                    <a:pt x="491" y="69"/>
                    <a:pt x="511" y="139"/>
                    <a:pt x="471" y="186"/>
                  </a:cubicBezTo>
                  <a:cubicBezTo>
                    <a:pt x="431" y="233"/>
                    <a:pt x="304" y="256"/>
                    <a:pt x="232" y="284"/>
                  </a:cubicBezTo>
                  <a:cubicBezTo>
                    <a:pt x="160" y="312"/>
                    <a:pt x="74" y="311"/>
                    <a:pt x="37" y="355"/>
                  </a:cubicBezTo>
                  <a:cubicBezTo>
                    <a:pt x="0" y="399"/>
                    <a:pt x="5" y="474"/>
                    <a:pt x="10" y="54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2" name="Freeform 48"/>
            <p:cNvSpPr>
              <a:spLocks/>
            </p:cNvSpPr>
            <p:nvPr/>
          </p:nvSpPr>
          <p:spPr bwMode="auto">
            <a:xfrm>
              <a:off x="6891338" y="3376613"/>
              <a:ext cx="762000" cy="871538"/>
            </a:xfrm>
            <a:custGeom>
              <a:avLst/>
              <a:gdLst>
                <a:gd name="T0" fmla="*/ 1 w 480"/>
                <a:gd name="T1" fmla="*/ 0 h 549"/>
                <a:gd name="T2" fmla="*/ 28 w 480"/>
                <a:gd name="T3" fmla="*/ 186 h 549"/>
                <a:gd name="T4" fmla="*/ 169 w 480"/>
                <a:gd name="T5" fmla="*/ 239 h 549"/>
                <a:gd name="T6" fmla="*/ 373 w 480"/>
                <a:gd name="T7" fmla="*/ 275 h 549"/>
                <a:gd name="T8" fmla="*/ 480 w 480"/>
                <a:gd name="T9" fmla="*/ 549 h 5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549"/>
                <a:gd name="T17" fmla="*/ 480 w 480"/>
                <a:gd name="T18" fmla="*/ 549 h 5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549">
                  <a:moveTo>
                    <a:pt x="1" y="0"/>
                  </a:moveTo>
                  <a:cubicBezTo>
                    <a:pt x="0" y="73"/>
                    <a:pt x="0" y="146"/>
                    <a:pt x="28" y="186"/>
                  </a:cubicBezTo>
                  <a:cubicBezTo>
                    <a:pt x="56" y="226"/>
                    <a:pt x="112" y="224"/>
                    <a:pt x="169" y="239"/>
                  </a:cubicBezTo>
                  <a:cubicBezTo>
                    <a:pt x="226" y="254"/>
                    <a:pt x="321" y="223"/>
                    <a:pt x="373" y="275"/>
                  </a:cubicBezTo>
                  <a:cubicBezTo>
                    <a:pt x="425" y="327"/>
                    <a:pt x="452" y="438"/>
                    <a:pt x="480" y="54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3" name="Freeform 49"/>
            <p:cNvSpPr>
              <a:spLocks/>
            </p:cNvSpPr>
            <p:nvPr/>
          </p:nvSpPr>
          <p:spPr bwMode="auto">
            <a:xfrm>
              <a:off x="5837238" y="4389438"/>
              <a:ext cx="1914525" cy="942975"/>
            </a:xfrm>
            <a:custGeom>
              <a:avLst/>
              <a:gdLst>
                <a:gd name="T0" fmla="*/ 1206 w 1206"/>
                <a:gd name="T1" fmla="*/ 0 h 594"/>
                <a:gd name="T2" fmla="*/ 1117 w 1206"/>
                <a:gd name="T3" fmla="*/ 239 h 594"/>
                <a:gd name="T4" fmla="*/ 674 w 1206"/>
                <a:gd name="T5" fmla="*/ 292 h 594"/>
                <a:gd name="T6" fmla="*/ 213 w 1206"/>
                <a:gd name="T7" fmla="*/ 337 h 594"/>
                <a:gd name="T8" fmla="*/ 0 w 1206"/>
                <a:gd name="T9" fmla="*/ 594 h 5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6"/>
                <a:gd name="T16" fmla="*/ 0 h 594"/>
                <a:gd name="T17" fmla="*/ 1206 w 1206"/>
                <a:gd name="T18" fmla="*/ 594 h 5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6" h="594">
                  <a:moveTo>
                    <a:pt x="1206" y="0"/>
                  </a:moveTo>
                  <a:cubicBezTo>
                    <a:pt x="1206" y="95"/>
                    <a:pt x="1206" y="190"/>
                    <a:pt x="1117" y="239"/>
                  </a:cubicBezTo>
                  <a:cubicBezTo>
                    <a:pt x="1028" y="288"/>
                    <a:pt x="825" y="276"/>
                    <a:pt x="674" y="292"/>
                  </a:cubicBezTo>
                  <a:cubicBezTo>
                    <a:pt x="523" y="308"/>
                    <a:pt x="325" y="287"/>
                    <a:pt x="213" y="337"/>
                  </a:cubicBezTo>
                  <a:cubicBezTo>
                    <a:pt x="101" y="387"/>
                    <a:pt x="50" y="490"/>
                    <a:pt x="0" y="59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34" name="Freeform 50"/>
            <p:cNvSpPr>
              <a:spLocks/>
            </p:cNvSpPr>
            <p:nvPr/>
          </p:nvSpPr>
          <p:spPr bwMode="auto">
            <a:xfrm>
              <a:off x="7666038" y="4418013"/>
              <a:ext cx="320675" cy="914400"/>
            </a:xfrm>
            <a:custGeom>
              <a:avLst/>
              <a:gdLst>
                <a:gd name="T0" fmla="*/ 178 w 202"/>
                <a:gd name="T1" fmla="*/ 0 h 576"/>
                <a:gd name="T2" fmla="*/ 178 w 202"/>
                <a:gd name="T3" fmla="*/ 248 h 576"/>
                <a:gd name="T4" fmla="*/ 36 w 202"/>
                <a:gd name="T5" fmla="*/ 425 h 576"/>
                <a:gd name="T6" fmla="*/ 0 w 202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2"/>
                <a:gd name="T13" fmla="*/ 0 h 576"/>
                <a:gd name="T14" fmla="*/ 202 w 202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2" h="576">
                  <a:moveTo>
                    <a:pt x="178" y="0"/>
                  </a:moveTo>
                  <a:cubicBezTo>
                    <a:pt x="190" y="88"/>
                    <a:pt x="202" y="177"/>
                    <a:pt x="178" y="248"/>
                  </a:cubicBezTo>
                  <a:cubicBezTo>
                    <a:pt x="154" y="319"/>
                    <a:pt x="66" y="370"/>
                    <a:pt x="36" y="425"/>
                  </a:cubicBezTo>
                  <a:cubicBezTo>
                    <a:pt x="6" y="480"/>
                    <a:pt x="3" y="528"/>
                    <a:pt x="0" y="57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516" name="Group 56"/>
            <p:cNvGrpSpPr>
              <a:grpSpLocks/>
            </p:cNvGrpSpPr>
            <p:nvPr/>
          </p:nvGrpSpPr>
          <p:grpSpPr bwMode="auto">
            <a:xfrm>
              <a:off x="7669213" y="5481638"/>
              <a:ext cx="171450" cy="387350"/>
              <a:chOff x="5312" y="3488"/>
              <a:chExt cx="108" cy="244"/>
            </a:xfrm>
          </p:grpSpPr>
          <p:sp>
            <p:nvSpPr>
              <p:cNvPr id="20522" name="Line 57"/>
              <p:cNvSpPr>
                <a:spLocks noChangeShapeType="1"/>
              </p:cNvSpPr>
              <p:nvPr/>
            </p:nvSpPr>
            <p:spPr bwMode="auto">
              <a:xfrm>
                <a:off x="5312" y="3640"/>
                <a:ext cx="1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3" name="Line 58"/>
              <p:cNvSpPr>
                <a:spLocks noChangeShapeType="1"/>
              </p:cNvSpPr>
              <p:nvPr/>
            </p:nvSpPr>
            <p:spPr bwMode="auto">
              <a:xfrm>
                <a:off x="5340" y="3684"/>
                <a:ext cx="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4" name="Line 59"/>
              <p:cNvSpPr>
                <a:spLocks noChangeShapeType="1"/>
              </p:cNvSpPr>
              <p:nvPr/>
            </p:nvSpPr>
            <p:spPr bwMode="auto">
              <a:xfrm>
                <a:off x="5356" y="3732"/>
                <a:ext cx="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5" name="Line 60"/>
              <p:cNvSpPr>
                <a:spLocks noChangeShapeType="1"/>
              </p:cNvSpPr>
              <p:nvPr/>
            </p:nvSpPr>
            <p:spPr bwMode="auto">
              <a:xfrm flipV="1">
                <a:off x="5364" y="3488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17" name="Group 61"/>
            <p:cNvGrpSpPr>
              <a:grpSpLocks/>
            </p:cNvGrpSpPr>
            <p:nvPr/>
          </p:nvGrpSpPr>
          <p:grpSpPr bwMode="auto">
            <a:xfrm>
              <a:off x="7867651" y="5481638"/>
              <a:ext cx="171450" cy="387350"/>
              <a:chOff x="5312" y="3488"/>
              <a:chExt cx="108" cy="244"/>
            </a:xfrm>
          </p:grpSpPr>
          <p:sp>
            <p:nvSpPr>
              <p:cNvPr id="20518" name="Line 62"/>
              <p:cNvSpPr>
                <a:spLocks noChangeShapeType="1"/>
              </p:cNvSpPr>
              <p:nvPr/>
            </p:nvSpPr>
            <p:spPr bwMode="auto">
              <a:xfrm>
                <a:off x="5312" y="3640"/>
                <a:ext cx="1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9" name="Line 63"/>
              <p:cNvSpPr>
                <a:spLocks noChangeShapeType="1"/>
              </p:cNvSpPr>
              <p:nvPr/>
            </p:nvSpPr>
            <p:spPr bwMode="auto">
              <a:xfrm>
                <a:off x="5340" y="3684"/>
                <a:ext cx="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0" name="Line 64"/>
              <p:cNvSpPr>
                <a:spLocks noChangeShapeType="1"/>
              </p:cNvSpPr>
              <p:nvPr/>
            </p:nvSpPr>
            <p:spPr bwMode="auto">
              <a:xfrm>
                <a:off x="5356" y="3732"/>
                <a:ext cx="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21" name="Line 65"/>
              <p:cNvSpPr>
                <a:spLocks noChangeShapeType="1"/>
              </p:cNvSpPr>
              <p:nvPr/>
            </p:nvSpPr>
            <p:spPr bwMode="auto">
              <a:xfrm flipV="1">
                <a:off x="5364" y="3488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06" name="Group 67"/>
            <p:cNvGrpSpPr>
              <a:grpSpLocks/>
            </p:cNvGrpSpPr>
            <p:nvPr/>
          </p:nvGrpSpPr>
          <p:grpSpPr bwMode="auto">
            <a:xfrm>
              <a:off x="5967413" y="5495925"/>
              <a:ext cx="171450" cy="387350"/>
              <a:chOff x="5312" y="3488"/>
              <a:chExt cx="108" cy="244"/>
            </a:xfrm>
          </p:grpSpPr>
          <p:sp>
            <p:nvSpPr>
              <p:cNvPr id="20512" name="Line 68"/>
              <p:cNvSpPr>
                <a:spLocks noChangeShapeType="1"/>
              </p:cNvSpPr>
              <p:nvPr/>
            </p:nvSpPr>
            <p:spPr bwMode="auto">
              <a:xfrm>
                <a:off x="5312" y="3640"/>
                <a:ext cx="1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3" name="Line 69"/>
              <p:cNvSpPr>
                <a:spLocks noChangeShapeType="1"/>
              </p:cNvSpPr>
              <p:nvPr/>
            </p:nvSpPr>
            <p:spPr bwMode="auto">
              <a:xfrm>
                <a:off x="5340" y="3684"/>
                <a:ext cx="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4" name="Line 70"/>
              <p:cNvSpPr>
                <a:spLocks noChangeShapeType="1"/>
              </p:cNvSpPr>
              <p:nvPr/>
            </p:nvSpPr>
            <p:spPr bwMode="auto">
              <a:xfrm>
                <a:off x="5356" y="3732"/>
                <a:ext cx="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5" name="Line 71"/>
              <p:cNvSpPr>
                <a:spLocks noChangeShapeType="1"/>
              </p:cNvSpPr>
              <p:nvPr/>
            </p:nvSpPr>
            <p:spPr bwMode="auto">
              <a:xfrm flipV="1">
                <a:off x="5364" y="3488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07" name="Group 72"/>
            <p:cNvGrpSpPr>
              <a:grpSpLocks/>
            </p:cNvGrpSpPr>
            <p:nvPr/>
          </p:nvGrpSpPr>
          <p:grpSpPr bwMode="auto">
            <a:xfrm>
              <a:off x="6165851" y="5495925"/>
              <a:ext cx="171450" cy="387350"/>
              <a:chOff x="5312" y="3488"/>
              <a:chExt cx="108" cy="244"/>
            </a:xfrm>
          </p:grpSpPr>
          <p:sp>
            <p:nvSpPr>
              <p:cNvPr id="20508" name="Line 73"/>
              <p:cNvSpPr>
                <a:spLocks noChangeShapeType="1"/>
              </p:cNvSpPr>
              <p:nvPr/>
            </p:nvSpPr>
            <p:spPr bwMode="auto">
              <a:xfrm>
                <a:off x="5312" y="3640"/>
                <a:ext cx="1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9" name="Line 74"/>
              <p:cNvSpPr>
                <a:spLocks noChangeShapeType="1"/>
              </p:cNvSpPr>
              <p:nvPr/>
            </p:nvSpPr>
            <p:spPr bwMode="auto">
              <a:xfrm>
                <a:off x="5340" y="3684"/>
                <a:ext cx="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0" name="Line 75"/>
              <p:cNvSpPr>
                <a:spLocks noChangeShapeType="1"/>
              </p:cNvSpPr>
              <p:nvPr/>
            </p:nvSpPr>
            <p:spPr bwMode="auto">
              <a:xfrm>
                <a:off x="5356" y="3732"/>
                <a:ext cx="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1" name="Line 76"/>
              <p:cNvSpPr>
                <a:spLocks noChangeShapeType="1"/>
              </p:cNvSpPr>
              <p:nvPr/>
            </p:nvSpPr>
            <p:spPr bwMode="auto">
              <a:xfrm flipV="1">
                <a:off x="5364" y="3488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496" name="Group 78"/>
            <p:cNvGrpSpPr>
              <a:grpSpLocks/>
            </p:cNvGrpSpPr>
            <p:nvPr/>
          </p:nvGrpSpPr>
          <p:grpSpPr bwMode="auto">
            <a:xfrm>
              <a:off x="5981700" y="4384675"/>
              <a:ext cx="171450" cy="387350"/>
              <a:chOff x="5312" y="3488"/>
              <a:chExt cx="108" cy="244"/>
            </a:xfrm>
          </p:grpSpPr>
          <p:sp>
            <p:nvSpPr>
              <p:cNvPr id="20502" name="Line 79"/>
              <p:cNvSpPr>
                <a:spLocks noChangeShapeType="1"/>
              </p:cNvSpPr>
              <p:nvPr/>
            </p:nvSpPr>
            <p:spPr bwMode="auto">
              <a:xfrm>
                <a:off x="5312" y="3640"/>
                <a:ext cx="1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3" name="Line 80"/>
              <p:cNvSpPr>
                <a:spLocks noChangeShapeType="1"/>
              </p:cNvSpPr>
              <p:nvPr/>
            </p:nvSpPr>
            <p:spPr bwMode="auto">
              <a:xfrm>
                <a:off x="5340" y="3684"/>
                <a:ext cx="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4" name="Line 81"/>
              <p:cNvSpPr>
                <a:spLocks noChangeShapeType="1"/>
              </p:cNvSpPr>
              <p:nvPr/>
            </p:nvSpPr>
            <p:spPr bwMode="auto">
              <a:xfrm>
                <a:off x="5356" y="3732"/>
                <a:ext cx="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5" name="Line 82"/>
              <p:cNvSpPr>
                <a:spLocks noChangeShapeType="1"/>
              </p:cNvSpPr>
              <p:nvPr/>
            </p:nvSpPr>
            <p:spPr bwMode="auto">
              <a:xfrm flipV="1">
                <a:off x="5364" y="3488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497" name="Group 83"/>
            <p:cNvGrpSpPr>
              <a:grpSpLocks/>
            </p:cNvGrpSpPr>
            <p:nvPr/>
          </p:nvGrpSpPr>
          <p:grpSpPr bwMode="auto">
            <a:xfrm>
              <a:off x="6180138" y="4384675"/>
              <a:ext cx="171450" cy="387350"/>
              <a:chOff x="5312" y="3488"/>
              <a:chExt cx="108" cy="244"/>
            </a:xfrm>
          </p:grpSpPr>
          <p:sp>
            <p:nvSpPr>
              <p:cNvPr id="20498" name="Line 84"/>
              <p:cNvSpPr>
                <a:spLocks noChangeShapeType="1"/>
              </p:cNvSpPr>
              <p:nvPr/>
            </p:nvSpPr>
            <p:spPr bwMode="auto">
              <a:xfrm>
                <a:off x="5312" y="3640"/>
                <a:ext cx="1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9" name="Line 85"/>
              <p:cNvSpPr>
                <a:spLocks noChangeShapeType="1"/>
              </p:cNvSpPr>
              <p:nvPr/>
            </p:nvSpPr>
            <p:spPr bwMode="auto">
              <a:xfrm>
                <a:off x="5340" y="3684"/>
                <a:ext cx="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0" name="Line 86"/>
              <p:cNvSpPr>
                <a:spLocks noChangeShapeType="1"/>
              </p:cNvSpPr>
              <p:nvPr/>
            </p:nvSpPr>
            <p:spPr bwMode="auto">
              <a:xfrm>
                <a:off x="5356" y="3732"/>
                <a:ext cx="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1" name="Line 87"/>
              <p:cNvSpPr>
                <a:spLocks noChangeShapeType="1"/>
              </p:cNvSpPr>
              <p:nvPr/>
            </p:nvSpPr>
            <p:spPr bwMode="auto">
              <a:xfrm flipV="1">
                <a:off x="5364" y="3488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5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7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7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7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75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9758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9758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9758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9758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CC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9758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9758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9758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CC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9758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9758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975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9758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9758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9758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9758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9758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9758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876" grpId="0" build="p" autoUpdateAnimBg="0"/>
      <p:bldP spid="975877" grpId="0" animBg="1"/>
      <p:bldP spid="975878" grpId="0" animBg="1"/>
      <p:bldP spid="975879" grpId="0" animBg="1"/>
      <p:bldP spid="975880" grpId="0" animBg="1"/>
      <p:bldP spid="975881" grpId="0" animBg="1"/>
      <p:bldP spid="97588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การสร้างต้นไม้นิพจน์</a:t>
            </a:r>
          </a:p>
        </p:txBody>
      </p:sp>
      <p:sp>
        <p:nvSpPr>
          <p:cNvPr id="971850" name="Rectangle 74"/>
          <p:cNvSpPr>
            <a:spLocks noGrp="1" noChangeArrowheads="1"/>
          </p:cNvSpPr>
          <p:nvPr>
            <p:ph type="body" idx="1"/>
          </p:nvPr>
        </p:nvSpPr>
        <p:spPr>
          <a:xfrm>
            <a:off x="685800" y="1019175"/>
            <a:ext cx="7978775" cy="5105400"/>
          </a:xfrm>
        </p:spPr>
        <p:txBody>
          <a:bodyPr/>
          <a:lstStyle/>
          <a:p>
            <a:pPr>
              <a:defRPr/>
            </a:pPr>
            <a:r>
              <a:rPr lang="th-TH" smtClean="0"/>
              <a:t>พบ </a:t>
            </a:r>
            <a:r>
              <a:rPr lang="en-US" smtClean="0"/>
              <a:t>operand </a:t>
            </a:r>
            <a:r>
              <a:rPr lang="th-TH" smtClean="0"/>
              <a:t>ให้ </a:t>
            </a:r>
            <a:r>
              <a:rPr lang="en-US" smtClean="0"/>
              <a:t>push </a:t>
            </a:r>
            <a:r>
              <a:rPr lang="th-TH" smtClean="0"/>
              <a:t>ลงกองซ้อน</a:t>
            </a:r>
          </a:p>
          <a:p>
            <a:pPr>
              <a:defRPr/>
            </a:pPr>
            <a:r>
              <a:rPr lang="th-TH" smtClean="0"/>
              <a:t>พบ </a:t>
            </a:r>
            <a:r>
              <a:rPr lang="en-US" smtClean="0"/>
              <a:t>operator </a:t>
            </a:r>
            <a:r>
              <a:rPr lang="th-TH" smtClean="0"/>
              <a:t>ให้ </a:t>
            </a:r>
            <a:r>
              <a:rPr lang="en-US" smtClean="0"/>
              <a:t>pop</a:t>
            </a:r>
            <a:r>
              <a:rPr lang="th-TH" smtClean="0"/>
              <a:t> ออกมาเป็นลูกของปมใหม่</a:t>
            </a:r>
            <a:br>
              <a:rPr lang="th-TH" smtClean="0"/>
            </a:br>
            <a:r>
              <a:rPr lang="th-TH" smtClean="0"/>
              <a:t>เพื่อ </a:t>
            </a:r>
            <a:r>
              <a:rPr lang="en-US" smtClean="0"/>
              <a:t>push </a:t>
            </a:r>
            <a:r>
              <a:rPr lang="th-TH" smtClean="0"/>
              <a:t>ลงกองซ้อน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533775" y="4206875"/>
            <a:ext cx="1042988" cy="2433638"/>
            <a:chOff x="2519" y="2330"/>
            <a:chExt cx="657" cy="1533"/>
          </a:xfrm>
        </p:grpSpPr>
        <p:sp>
          <p:nvSpPr>
            <p:cNvPr id="21558" name="Oval 5"/>
            <p:cNvSpPr>
              <a:spLocks noChangeArrowheads="1"/>
            </p:cNvSpPr>
            <p:nvPr/>
          </p:nvSpPr>
          <p:spPr bwMode="auto">
            <a:xfrm>
              <a:off x="2519" y="3656"/>
              <a:ext cx="657" cy="207"/>
            </a:xfrm>
            <a:prstGeom prst="ellipse">
              <a:avLst/>
            </a:prstGeom>
            <a:gradFill rotWithShape="1">
              <a:gsLst>
                <a:gs pos="0">
                  <a:srgbClr val="A9A965"/>
                </a:gs>
                <a:gs pos="50000">
                  <a:srgbClr val="FFFF99"/>
                </a:gs>
                <a:gs pos="100000">
                  <a:srgbClr val="A9A965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9" name="AutoShape 6"/>
            <p:cNvSpPr>
              <a:spLocks noChangeArrowheads="1"/>
            </p:cNvSpPr>
            <p:nvPr/>
          </p:nvSpPr>
          <p:spPr bwMode="auto">
            <a:xfrm>
              <a:off x="2576" y="2330"/>
              <a:ext cx="551" cy="1471"/>
            </a:xfrm>
            <a:prstGeom prst="can">
              <a:avLst>
                <a:gd name="adj" fmla="val 27945"/>
              </a:avLst>
            </a:prstGeom>
            <a:gradFill rotWithShape="1">
              <a:gsLst>
                <a:gs pos="0">
                  <a:srgbClr val="879CA9"/>
                </a:gs>
                <a:gs pos="50000">
                  <a:srgbClr val="CCECFF"/>
                </a:gs>
                <a:gs pos="100000">
                  <a:srgbClr val="879CA9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736977" y="6042029"/>
            <a:ext cx="644525" cy="287338"/>
            <a:chOff x="2629" y="3460"/>
            <a:chExt cx="406" cy="181"/>
          </a:xfrm>
        </p:grpSpPr>
        <p:sp>
          <p:nvSpPr>
            <p:cNvPr id="21553" name="Rectangle 8"/>
            <p:cNvSpPr>
              <a:spLocks noChangeArrowheads="1"/>
            </p:cNvSpPr>
            <p:nvPr/>
          </p:nvSpPr>
          <p:spPr bwMode="auto">
            <a:xfrm>
              <a:off x="2629" y="3460"/>
              <a:ext cx="136" cy="18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1554" name="Rectangle 9"/>
            <p:cNvSpPr>
              <a:spLocks noChangeArrowheads="1"/>
            </p:cNvSpPr>
            <p:nvPr/>
          </p:nvSpPr>
          <p:spPr bwMode="auto">
            <a:xfrm>
              <a:off x="2766" y="3460"/>
              <a:ext cx="136" cy="18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6" name="Rectangle 11"/>
            <p:cNvSpPr>
              <a:spLocks noChangeArrowheads="1"/>
            </p:cNvSpPr>
            <p:nvPr/>
          </p:nvSpPr>
          <p:spPr bwMode="auto">
            <a:xfrm>
              <a:off x="2899" y="3460"/>
              <a:ext cx="136" cy="18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1789" name="Text Box 13"/>
          <p:cNvSpPr txBox="1">
            <a:spLocks noChangeArrowheads="1"/>
          </p:cNvSpPr>
          <p:nvPr/>
        </p:nvSpPr>
        <p:spPr bwMode="auto">
          <a:xfrm>
            <a:off x="2206625" y="2425700"/>
            <a:ext cx="440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  infix : 5  +  y  *  4</a:t>
            </a:r>
            <a:endParaRPr lang="th-TH" sz="2400" b="1">
              <a:latin typeface="Courier New" pitchFamily="49" charset="0"/>
            </a:endParaRPr>
          </a:p>
        </p:txBody>
      </p:sp>
      <p:sp>
        <p:nvSpPr>
          <p:cNvPr id="971790" name="AutoShape 14"/>
          <p:cNvSpPr>
            <a:spLocks noChangeArrowheads="1"/>
          </p:cNvSpPr>
          <p:nvPr/>
        </p:nvSpPr>
        <p:spPr bwMode="auto">
          <a:xfrm>
            <a:off x="4006850" y="3338513"/>
            <a:ext cx="422275" cy="3937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1791" name="Text Box 15"/>
          <p:cNvSpPr txBox="1">
            <a:spLocks noChangeArrowheads="1"/>
          </p:cNvSpPr>
          <p:nvPr/>
        </p:nvSpPr>
        <p:spPr bwMode="auto">
          <a:xfrm>
            <a:off x="2206625" y="2841625"/>
            <a:ext cx="440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postfix : 5  y  4  *  +</a:t>
            </a:r>
            <a:endParaRPr lang="th-TH" sz="2400" b="1">
              <a:latin typeface="Courier New" pitchFamily="49" charset="0"/>
            </a:endParaRPr>
          </a:p>
        </p:txBody>
      </p:sp>
      <p:sp>
        <p:nvSpPr>
          <p:cNvPr id="971794" name="AutoShape 18"/>
          <p:cNvSpPr>
            <a:spLocks noChangeArrowheads="1"/>
          </p:cNvSpPr>
          <p:nvPr/>
        </p:nvSpPr>
        <p:spPr bwMode="auto">
          <a:xfrm>
            <a:off x="4540250" y="3338513"/>
            <a:ext cx="422275" cy="3937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736977" y="5480054"/>
            <a:ext cx="644525" cy="287338"/>
            <a:chOff x="2629" y="3460"/>
            <a:chExt cx="406" cy="181"/>
          </a:xfrm>
        </p:grpSpPr>
        <p:sp>
          <p:nvSpPr>
            <p:cNvPr id="21548" name="Rectangle 20"/>
            <p:cNvSpPr>
              <a:spLocks noChangeArrowheads="1"/>
            </p:cNvSpPr>
            <p:nvPr/>
          </p:nvSpPr>
          <p:spPr bwMode="auto">
            <a:xfrm>
              <a:off x="2629" y="3460"/>
              <a:ext cx="136" cy="18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1549" name="Rectangle 21"/>
            <p:cNvSpPr>
              <a:spLocks noChangeArrowheads="1"/>
            </p:cNvSpPr>
            <p:nvPr/>
          </p:nvSpPr>
          <p:spPr bwMode="auto">
            <a:xfrm>
              <a:off x="2766" y="3460"/>
              <a:ext cx="136" cy="18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1" name="Rectangle 23"/>
            <p:cNvSpPr>
              <a:spLocks noChangeArrowheads="1"/>
            </p:cNvSpPr>
            <p:nvPr/>
          </p:nvSpPr>
          <p:spPr bwMode="auto">
            <a:xfrm>
              <a:off x="2899" y="3460"/>
              <a:ext cx="136" cy="18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1801" name="AutoShape 25"/>
          <p:cNvSpPr>
            <a:spLocks noChangeArrowheads="1"/>
          </p:cNvSpPr>
          <p:nvPr/>
        </p:nvSpPr>
        <p:spPr bwMode="auto">
          <a:xfrm>
            <a:off x="5118100" y="3338513"/>
            <a:ext cx="422275" cy="3937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3736977" y="4959354"/>
            <a:ext cx="644525" cy="287338"/>
            <a:chOff x="2629" y="3460"/>
            <a:chExt cx="406" cy="181"/>
          </a:xfrm>
        </p:grpSpPr>
        <p:sp>
          <p:nvSpPr>
            <p:cNvPr id="21543" name="Rectangle 27"/>
            <p:cNvSpPr>
              <a:spLocks noChangeArrowheads="1"/>
            </p:cNvSpPr>
            <p:nvPr/>
          </p:nvSpPr>
          <p:spPr bwMode="auto">
            <a:xfrm>
              <a:off x="2629" y="3460"/>
              <a:ext cx="136" cy="18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1544" name="Rectangle 28"/>
            <p:cNvSpPr>
              <a:spLocks noChangeArrowheads="1"/>
            </p:cNvSpPr>
            <p:nvPr/>
          </p:nvSpPr>
          <p:spPr bwMode="auto">
            <a:xfrm>
              <a:off x="2766" y="3460"/>
              <a:ext cx="136" cy="18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6" name="Rectangle 30"/>
            <p:cNvSpPr>
              <a:spLocks noChangeArrowheads="1"/>
            </p:cNvSpPr>
            <p:nvPr/>
          </p:nvSpPr>
          <p:spPr bwMode="auto">
            <a:xfrm>
              <a:off x="2899" y="3460"/>
              <a:ext cx="136" cy="18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1808" name="AutoShape 32"/>
          <p:cNvSpPr>
            <a:spLocks noChangeArrowheads="1"/>
          </p:cNvSpPr>
          <p:nvPr/>
        </p:nvSpPr>
        <p:spPr bwMode="auto">
          <a:xfrm>
            <a:off x="5665788" y="3338513"/>
            <a:ext cx="422275" cy="3937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3748852" y="5480054"/>
            <a:ext cx="644525" cy="287338"/>
            <a:chOff x="2629" y="3460"/>
            <a:chExt cx="406" cy="181"/>
          </a:xfrm>
        </p:grpSpPr>
        <p:sp>
          <p:nvSpPr>
            <p:cNvPr id="21538" name="Rectangle 52"/>
            <p:cNvSpPr>
              <a:spLocks noChangeArrowheads="1"/>
            </p:cNvSpPr>
            <p:nvPr/>
          </p:nvSpPr>
          <p:spPr bwMode="auto">
            <a:xfrm>
              <a:off x="2629" y="3460"/>
              <a:ext cx="136" cy="18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21539" name="Rectangle 53"/>
            <p:cNvSpPr>
              <a:spLocks noChangeArrowheads="1"/>
            </p:cNvSpPr>
            <p:nvPr/>
          </p:nvSpPr>
          <p:spPr bwMode="auto">
            <a:xfrm>
              <a:off x="2766" y="3460"/>
              <a:ext cx="136" cy="18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1" name="Rectangle 55"/>
            <p:cNvSpPr>
              <a:spLocks noChangeArrowheads="1"/>
            </p:cNvSpPr>
            <p:nvPr/>
          </p:nvSpPr>
          <p:spPr bwMode="auto">
            <a:xfrm>
              <a:off x="2899" y="3460"/>
              <a:ext cx="136" cy="18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4051300" y="4992688"/>
            <a:ext cx="3136900" cy="620712"/>
            <a:chOff x="2561" y="2524"/>
            <a:chExt cx="1976" cy="391"/>
          </a:xfrm>
        </p:grpSpPr>
        <p:sp>
          <p:nvSpPr>
            <p:cNvPr id="21536" name="Freeform 57"/>
            <p:cNvSpPr>
              <a:spLocks/>
            </p:cNvSpPr>
            <p:nvPr/>
          </p:nvSpPr>
          <p:spPr bwMode="auto">
            <a:xfrm>
              <a:off x="2703" y="2593"/>
              <a:ext cx="1834" cy="322"/>
            </a:xfrm>
            <a:custGeom>
              <a:avLst/>
              <a:gdLst>
                <a:gd name="T0" fmla="*/ 0 w 1834"/>
                <a:gd name="T1" fmla="*/ 322 h 322"/>
                <a:gd name="T2" fmla="*/ 363 w 1834"/>
                <a:gd name="T3" fmla="*/ 47 h 322"/>
                <a:gd name="T4" fmla="*/ 1019 w 1834"/>
                <a:gd name="T5" fmla="*/ 39 h 322"/>
                <a:gd name="T6" fmla="*/ 1479 w 1834"/>
                <a:gd name="T7" fmla="*/ 101 h 322"/>
                <a:gd name="T8" fmla="*/ 1834 w 1834"/>
                <a:gd name="T9" fmla="*/ 304 h 3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34"/>
                <a:gd name="T16" fmla="*/ 0 h 322"/>
                <a:gd name="T17" fmla="*/ 1834 w 1834"/>
                <a:gd name="T18" fmla="*/ 322 h 3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34" h="322">
                  <a:moveTo>
                    <a:pt x="0" y="322"/>
                  </a:moveTo>
                  <a:cubicBezTo>
                    <a:pt x="96" y="208"/>
                    <a:pt x="193" y="94"/>
                    <a:pt x="363" y="47"/>
                  </a:cubicBezTo>
                  <a:cubicBezTo>
                    <a:pt x="533" y="0"/>
                    <a:pt x="833" y="30"/>
                    <a:pt x="1019" y="39"/>
                  </a:cubicBezTo>
                  <a:cubicBezTo>
                    <a:pt x="1205" y="48"/>
                    <a:pt x="1343" y="57"/>
                    <a:pt x="1479" y="101"/>
                  </a:cubicBezTo>
                  <a:cubicBezTo>
                    <a:pt x="1615" y="145"/>
                    <a:pt x="1724" y="224"/>
                    <a:pt x="1834" y="30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Freeform 58"/>
            <p:cNvSpPr>
              <a:spLocks/>
            </p:cNvSpPr>
            <p:nvPr/>
          </p:nvSpPr>
          <p:spPr bwMode="auto">
            <a:xfrm>
              <a:off x="2561" y="2524"/>
              <a:ext cx="1134" cy="391"/>
            </a:xfrm>
            <a:custGeom>
              <a:avLst/>
              <a:gdLst>
                <a:gd name="T0" fmla="*/ 0 w 1134"/>
                <a:gd name="T1" fmla="*/ 391 h 391"/>
                <a:gd name="T2" fmla="*/ 168 w 1134"/>
                <a:gd name="T3" fmla="*/ 196 h 391"/>
                <a:gd name="T4" fmla="*/ 469 w 1134"/>
                <a:gd name="T5" fmla="*/ 28 h 391"/>
                <a:gd name="T6" fmla="*/ 762 w 1134"/>
                <a:gd name="T7" fmla="*/ 28 h 391"/>
                <a:gd name="T8" fmla="*/ 957 w 1134"/>
                <a:gd name="T9" fmla="*/ 116 h 391"/>
                <a:gd name="T10" fmla="*/ 1134 w 1134"/>
                <a:gd name="T11" fmla="*/ 373 h 3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34"/>
                <a:gd name="T19" fmla="*/ 0 h 391"/>
                <a:gd name="T20" fmla="*/ 1134 w 1134"/>
                <a:gd name="T21" fmla="*/ 391 h 39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34" h="391">
                  <a:moveTo>
                    <a:pt x="0" y="391"/>
                  </a:moveTo>
                  <a:cubicBezTo>
                    <a:pt x="45" y="324"/>
                    <a:pt x="90" y="257"/>
                    <a:pt x="168" y="196"/>
                  </a:cubicBezTo>
                  <a:cubicBezTo>
                    <a:pt x="246" y="135"/>
                    <a:pt x="370" y="56"/>
                    <a:pt x="469" y="28"/>
                  </a:cubicBezTo>
                  <a:cubicBezTo>
                    <a:pt x="568" y="0"/>
                    <a:pt x="681" y="13"/>
                    <a:pt x="762" y="28"/>
                  </a:cubicBezTo>
                  <a:cubicBezTo>
                    <a:pt x="843" y="43"/>
                    <a:pt x="895" y="58"/>
                    <a:pt x="957" y="116"/>
                  </a:cubicBezTo>
                  <a:cubicBezTo>
                    <a:pt x="1019" y="174"/>
                    <a:pt x="1076" y="273"/>
                    <a:pt x="1134" y="373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71835" name="AutoShape 59"/>
          <p:cNvSpPr>
            <a:spLocks noChangeArrowheads="1"/>
          </p:cNvSpPr>
          <p:nvPr/>
        </p:nvSpPr>
        <p:spPr bwMode="auto">
          <a:xfrm>
            <a:off x="6186488" y="3338513"/>
            <a:ext cx="422275" cy="3937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5851525" y="4559300"/>
            <a:ext cx="1774825" cy="998538"/>
            <a:chOff x="3695" y="2251"/>
            <a:chExt cx="1118" cy="629"/>
          </a:xfrm>
        </p:grpSpPr>
        <p:sp>
          <p:nvSpPr>
            <p:cNvPr id="21534" name="Freeform 60"/>
            <p:cNvSpPr>
              <a:spLocks/>
            </p:cNvSpPr>
            <p:nvPr/>
          </p:nvSpPr>
          <p:spPr bwMode="auto">
            <a:xfrm>
              <a:off x="4502" y="2251"/>
              <a:ext cx="311" cy="629"/>
            </a:xfrm>
            <a:custGeom>
              <a:avLst/>
              <a:gdLst>
                <a:gd name="T0" fmla="*/ 292 w 311"/>
                <a:gd name="T1" fmla="*/ 0 h 629"/>
                <a:gd name="T2" fmla="*/ 274 w 311"/>
                <a:gd name="T3" fmla="*/ 230 h 629"/>
                <a:gd name="T4" fmla="*/ 71 w 311"/>
                <a:gd name="T5" fmla="*/ 363 h 629"/>
                <a:gd name="T6" fmla="*/ 0 w 311"/>
                <a:gd name="T7" fmla="*/ 629 h 6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1"/>
                <a:gd name="T13" fmla="*/ 0 h 629"/>
                <a:gd name="T14" fmla="*/ 311 w 311"/>
                <a:gd name="T15" fmla="*/ 629 h 6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1" h="629">
                  <a:moveTo>
                    <a:pt x="292" y="0"/>
                  </a:moveTo>
                  <a:cubicBezTo>
                    <a:pt x="301" y="85"/>
                    <a:pt x="311" y="170"/>
                    <a:pt x="274" y="230"/>
                  </a:cubicBezTo>
                  <a:cubicBezTo>
                    <a:pt x="237" y="290"/>
                    <a:pt x="117" y="297"/>
                    <a:pt x="71" y="363"/>
                  </a:cubicBezTo>
                  <a:cubicBezTo>
                    <a:pt x="25" y="429"/>
                    <a:pt x="9" y="585"/>
                    <a:pt x="0" y="62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Freeform 61"/>
            <p:cNvSpPr>
              <a:spLocks/>
            </p:cNvSpPr>
            <p:nvPr/>
          </p:nvSpPr>
          <p:spPr bwMode="auto">
            <a:xfrm>
              <a:off x="3695" y="2260"/>
              <a:ext cx="980" cy="611"/>
            </a:xfrm>
            <a:custGeom>
              <a:avLst/>
              <a:gdLst>
                <a:gd name="T0" fmla="*/ 957 w 980"/>
                <a:gd name="T1" fmla="*/ 0 h 593"/>
                <a:gd name="T2" fmla="*/ 948 w 980"/>
                <a:gd name="T3" fmla="*/ 159 h 593"/>
                <a:gd name="T4" fmla="*/ 762 w 980"/>
                <a:gd name="T5" fmla="*/ 257 h 593"/>
                <a:gd name="T6" fmla="*/ 293 w 980"/>
                <a:gd name="T7" fmla="*/ 328 h 593"/>
                <a:gd name="T8" fmla="*/ 0 w 980"/>
                <a:gd name="T9" fmla="*/ 593 h 5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0"/>
                <a:gd name="T16" fmla="*/ 0 h 593"/>
                <a:gd name="T17" fmla="*/ 980 w 980"/>
                <a:gd name="T18" fmla="*/ 593 h 5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0" h="593">
                  <a:moveTo>
                    <a:pt x="957" y="0"/>
                  </a:moveTo>
                  <a:cubicBezTo>
                    <a:pt x="968" y="58"/>
                    <a:pt x="980" y="116"/>
                    <a:pt x="948" y="159"/>
                  </a:cubicBezTo>
                  <a:cubicBezTo>
                    <a:pt x="916" y="202"/>
                    <a:pt x="871" y="229"/>
                    <a:pt x="762" y="257"/>
                  </a:cubicBezTo>
                  <a:cubicBezTo>
                    <a:pt x="653" y="285"/>
                    <a:pt x="420" y="272"/>
                    <a:pt x="293" y="328"/>
                  </a:cubicBezTo>
                  <a:cubicBezTo>
                    <a:pt x="166" y="384"/>
                    <a:pt x="83" y="488"/>
                    <a:pt x="0" y="593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3736977" y="6043609"/>
            <a:ext cx="644525" cy="287337"/>
            <a:chOff x="2629" y="3460"/>
            <a:chExt cx="406" cy="181"/>
          </a:xfrm>
        </p:grpSpPr>
        <p:sp>
          <p:nvSpPr>
            <p:cNvPr id="21529" name="Rectangle 65"/>
            <p:cNvSpPr>
              <a:spLocks noChangeArrowheads="1"/>
            </p:cNvSpPr>
            <p:nvPr/>
          </p:nvSpPr>
          <p:spPr bwMode="auto">
            <a:xfrm>
              <a:off x="2629" y="3460"/>
              <a:ext cx="136" cy="18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 smtClean="0"/>
                <a:t>+</a:t>
              </a:r>
              <a:endParaRPr lang="en-US" dirty="0"/>
            </a:p>
          </p:txBody>
        </p:sp>
        <p:sp>
          <p:nvSpPr>
            <p:cNvPr id="21530" name="Rectangle 66"/>
            <p:cNvSpPr>
              <a:spLocks noChangeArrowheads="1"/>
            </p:cNvSpPr>
            <p:nvPr/>
          </p:nvSpPr>
          <p:spPr bwMode="auto">
            <a:xfrm>
              <a:off x="2766" y="3460"/>
              <a:ext cx="136" cy="18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2" name="Rectangle 68"/>
            <p:cNvSpPr>
              <a:spLocks noChangeArrowheads="1"/>
            </p:cNvSpPr>
            <p:nvPr/>
          </p:nvSpPr>
          <p:spPr bwMode="auto">
            <a:xfrm>
              <a:off x="2899" y="3460"/>
              <a:ext cx="136" cy="18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72"/>
          <p:cNvGrpSpPr>
            <a:grpSpLocks/>
          </p:cNvGrpSpPr>
          <p:nvPr/>
        </p:nvGrpSpPr>
        <p:grpSpPr bwMode="auto">
          <a:xfrm>
            <a:off x="4021138" y="3787775"/>
            <a:ext cx="3082925" cy="2403475"/>
            <a:chOff x="2542" y="1765"/>
            <a:chExt cx="1942" cy="1514"/>
          </a:xfrm>
        </p:grpSpPr>
        <p:sp>
          <p:nvSpPr>
            <p:cNvPr id="21527" name="Freeform 70"/>
            <p:cNvSpPr>
              <a:spLocks/>
            </p:cNvSpPr>
            <p:nvPr/>
          </p:nvSpPr>
          <p:spPr bwMode="auto">
            <a:xfrm>
              <a:off x="2694" y="1885"/>
              <a:ext cx="1790" cy="1394"/>
            </a:xfrm>
            <a:custGeom>
              <a:avLst/>
              <a:gdLst>
                <a:gd name="T0" fmla="*/ 0 w 1790"/>
                <a:gd name="T1" fmla="*/ 1394 h 1394"/>
                <a:gd name="T2" fmla="*/ 62 w 1790"/>
                <a:gd name="T3" fmla="*/ 516 h 1394"/>
                <a:gd name="T4" fmla="*/ 266 w 1790"/>
                <a:gd name="T5" fmla="*/ 118 h 1394"/>
                <a:gd name="T6" fmla="*/ 789 w 1790"/>
                <a:gd name="T7" fmla="*/ 38 h 1394"/>
                <a:gd name="T8" fmla="*/ 1356 w 1790"/>
                <a:gd name="T9" fmla="*/ 38 h 1394"/>
                <a:gd name="T10" fmla="*/ 1790 w 1790"/>
                <a:gd name="T11" fmla="*/ 268 h 13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90"/>
                <a:gd name="T19" fmla="*/ 0 h 1394"/>
                <a:gd name="T20" fmla="*/ 1790 w 1790"/>
                <a:gd name="T21" fmla="*/ 1394 h 13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90" h="1394">
                  <a:moveTo>
                    <a:pt x="0" y="1394"/>
                  </a:moveTo>
                  <a:cubicBezTo>
                    <a:pt x="9" y="1061"/>
                    <a:pt x="18" y="729"/>
                    <a:pt x="62" y="516"/>
                  </a:cubicBezTo>
                  <a:cubicBezTo>
                    <a:pt x="106" y="303"/>
                    <a:pt x="145" y="198"/>
                    <a:pt x="266" y="118"/>
                  </a:cubicBezTo>
                  <a:cubicBezTo>
                    <a:pt x="387" y="38"/>
                    <a:pt x="607" y="51"/>
                    <a:pt x="789" y="38"/>
                  </a:cubicBezTo>
                  <a:cubicBezTo>
                    <a:pt x="971" y="25"/>
                    <a:pt x="1189" y="0"/>
                    <a:pt x="1356" y="38"/>
                  </a:cubicBezTo>
                  <a:cubicBezTo>
                    <a:pt x="1523" y="76"/>
                    <a:pt x="1715" y="233"/>
                    <a:pt x="1790" y="26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Freeform 71"/>
            <p:cNvSpPr>
              <a:spLocks/>
            </p:cNvSpPr>
            <p:nvPr/>
          </p:nvSpPr>
          <p:spPr bwMode="auto">
            <a:xfrm>
              <a:off x="2542" y="1765"/>
              <a:ext cx="1065" cy="1505"/>
            </a:xfrm>
            <a:custGeom>
              <a:avLst/>
              <a:gdLst>
                <a:gd name="T0" fmla="*/ 28 w 1065"/>
                <a:gd name="T1" fmla="*/ 1505 h 1505"/>
                <a:gd name="T2" fmla="*/ 19 w 1065"/>
                <a:gd name="T3" fmla="*/ 858 h 1505"/>
                <a:gd name="T4" fmla="*/ 143 w 1065"/>
                <a:gd name="T5" fmla="*/ 229 h 1505"/>
                <a:gd name="T6" fmla="*/ 506 w 1065"/>
                <a:gd name="T7" fmla="*/ 25 h 1505"/>
                <a:gd name="T8" fmla="*/ 879 w 1065"/>
                <a:gd name="T9" fmla="*/ 78 h 1505"/>
                <a:gd name="T10" fmla="*/ 1065 w 1065"/>
                <a:gd name="T11" fmla="*/ 415 h 15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65"/>
                <a:gd name="T19" fmla="*/ 0 h 1505"/>
                <a:gd name="T20" fmla="*/ 1065 w 1065"/>
                <a:gd name="T21" fmla="*/ 1505 h 15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65" h="1505">
                  <a:moveTo>
                    <a:pt x="28" y="1505"/>
                  </a:moveTo>
                  <a:cubicBezTo>
                    <a:pt x="14" y="1288"/>
                    <a:pt x="0" y="1071"/>
                    <a:pt x="19" y="858"/>
                  </a:cubicBezTo>
                  <a:cubicBezTo>
                    <a:pt x="38" y="645"/>
                    <a:pt x="62" y="368"/>
                    <a:pt x="143" y="229"/>
                  </a:cubicBezTo>
                  <a:cubicBezTo>
                    <a:pt x="224" y="90"/>
                    <a:pt x="383" y="50"/>
                    <a:pt x="506" y="25"/>
                  </a:cubicBezTo>
                  <a:cubicBezTo>
                    <a:pt x="629" y="0"/>
                    <a:pt x="786" y="13"/>
                    <a:pt x="879" y="78"/>
                  </a:cubicBezTo>
                  <a:cubicBezTo>
                    <a:pt x="972" y="143"/>
                    <a:pt x="1018" y="279"/>
                    <a:pt x="1065" y="41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83"/>
          <p:cNvGrpSpPr>
            <a:grpSpLocks/>
          </p:cNvGrpSpPr>
          <p:nvPr/>
        </p:nvGrpSpPr>
        <p:grpSpPr bwMode="auto">
          <a:xfrm>
            <a:off x="5683250" y="3530600"/>
            <a:ext cx="1728788" cy="858838"/>
            <a:chOff x="3580" y="2224"/>
            <a:chExt cx="1089" cy="541"/>
          </a:xfrm>
        </p:grpSpPr>
        <p:sp>
          <p:nvSpPr>
            <p:cNvPr id="21525" name="Freeform 81"/>
            <p:cNvSpPr>
              <a:spLocks/>
            </p:cNvSpPr>
            <p:nvPr/>
          </p:nvSpPr>
          <p:spPr bwMode="auto">
            <a:xfrm>
              <a:off x="4457" y="2224"/>
              <a:ext cx="212" cy="514"/>
            </a:xfrm>
            <a:custGeom>
              <a:avLst/>
              <a:gdLst>
                <a:gd name="T0" fmla="*/ 204 w 212"/>
                <a:gd name="T1" fmla="*/ 0 h 514"/>
                <a:gd name="T2" fmla="*/ 186 w 212"/>
                <a:gd name="T3" fmla="*/ 222 h 514"/>
                <a:gd name="T4" fmla="*/ 45 w 212"/>
                <a:gd name="T5" fmla="*/ 319 h 514"/>
                <a:gd name="T6" fmla="*/ 0 w 212"/>
                <a:gd name="T7" fmla="*/ 514 h 5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2"/>
                <a:gd name="T13" fmla="*/ 0 h 514"/>
                <a:gd name="T14" fmla="*/ 212 w 212"/>
                <a:gd name="T15" fmla="*/ 514 h 5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2" h="514">
                  <a:moveTo>
                    <a:pt x="204" y="0"/>
                  </a:moveTo>
                  <a:cubicBezTo>
                    <a:pt x="208" y="84"/>
                    <a:pt x="212" y="169"/>
                    <a:pt x="186" y="222"/>
                  </a:cubicBezTo>
                  <a:cubicBezTo>
                    <a:pt x="160" y="275"/>
                    <a:pt x="76" y="270"/>
                    <a:pt x="45" y="319"/>
                  </a:cubicBezTo>
                  <a:cubicBezTo>
                    <a:pt x="14" y="368"/>
                    <a:pt x="7" y="441"/>
                    <a:pt x="0" y="51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Freeform 82"/>
            <p:cNvSpPr>
              <a:spLocks/>
            </p:cNvSpPr>
            <p:nvPr/>
          </p:nvSpPr>
          <p:spPr bwMode="auto">
            <a:xfrm>
              <a:off x="3580" y="2224"/>
              <a:ext cx="975" cy="541"/>
            </a:xfrm>
            <a:custGeom>
              <a:avLst/>
              <a:gdLst>
                <a:gd name="T0" fmla="*/ 948 w 975"/>
                <a:gd name="T1" fmla="*/ 0 h 541"/>
                <a:gd name="T2" fmla="*/ 931 w 975"/>
                <a:gd name="T3" fmla="*/ 160 h 541"/>
                <a:gd name="T4" fmla="*/ 682 w 975"/>
                <a:gd name="T5" fmla="*/ 222 h 541"/>
                <a:gd name="T6" fmla="*/ 186 w 975"/>
                <a:gd name="T7" fmla="*/ 266 h 541"/>
                <a:gd name="T8" fmla="*/ 0 w 975"/>
                <a:gd name="T9" fmla="*/ 541 h 5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5"/>
                <a:gd name="T16" fmla="*/ 0 h 541"/>
                <a:gd name="T17" fmla="*/ 975 w 975"/>
                <a:gd name="T18" fmla="*/ 541 h 5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5" h="541">
                  <a:moveTo>
                    <a:pt x="948" y="0"/>
                  </a:moveTo>
                  <a:cubicBezTo>
                    <a:pt x="961" y="61"/>
                    <a:pt x="975" y="123"/>
                    <a:pt x="931" y="160"/>
                  </a:cubicBezTo>
                  <a:cubicBezTo>
                    <a:pt x="887" y="197"/>
                    <a:pt x="806" y="204"/>
                    <a:pt x="682" y="222"/>
                  </a:cubicBezTo>
                  <a:cubicBezTo>
                    <a:pt x="558" y="240"/>
                    <a:pt x="300" y="213"/>
                    <a:pt x="186" y="266"/>
                  </a:cubicBezTo>
                  <a:cubicBezTo>
                    <a:pt x="72" y="319"/>
                    <a:pt x="36" y="430"/>
                    <a:pt x="0" y="541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71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7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717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7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71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7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71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971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1.2951E-7 C -0.00034 -0.02058 -0.00052 -0.04117 -0.00017 -0.06152 C 0.00053 -0.08187 -0.00156 -0.10708 0.00313 -0.1228 C 0.00799 -0.13853 0.01459 -0.1494 0.03004 -0.15564 C 0.04532 -0.16189 0.0632 -0.16605 0.09549 -0.15981 C 0.12778 -0.15356 0.18316 -0.14524 0.22448 -0.11887 C 0.26615 -0.09251 0.32032 -0.0377 0.34393 -0.00208 C 0.36771 0.03353 0.36702 0.06383 0.36702 0.09436 " pathEditMode="relative" rAng="0" ptsTypes="aaaaaaaA">
                                      <p:cBhvr>
                                        <p:cTn id="7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00" y="-3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033E-6 C -0.00138 -0.05759 -0.0026 -0.11518 -4.16667E-6 -0.15172 C 0.00278 -0.18826 0.00226 -0.20329 0.0165 -0.21925 C 0.03056 -0.2352 0.05921 -0.24862 0.0849 -0.24792 C 0.11042 -0.24723 0.15243 -0.2352 0.16962 -0.21508 C 0.18664 -0.19496 0.18455 -0.16582 0.1875 -0.12697 C 0.19046 -0.08812 0.18681 -0.00579 0.1875 0.0185 " pathEditMode="relative" rAng="0" ptsTypes="aaaaaaA">
                                      <p:cBhvr>
                                        <p:cTn id="8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00" y="-11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7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971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00023 C -0.00399 -0.06684 -0.00694 -0.13344 -0.00086 -0.17438 C 0.00521 -0.21531 0.01025 -0.22965 0.03611 -0.24607 C 0.06198 -0.26249 0.10782 -0.2729 0.15452 -0.27267 C 0.20122 -0.27244 0.28125 -0.26434 0.31615 -0.24399 C 0.35104 -0.22364 0.35729 -0.18687 0.36372 -0.14986 " pathEditMode="relative" ptsTypes="aaaaaA">
                                      <p:cBhvr>
                                        <p:cTn id="10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4.37558E-6 C -0.00486 -0.10061 -0.00902 -0.20074 -0.00191 -0.25532 C 0.00521 -0.30967 0.0165 -0.31198 0.04202 -0.32702 C 0.06771 -0.34182 0.12969 -0.3513 0.15226 -0.34459 C 0.175 -0.33789 0.17344 -0.30574 0.17865 -0.28701 C 0.18403 -0.26804 0.18438 -0.24954 0.18473 -0.23127 " pathEditMode="relative" rAng="0" ptsTypes="aaaaaA">
                                      <p:cBhvr>
                                        <p:cTn id="1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0" y="-17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9718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2858E-6 C -0.00312 -0.09759 -0.00607 -0.19519 -1.94444E-6 -0.25416 C 0.00608 -0.31313 0.01511 -0.32516 0.03698 -0.35453 C 0.05886 -0.3839 0.08889 -0.41697 0.13091 -0.43039 C 0.17292 -0.4438 0.2533 -0.44195 0.28924 -0.43455 C 0.32518 -0.42715 0.33559 -0.40633 0.34618 -0.38529 " pathEditMode="relative" ptsTypes="aaaaaA">
                                      <p:cBhvr>
                                        <p:cTn id="1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850" grpId="0" build="p"/>
      <p:bldP spid="971789" grpId="0"/>
      <p:bldP spid="971790" grpId="0" animBg="1"/>
      <p:bldP spid="971790" grpId="1" animBg="1"/>
      <p:bldP spid="971791" grpId="0"/>
      <p:bldP spid="971794" grpId="0" animBg="1"/>
      <p:bldP spid="971794" grpId="1" animBg="1"/>
      <p:bldP spid="971801" grpId="0" animBg="1"/>
      <p:bldP spid="971801" grpId="1" animBg="1"/>
      <p:bldP spid="971808" grpId="0" animBg="1"/>
      <p:bldP spid="971808" grpId="1" animBg="1"/>
      <p:bldP spid="971835" grpId="0" animBg="1"/>
      <p:bldP spid="97183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expression_tree</a:t>
            </a:r>
            <a:endParaRPr lang="th-TH" dirty="0" smtClean="0">
              <a:cs typeface="Tahoma" pitchFamily="34" charset="0"/>
            </a:endParaRPr>
          </a:p>
        </p:txBody>
      </p:sp>
      <p:sp>
        <p:nvSpPr>
          <p:cNvPr id="886790" name="Text Box 6"/>
          <p:cNvSpPr txBox="1">
            <a:spLocks noChangeArrowheads="1"/>
          </p:cNvSpPr>
          <p:nvPr/>
        </p:nvSpPr>
        <p:spPr bwMode="auto">
          <a:xfrm>
            <a:off x="828488" y="1002021"/>
            <a:ext cx="7638617" cy="470898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node *</a:t>
            </a:r>
            <a:r>
              <a:rPr lang="en-US" b="1" dirty="0" err="1">
                <a:latin typeface="Courier New" pitchFamily="49" charset="0"/>
                <a:ea typeface="+mn-ea"/>
                <a:cs typeface="Tahoma" pitchFamily="34" charset="0"/>
              </a:rPr>
              <a:t>expression_tree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(string &amp;infix) {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   string postfix = infix2postfix(infix);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   stack&lt;node*&gt; s;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   for (</a:t>
            </a:r>
            <a:r>
              <a:rPr lang="en-US" b="1" dirty="0" err="1">
                <a:latin typeface="Courier New" pitchFamily="49" charset="0"/>
                <a:ea typeface="+mn-ea"/>
                <a:cs typeface="Tahoma" pitchFamily="34" charset="0"/>
              </a:rPr>
              <a:t>size_t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</a:t>
            </a:r>
            <a:r>
              <a:rPr lang="en-US" b="1" dirty="0" err="1">
                <a:latin typeface="Courier New" pitchFamily="49" charset="0"/>
                <a:ea typeface="+mn-ea"/>
                <a:cs typeface="Tahoma" pitchFamily="34" charset="0"/>
              </a:rPr>
              <a:t>i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=0; </a:t>
            </a:r>
            <a:r>
              <a:rPr lang="en-US" b="1" dirty="0" err="1">
                <a:latin typeface="Courier New" pitchFamily="49" charset="0"/>
                <a:ea typeface="+mn-ea"/>
                <a:cs typeface="Tahoma" pitchFamily="34" charset="0"/>
              </a:rPr>
              <a:t>i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&lt;</a:t>
            </a:r>
            <a:r>
              <a:rPr lang="en-US" b="1" dirty="0" err="1">
                <a:latin typeface="Courier New" pitchFamily="49" charset="0"/>
                <a:ea typeface="+mn-ea"/>
                <a:cs typeface="Tahoma" pitchFamily="34" charset="0"/>
              </a:rPr>
              <a:t>postfix.size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(); </a:t>
            </a:r>
            <a:r>
              <a:rPr lang="en-US" b="1" dirty="0" err="1">
                <a:latin typeface="Courier New" pitchFamily="49" charset="0"/>
                <a:ea typeface="+mn-ea"/>
                <a:cs typeface="Tahoma" pitchFamily="34" charset="0"/>
              </a:rPr>
              <a:t>i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++) {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     char token = postfix[</a:t>
            </a:r>
            <a:r>
              <a:rPr lang="en-US" b="1" dirty="0" err="1">
                <a:latin typeface="Courier New" pitchFamily="49" charset="0"/>
                <a:ea typeface="+mn-ea"/>
                <a:cs typeface="Tahoma" pitchFamily="34" charset="0"/>
              </a:rPr>
              <a:t>i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];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      if 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(!</a:t>
            </a:r>
            <a:r>
              <a:rPr lang="en-US" b="1" dirty="0" err="1">
                <a:latin typeface="Courier New" pitchFamily="49" charset="0"/>
                <a:ea typeface="+mn-ea"/>
                <a:cs typeface="Tahoma" pitchFamily="34" charset="0"/>
              </a:rPr>
              <a:t>isOperator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(token)) {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       </a:t>
            </a:r>
            <a:r>
              <a:rPr lang="en-US" b="1" dirty="0" err="1">
                <a:latin typeface="Courier New" pitchFamily="49" charset="0"/>
                <a:ea typeface="+mn-ea"/>
                <a:cs typeface="Tahoma" pitchFamily="34" charset="0"/>
              </a:rPr>
              <a:t>s.push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(new node(token, NULL, NULL));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     } else {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       node *right = </a:t>
            </a:r>
            <a:r>
              <a:rPr lang="en-US" b="1" dirty="0" err="1">
                <a:latin typeface="Courier New" pitchFamily="49" charset="0"/>
                <a:ea typeface="+mn-ea"/>
                <a:cs typeface="Tahoma" pitchFamily="34" charset="0"/>
              </a:rPr>
              <a:t>s.top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(); </a:t>
            </a:r>
            <a:r>
              <a:rPr lang="en-US" b="1" dirty="0" err="1">
                <a:latin typeface="Courier New" pitchFamily="49" charset="0"/>
                <a:ea typeface="+mn-ea"/>
                <a:cs typeface="Tahoma" pitchFamily="34" charset="0"/>
              </a:rPr>
              <a:t>s.pop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();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       node *left 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 = </a:t>
            </a:r>
            <a:r>
              <a:rPr lang="en-US" b="1" dirty="0" err="1">
                <a:latin typeface="Courier New" pitchFamily="49" charset="0"/>
                <a:ea typeface="+mn-ea"/>
                <a:cs typeface="Tahoma" pitchFamily="34" charset="0"/>
              </a:rPr>
              <a:t>s.top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(); </a:t>
            </a:r>
            <a:r>
              <a:rPr lang="en-US" b="1" dirty="0" err="1">
                <a:latin typeface="Courier New" pitchFamily="49" charset="0"/>
                <a:ea typeface="+mn-ea"/>
                <a:cs typeface="Tahoma" pitchFamily="34" charset="0"/>
              </a:rPr>
              <a:t>s.pop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();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       </a:t>
            </a:r>
            <a:r>
              <a:rPr lang="en-US" b="1" dirty="0" err="1">
                <a:latin typeface="Courier New" pitchFamily="49" charset="0"/>
                <a:ea typeface="+mn-ea"/>
                <a:cs typeface="Tahoma" pitchFamily="34" charset="0"/>
              </a:rPr>
              <a:t>s.push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(new node(token, left, right));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     }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   }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   return </a:t>
            </a:r>
            <a:r>
              <a:rPr lang="en-US" b="1" dirty="0" err="1">
                <a:latin typeface="Courier New" pitchFamily="49" charset="0"/>
                <a:ea typeface="+mn-ea"/>
                <a:cs typeface="Tahoma" pitchFamily="34" charset="0"/>
              </a:rPr>
              <a:t>s.top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();</a:t>
            </a:r>
          </a:p>
          <a:p>
            <a:pPr>
              <a:spcBef>
                <a:spcPct val="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Tahom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914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มองต้นไม้แบบทวิภาคแบบเวียนเกิด</a:t>
            </a:r>
            <a:endParaRPr lang="th-TH" smtClean="0">
              <a:cs typeface="Tahoma" pitchFamily="34" charset="0"/>
            </a:endParaRP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Tahoma" pitchFamily="34" charset="0"/>
              </a:rPr>
              <a:t>Binary tree </a:t>
            </a:r>
            <a:r>
              <a:rPr lang="th-TH" dirty="0" smtClean="0">
                <a:cs typeface="Tahoma" pitchFamily="34" charset="0"/>
              </a:rPr>
              <a:t>คือ</a:t>
            </a:r>
          </a:p>
          <a:p>
            <a:pPr lvl="1">
              <a:defRPr/>
            </a:pPr>
            <a:r>
              <a:rPr lang="th-TH" dirty="0" smtClean="0">
                <a:cs typeface="Tahoma" pitchFamily="34" charset="0"/>
              </a:rPr>
              <a:t>ต้นไม้ว่าง </a:t>
            </a:r>
            <a:r>
              <a:rPr lang="en-US" dirty="0" smtClean="0">
                <a:cs typeface="Tahoma" pitchFamily="34" charset="0"/>
              </a:rPr>
              <a:t>(NULL)   </a:t>
            </a:r>
            <a:r>
              <a:rPr lang="th-TH" dirty="0" smtClean="0">
                <a:cs typeface="Tahoma" pitchFamily="34" charset="0"/>
              </a:rPr>
              <a:t>หรือ</a:t>
            </a:r>
          </a:p>
          <a:p>
            <a:pPr lvl="1">
              <a:defRPr/>
            </a:pPr>
            <a:r>
              <a:rPr lang="th-TH" dirty="0" smtClean="0">
                <a:cs typeface="Tahoma" pitchFamily="34" charset="0"/>
              </a:rPr>
              <a:t>หนึ่งปม และลูกต้นซ้ายกับลูกต้นขวา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18025" y="3789363"/>
            <a:ext cx="3135313" cy="1927225"/>
            <a:chOff x="2846" y="2387"/>
            <a:chExt cx="1975" cy="1214"/>
          </a:xfrm>
        </p:grpSpPr>
        <p:sp>
          <p:nvSpPr>
            <p:cNvPr id="23566" name="Oval 5"/>
            <p:cNvSpPr>
              <a:spLocks noChangeArrowheads="1"/>
            </p:cNvSpPr>
            <p:nvPr/>
          </p:nvSpPr>
          <p:spPr bwMode="auto">
            <a:xfrm>
              <a:off x="3662" y="2387"/>
              <a:ext cx="233" cy="233"/>
            </a:xfrm>
            <a:prstGeom prst="ellipse">
              <a:avLst/>
            </a:prstGeom>
            <a:gradFill rotWithShape="1">
              <a:gsLst>
                <a:gs pos="0">
                  <a:srgbClr val="99FF99"/>
                </a:gs>
                <a:gs pos="100000">
                  <a:srgbClr val="65A965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AutoShape 6"/>
            <p:cNvSpPr>
              <a:spLocks noChangeArrowheads="1"/>
            </p:cNvSpPr>
            <p:nvPr/>
          </p:nvSpPr>
          <p:spPr bwMode="auto">
            <a:xfrm>
              <a:off x="4050" y="2830"/>
              <a:ext cx="771" cy="77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A8A8A8"/>
                </a:gs>
                <a:gs pos="50000">
                  <a:srgbClr val="DDDDDD"/>
                </a:gs>
                <a:gs pos="100000">
                  <a:srgbClr val="A8A8A8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Courier New" pitchFamily="49" charset="0"/>
                  <a:cs typeface="Angsana New" pitchFamily="18" charset="-34"/>
                </a:rPr>
                <a:t/>
              </a:r>
              <a:br>
                <a:rPr lang="en-US" sz="1600" b="1">
                  <a:latin typeface="Courier New" pitchFamily="49" charset="0"/>
                  <a:cs typeface="Angsana New" pitchFamily="18" charset="-34"/>
                </a:rPr>
              </a:br>
              <a:r>
                <a:rPr lang="en-US" sz="1600" b="1">
                  <a:latin typeface="Courier New" pitchFamily="49" charset="0"/>
                  <a:cs typeface="Angsana New" pitchFamily="18" charset="-34"/>
                </a:rPr>
                <a:t>Binary</a:t>
              </a:r>
              <a:br>
                <a:rPr lang="en-US" sz="1600" b="1">
                  <a:latin typeface="Courier New" pitchFamily="49" charset="0"/>
                  <a:cs typeface="Angsana New" pitchFamily="18" charset="-34"/>
                </a:rPr>
              </a:br>
              <a:r>
                <a:rPr lang="en-US" sz="1600" b="1">
                  <a:latin typeface="Courier New" pitchFamily="49" charset="0"/>
                  <a:cs typeface="Angsana New" pitchFamily="18" charset="-34"/>
                </a:rPr>
                <a:t>Tree</a:t>
              </a:r>
              <a:endParaRPr lang="th-TH" sz="1600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23568" name="AutoShape 7"/>
            <p:cNvSpPr>
              <a:spLocks noChangeArrowheads="1"/>
            </p:cNvSpPr>
            <p:nvPr/>
          </p:nvSpPr>
          <p:spPr bwMode="auto">
            <a:xfrm>
              <a:off x="2846" y="2830"/>
              <a:ext cx="771" cy="77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A8A8A8"/>
                </a:gs>
                <a:gs pos="50000">
                  <a:srgbClr val="DDDDDD"/>
                </a:gs>
                <a:gs pos="100000">
                  <a:srgbClr val="A8A8A8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Courier New" pitchFamily="49" charset="0"/>
                  <a:cs typeface="Angsana New" pitchFamily="18" charset="-34"/>
                </a:rPr>
                <a:t/>
              </a:r>
              <a:br>
                <a:rPr lang="en-US" sz="1600" b="1">
                  <a:latin typeface="Courier New" pitchFamily="49" charset="0"/>
                  <a:cs typeface="Angsana New" pitchFamily="18" charset="-34"/>
                </a:rPr>
              </a:br>
              <a:r>
                <a:rPr lang="en-US" sz="1600" b="1">
                  <a:latin typeface="Courier New" pitchFamily="49" charset="0"/>
                  <a:cs typeface="Angsana New" pitchFamily="18" charset="-34"/>
                </a:rPr>
                <a:t>Binary</a:t>
              </a:r>
              <a:br>
                <a:rPr lang="en-US" sz="1600" b="1">
                  <a:latin typeface="Courier New" pitchFamily="49" charset="0"/>
                  <a:cs typeface="Angsana New" pitchFamily="18" charset="-34"/>
                </a:rPr>
              </a:br>
              <a:r>
                <a:rPr lang="en-US" sz="1600" b="1">
                  <a:latin typeface="Courier New" pitchFamily="49" charset="0"/>
                  <a:cs typeface="Angsana New" pitchFamily="18" charset="-34"/>
                </a:rPr>
                <a:t>Tree</a:t>
              </a:r>
              <a:endParaRPr lang="th-TH" sz="1600" b="1">
                <a:latin typeface="Courier New" pitchFamily="49" charset="0"/>
                <a:cs typeface="Angsana New" pitchFamily="18" charset="-34"/>
              </a:endParaRPr>
            </a:p>
          </p:txBody>
        </p:sp>
        <p:cxnSp>
          <p:nvCxnSpPr>
            <p:cNvPr id="23569" name="AutoShape 8"/>
            <p:cNvCxnSpPr>
              <a:cxnSpLocks noChangeShapeType="1"/>
              <a:stCxn id="23566" idx="3"/>
              <a:endCxn id="23568" idx="0"/>
            </p:cNvCxnSpPr>
            <p:nvPr/>
          </p:nvCxnSpPr>
          <p:spPr bwMode="auto">
            <a:xfrm flipH="1">
              <a:off x="3232" y="2586"/>
              <a:ext cx="464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570" name="AutoShape 9"/>
            <p:cNvCxnSpPr>
              <a:cxnSpLocks noChangeShapeType="1"/>
              <a:stCxn id="23566" idx="5"/>
              <a:endCxn id="23567" idx="0"/>
            </p:cNvCxnSpPr>
            <p:nvPr/>
          </p:nvCxnSpPr>
          <p:spPr bwMode="auto">
            <a:xfrm>
              <a:off x="3861" y="2586"/>
              <a:ext cx="575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966788" y="2763838"/>
            <a:ext cx="2520950" cy="2952750"/>
            <a:chOff x="1122" y="1741"/>
            <a:chExt cx="1588" cy="1860"/>
          </a:xfrm>
        </p:grpSpPr>
        <p:sp>
          <p:nvSpPr>
            <p:cNvPr id="23563" name="AutoShape 11"/>
            <p:cNvSpPr>
              <a:spLocks noChangeArrowheads="1"/>
            </p:cNvSpPr>
            <p:nvPr/>
          </p:nvSpPr>
          <p:spPr bwMode="auto">
            <a:xfrm>
              <a:off x="1122" y="2285"/>
              <a:ext cx="817" cy="77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A8A8A8"/>
                </a:gs>
                <a:gs pos="50000">
                  <a:srgbClr val="DDDDDD"/>
                </a:gs>
                <a:gs pos="100000">
                  <a:srgbClr val="A8A8A8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latin typeface="Courier New" pitchFamily="49" charset="0"/>
                  <a:cs typeface="Angsana New" pitchFamily="18" charset="-34"/>
                </a:rPr>
                <a:t/>
              </a:r>
              <a:br>
                <a:rPr lang="en-US" sz="1600" b="1">
                  <a:latin typeface="Courier New" pitchFamily="49" charset="0"/>
                  <a:cs typeface="Angsana New" pitchFamily="18" charset="-34"/>
                </a:rPr>
              </a:br>
              <a:r>
                <a:rPr lang="en-US" sz="1600" b="1">
                  <a:latin typeface="Courier New" pitchFamily="49" charset="0"/>
                  <a:cs typeface="Angsana New" pitchFamily="18" charset="-34"/>
                </a:rPr>
                <a:t>Binary</a:t>
              </a:r>
              <a:br>
                <a:rPr lang="en-US" sz="1600" b="1">
                  <a:latin typeface="Courier New" pitchFamily="49" charset="0"/>
                  <a:cs typeface="Angsana New" pitchFamily="18" charset="-34"/>
                </a:rPr>
              </a:br>
              <a:r>
                <a:rPr lang="en-US" sz="1600" b="1">
                  <a:latin typeface="Courier New" pitchFamily="49" charset="0"/>
                  <a:cs typeface="Angsana New" pitchFamily="18" charset="-34"/>
                </a:rPr>
                <a:t>Tree</a:t>
              </a:r>
              <a:endParaRPr lang="th-TH" sz="1600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23564" name="Text Box 12"/>
            <p:cNvSpPr txBox="1">
              <a:spLocks noChangeArrowheads="1"/>
            </p:cNvSpPr>
            <p:nvPr/>
          </p:nvSpPr>
          <p:spPr bwMode="auto">
            <a:xfrm>
              <a:off x="1939" y="2466"/>
              <a:ext cx="45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3600" b="1">
                  <a:latin typeface="Courier New" pitchFamily="49" charset="0"/>
                  <a:sym typeface="Symbol" pitchFamily="18" charset="2"/>
                </a:rPr>
                <a:t>=</a:t>
              </a:r>
              <a:endParaRPr lang="th-TH" sz="3600" b="1">
                <a:latin typeface="Courier New" pitchFamily="49" charset="0"/>
                <a:sym typeface="Symbol" pitchFamily="18" charset="2"/>
              </a:endParaRPr>
            </a:p>
          </p:txBody>
        </p:sp>
        <p:sp>
          <p:nvSpPr>
            <p:cNvPr id="23565" name="AutoShape 13"/>
            <p:cNvSpPr>
              <a:spLocks/>
            </p:cNvSpPr>
            <p:nvPr/>
          </p:nvSpPr>
          <p:spPr bwMode="auto">
            <a:xfrm>
              <a:off x="2438" y="1741"/>
              <a:ext cx="272" cy="1860"/>
            </a:xfrm>
            <a:prstGeom prst="leftBrace">
              <a:avLst>
                <a:gd name="adj1" fmla="val 56985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718175" y="2655888"/>
            <a:ext cx="538163" cy="639762"/>
            <a:chOff x="5312" y="3488"/>
            <a:chExt cx="108" cy="244"/>
          </a:xfrm>
        </p:grpSpPr>
        <p:sp>
          <p:nvSpPr>
            <p:cNvPr id="23559" name="Line 15"/>
            <p:cNvSpPr>
              <a:spLocks noChangeShapeType="1"/>
            </p:cNvSpPr>
            <p:nvPr/>
          </p:nvSpPr>
          <p:spPr bwMode="auto">
            <a:xfrm>
              <a:off x="5312" y="3640"/>
              <a:ext cx="1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0" name="Line 16"/>
            <p:cNvSpPr>
              <a:spLocks noChangeShapeType="1"/>
            </p:cNvSpPr>
            <p:nvPr/>
          </p:nvSpPr>
          <p:spPr bwMode="auto">
            <a:xfrm>
              <a:off x="5340" y="3684"/>
              <a:ext cx="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1" name="Line 17"/>
            <p:cNvSpPr>
              <a:spLocks noChangeShapeType="1"/>
            </p:cNvSpPr>
            <p:nvPr/>
          </p:nvSpPr>
          <p:spPr bwMode="auto">
            <a:xfrm>
              <a:off x="5356" y="3732"/>
              <a:ext cx="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2" name="Line 18"/>
            <p:cNvSpPr>
              <a:spLocks noChangeShapeType="1"/>
            </p:cNvSpPr>
            <p:nvPr/>
          </p:nvSpPr>
          <p:spPr bwMode="auto">
            <a:xfrm flipV="1">
              <a:off x="5364" y="3488"/>
              <a:ext cx="0" cy="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7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7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การหาจำนวนปมทั้งหมดของต้นไม้</a:t>
            </a:r>
            <a:endParaRPr lang="th-TH" smtClean="0">
              <a:cs typeface="Tahoma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360488" y="995363"/>
            <a:ext cx="6686550" cy="3060700"/>
            <a:chOff x="857" y="627"/>
            <a:chExt cx="4212" cy="1928"/>
          </a:xfrm>
        </p:grpSpPr>
        <p:grpSp>
          <p:nvGrpSpPr>
            <p:cNvPr id="24590" name="Group 29"/>
            <p:cNvGrpSpPr>
              <a:grpSpLocks/>
            </p:cNvGrpSpPr>
            <p:nvPr/>
          </p:nvGrpSpPr>
          <p:grpSpPr bwMode="auto">
            <a:xfrm>
              <a:off x="3094" y="1341"/>
              <a:ext cx="1975" cy="1214"/>
              <a:chOff x="2846" y="2387"/>
              <a:chExt cx="1975" cy="1214"/>
            </a:xfrm>
          </p:grpSpPr>
          <p:sp>
            <p:nvSpPr>
              <p:cNvPr id="24600" name="Oval 4"/>
              <p:cNvSpPr>
                <a:spLocks noChangeArrowheads="1"/>
              </p:cNvSpPr>
              <p:nvPr/>
            </p:nvSpPr>
            <p:spPr bwMode="auto">
              <a:xfrm>
                <a:off x="3662" y="2387"/>
                <a:ext cx="233" cy="233"/>
              </a:xfrm>
              <a:prstGeom prst="ellipse">
                <a:avLst/>
              </a:prstGeom>
              <a:gradFill rotWithShape="1">
                <a:gsLst>
                  <a:gs pos="0">
                    <a:srgbClr val="99FF99"/>
                  </a:gs>
                  <a:gs pos="100000">
                    <a:srgbClr val="65A965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1" name="AutoShape 7"/>
              <p:cNvSpPr>
                <a:spLocks noChangeArrowheads="1"/>
              </p:cNvSpPr>
              <p:nvPr/>
            </p:nvSpPr>
            <p:spPr bwMode="auto">
              <a:xfrm>
                <a:off x="4050" y="2830"/>
                <a:ext cx="771" cy="771"/>
              </a:xfrm>
              <a:prstGeom prst="triangle">
                <a:avLst>
                  <a:gd name="adj" fmla="val 50000"/>
                </a:avLst>
              </a:prstGeom>
              <a:gradFill rotWithShape="1">
                <a:gsLst>
                  <a:gs pos="0">
                    <a:srgbClr val="A8A8A8"/>
                  </a:gs>
                  <a:gs pos="50000">
                    <a:srgbClr val="DDDDDD"/>
                  </a:gs>
                  <a:gs pos="100000">
                    <a:srgbClr val="A8A8A8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Angsana New" pitchFamily="18" charset="-34"/>
                  </a:rPr>
                  <a:t/>
                </a:r>
                <a:br>
                  <a:rPr lang="en-US" sz="1600" b="1">
                    <a:latin typeface="Courier New" pitchFamily="49" charset="0"/>
                    <a:cs typeface="Angsana New" pitchFamily="18" charset="-34"/>
                  </a:rPr>
                </a:br>
                <a:r>
                  <a:rPr lang="en-US" sz="1600" b="1">
                    <a:latin typeface="Courier New" pitchFamily="49" charset="0"/>
                    <a:cs typeface="Angsana New" pitchFamily="18" charset="-34"/>
                  </a:rPr>
                  <a:t>Binary</a:t>
                </a:r>
                <a:br>
                  <a:rPr lang="en-US" sz="1600" b="1">
                    <a:latin typeface="Courier New" pitchFamily="49" charset="0"/>
                    <a:cs typeface="Angsana New" pitchFamily="18" charset="-34"/>
                  </a:rPr>
                </a:br>
                <a:r>
                  <a:rPr lang="en-US" sz="1600" b="1">
                    <a:latin typeface="Courier New" pitchFamily="49" charset="0"/>
                    <a:cs typeface="Angsana New" pitchFamily="18" charset="-34"/>
                  </a:rPr>
                  <a:t>Tree</a:t>
                </a:r>
                <a:endParaRPr lang="th-TH" sz="1600" b="1">
                  <a:latin typeface="Courier New" pitchFamily="49" charset="0"/>
                  <a:cs typeface="Angsana New" pitchFamily="18" charset="-34"/>
                </a:endParaRPr>
              </a:p>
            </p:txBody>
          </p:sp>
          <p:sp>
            <p:nvSpPr>
              <p:cNvPr id="24602" name="AutoShape 8"/>
              <p:cNvSpPr>
                <a:spLocks noChangeArrowheads="1"/>
              </p:cNvSpPr>
              <p:nvPr/>
            </p:nvSpPr>
            <p:spPr bwMode="auto">
              <a:xfrm>
                <a:off x="2846" y="2830"/>
                <a:ext cx="771" cy="771"/>
              </a:xfrm>
              <a:prstGeom prst="triangle">
                <a:avLst>
                  <a:gd name="adj" fmla="val 50000"/>
                </a:avLst>
              </a:prstGeom>
              <a:gradFill rotWithShape="1">
                <a:gsLst>
                  <a:gs pos="0">
                    <a:srgbClr val="A8A8A8"/>
                  </a:gs>
                  <a:gs pos="50000">
                    <a:srgbClr val="DDDDDD"/>
                  </a:gs>
                  <a:gs pos="100000">
                    <a:srgbClr val="A8A8A8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Angsana New" pitchFamily="18" charset="-34"/>
                  </a:rPr>
                  <a:t/>
                </a:r>
                <a:br>
                  <a:rPr lang="en-US" sz="1600" b="1">
                    <a:latin typeface="Courier New" pitchFamily="49" charset="0"/>
                    <a:cs typeface="Angsana New" pitchFamily="18" charset="-34"/>
                  </a:rPr>
                </a:br>
                <a:r>
                  <a:rPr lang="en-US" sz="1600" b="1">
                    <a:latin typeface="Courier New" pitchFamily="49" charset="0"/>
                    <a:cs typeface="Angsana New" pitchFamily="18" charset="-34"/>
                  </a:rPr>
                  <a:t>Binary</a:t>
                </a:r>
                <a:br>
                  <a:rPr lang="en-US" sz="1600" b="1">
                    <a:latin typeface="Courier New" pitchFamily="49" charset="0"/>
                    <a:cs typeface="Angsana New" pitchFamily="18" charset="-34"/>
                  </a:rPr>
                </a:br>
                <a:r>
                  <a:rPr lang="en-US" sz="1600" b="1">
                    <a:latin typeface="Courier New" pitchFamily="49" charset="0"/>
                    <a:cs typeface="Angsana New" pitchFamily="18" charset="-34"/>
                  </a:rPr>
                  <a:t>Tree</a:t>
                </a:r>
                <a:endParaRPr lang="th-TH" sz="1600" b="1">
                  <a:latin typeface="Courier New" pitchFamily="49" charset="0"/>
                  <a:cs typeface="Angsana New" pitchFamily="18" charset="-34"/>
                </a:endParaRPr>
              </a:p>
            </p:txBody>
          </p:sp>
          <p:cxnSp>
            <p:nvCxnSpPr>
              <p:cNvPr id="24603" name="AutoShape 9"/>
              <p:cNvCxnSpPr>
                <a:cxnSpLocks noChangeShapeType="1"/>
                <a:stCxn id="24600" idx="3"/>
                <a:endCxn id="24602" idx="0"/>
              </p:cNvCxnSpPr>
              <p:nvPr/>
            </p:nvCxnSpPr>
            <p:spPr bwMode="auto">
              <a:xfrm flipH="1">
                <a:off x="3232" y="2586"/>
                <a:ext cx="464" cy="2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4604" name="AutoShape 10"/>
              <p:cNvCxnSpPr>
                <a:cxnSpLocks noChangeShapeType="1"/>
                <a:stCxn id="24600" idx="5"/>
                <a:endCxn id="24601" idx="0"/>
              </p:cNvCxnSpPr>
              <p:nvPr/>
            </p:nvCxnSpPr>
            <p:spPr bwMode="auto">
              <a:xfrm>
                <a:off x="3861" y="2586"/>
                <a:ext cx="575" cy="2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24591" name="Group 24"/>
            <p:cNvGrpSpPr>
              <a:grpSpLocks/>
            </p:cNvGrpSpPr>
            <p:nvPr/>
          </p:nvGrpSpPr>
          <p:grpSpPr bwMode="auto">
            <a:xfrm>
              <a:off x="857" y="695"/>
              <a:ext cx="1588" cy="1860"/>
              <a:chOff x="1122" y="1741"/>
              <a:chExt cx="1588" cy="1860"/>
            </a:xfrm>
          </p:grpSpPr>
          <p:sp>
            <p:nvSpPr>
              <p:cNvPr id="24597" name="AutoShape 6"/>
              <p:cNvSpPr>
                <a:spLocks noChangeArrowheads="1"/>
              </p:cNvSpPr>
              <p:nvPr/>
            </p:nvSpPr>
            <p:spPr bwMode="auto">
              <a:xfrm>
                <a:off x="1122" y="2285"/>
                <a:ext cx="817" cy="771"/>
              </a:xfrm>
              <a:prstGeom prst="triangle">
                <a:avLst>
                  <a:gd name="adj" fmla="val 50000"/>
                </a:avLst>
              </a:prstGeom>
              <a:gradFill rotWithShape="1">
                <a:gsLst>
                  <a:gs pos="0">
                    <a:srgbClr val="A8A8A8"/>
                  </a:gs>
                  <a:gs pos="50000">
                    <a:srgbClr val="DDDDDD"/>
                  </a:gs>
                  <a:gs pos="100000">
                    <a:srgbClr val="A8A8A8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Angsana New" pitchFamily="18" charset="-34"/>
                  </a:rPr>
                  <a:t/>
                </a:r>
                <a:br>
                  <a:rPr lang="en-US" sz="1600" b="1">
                    <a:latin typeface="Courier New" pitchFamily="49" charset="0"/>
                    <a:cs typeface="Angsana New" pitchFamily="18" charset="-34"/>
                  </a:rPr>
                </a:br>
                <a:r>
                  <a:rPr lang="en-US" sz="1600" b="1">
                    <a:latin typeface="Courier New" pitchFamily="49" charset="0"/>
                    <a:cs typeface="Angsana New" pitchFamily="18" charset="-34"/>
                  </a:rPr>
                  <a:t>Binary</a:t>
                </a:r>
                <a:br>
                  <a:rPr lang="en-US" sz="1600" b="1">
                    <a:latin typeface="Courier New" pitchFamily="49" charset="0"/>
                    <a:cs typeface="Angsana New" pitchFamily="18" charset="-34"/>
                  </a:rPr>
                </a:br>
                <a:r>
                  <a:rPr lang="en-US" sz="1600" b="1">
                    <a:latin typeface="Courier New" pitchFamily="49" charset="0"/>
                    <a:cs typeface="Angsana New" pitchFamily="18" charset="-34"/>
                  </a:rPr>
                  <a:t>Tree</a:t>
                </a:r>
                <a:endParaRPr lang="th-TH" sz="1600" b="1">
                  <a:latin typeface="Courier New" pitchFamily="49" charset="0"/>
                  <a:cs typeface="Angsana New" pitchFamily="18" charset="-34"/>
                </a:endParaRPr>
              </a:p>
            </p:txBody>
          </p:sp>
          <p:sp>
            <p:nvSpPr>
              <p:cNvPr id="24598" name="Text Box 11"/>
              <p:cNvSpPr txBox="1">
                <a:spLocks noChangeArrowheads="1"/>
              </p:cNvSpPr>
              <p:nvPr/>
            </p:nvSpPr>
            <p:spPr bwMode="auto">
              <a:xfrm>
                <a:off x="1939" y="2466"/>
                <a:ext cx="454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3600" b="1">
                    <a:latin typeface="Courier New" pitchFamily="49" charset="0"/>
                    <a:sym typeface="Symbol" pitchFamily="18" charset="2"/>
                  </a:rPr>
                  <a:t>=</a:t>
                </a:r>
                <a:endParaRPr lang="th-TH" sz="3600" b="1">
                  <a:latin typeface="Courier New" pitchFamily="49" charset="0"/>
                  <a:sym typeface="Symbol" pitchFamily="18" charset="2"/>
                </a:endParaRPr>
              </a:p>
            </p:txBody>
          </p:sp>
          <p:sp>
            <p:nvSpPr>
              <p:cNvPr id="24599" name="AutoShape 12"/>
              <p:cNvSpPr>
                <a:spLocks/>
              </p:cNvSpPr>
              <p:nvPr/>
            </p:nvSpPr>
            <p:spPr bwMode="auto">
              <a:xfrm>
                <a:off x="2438" y="1741"/>
                <a:ext cx="272" cy="1860"/>
              </a:xfrm>
              <a:prstGeom prst="leftBrace">
                <a:avLst>
                  <a:gd name="adj1" fmla="val 56985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92" name="Group 19"/>
            <p:cNvGrpSpPr>
              <a:grpSpLocks/>
            </p:cNvGrpSpPr>
            <p:nvPr/>
          </p:nvGrpSpPr>
          <p:grpSpPr bwMode="auto">
            <a:xfrm>
              <a:off x="3850" y="627"/>
              <a:ext cx="339" cy="403"/>
              <a:chOff x="5312" y="3488"/>
              <a:chExt cx="108" cy="244"/>
            </a:xfrm>
          </p:grpSpPr>
          <p:sp>
            <p:nvSpPr>
              <p:cNvPr id="24593" name="Line 20"/>
              <p:cNvSpPr>
                <a:spLocks noChangeShapeType="1"/>
              </p:cNvSpPr>
              <p:nvPr/>
            </p:nvSpPr>
            <p:spPr bwMode="auto">
              <a:xfrm>
                <a:off x="5312" y="3640"/>
                <a:ext cx="1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4" name="Line 21"/>
              <p:cNvSpPr>
                <a:spLocks noChangeShapeType="1"/>
              </p:cNvSpPr>
              <p:nvPr/>
            </p:nvSpPr>
            <p:spPr bwMode="auto">
              <a:xfrm>
                <a:off x="5340" y="3684"/>
                <a:ext cx="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5" name="Line 22"/>
              <p:cNvSpPr>
                <a:spLocks noChangeShapeType="1"/>
              </p:cNvSpPr>
              <p:nvPr/>
            </p:nvSpPr>
            <p:spPr bwMode="auto">
              <a:xfrm>
                <a:off x="5356" y="3732"/>
                <a:ext cx="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6" name="Line 23"/>
              <p:cNvSpPr>
                <a:spLocks noChangeShapeType="1"/>
              </p:cNvSpPr>
              <p:nvPr/>
            </p:nvSpPr>
            <p:spPr bwMode="auto">
              <a:xfrm flipV="1">
                <a:off x="5364" y="3488"/>
                <a:ext cx="0" cy="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80666" name="Text Box 26"/>
          <p:cNvSpPr txBox="1">
            <a:spLocks noChangeArrowheads="1"/>
          </p:cNvSpPr>
          <p:nvPr/>
        </p:nvSpPr>
        <p:spPr bwMode="auto">
          <a:xfrm>
            <a:off x="1181100" y="2635250"/>
            <a:ext cx="1612900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/>
              <a:t>numNodes</a:t>
            </a:r>
            <a:endParaRPr lang="th-TH" sz="2400"/>
          </a:p>
        </p:txBody>
      </p:sp>
      <p:sp>
        <p:nvSpPr>
          <p:cNvPr id="880670" name="Text Box 30"/>
          <p:cNvSpPr txBox="1">
            <a:spLocks noChangeArrowheads="1"/>
          </p:cNvSpPr>
          <p:nvPr/>
        </p:nvSpPr>
        <p:spPr bwMode="auto">
          <a:xfrm>
            <a:off x="6224588" y="3433763"/>
            <a:ext cx="4794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+</a:t>
            </a:r>
            <a:endParaRPr lang="th-TH" sz="3200"/>
          </a:p>
        </p:txBody>
      </p:sp>
      <p:sp>
        <p:nvSpPr>
          <p:cNvPr id="880671" name="Text Box 31"/>
          <p:cNvSpPr txBox="1">
            <a:spLocks noChangeArrowheads="1"/>
          </p:cNvSpPr>
          <p:nvPr/>
        </p:nvSpPr>
        <p:spPr bwMode="auto">
          <a:xfrm>
            <a:off x="4029075" y="3448050"/>
            <a:ext cx="758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1 +</a:t>
            </a:r>
            <a:endParaRPr lang="th-TH" sz="2800"/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3911600" y="2297113"/>
            <a:ext cx="2222500" cy="1739900"/>
            <a:chOff x="2216" y="2493"/>
            <a:chExt cx="1400" cy="1096"/>
          </a:xfrm>
        </p:grpSpPr>
        <p:sp>
          <p:nvSpPr>
            <p:cNvPr id="24588" name="Oval 32"/>
            <p:cNvSpPr>
              <a:spLocks noChangeArrowheads="1"/>
            </p:cNvSpPr>
            <p:nvPr/>
          </p:nvSpPr>
          <p:spPr bwMode="auto">
            <a:xfrm>
              <a:off x="2216" y="3207"/>
              <a:ext cx="390" cy="38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9" name="Freeform 33"/>
            <p:cNvSpPr>
              <a:spLocks/>
            </p:cNvSpPr>
            <p:nvPr/>
          </p:nvSpPr>
          <p:spPr bwMode="auto">
            <a:xfrm>
              <a:off x="2419" y="2493"/>
              <a:ext cx="1197" cy="715"/>
            </a:xfrm>
            <a:custGeom>
              <a:avLst/>
              <a:gdLst>
                <a:gd name="T0" fmla="*/ 0 w 1241"/>
                <a:gd name="T1" fmla="*/ 715 h 715"/>
                <a:gd name="T2" fmla="*/ 159 w 1241"/>
                <a:gd name="T3" fmla="*/ 467 h 715"/>
                <a:gd name="T4" fmla="*/ 514 w 1241"/>
                <a:gd name="T5" fmla="*/ 77 h 715"/>
                <a:gd name="T6" fmla="*/ 1241 w 1241"/>
                <a:gd name="T7" fmla="*/ 6 h 7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1"/>
                <a:gd name="T13" fmla="*/ 0 h 715"/>
                <a:gd name="T14" fmla="*/ 1241 w 1241"/>
                <a:gd name="T15" fmla="*/ 715 h 7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1" h="715">
                  <a:moveTo>
                    <a:pt x="0" y="715"/>
                  </a:moveTo>
                  <a:cubicBezTo>
                    <a:pt x="36" y="644"/>
                    <a:pt x="73" y="573"/>
                    <a:pt x="159" y="467"/>
                  </a:cubicBezTo>
                  <a:cubicBezTo>
                    <a:pt x="245" y="361"/>
                    <a:pt x="334" y="154"/>
                    <a:pt x="514" y="77"/>
                  </a:cubicBezTo>
                  <a:cubicBezTo>
                    <a:pt x="694" y="0"/>
                    <a:pt x="1120" y="15"/>
                    <a:pt x="1241" y="6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80675" name="Text Box 35"/>
          <p:cNvSpPr txBox="1">
            <a:spLocks noChangeArrowheads="1"/>
          </p:cNvSpPr>
          <p:nvPr/>
        </p:nvSpPr>
        <p:spPr bwMode="auto">
          <a:xfrm>
            <a:off x="3944938" y="1000125"/>
            <a:ext cx="19129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0   </a:t>
            </a:r>
            <a:r>
              <a:rPr lang="th-TH" sz="2800"/>
              <a:t>ถ้าเป็น</a:t>
            </a:r>
          </a:p>
        </p:txBody>
      </p:sp>
      <p:sp>
        <p:nvSpPr>
          <p:cNvPr id="880677" name="Text Box 37"/>
          <p:cNvSpPr txBox="1">
            <a:spLocks noChangeArrowheads="1"/>
          </p:cNvSpPr>
          <p:nvPr/>
        </p:nvSpPr>
        <p:spPr bwMode="auto">
          <a:xfrm>
            <a:off x="1474170" y="4503676"/>
            <a:ext cx="6066662" cy="17160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</a:t>
            </a:r>
            <a:r>
              <a:rPr lang="en-US" b="1" dirty="0" err="1">
                <a:latin typeface="Courier New" pitchFamily="49" charset="0"/>
                <a:ea typeface="+mn-ea"/>
                <a:cs typeface="Tahoma" pitchFamily="34" charset="0"/>
              </a:rPr>
              <a:t>int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</a:t>
            </a:r>
            <a:r>
              <a:rPr lang="en-US" b="1" dirty="0" err="1" smtClean="0">
                <a:latin typeface="Courier New" pitchFamily="49" charset="0"/>
                <a:ea typeface="+mn-ea"/>
                <a:cs typeface="Tahoma" pitchFamily="34" charset="0"/>
              </a:rPr>
              <a:t>numNodes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(node *r) 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{</a:t>
            </a:r>
          </a:p>
          <a:p>
            <a:pPr>
              <a:spcBef>
                <a:spcPct val="1000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  if 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(r 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== 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NULL) 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return 0;</a:t>
            </a:r>
          </a:p>
          <a:p>
            <a:pPr>
              <a:spcBef>
                <a:spcPct val="1000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  return 1 + </a:t>
            </a:r>
            <a:r>
              <a:rPr lang="en-US" b="1" dirty="0" err="1" smtClean="0">
                <a:latin typeface="Courier New" pitchFamily="49" charset="0"/>
                <a:ea typeface="+mn-ea"/>
                <a:cs typeface="Tahoma" pitchFamily="34" charset="0"/>
              </a:rPr>
              <a:t>numNodes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(r-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&gt;left)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/>
            </a:r>
            <a:b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</a:b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           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+ </a:t>
            </a:r>
            <a:r>
              <a:rPr lang="en-US" b="1" dirty="0" err="1" smtClean="0">
                <a:latin typeface="Courier New" pitchFamily="49" charset="0"/>
                <a:ea typeface="+mn-ea"/>
                <a:cs typeface="Tahoma" pitchFamily="34" charset="0"/>
              </a:rPr>
              <a:t>numNodes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(r-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&gt;right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);</a:t>
            </a:r>
          </a:p>
          <a:p>
            <a:pPr>
              <a:spcBef>
                <a:spcPct val="1000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}</a:t>
            </a:r>
          </a:p>
        </p:txBody>
      </p:sp>
      <p:sp>
        <p:nvSpPr>
          <p:cNvPr id="880678" name="Text Box 38"/>
          <p:cNvSpPr txBox="1">
            <a:spLocks noChangeArrowheads="1"/>
          </p:cNvSpPr>
          <p:nvPr/>
        </p:nvSpPr>
        <p:spPr bwMode="auto">
          <a:xfrm>
            <a:off x="4713288" y="3522663"/>
            <a:ext cx="1612900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/>
              <a:t>numNodes</a:t>
            </a:r>
            <a:endParaRPr lang="th-TH" sz="2400"/>
          </a:p>
        </p:txBody>
      </p:sp>
      <p:sp>
        <p:nvSpPr>
          <p:cNvPr id="880679" name="Text Box 39"/>
          <p:cNvSpPr txBox="1">
            <a:spLocks noChangeArrowheads="1"/>
          </p:cNvSpPr>
          <p:nvPr/>
        </p:nvSpPr>
        <p:spPr bwMode="auto">
          <a:xfrm>
            <a:off x="6626225" y="3522663"/>
            <a:ext cx="1612900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/>
              <a:t>numNodes</a:t>
            </a:r>
            <a:endParaRPr lang="th-TH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8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8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8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8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6" grpId="0" animBg="1"/>
      <p:bldP spid="880670" grpId="0"/>
      <p:bldP spid="880671" grpId="0"/>
      <p:bldP spid="880675" grpId="0"/>
      <p:bldP spid="880677" grpId="0" animBg="1"/>
      <p:bldP spid="880678" grpId="0" animBg="1"/>
      <p:bldP spid="88067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การหาความสูงของต้นไม้</a:t>
            </a:r>
            <a:endParaRPr lang="th-TH" smtClean="0">
              <a:cs typeface="Tahoma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60488" y="995363"/>
            <a:ext cx="6686550" cy="3060700"/>
            <a:chOff x="857" y="627"/>
            <a:chExt cx="4212" cy="1928"/>
          </a:xfrm>
        </p:grpSpPr>
        <p:grpSp>
          <p:nvGrpSpPr>
            <p:cNvPr id="25619" name="Group 4"/>
            <p:cNvGrpSpPr>
              <a:grpSpLocks/>
            </p:cNvGrpSpPr>
            <p:nvPr/>
          </p:nvGrpSpPr>
          <p:grpSpPr bwMode="auto">
            <a:xfrm>
              <a:off x="3094" y="1341"/>
              <a:ext cx="1975" cy="1214"/>
              <a:chOff x="2846" y="2387"/>
              <a:chExt cx="1975" cy="1214"/>
            </a:xfrm>
          </p:grpSpPr>
          <p:sp>
            <p:nvSpPr>
              <p:cNvPr id="25629" name="Oval 5"/>
              <p:cNvSpPr>
                <a:spLocks noChangeArrowheads="1"/>
              </p:cNvSpPr>
              <p:nvPr/>
            </p:nvSpPr>
            <p:spPr bwMode="auto">
              <a:xfrm>
                <a:off x="3662" y="2387"/>
                <a:ext cx="233" cy="233"/>
              </a:xfrm>
              <a:prstGeom prst="ellipse">
                <a:avLst/>
              </a:prstGeom>
              <a:gradFill rotWithShape="1">
                <a:gsLst>
                  <a:gs pos="0">
                    <a:srgbClr val="99FF99"/>
                  </a:gs>
                  <a:gs pos="100000">
                    <a:srgbClr val="65A965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0" name="AutoShape 6"/>
              <p:cNvSpPr>
                <a:spLocks noChangeArrowheads="1"/>
              </p:cNvSpPr>
              <p:nvPr/>
            </p:nvSpPr>
            <p:spPr bwMode="auto">
              <a:xfrm>
                <a:off x="4050" y="2830"/>
                <a:ext cx="771" cy="771"/>
              </a:xfrm>
              <a:prstGeom prst="triangle">
                <a:avLst>
                  <a:gd name="adj" fmla="val 50000"/>
                </a:avLst>
              </a:prstGeom>
              <a:gradFill rotWithShape="1">
                <a:gsLst>
                  <a:gs pos="0">
                    <a:srgbClr val="A8A8A8"/>
                  </a:gs>
                  <a:gs pos="50000">
                    <a:srgbClr val="DDDDDD"/>
                  </a:gs>
                  <a:gs pos="100000">
                    <a:srgbClr val="A8A8A8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Angsana New" pitchFamily="18" charset="-34"/>
                  </a:rPr>
                  <a:t/>
                </a:r>
                <a:br>
                  <a:rPr lang="en-US" sz="1600" b="1">
                    <a:latin typeface="Courier New" pitchFamily="49" charset="0"/>
                    <a:cs typeface="Angsana New" pitchFamily="18" charset="-34"/>
                  </a:rPr>
                </a:br>
                <a:r>
                  <a:rPr lang="en-US" sz="1600" b="1">
                    <a:latin typeface="Courier New" pitchFamily="49" charset="0"/>
                    <a:cs typeface="Angsana New" pitchFamily="18" charset="-34"/>
                  </a:rPr>
                  <a:t>Binary</a:t>
                </a:r>
                <a:br>
                  <a:rPr lang="en-US" sz="1600" b="1">
                    <a:latin typeface="Courier New" pitchFamily="49" charset="0"/>
                    <a:cs typeface="Angsana New" pitchFamily="18" charset="-34"/>
                  </a:rPr>
                </a:br>
                <a:r>
                  <a:rPr lang="en-US" sz="1600" b="1">
                    <a:latin typeface="Courier New" pitchFamily="49" charset="0"/>
                    <a:cs typeface="Angsana New" pitchFamily="18" charset="-34"/>
                  </a:rPr>
                  <a:t>Tree</a:t>
                </a:r>
                <a:endParaRPr lang="th-TH" sz="1600" b="1">
                  <a:latin typeface="Courier New" pitchFamily="49" charset="0"/>
                  <a:cs typeface="Angsana New" pitchFamily="18" charset="-34"/>
                </a:endParaRPr>
              </a:p>
            </p:txBody>
          </p:sp>
          <p:sp>
            <p:nvSpPr>
              <p:cNvPr id="25631" name="AutoShape 7"/>
              <p:cNvSpPr>
                <a:spLocks noChangeArrowheads="1"/>
              </p:cNvSpPr>
              <p:nvPr/>
            </p:nvSpPr>
            <p:spPr bwMode="auto">
              <a:xfrm>
                <a:off x="2846" y="2830"/>
                <a:ext cx="771" cy="771"/>
              </a:xfrm>
              <a:prstGeom prst="triangle">
                <a:avLst>
                  <a:gd name="adj" fmla="val 50000"/>
                </a:avLst>
              </a:prstGeom>
              <a:gradFill rotWithShape="1">
                <a:gsLst>
                  <a:gs pos="0">
                    <a:srgbClr val="A8A8A8"/>
                  </a:gs>
                  <a:gs pos="50000">
                    <a:srgbClr val="DDDDDD"/>
                  </a:gs>
                  <a:gs pos="100000">
                    <a:srgbClr val="A8A8A8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Angsana New" pitchFamily="18" charset="-34"/>
                  </a:rPr>
                  <a:t/>
                </a:r>
                <a:br>
                  <a:rPr lang="en-US" sz="1600" b="1">
                    <a:latin typeface="Courier New" pitchFamily="49" charset="0"/>
                    <a:cs typeface="Angsana New" pitchFamily="18" charset="-34"/>
                  </a:rPr>
                </a:br>
                <a:r>
                  <a:rPr lang="en-US" sz="1600" b="1">
                    <a:latin typeface="Courier New" pitchFamily="49" charset="0"/>
                    <a:cs typeface="Angsana New" pitchFamily="18" charset="-34"/>
                  </a:rPr>
                  <a:t>Binary</a:t>
                </a:r>
                <a:br>
                  <a:rPr lang="en-US" sz="1600" b="1">
                    <a:latin typeface="Courier New" pitchFamily="49" charset="0"/>
                    <a:cs typeface="Angsana New" pitchFamily="18" charset="-34"/>
                  </a:rPr>
                </a:br>
                <a:r>
                  <a:rPr lang="en-US" sz="1600" b="1">
                    <a:latin typeface="Courier New" pitchFamily="49" charset="0"/>
                    <a:cs typeface="Angsana New" pitchFamily="18" charset="-34"/>
                  </a:rPr>
                  <a:t>Tree</a:t>
                </a:r>
                <a:endParaRPr lang="th-TH" sz="1600" b="1">
                  <a:latin typeface="Courier New" pitchFamily="49" charset="0"/>
                  <a:cs typeface="Angsana New" pitchFamily="18" charset="-34"/>
                </a:endParaRPr>
              </a:p>
            </p:txBody>
          </p:sp>
          <p:cxnSp>
            <p:nvCxnSpPr>
              <p:cNvPr id="25632" name="AutoShape 8"/>
              <p:cNvCxnSpPr>
                <a:cxnSpLocks noChangeShapeType="1"/>
                <a:stCxn id="25629" idx="3"/>
                <a:endCxn id="25631" idx="0"/>
              </p:cNvCxnSpPr>
              <p:nvPr/>
            </p:nvCxnSpPr>
            <p:spPr bwMode="auto">
              <a:xfrm flipH="1">
                <a:off x="3232" y="2586"/>
                <a:ext cx="464" cy="2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633" name="AutoShape 9"/>
              <p:cNvCxnSpPr>
                <a:cxnSpLocks noChangeShapeType="1"/>
                <a:stCxn id="25629" idx="5"/>
                <a:endCxn id="25630" idx="0"/>
              </p:cNvCxnSpPr>
              <p:nvPr/>
            </p:nvCxnSpPr>
            <p:spPr bwMode="auto">
              <a:xfrm>
                <a:off x="3861" y="2586"/>
                <a:ext cx="575" cy="2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25620" name="Group 10"/>
            <p:cNvGrpSpPr>
              <a:grpSpLocks/>
            </p:cNvGrpSpPr>
            <p:nvPr/>
          </p:nvGrpSpPr>
          <p:grpSpPr bwMode="auto">
            <a:xfrm>
              <a:off x="857" y="695"/>
              <a:ext cx="1588" cy="1860"/>
              <a:chOff x="1122" y="1741"/>
              <a:chExt cx="1588" cy="1860"/>
            </a:xfrm>
          </p:grpSpPr>
          <p:sp>
            <p:nvSpPr>
              <p:cNvPr id="25626" name="AutoShape 11"/>
              <p:cNvSpPr>
                <a:spLocks noChangeArrowheads="1"/>
              </p:cNvSpPr>
              <p:nvPr/>
            </p:nvSpPr>
            <p:spPr bwMode="auto">
              <a:xfrm>
                <a:off x="1122" y="2285"/>
                <a:ext cx="817" cy="771"/>
              </a:xfrm>
              <a:prstGeom prst="triangle">
                <a:avLst>
                  <a:gd name="adj" fmla="val 50000"/>
                </a:avLst>
              </a:prstGeom>
              <a:gradFill rotWithShape="1">
                <a:gsLst>
                  <a:gs pos="0">
                    <a:srgbClr val="A8A8A8"/>
                  </a:gs>
                  <a:gs pos="50000">
                    <a:srgbClr val="DDDDDD"/>
                  </a:gs>
                  <a:gs pos="100000">
                    <a:srgbClr val="A8A8A8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b="1">
                    <a:latin typeface="Courier New" pitchFamily="49" charset="0"/>
                    <a:cs typeface="Angsana New" pitchFamily="18" charset="-34"/>
                  </a:rPr>
                  <a:t/>
                </a:r>
                <a:br>
                  <a:rPr lang="en-US" sz="1600" b="1">
                    <a:latin typeface="Courier New" pitchFamily="49" charset="0"/>
                    <a:cs typeface="Angsana New" pitchFamily="18" charset="-34"/>
                  </a:rPr>
                </a:br>
                <a:r>
                  <a:rPr lang="en-US" sz="1600" b="1">
                    <a:latin typeface="Courier New" pitchFamily="49" charset="0"/>
                    <a:cs typeface="Angsana New" pitchFamily="18" charset="-34"/>
                  </a:rPr>
                  <a:t>Binary</a:t>
                </a:r>
                <a:br>
                  <a:rPr lang="en-US" sz="1600" b="1">
                    <a:latin typeface="Courier New" pitchFamily="49" charset="0"/>
                    <a:cs typeface="Angsana New" pitchFamily="18" charset="-34"/>
                  </a:rPr>
                </a:br>
                <a:r>
                  <a:rPr lang="en-US" sz="1600" b="1">
                    <a:latin typeface="Courier New" pitchFamily="49" charset="0"/>
                    <a:cs typeface="Angsana New" pitchFamily="18" charset="-34"/>
                  </a:rPr>
                  <a:t>Tree</a:t>
                </a:r>
                <a:endParaRPr lang="th-TH" sz="1600" b="1">
                  <a:latin typeface="Courier New" pitchFamily="49" charset="0"/>
                  <a:cs typeface="Angsana New" pitchFamily="18" charset="-34"/>
                </a:endParaRPr>
              </a:p>
            </p:txBody>
          </p:sp>
          <p:sp>
            <p:nvSpPr>
              <p:cNvPr id="25627" name="Text Box 12"/>
              <p:cNvSpPr txBox="1">
                <a:spLocks noChangeArrowheads="1"/>
              </p:cNvSpPr>
              <p:nvPr/>
            </p:nvSpPr>
            <p:spPr bwMode="auto">
              <a:xfrm>
                <a:off x="1939" y="2466"/>
                <a:ext cx="454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3600" b="1">
                    <a:latin typeface="Courier New" pitchFamily="49" charset="0"/>
                    <a:sym typeface="Symbol" pitchFamily="18" charset="2"/>
                  </a:rPr>
                  <a:t>=</a:t>
                </a:r>
                <a:endParaRPr lang="th-TH" sz="3600" b="1">
                  <a:latin typeface="Courier New" pitchFamily="49" charset="0"/>
                  <a:sym typeface="Symbol" pitchFamily="18" charset="2"/>
                </a:endParaRPr>
              </a:p>
            </p:txBody>
          </p:sp>
          <p:sp>
            <p:nvSpPr>
              <p:cNvPr id="25628" name="AutoShape 13"/>
              <p:cNvSpPr>
                <a:spLocks/>
              </p:cNvSpPr>
              <p:nvPr/>
            </p:nvSpPr>
            <p:spPr bwMode="auto">
              <a:xfrm>
                <a:off x="2438" y="1741"/>
                <a:ext cx="272" cy="1860"/>
              </a:xfrm>
              <a:prstGeom prst="leftBrace">
                <a:avLst>
                  <a:gd name="adj1" fmla="val 56985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21" name="Group 14"/>
            <p:cNvGrpSpPr>
              <a:grpSpLocks/>
            </p:cNvGrpSpPr>
            <p:nvPr/>
          </p:nvGrpSpPr>
          <p:grpSpPr bwMode="auto">
            <a:xfrm>
              <a:off x="3850" y="627"/>
              <a:ext cx="339" cy="403"/>
              <a:chOff x="5312" y="3488"/>
              <a:chExt cx="108" cy="244"/>
            </a:xfrm>
          </p:grpSpPr>
          <p:sp>
            <p:nvSpPr>
              <p:cNvPr id="25622" name="Line 15"/>
              <p:cNvSpPr>
                <a:spLocks noChangeShapeType="1"/>
              </p:cNvSpPr>
              <p:nvPr/>
            </p:nvSpPr>
            <p:spPr bwMode="auto">
              <a:xfrm>
                <a:off x="5312" y="3640"/>
                <a:ext cx="1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3" name="Line 16"/>
              <p:cNvSpPr>
                <a:spLocks noChangeShapeType="1"/>
              </p:cNvSpPr>
              <p:nvPr/>
            </p:nvSpPr>
            <p:spPr bwMode="auto">
              <a:xfrm>
                <a:off x="5340" y="3684"/>
                <a:ext cx="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4" name="Line 17"/>
              <p:cNvSpPr>
                <a:spLocks noChangeShapeType="1"/>
              </p:cNvSpPr>
              <p:nvPr/>
            </p:nvSpPr>
            <p:spPr bwMode="auto">
              <a:xfrm>
                <a:off x="5356" y="3732"/>
                <a:ext cx="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5" name="Line 18"/>
              <p:cNvSpPr>
                <a:spLocks noChangeShapeType="1"/>
              </p:cNvSpPr>
              <p:nvPr/>
            </p:nvSpPr>
            <p:spPr bwMode="auto">
              <a:xfrm flipV="1">
                <a:off x="5364" y="3488"/>
                <a:ext cx="0" cy="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82035" name="Text Box 19"/>
          <p:cNvSpPr txBox="1">
            <a:spLocks noChangeArrowheads="1"/>
          </p:cNvSpPr>
          <p:nvPr/>
        </p:nvSpPr>
        <p:spPr bwMode="auto">
          <a:xfrm>
            <a:off x="1481138" y="2635250"/>
            <a:ext cx="1023937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height</a:t>
            </a:r>
            <a:endParaRPr lang="th-TH" sz="2400"/>
          </a:p>
        </p:txBody>
      </p:sp>
      <p:sp>
        <p:nvSpPr>
          <p:cNvPr id="982041" name="Text Box 25"/>
          <p:cNvSpPr txBox="1">
            <a:spLocks noChangeArrowheads="1"/>
          </p:cNvSpPr>
          <p:nvPr/>
        </p:nvSpPr>
        <p:spPr bwMode="auto">
          <a:xfrm>
            <a:off x="3944938" y="1000125"/>
            <a:ext cx="19129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-1   </a:t>
            </a:r>
            <a:r>
              <a:rPr lang="th-TH" sz="2800"/>
              <a:t>ถ้าเป็น</a:t>
            </a:r>
          </a:p>
        </p:txBody>
      </p:sp>
      <p:sp>
        <p:nvSpPr>
          <p:cNvPr id="982042" name="Text Box 26"/>
          <p:cNvSpPr txBox="1">
            <a:spLocks noChangeArrowheads="1"/>
          </p:cNvSpPr>
          <p:nvPr/>
        </p:nvSpPr>
        <p:spPr bwMode="auto">
          <a:xfrm>
            <a:off x="1414815" y="4479925"/>
            <a:ext cx="6339772" cy="17462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</a:t>
            </a:r>
            <a:r>
              <a:rPr lang="en-US" b="1" dirty="0" err="1">
                <a:latin typeface="Courier New" pitchFamily="49" charset="0"/>
                <a:ea typeface="+mn-ea"/>
                <a:cs typeface="Tahoma" pitchFamily="34" charset="0"/>
              </a:rPr>
              <a:t>int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height(node *r) 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{</a:t>
            </a:r>
          </a:p>
          <a:p>
            <a:pPr>
              <a:spcBef>
                <a:spcPct val="1000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  if 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(r 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== 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NULL) 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return -1;</a:t>
            </a:r>
          </a:p>
          <a:p>
            <a:pPr>
              <a:spcBef>
                <a:spcPct val="1000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  return 1 + 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max(height(r-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&gt;left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), </a:t>
            </a:r>
          </a:p>
          <a:p>
            <a:pPr>
              <a:spcBef>
                <a:spcPct val="1000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             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    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height(r-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&gt;right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));</a:t>
            </a:r>
          </a:p>
          <a:p>
            <a:pPr>
              <a:spcBef>
                <a:spcPct val="1000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}</a:t>
            </a:r>
          </a:p>
        </p:txBody>
      </p:sp>
      <p:sp>
        <p:nvSpPr>
          <p:cNvPr id="982043" name="Text Box 27"/>
          <p:cNvSpPr txBox="1">
            <a:spLocks noChangeArrowheads="1"/>
          </p:cNvSpPr>
          <p:nvPr/>
        </p:nvSpPr>
        <p:spPr bwMode="auto">
          <a:xfrm>
            <a:off x="5013325" y="3522663"/>
            <a:ext cx="1023938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height</a:t>
            </a:r>
            <a:endParaRPr lang="th-TH" sz="2400"/>
          </a:p>
        </p:txBody>
      </p:sp>
      <p:sp>
        <p:nvSpPr>
          <p:cNvPr id="982044" name="Text Box 28"/>
          <p:cNvSpPr txBox="1">
            <a:spLocks noChangeArrowheads="1"/>
          </p:cNvSpPr>
          <p:nvPr/>
        </p:nvSpPr>
        <p:spPr bwMode="auto">
          <a:xfrm>
            <a:off x="6926263" y="3522663"/>
            <a:ext cx="1023937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height</a:t>
            </a:r>
            <a:endParaRPr lang="th-TH" sz="2400"/>
          </a:p>
        </p:txBody>
      </p:sp>
      <p:sp>
        <p:nvSpPr>
          <p:cNvPr id="982045" name="Text Box 29"/>
          <p:cNvSpPr txBox="1">
            <a:spLocks noChangeArrowheads="1"/>
          </p:cNvSpPr>
          <p:nvPr/>
        </p:nvSpPr>
        <p:spPr bwMode="auto">
          <a:xfrm>
            <a:off x="3914775" y="3462338"/>
            <a:ext cx="4486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max(             ,                )</a:t>
            </a:r>
            <a:endParaRPr lang="th-TH" sz="2800"/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3911600" y="2124075"/>
            <a:ext cx="4852988" cy="549275"/>
            <a:chOff x="2464" y="1338"/>
            <a:chExt cx="3057" cy="346"/>
          </a:xfrm>
        </p:grpSpPr>
        <p:sp>
          <p:nvSpPr>
            <p:cNvPr id="25617" name="Text Box 21"/>
            <p:cNvSpPr txBox="1">
              <a:spLocks noChangeArrowheads="1"/>
            </p:cNvSpPr>
            <p:nvPr/>
          </p:nvSpPr>
          <p:spPr bwMode="auto">
            <a:xfrm>
              <a:off x="2477" y="1357"/>
              <a:ext cx="4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/>
                <a:t>1 +</a:t>
              </a:r>
              <a:endParaRPr lang="th-TH" sz="2800"/>
            </a:p>
          </p:txBody>
        </p:sp>
        <p:sp>
          <p:nvSpPr>
            <p:cNvPr id="25618" name="Line 31"/>
            <p:cNvSpPr>
              <a:spLocks noChangeShapeType="1"/>
            </p:cNvSpPr>
            <p:nvPr/>
          </p:nvSpPr>
          <p:spPr bwMode="auto">
            <a:xfrm>
              <a:off x="2464" y="1338"/>
              <a:ext cx="30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3911600" y="2813050"/>
            <a:ext cx="4881563" cy="1295400"/>
            <a:chOff x="2464" y="1772"/>
            <a:chExt cx="3075" cy="816"/>
          </a:xfrm>
        </p:grpSpPr>
        <p:sp>
          <p:nvSpPr>
            <p:cNvPr id="25612" name="Line 32"/>
            <p:cNvSpPr>
              <a:spLocks noChangeShapeType="1"/>
            </p:cNvSpPr>
            <p:nvPr/>
          </p:nvSpPr>
          <p:spPr bwMode="auto">
            <a:xfrm flipV="1">
              <a:off x="2720" y="1772"/>
              <a:ext cx="0" cy="4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3" name="Line 33"/>
            <p:cNvSpPr>
              <a:spLocks noChangeShapeType="1"/>
            </p:cNvSpPr>
            <p:nvPr/>
          </p:nvSpPr>
          <p:spPr bwMode="auto">
            <a:xfrm>
              <a:off x="2712" y="2481"/>
              <a:ext cx="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614" name="Group 35"/>
            <p:cNvGrpSpPr>
              <a:grpSpLocks/>
            </p:cNvGrpSpPr>
            <p:nvPr/>
          </p:nvGrpSpPr>
          <p:grpSpPr bwMode="auto">
            <a:xfrm>
              <a:off x="2464" y="1781"/>
              <a:ext cx="3075" cy="807"/>
              <a:chOff x="2464" y="1781"/>
              <a:chExt cx="3075" cy="807"/>
            </a:xfrm>
          </p:grpSpPr>
          <p:sp>
            <p:nvSpPr>
              <p:cNvPr id="25615" name="Line 30"/>
              <p:cNvSpPr>
                <a:spLocks noChangeShapeType="1"/>
              </p:cNvSpPr>
              <p:nvPr/>
            </p:nvSpPr>
            <p:spPr bwMode="auto">
              <a:xfrm>
                <a:off x="2464" y="1781"/>
                <a:ext cx="305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6" name="Line 34"/>
              <p:cNvSpPr>
                <a:spLocks noChangeShapeType="1"/>
              </p:cNvSpPr>
              <p:nvPr/>
            </p:nvSpPr>
            <p:spPr bwMode="auto">
              <a:xfrm>
                <a:off x="2482" y="2588"/>
                <a:ext cx="305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8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8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8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8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8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35" grpId="0" animBg="1"/>
      <p:bldP spid="982041" grpId="0"/>
      <p:bldP spid="982042" grpId="0" animBg="1"/>
      <p:bldP spid="982043" grpId="0" animBg="1"/>
      <p:bldP spid="982044" grpId="0" animBg="1"/>
      <p:bldP spid="9820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6"/>
          <p:cNvGrpSpPr>
            <a:grpSpLocks/>
          </p:cNvGrpSpPr>
          <p:nvPr/>
        </p:nvGrpSpPr>
        <p:grpSpPr bwMode="auto">
          <a:xfrm>
            <a:off x="1638300" y="2082800"/>
            <a:ext cx="2327275" cy="2406650"/>
            <a:chOff x="3975" y="2153"/>
            <a:chExt cx="1466" cy="1516"/>
          </a:xfrm>
        </p:grpSpPr>
        <p:sp>
          <p:nvSpPr>
            <p:cNvPr id="984210" name="Rectangle 146"/>
            <p:cNvSpPr>
              <a:spLocks noChangeArrowheads="1"/>
            </p:cNvSpPr>
            <p:nvPr/>
          </p:nvSpPr>
          <p:spPr bwMode="auto">
            <a:xfrm>
              <a:off x="4380" y="2153"/>
              <a:ext cx="457" cy="21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27715" name="Rectangle 147"/>
            <p:cNvSpPr>
              <a:spLocks noChangeArrowheads="1"/>
            </p:cNvSpPr>
            <p:nvPr/>
          </p:nvSpPr>
          <p:spPr bwMode="auto">
            <a:xfrm>
              <a:off x="4380" y="2153"/>
              <a:ext cx="137" cy="2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16" name="Line 148"/>
            <p:cNvSpPr>
              <a:spLocks noChangeShapeType="1"/>
            </p:cNvSpPr>
            <p:nvPr/>
          </p:nvSpPr>
          <p:spPr bwMode="auto">
            <a:xfrm>
              <a:off x="4675" y="2160"/>
              <a:ext cx="0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213" name="Rectangle 149"/>
            <p:cNvSpPr>
              <a:spLocks noChangeArrowheads="1"/>
            </p:cNvSpPr>
            <p:nvPr/>
          </p:nvSpPr>
          <p:spPr bwMode="auto">
            <a:xfrm>
              <a:off x="3975" y="2733"/>
              <a:ext cx="454" cy="21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27718" name="Rectangle 150"/>
            <p:cNvSpPr>
              <a:spLocks noChangeArrowheads="1"/>
            </p:cNvSpPr>
            <p:nvPr/>
          </p:nvSpPr>
          <p:spPr bwMode="auto">
            <a:xfrm>
              <a:off x="3975" y="2733"/>
              <a:ext cx="135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19" name="Line 151"/>
            <p:cNvSpPr>
              <a:spLocks noChangeShapeType="1"/>
            </p:cNvSpPr>
            <p:nvPr/>
          </p:nvSpPr>
          <p:spPr bwMode="auto">
            <a:xfrm>
              <a:off x="4270" y="2740"/>
              <a:ext cx="0" cy="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720" name="Group 152"/>
            <p:cNvGrpSpPr>
              <a:grpSpLocks/>
            </p:cNvGrpSpPr>
            <p:nvPr/>
          </p:nvGrpSpPr>
          <p:grpSpPr bwMode="auto">
            <a:xfrm>
              <a:off x="4113" y="2870"/>
              <a:ext cx="143" cy="251"/>
              <a:chOff x="6658" y="9832"/>
              <a:chExt cx="362" cy="421"/>
            </a:xfrm>
          </p:grpSpPr>
          <p:sp>
            <p:nvSpPr>
              <p:cNvPr id="27750" name="Line 153"/>
              <p:cNvSpPr>
                <a:spLocks noChangeShapeType="1"/>
              </p:cNvSpPr>
              <p:nvPr/>
            </p:nvSpPr>
            <p:spPr bwMode="auto">
              <a:xfrm>
                <a:off x="6839" y="9832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1" name="Line 154"/>
              <p:cNvSpPr>
                <a:spLocks noChangeShapeType="1"/>
              </p:cNvSpPr>
              <p:nvPr/>
            </p:nvSpPr>
            <p:spPr bwMode="auto">
              <a:xfrm>
                <a:off x="6658" y="10088"/>
                <a:ext cx="36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2" name="Line 155"/>
              <p:cNvSpPr>
                <a:spLocks noChangeShapeType="1"/>
              </p:cNvSpPr>
              <p:nvPr/>
            </p:nvSpPr>
            <p:spPr bwMode="auto">
              <a:xfrm>
                <a:off x="6735" y="10170"/>
                <a:ext cx="21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3" name="Line 156"/>
              <p:cNvSpPr>
                <a:spLocks noChangeShapeType="1"/>
              </p:cNvSpPr>
              <p:nvPr/>
            </p:nvSpPr>
            <p:spPr bwMode="auto">
              <a:xfrm>
                <a:off x="6810" y="10253"/>
                <a:ext cx="6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721" name="Group 157"/>
            <p:cNvGrpSpPr>
              <a:grpSpLocks/>
            </p:cNvGrpSpPr>
            <p:nvPr/>
          </p:nvGrpSpPr>
          <p:grpSpPr bwMode="auto">
            <a:xfrm>
              <a:off x="4292" y="2870"/>
              <a:ext cx="143" cy="251"/>
              <a:chOff x="6658" y="9832"/>
              <a:chExt cx="362" cy="421"/>
            </a:xfrm>
          </p:grpSpPr>
          <p:sp>
            <p:nvSpPr>
              <p:cNvPr id="27746" name="Line 158"/>
              <p:cNvSpPr>
                <a:spLocks noChangeShapeType="1"/>
              </p:cNvSpPr>
              <p:nvPr/>
            </p:nvSpPr>
            <p:spPr bwMode="auto">
              <a:xfrm>
                <a:off x="6839" y="9832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7" name="Line 159"/>
              <p:cNvSpPr>
                <a:spLocks noChangeShapeType="1"/>
              </p:cNvSpPr>
              <p:nvPr/>
            </p:nvSpPr>
            <p:spPr bwMode="auto">
              <a:xfrm>
                <a:off x="6658" y="10088"/>
                <a:ext cx="36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8" name="Line 160"/>
              <p:cNvSpPr>
                <a:spLocks noChangeShapeType="1"/>
              </p:cNvSpPr>
              <p:nvPr/>
            </p:nvSpPr>
            <p:spPr bwMode="auto">
              <a:xfrm>
                <a:off x="6735" y="10170"/>
                <a:ext cx="21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9" name="Line 161"/>
              <p:cNvSpPr>
                <a:spLocks noChangeShapeType="1"/>
              </p:cNvSpPr>
              <p:nvPr/>
            </p:nvSpPr>
            <p:spPr bwMode="auto">
              <a:xfrm>
                <a:off x="6810" y="10253"/>
                <a:ext cx="6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4226" name="Rectangle 162"/>
            <p:cNvSpPr>
              <a:spLocks noChangeArrowheads="1"/>
            </p:cNvSpPr>
            <p:nvPr/>
          </p:nvSpPr>
          <p:spPr bwMode="auto">
            <a:xfrm>
              <a:off x="4981" y="2733"/>
              <a:ext cx="456" cy="21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27723" name="Rectangle 163"/>
            <p:cNvSpPr>
              <a:spLocks noChangeArrowheads="1"/>
            </p:cNvSpPr>
            <p:nvPr/>
          </p:nvSpPr>
          <p:spPr bwMode="auto">
            <a:xfrm>
              <a:off x="4981" y="2733"/>
              <a:ext cx="137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4" name="Line 164"/>
            <p:cNvSpPr>
              <a:spLocks noChangeShapeType="1"/>
            </p:cNvSpPr>
            <p:nvPr/>
          </p:nvSpPr>
          <p:spPr bwMode="auto">
            <a:xfrm>
              <a:off x="5276" y="2740"/>
              <a:ext cx="0" cy="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725" name="Group 165"/>
            <p:cNvGrpSpPr>
              <a:grpSpLocks/>
            </p:cNvGrpSpPr>
            <p:nvPr/>
          </p:nvGrpSpPr>
          <p:grpSpPr bwMode="auto">
            <a:xfrm>
              <a:off x="5300" y="2870"/>
              <a:ext cx="141" cy="251"/>
              <a:chOff x="6658" y="9832"/>
              <a:chExt cx="362" cy="421"/>
            </a:xfrm>
          </p:grpSpPr>
          <p:sp>
            <p:nvSpPr>
              <p:cNvPr id="27742" name="Line 166"/>
              <p:cNvSpPr>
                <a:spLocks noChangeShapeType="1"/>
              </p:cNvSpPr>
              <p:nvPr/>
            </p:nvSpPr>
            <p:spPr bwMode="auto">
              <a:xfrm>
                <a:off x="6839" y="9832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3" name="Line 167"/>
              <p:cNvSpPr>
                <a:spLocks noChangeShapeType="1"/>
              </p:cNvSpPr>
              <p:nvPr/>
            </p:nvSpPr>
            <p:spPr bwMode="auto">
              <a:xfrm>
                <a:off x="6658" y="10088"/>
                <a:ext cx="36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4" name="Line 168"/>
              <p:cNvSpPr>
                <a:spLocks noChangeShapeType="1"/>
              </p:cNvSpPr>
              <p:nvPr/>
            </p:nvSpPr>
            <p:spPr bwMode="auto">
              <a:xfrm>
                <a:off x="6735" y="10170"/>
                <a:ext cx="21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5" name="Line 169"/>
              <p:cNvSpPr>
                <a:spLocks noChangeShapeType="1"/>
              </p:cNvSpPr>
              <p:nvPr/>
            </p:nvSpPr>
            <p:spPr bwMode="auto">
              <a:xfrm>
                <a:off x="6810" y="10253"/>
                <a:ext cx="6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4234" name="Rectangle 170"/>
            <p:cNvSpPr>
              <a:spLocks noChangeArrowheads="1"/>
            </p:cNvSpPr>
            <p:nvPr/>
          </p:nvSpPr>
          <p:spPr bwMode="auto">
            <a:xfrm>
              <a:off x="4659" y="3281"/>
              <a:ext cx="455" cy="21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27727" name="Rectangle 171"/>
            <p:cNvSpPr>
              <a:spLocks noChangeArrowheads="1"/>
            </p:cNvSpPr>
            <p:nvPr/>
          </p:nvSpPr>
          <p:spPr bwMode="auto">
            <a:xfrm>
              <a:off x="4659" y="3281"/>
              <a:ext cx="136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8" name="Line 172"/>
            <p:cNvSpPr>
              <a:spLocks noChangeShapeType="1"/>
            </p:cNvSpPr>
            <p:nvPr/>
          </p:nvSpPr>
          <p:spPr bwMode="auto">
            <a:xfrm>
              <a:off x="4954" y="3288"/>
              <a:ext cx="0" cy="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729" name="Group 173"/>
            <p:cNvGrpSpPr>
              <a:grpSpLocks/>
            </p:cNvGrpSpPr>
            <p:nvPr/>
          </p:nvGrpSpPr>
          <p:grpSpPr bwMode="auto">
            <a:xfrm>
              <a:off x="4798" y="3417"/>
              <a:ext cx="142" cy="252"/>
              <a:chOff x="6658" y="9832"/>
              <a:chExt cx="362" cy="421"/>
            </a:xfrm>
          </p:grpSpPr>
          <p:sp>
            <p:nvSpPr>
              <p:cNvPr id="27738" name="Line 174"/>
              <p:cNvSpPr>
                <a:spLocks noChangeShapeType="1"/>
              </p:cNvSpPr>
              <p:nvPr/>
            </p:nvSpPr>
            <p:spPr bwMode="auto">
              <a:xfrm>
                <a:off x="6839" y="9832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9" name="Line 175"/>
              <p:cNvSpPr>
                <a:spLocks noChangeShapeType="1"/>
              </p:cNvSpPr>
              <p:nvPr/>
            </p:nvSpPr>
            <p:spPr bwMode="auto">
              <a:xfrm>
                <a:off x="6658" y="10088"/>
                <a:ext cx="36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0" name="Line 176"/>
              <p:cNvSpPr>
                <a:spLocks noChangeShapeType="1"/>
              </p:cNvSpPr>
              <p:nvPr/>
            </p:nvSpPr>
            <p:spPr bwMode="auto">
              <a:xfrm>
                <a:off x="6735" y="10170"/>
                <a:ext cx="21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1" name="Line 177"/>
              <p:cNvSpPr>
                <a:spLocks noChangeShapeType="1"/>
              </p:cNvSpPr>
              <p:nvPr/>
            </p:nvSpPr>
            <p:spPr bwMode="auto">
              <a:xfrm>
                <a:off x="6810" y="10253"/>
                <a:ext cx="6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730" name="Group 178"/>
            <p:cNvGrpSpPr>
              <a:grpSpLocks/>
            </p:cNvGrpSpPr>
            <p:nvPr/>
          </p:nvGrpSpPr>
          <p:grpSpPr bwMode="auto">
            <a:xfrm>
              <a:off x="4977" y="3417"/>
              <a:ext cx="142" cy="252"/>
              <a:chOff x="6658" y="9832"/>
              <a:chExt cx="362" cy="421"/>
            </a:xfrm>
          </p:grpSpPr>
          <p:sp>
            <p:nvSpPr>
              <p:cNvPr id="27734" name="Line 179"/>
              <p:cNvSpPr>
                <a:spLocks noChangeShapeType="1"/>
              </p:cNvSpPr>
              <p:nvPr/>
            </p:nvSpPr>
            <p:spPr bwMode="auto">
              <a:xfrm>
                <a:off x="6839" y="9832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5" name="Line 180"/>
              <p:cNvSpPr>
                <a:spLocks noChangeShapeType="1"/>
              </p:cNvSpPr>
              <p:nvPr/>
            </p:nvSpPr>
            <p:spPr bwMode="auto">
              <a:xfrm>
                <a:off x="6658" y="10088"/>
                <a:ext cx="36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6" name="Line 181"/>
              <p:cNvSpPr>
                <a:spLocks noChangeShapeType="1"/>
              </p:cNvSpPr>
              <p:nvPr/>
            </p:nvSpPr>
            <p:spPr bwMode="auto">
              <a:xfrm>
                <a:off x="6735" y="10170"/>
                <a:ext cx="21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7" name="Line 182"/>
              <p:cNvSpPr>
                <a:spLocks noChangeShapeType="1"/>
              </p:cNvSpPr>
              <p:nvPr/>
            </p:nvSpPr>
            <p:spPr bwMode="auto">
              <a:xfrm>
                <a:off x="6810" y="10253"/>
                <a:ext cx="6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731" name="Line 183"/>
            <p:cNvSpPr>
              <a:spLocks noChangeShapeType="1"/>
            </p:cNvSpPr>
            <p:nvPr/>
          </p:nvSpPr>
          <p:spPr bwMode="auto">
            <a:xfrm flipH="1">
              <a:off x="4863" y="2824"/>
              <a:ext cx="337" cy="4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2" name="Line 184"/>
            <p:cNvSpPr>
              <a:spLocks noChangeShapeType="1"/>
            </p:cNvSpPr>
            <p:nvPr/>
          </p:nvSpPr>
          <p:spPr bwMode="auto">
            <a:xfrm flipH="1">
              <a:off x="4173" y="2271"/>
              <a:ext cx="421" cy="4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3" name="Line 185"/>
            <p:cNvSpPr>
              <a:spLocks noChangeShapeType="1"/>
            </p:cNvSpPr>
            <p:nvPr/>
          </p:nvSpPr>
          <p:spPr bwMode="auto">
            <a:xfrm>
              <a:off x="4758" y="2271"/>
              <a:ext cx="463" cy="4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การสำเนาต้นไม้</a:t>
            </a:r>
            <a:endParaRPr lang="th-TH" smtClean="0">
              <a:cs typeface="Tahoma" pitchFamily="34" charset="0"/>
            </a:endParaRPr>
          </a:p>
        </p:txBody>
      </p:sp>
      <p:grpSp>
        <p:nvGrpSpPr>
          <p:cNvPr id="8" name="Group 187"/>
          <p:cNvGrpSpPr>
            <a:grpSpLocks/>
          </p:cNvGrpSpPr>
          <p:nvPr/>
        </p:nvGrpSpPr>
        <p:grpSpPr bwMode="auto">
          <a:xfrm>
            <a:off x="1639888" y="1930400"/>
            <a:ext cx="2438400" cy="2557463"/>
            <a:chOff x="1033" y="1216"/>
            <a:chExt cx="1536" cy="1611"/>
          </a:xfrm>
        </p:grpSpPr>
        <p:sp>
          <p:nvSpPr>
            <p:cNvPr id="984100" name="Rectangle 36"/>
            <p:cNvSpPr>
              <a:spLocks noChangeArrowheads="1"/>
            </p:cNvSpPr>
            <p:nvPr/>
          </p:nvSpPr>
          <p:spPr bwMode="auto">
            <a:xfrm>
              <a:off x="1438" y="1311"/>
              <a:ext cx="457" cy="21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27664" name="Rectangle 37"/>
            <p:cNvSpPr>
              <a:spLocks noChangeArrowheads="1"/>
            </p:cNvSpPr>
            <p:nvPr/>
          </p:nvSpPr>
          <p:spPr bwMode="auto">
            <a:xfrm>
              <a:off x="1438" y="1311"/>
              <a:ext cx="137" cy="2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7" name="Line 40"/>
            <p:cNvSpPr>
              <a:spLocks noChangeShapeType="1"/>
            </p:cNvSpPr>
            <p:nvPr/>
          </p:nvSpPr>
          <p:spPr bwMode="auto">
            <a:xfrm>
              <a:off x="1733" y="1318"/>
              <a:ext cx="0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105" name="Rectangle 41"/>
            <p:cNvSpPr>
              <a:spLocks noChangeArrowheads="1"/>
            </p:cNvSpPr>
            <p:nvPr/>
          </p:nvSpPr>
          <p:spPr bwMode="auto">
            <a:xfrm>
              <a:off x="1033" y="1891"/>
              <a:ext cx="454" cy="21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27669" name="Rectangle 42"/>
            <p:cNvSpPr>
              <a:spLocks noChangeArrowheads="1"/>
            </p:cNvSpPr>
            <p:nvPr/>
          </p:nvSpPr>
          <p:spPr bwMode="auto">
            <a:xfrm>
              <a:off x="1033" y="1891"/>
              <a:ext cx="135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Line 45"/>
            <p:cNvSpPr>
              <a:spLocks noChangeShapeType="1"/>
            </p:cNvSpPr>
            <p:nvPr/>
          </p:nvSpPr>
          <p:spPr bwMode="auto">
            <a:xfrm>
              <a:off x="1328" y="1898"/>
              <a:ext cx="0" cy="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673" name="Group 46"/>
            <p:cNvGrpSpPr>
              <a:grpSpLocks/>
            </p:cNvGrpSpPr>
            <p:nvPr/>
          </p:nvGrpSpPr>
          <p:grpSpPr bwMode="auto">
            <a:xfrm>
              <a:off x="1171" y="2028"/>
              <a:ext cx="143" cy="251"/>
              <a:chOff x="6658" y="9832"/>
              <a:chExt cx="362" cy="421"/>
            </a:xfrm>
          </p:grpSpPr>
          <p:sp>
            <p:nvSpPr>
              <p:cNvPr id="27710" name="Line 47"/>
              <p:cNvSpPr>
                <a:spLocks noChangeShapeType="1"/>
              </p:cNvSpPr>
              <p:nvPr/>
            </p:nvSpPr>
            <p:spPr bwMode="auto">
              <a:xfrm>
                <a:off x="6839" y="9832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1" name="Line 48"/>
              <p:cNvSpPr>
                <a:spLocks noChangeShapeType="1"/>
              </p:cNvSpPr>
              <p:nvPr/>
            </p:nvSpPr>
            <p:spPr bwMode="auto">
              <a:xfrm>
                <a:off x="6658" y="10088"/>
                <a:ext cx="36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2" name="Line 49"/>
              <p:cNvSpPr>
                <a:spLocks noChangeShapeType="1"/>
              </p:cNvSpPr>
              <p:nvPr/>
            </p:nvSpPr>
            <p:spPr bwMode="auto">
              <a:xfrm>
                <a:off x="6735" y="10170"/>
                <a:ext cx="21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3" name="Line 50"/>
              <p:cNvSpPr>
                <a:spLocks noChangeShapeType="1"/>
              </p:cNvSpPr>
              <p:nvPr/>
            </p:nvSpPr>
            <p:spPr bwMode="auto">
              <a:xfrm>
                <a:off x="6810" y="10253"/>
                <a:ext cx="6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674" name="Group 51"/>
            <p:cNvGrpSpPr>
              <a:grpSpLocks/>
            </p:cNvGrpSpPr>
            <p:nvPr/>
          </p:nvGrpSpPr>
          <p:grpSpPr bwMode="auto">
            <a:xfrm>
              <a:off x="1350" y="2028"/>
              <a:ext cx="143" cy="251"/>
              <a:chOff x="6658" y="9832"/>
              <a:chExt cx="362" cy="421"/>
            </a:xfrm>
          </p:grpSpPr>
          <p:sp>
            <p:nvSpPr>
              <p:cNvPr id="27706" name="Line 52"/>
              <p:cNvSpPr>
                <a:spLocks noChangeShapeType="1"/>
              </p:cNvSpPr>
              <p:nvPr/>
            </p:nvSpPr>
            <p:spPr bwMode="auto">
              <a:xfrm>
                <a:off x="6839" y="9832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7" name="Line 53"/>
              <p:cNvSpPr>
                <a:spLocks noChangeShapeType="1"/>
              </p:cNvSpPr>
              <p:nvPr/>
            </p:nvSpPr>
            <p:spPr bwMode="auto">
              <a:xfrm>
                <a:off x="6658" y="10088"/>
                <a:ext cx="36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8" name="Line 54"/>
              <p:cNvSpPr>
                <a:spLocks noChangeShapeType="1"/>
              </p:cNvSpPr>
              <p:nvPr/>
            </p:nvSpPr>
            <p:spPr bwMode="auto">
              <a:xfrm>
                <a:off x="6735" y="10170"/>
                <a:ext cx="21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9" name="Line 55"/>
              <p:cNvSpPr>
                <a:spLocks noChangeShapeType="1"/>
              </p:cNvSpPr>
              <p:nvPr/>
            </p:nvSpPr>
            <p:spPr bwMode="auto">
              <a:xfrm>
                <a:off x="6810" y="10253"/>
                <a:ext cx="6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4120" name="Rectangle 56"/>
            <p:cNvSpPr>
              <a:spLocks noChangeArrowheads="1"/>
            </p:cNvSpPr>
            <p:nvPr/>
          </p:nvSpPr>
          <p:spPr bwMode="auto">
            <a:xfrm>
              <a:off x="2039" y="1891"/>
              <a:ext cx="456" cy="21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27676" name="Rectangle 57"/>
            <p:cNvSpPr>
              <a:spLocks noChangeArrowheads="1"/>
            </p:cNvSpPr>
            <p:nvPr/>
          </p:nvSpPr>
          <p:spPr bwMode="auto">
            <a:xfrm>
              <a:off x="2039" y="1891"/>
              <a:ext cx="137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79" name="Line 60"/>
            <p:cNvSpPr>
              <a:spLocks noChangeShapeType="1"/>
            </p:cNvSpPr>
            <p:nvPr/>
          </p:nvSpPr>
          <p:spPr bwMode="auto">
            <a:xfrm>
              <a:off x="2334" y="1898"/>
              <a:ext cx="0" cy="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680" name="Group 61"/>
            <p:cNvGrpSpPr>
              <a:grpSpLocks/>
            </p:cNvGrpSpPr>
            <p:nvPr/>
          </p:nvGrpSpPr>
          <p:grpSpPr bwMode="auto">
            <a:xfrm>
              <a:off x="2358" y="2028"/>
              <a:ext cx="141" cy="251"/>
              <a:chOff x="6658" y="9832"/>
              <a:chExt cx="362" cy="421"/>
            </a:xfrm>
          </p:grpSpPr>
          <p:sp>
            <p:nvSpPr>
              <p:cNvPr id="27702" name="Line 62"/>
              <p:cNvSpPr>
                <a:spLocks noChangeShapeType="1"/>
              </p:cNvSpPr>
              <p:nvPr/>
            </p:nvSpPr>
            <p:spPr bwMode="auto">
              <a:xfrm>
                <a:off x="6839" y="9832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3" name="Line 63"/>
              <p:cNvSpPr>
                <a:spLocks noChangeShapeType="1"/>
              </p:cNvSpPr>
              <p:nvPr/>
            </p:nvSpPr>
            <p:spPr bwMode="auto">
              <a:xfrm>
                <a:off x="6658" y="10088"/>
                <a:ext cx="36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4" name="Line 64"/>
              <p:cNvSpPr>
                <a:spLocks noChangeShapeType="1"/>
              </p:cNvSpPr>
              <p:nvPr/>
            </p:nvSpPr>
            <p:spPr bwMode="auto">
              <a:xfrm>
                <a:off x="6735" y="10170"/>
                <a:ext cx="21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5" name="Line 65"/>
              <p:cNvSpPr>
                <a:spLocks noChangeShapeType="1"/>
              </p:cNvSpPr>
              <p:nvPr/>
            </p:nvSpPr>
            <p:spPr bwMode="auto">
              <a:xfrm>
                <a:off x="6810" y="10253"/>
                <a:ext cx="6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4130" name="Rectangle 66"/>
            <p:cNvSpPr>
              <a:spLocks noChangeArrowheads="1"/>
            </p:cNvSpPr>
            <p:nvPr/>
          </p:nvSpPr>
          <p:spPr bwMode="auto">
            <a:xfrm>
              <a:off x="1717" y="2439"/>
              <a:ext cx="455" cy="21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27682" name="Rectangle 67"/>
            <p:cNvSpPr>
              <a:spLocks noChangeArrowheads="1"/>
            </p:cNvSpPr>
            <p:nvPr/>
          </p:nvSpPr>
          <p:spPr bwMode="auto">
            <a:xfrm>
              <a:off x="1717" y="2439"/>
              <a:ext cx="136" cy="2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5" name="Line 70"/>
            <p:cNvSpPr>
              <a:spLocks noChangeShapeType="1"/>
            </p:cNvSpPr>
            <p:nvPr/>
          </p:nvSpPr>
          <p:spPr bwMode="auto">
            <a:xfrm>
              <a:off x="2012" y="2446"/>
              <a:ext cx="0" cy="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686" name="Group 71"/>
            <p:cNvGrpSpPr>
              <a:grpSpLocks/>
            </p:cNvGrpSpPr>
            <p:nvPr/>
          </p:nvGrpSpPr>
          <p:grpSpPr bwMode="auto">
            <a:xfrm>
              <a:off x="1856" y="2575"/>
              <a:ext cx="142" cy="252"/>
              <a:chOff x="6658" y="9832"/>
              <a:chExt cx="362" cy="421"/>
            </a:xfrm>
          </p:grpSpPr>
          <p:sp>
            <p:nvSpPr>
              <p:cNvPr id="27698" name="Line 72"/>
              <p:cNvSpPr>
                <a:spLocks noChangeShapeType="1"/>
              </p:cNvSpPr>
              <p:nvPr/>
            </p:nvSpPr>
            <p:spPr bwMode="auto">
              <a:xfrm>
                <a:off x="6839" y="9832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9" name="Line 73"/>
              <p:cNvSpPr>
                <a:spLocks noChangeShapeType="1"/>
              </p:cNvSpPr>
              <p:nvPr/>
            </p:nvSpPr>
            <p:spPr bwMode="auto">
              <a:xfrm>
                <a:off x="6658" y="10088"/>
                <a:ext cx="36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0" name="Line 74"/>
              <p:cNvSpPr>
                <a:spLocks noChangeShapeType="1"/>
              </p:cNvSpPr>
              <p:nvPr/>
            </p:nvSpPr>
            <p:spPr bwMode="auto">
              <a:xfrm>
                <a:off x="6735" y="10170"/>
                <a:ext cx="21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1" name="Line 75"/>
              <p:cNvSpPr>
                <a:spLocks noChangeShapeType="1"/>
              </p:cNvSpPr>
              <p:nvPr/>
            </p:nvSpPr>
            <p:spPr bwMode="auto">
              <a:xfrm>
                <a:off x="6810" y="10253"/>
                <a:ext cx="6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687" name="Group 76"/>
            <p:cNvGrpSpPr>
              <a:grpSpLocks/>
            </p:cNvGrpSpPr>
            <p:nvPr/>
          </p:nvGrpSpPr>
          <p:grpSpPr bwMode="auto">
            <a:xfrm>
              <a:off x="2035" y="2575"/>
              <a:ext cx="142" cy="252"/>
              <a:chOff x="6658" y="9832"/>
              <a:chExt cx="362" cy="421"/>
            </a:xfrm>
          </p:grpSpPr>
          <p:sp>
            <p:nvSpPr>
              <p:cNvPr id="27694" name="Line 77"/>
              <p:cNvSpPr>
                <a:spLocks noChangeShapeType="1"/>
              </p:cNvSpPr>
              <p:nvPr/>
            </p:nvSpPr>
            <p:spPr bwMode="auto">
              <a:xfrm>
                <a:off x="6839" y="9832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5" name="Line 78"/>
              <p:cNvSpPr>
                <a:spLocks noChangeShapeType="1"/>
              </p:cNvSpPr>
              <p:nvPr/>
            </p:nvSpPr>
            <p:spPr bwMode="auto">
              <a:xfrm>
                <a:off x="6658" y="10088"/>
                <a:ext cx="36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6" name="Line 79"/>
              <p:cNvSpPr>
                <a:spLocks noChangeShapeType="1"/>
              </p:cNvSpPr>
              <p:nvPr/>
            </p:nvSpPr>
            <p:spPr bwMode="auto">
              <a:xfrm>
                <a:off x="6735" y="10170"/>
                <a:ext cx="21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7" name="Line 80"/>
              <p:cNvSpPr>
                <a:spLocks noChangeShapeType="1"/>
              </p:cNvSpPr>
              <p:nvPr/>
            </p:nvSpPr>
            <p:spPr bwMode="auto">
              <a:xfrm>
                <a:off x="6810" y="10253"/>
                <a:ext cx="6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88" name="Line 81"/>
            <p:cNvSpPr>
              <a:spLocks noChangeShapeType="1"/>
            </p:cNvSpPr>
            <p:nvPr/>
          </p:nvSpPr>
          <p:spPr bwMode="auto">
            <a:xfrm flipH="1">
              <a:off x="1921" y="1982"/>
              <a:ext cx="337" cy="4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4146" name="Rectangle 82"/>
            <p:cNvSpPr>
              <a:spLocks noChangeArrowheads="1"/>
            </p:cNvSpPr>
            <p:nvPr/>
          </p:nvSpPr>
          <p:spPr bwMode="auto">
            <a:xfrm>
              <a:off x="2144" y="1216"/>
              <a:ext cx="137" cy="21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27690" name="Text Box 83"/>
            <p:cNvSpPr txBox="1">
              <a:spLocks noChangeArrowheads="1"/>
            </p:cNvSpPr>
            <p:nvPr/>
          </p:nvSpPr>
          <p:spPr bwMode="auto">
            <a:xfrm>
              <a:off x="2379" y="1234"/>
              <a:ext cx="19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2400" b="1">
                  <a:latin typeface="Courier New" pitchFamily="49" charset="0"/>
                  <a:cs typeface="Angsana New" pitchFamily="18" charset="-34"/>
                </a:rPr>
                <a:t>r</a:t>
              </a:r>
              <a:endParaRPr lang="th-TH" sz="2400" b="1"/>
            </a:p>
          </p:txBody>
        </p:sp>
        <p:sp>
          <p:nvSpPr>
            <p:cNvPr id="27691" name="Line 84"/>
            <p:cNvSpPr>
              <a:spLocks noChangeShapeType="1"/>
            </p:cNvSpPr>
            <p:nvPr/>
          </p:nvSpPr>
          <p:spPr bwMode="auto">
            <a:xfrm flipH="1">
              <a:off x="1916" y="1318"/>
              <a:ext cx="326" cy="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2" name="Line 123"/>
            <p:cNvSpPr>
              <a:spLocks noChangeShapeType="1"/>
            </p:cNvSpPr>
            <p:nvPr/>
          </p:nvSpPr>
          <p:spPr bwMode="auto">
            <a:xfrm flipH="1">
              <a:off x="1231" y="1429"/>
              <a:ext cx="421" cy="4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3" name="Line 124"/>
            <p:cNvSpPr>
              <a:spLocks noChangeShapeType="1"/>
            </p:cNvSpPr>
            <p:nvPr/>
          </p:nvSpPr>
          <p:spPr bwMode="auto">
            <a:xfrm>
              <a:off x="1816" y="1429"/>
              <a:ext cx="463" cy="4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88"/>
          <p:cNvGrpSpPr>
            <a:grpSpLocks/>
          </p:cNvGrpSpPr>
          <p:nvPr/>
        </p:nvGrpSpPr>
        <p:grpSpPr bwMode="auto">
          <a:xfrm>
            <a:off x="7005638" y="1930400"/>
            <a:ext cx="1308100" cy="341313"/>
            <a:chOff x="4413" y="1216"/>
            <a:chExt cx="824" cy="215"/>
          </a:xfrm>
        </p:grpSpPr>
        <p:sp>
          <p:nvSpPr>
            <p:cNvPr id="984192" name="Rectangle 128"/>
            <p:cNvSpPr>
              <a:spLocks noChangeArrowheads="1"/>
            </p:cNvSpPr>
            <p:nvPr/>
          </p:nvSpPr>
          <p:spPr bwMode="auto">
            <a:xfrm>
              <a:off x="4641" y="1216"/>
              <a:ext cx="137" cy="21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27661" name="Text Box 129"/>
            <p:cNvSpPr txBox="1">
              <a:spLocks noChangeArrowheads="1"/>
            </p:cNvSpPr>
            <p:nvPr/>
          </p:nvSpPr>
          <p:spPr bwMode="auto">
            <a:xfrm>
              <a:off x="4876" y="1234"/>
              <a:ext cx="361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2400" b="1">
                  <a:latin typeface="Courier New" pitchFamily="49" charset="0"/>
                  <a:cs typeface="Angsana New" pitchFamily="18" charset="-34"/>
                </a:rPr>
                <a:t>rr</a:t>
              </a:r>
              <a:endParaRPr lang="th-TH" sz="2400" b="1"/>
            </a:p>
          </p:txBody>
        </p:sp>
        <p:sp>
          <p:nvSpPr>
            <p:cNvPr id="27662" name="Line 130"/>
            <p:cNvSpPr>
              <a:spLocks noChangeShapeType="1"/>
            </p:cNvSpPr>
            <p:nvPr/>
          </p:nvSpPr>
          <p:spPr bwMode="auto">
            <a:xfrm flipH="1">
              <a:off x="4413" y="1318"/>
              <a:ext cx="326" cy="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84203" name="Text Box 139"/>
          <p:cNvSpPr txBox="1">
            <a:spLocks noChangeArrowheads="1"/>
          </p:cNvSpPr>
          <p:nvPr/>
        </p:nvSpPr>
        <p:spPr bwMode="auto">
          <a:xfrm>
            <a:off x="2622550" y="4941888"/>
            <a:ext cx="42659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urier New" pitchFamily="49" charset="0"/>
              </a:rPr>
              <a:t>n</a:t>
            </a:r>
            <a:r>
              <a:rPr lang="en-US" sz="2800" b="1" dirty="0" smtClean="0">
                <a:latin typeface="Courier New" pitchFamily="49" charset="0"/>
              </a:rPr>
              <a:t>ode *</a:t>
            </a:r>
            <a:r>
              <a:rPr lang="en-US" sz="2800" b="1" dirty="0" err="1" smtClean="0">
                <a:latin typeface="Courier New" pitchFamily="49" charset="0"/>
              </a:rPr>
              <a:t>rr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= copy(r);</a:t>
            </a:r>
            <a:endParaRPr lang="th-TH" sz="2800" b="1" dirty="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8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2.07216E-6 C 0.02779 -0.02382 0.05556 -0.04764 0.09376 -0.05342 C 0.13195 -0.0592 0.18664 -0.05088 0.22917 -0.03492 C 0.27171 -0.01896 0.31372 0.03724 0.34914 0.04302 C 0.38456 0.0488 0.41303 0.02428 0.4415 2.07216E-6 " pathEditMode="relative" ptsTypes="aaaaA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20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การสำเนาต้นไม้ (มองแบบเวียนเกิด)</a:t>
            </a:r>
            <a:endParaRPr lang="th-TH" smtClean="0">
              <a:cs typeface="Tahoma" pitchFamily="34" charset="0"/>
            </a:endParaRPr>
          </a:p>
        </p:txBody>
      </p:sp>
      <p:grpSp>
        <p:nvGrpSpPr>
          <p:cNvPr id="2" name="Group 108"/>
          <p:cNvGrpSpPr>
            <a:grpSpLocks/>
          </p:cNvGrpSpPr>
          <p:nvPr/>
        </p:nvGrpSpPr>
        <p:grpSpPr bwMode="auto">
          <a:xfrm>
            <a:off x="2409825" y="1617663"/>
            <a:ext cx="725488" cy="341312"/>
            <a:chOff x="1518" y="1019"/>
            <a:chExt cx="457" cy="215"/>
          </a:xfrm>
        </p:grpSpPr>
        <p:sp>
          <p:nvSpPr>
            <p:cNvPr id="985123" name="Rectangle 35"/>
            <p:cNvSpPr>
              <a:spLocks noChangeArrowheads="1"/>
            </p:cNvSpPr>
            <p:nvPr/>
          </p:nvSpPr>
          <p:spPr bwMode="auto">
            <a:xfrm>
              <a:off x="1518" y="1019"/>
              <a:ext cx="457" cy="21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28696" name="Rectangle 36"/>
            <p:cNvSpPr>
              <a:spLocks noChangeArrowheads="1"/>
            </p:cNvSpPr>
            <p:nvPr/>
          </p:nvSpPr>
          <p:spPr bwMode="auto">
            <a:xfrm>
              <a:off x="1518" y="1019"/>
              <a:ext cx="137" cy="2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7" name="Line 39"/>
            <p:cNvSpPr>
              <a:spLocks noChangeShapeType="1"/>
            </p:cNvSpPr>
            <p:nvPr/>
          </p:nvSpPr>
          <p:spPr bwMode="auto">
            <a:xfrm>
              <a:off x="1813" y="1026"/>
              <a:ext cx="0" cy="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1592263" y="1814512"/>
            <a:ext cx="2360612" cy="1987550"/>
            <a:chOff x="1003" y="1143"/>
            <a:chExt cx="1487" cy="1252"/>
          </a:xfrm>
        </p:grpSpPr>
        <p:sp>
          <p:nvSpPr>
            <p:cNvPr id="28689" name="AutoShape 7"/>
            <p:cNvSpPr>
              <a:spLocks noChangeArrowheads="1"/>
            </p:cNvSpPr>
            <p:nvPr/>
          </p:nvSpPr>
          <p:spPr bwMode="auto">
            <a:xfrm>
              <a:off x="1003" y="1642"/>
              <a:ext cx="674" cy="55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A8A8A8"/>
                </a:gs>
                <a:gs pos="50000">
                  <a:srgbClr val="DDDDDD"/>
                </a:gs>
                <a:gs pos="100000">
                  <a:srgbClr val="A8A8A8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/>
              </a:r>
              <a:br>
                <a:rPr lang="en-US" b="1">
                  <a:latin typeface="Courier New" pitchFamily="49" charset="0"/>
                  <a:cs typeface="Angsana New" pitchFamily="18" charset="-34"/>
                </a:rPr>
              </a:br>
              <a:r>
                <a:rPr lang="en-US" b="1">
                  <a:latin typeface="Courier New" pitchFamily="49" charset="0"/>
                  <a:cs typeface="Angsana New" pitchFamily="18" charset="-34"/>
                </a:rPr>
                <a:t>left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28690" name="AutoShape 6"/>
            <p:cNvSpPr>
              <a:spLocks noChangeArrowheads="1"/>
            </p:cNvSpPr>
            <p:nvPr/>
          </p:nvSpPr>
          <p:spPr bwMode="auto">
            <a:xfrm>
              <a:off x="1719" y="1624"/>
              <a:ext cx="771" cy="77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A987A9"/>
                </a:gs>
                <a:gs pos="50000">
                  <a:srgbClr val="FFCCFF"/>
                </a:gs>
                <a:gs pos="100000">
                  <a:srgbClr val="A987A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1">
                <a:latin typeface="Courier New" pitchFamily="49" charset="0"/>
                <a:cs typeface="Angsana New" pitchFamily="18" charset="-34"/>
              </a:endParaRPr>
            </a:p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right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28693" name="Line 86"/>
            <p:cNvSpPr>
              <a:spLocks noChangeShapeType="1"/>
            </p:cNvSpPr>
            <p:nvPr/>
          </p:nvSpPr>
          <p:spPr bwMode="auto">
            <a:xfrm flipH="1">
              <a:off x="1338" y="1143"/>
              <a:ext cx="399" cy="5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Line 87"/>
            <p:cNvSpPr>
              <a:spLocks noChangeShapeType="1"/>
            </p:cNvSpPr>
            <p:nvPr/>
          </p:nvSpPr>
          <p:spPr bwMode="auto">
            <a:xfrm>
              <a:off x="1896" y="1143"/>
              <a:ext cx="213" cy="4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85186" name="AutoShape 98"/>
          <p:cNvSpPr>
            <a:spLocks noChangeArrowheads="1"/>
          </p:cNvSpPr>
          <p:nvPr/>
        </p:nvSpPr>
        <p:spPr bwMode="auto">
          <a:xfrm>
            <a:off x="1592263" y="2608263"/>
            <a:ext cx="1069975" cy="8858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A8A8A8"/>
              </a:gs>
              <a:gs pos="50000">
                <a:srgbClr val="DDDDDD"/>
              </a:gs>
              <a:gs pos="100000">
                <a:srgbClr val="A8A8A8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Courier New" pitchFamily="49" charset="0"/>
                <a:cs typeface="Angsana New" pitchFamily="18" charset="-34"/>
              </a:rPr>
              <a:t/>
            </a:r>
            <a:br>
              <a:rPr lang="en-US" b="1">
                <a:latin typeface="Courier New" pitchFamily="49" charset="0"/>
                <a:cs typeface="Angsana New" pitchFamily="18" charset="-34"/>
              </a:rPr>
            </a:br>
            <a:r>
              <a:rPr lang="en-US" b="1">
                <a:latin typeface="Courier New" pitchFamily="49" charset="0"/>
                <a:cs typeface="Angsana New" pitchFamily="18" charset="-34"/>
              </a:rPr>
              <a:t>left</a:t>
            </a:r>
            <a:endParaRPr lang="th-TH" b="1"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985187" name="AutoShape 99"/>
          <p:cNvSpPr>
            <a:spLocks noChangeArrowheads="1"/>
          </p:cNvSpPr>
          <p:nvPr/>
        </p:nvSpPr>
        <p:spPr bwMode="auto">
          <a:xfrm>
            <a:off x="2728913" y="2578100"/>
            <a:ext cx="1223962" cy="122396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A987A9"/>
              </a:gs>
              <a:gs pos="50000">
                <a:srgbClr val="FFCCFF"/>
              </a:gs>
              <a:gs pos="100000">
                <a:srgbClr val="A987A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>
              <a:latin typeface="Courier New" pitchFamily="49" charset="0"/>
              <a:cs typeface="Angsana New" pitchFamily="18" charset="-34"/>
            </a:endParaRPr>
          </a:p>
          <a:p>
            <a:pPr algn="ctr"/>
            <a:r>
              <a:rPr lang="en-US" b="1">
                <a:latin typeface="Courier New" pitchFamily="49" charset="0"/>
                <a:cs typeface="Angsana New" pitchFamily="18" charset="-34"/>
              </a:rPr>
              <a:t>right</a:t>
            </a:r>
            <a:endParaRPr lang="th-TH" b="1">
              <a:latin typeface="Courier New" pitchFamily="49" charset="0"/>
              <a:cs typeface="Angsana New" pitchFamily="18" charset="-34"/>
            </a:endParaRPr>
          </a:p>
        </p:txBody>
      </p:sp>
      <p:grpSp>
        <p:nvGrpSpPr>
          <p:cNvPr id="4" name="Group 116"/>
          <p:cNvGrpSpPr>
            <a:grpSpLocks/>
          </p:cNvGrpSpPr>
          <p:nvPr/>
        </p:nvGrpSpPr>
        <p:grpSpPr bwMode="auto">
          <a:xfrm>
            <a:off x="5556251" y="1685926"/>
            <a:ext cx="1196975" cy="915988"/>
            <a:chOff x="3500" y="1062"/>
            <a:chExt cx="754" cy="577"/>
          </a:xfrm>
        </p:grpSpPr>
        <p:grpSp>
          <p:nvGrpSpPr>
            <p:cNvPr id="28682" name="Group 109"/>
            <p:cNvGrpSpPr>
              <a:grpSpLocks/>
            </p:cNvGrpSpPr>
            <p:nvPr/>
          </p:nvGrpSpPr>
          <p:grpSpPr bwMode="auto">
            <a:xfrm>
              <a:off x="3593" y="1062"/>
              <a:ext cx="457" cy="215"/>
              <a:chOff x="1518" y="1019"/>
              <a:chExt cx="457" cy="215"/>
            </a:xfrm>
          </p:grpSpPr>
          <p:sp>
            <p:nvSpPr>
              <p:cNvPr id="985198" name="Rectangle 110"/>
              <p:cNvSpPr>
                <a:spLocks noChangeArrowheads="1"/>
              </p:cNvSpPr>
              <p:nvPr/>
            </p:nvSpPr>
            <p:spPr bwMode="auto">
              <a:xfrm>
                <a:off x="1518" y="1019"/>
                <a:ext cx="457" cy="215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ea typeface="+mn-ea"/>
                  <a:cs typeface="Tahoma" pitchFamily="34" charset="0"/>
                </a:endParaRPr>
              </a:p>
            </p:txBody>
          </p:sp>
          <p:sp>
            <p:nvSpPr>
              <p:cNvPr id="28687" name="Rectangle 111"/>
              <p:cNvSpPr>
                <a:spLocks noChangeArrowheads="1"/>
              </p:cNvSpPr>
              <p:nvPr/>
            </p:nvSpPr>
            <p:spPr bwMode="auto">
              <a:xfrm>
                <a:off x="1518" y="1019"/>
                <a:ext cx="137" cy="21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8" name="Line 112"/>
              <p:cNvSpPr>
                <a:spLocks noChangeShapeType="1"/>
              </p:cNvSpPr>
              <p:nvPr/>
            </p:nvSpPr>
            <p:spPr bwMode="auto">
              <a:xfrm>
                <a:off x="1813" y="1026"/>
                <a:ext cx="0" cy="20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683" name="Line 113"/>
            <p:cNvSpPr>
              <a:spLocks noChangeShapeType="1"/>
            </p:cNvSpPr>
            <p:nvPr/>
          </p:nvSpPr>
          <p:spPr bwMode="auto">
            <a:xfrm flipH="1">
              <a:off x="3500" y="1179"/>
              <a:ext cx="302" cy="4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Line 114"/>
            <p:cNvSpPr>
              <a:spLocks noChangeShapeType="1"/>
            </p:cNvSpPr>
            <p:nvPr/>
          </p:nvSpPr>
          <p:spPr bwMode="auto">
            <a:xfrm>
              <a:off x="3970" y="1179"/>
              <a:ext cx="284" cy="4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85205" name="Text Box 117"/>
          <p:cNvSpPr txBox="1">
            <a:spLocks noChangeArrowheads="1"/>
          </p:cNvSpPr>
          <p:nvPr/>
        </p:nvSpPr>
        <p:spPr bwMode="auto">
          <a:xfrm>
            <a:off x="1514024" y="4138757"/>
            <a:ext cx="6038684" cy="209288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node *copy(node *r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) {</a:t>
            </a:r>
          </a:p>
          <a:p>
            <a:pPr>
              <a:spcBef>
                <a:spcPct val="1000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   if (r == NULL) return NULL;</a:t>
            </a:r>
          </a:p>
          <a:p>
            <a:pPr>
              <a:spcBef>
                <a:spcPct val="1000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   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node *</a:t>
            </a:r>
            <a:r>
              <a:rPr lang="en-US" b="1" dirty="0" err="1" smtClean="0">
                <a:latin typeface="Courier New" pitchFamily="49" charset="0"/>
                <a:ea typeface="+mn-ea"/>
                <a:cs typeface="Tahoma" pitchFamily="34" charset="0"/>
              </a:rPr>
              <a:t>rL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 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= copy(r-&gt;left);</a:t>
            </a:r>
          </a:p>
          <a:p>
            <a:pPr>
              <a:spcBef>
                <a:spcPct val="1000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   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node *</a:t>
            </a:r>
            <a:r>
              <a:rPr lang="en-US" b="1" dirty="0" err="1" smtClean="0">
                <a:latin typeface="Courier New" pitchFamily="49" charset="0"/>
                <a:ea typeface="+mn-ea"/>
                <a:cs typeface="Tahoma" pitchFamily="34" charset="0"/>
              </a:rPr>
              <a:t>rR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 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= copy(r-&gt;right);</a:t>
            </a:r>
          </a:p>
          <a:p>
            <a:pPr>
              <a:spcBef>
                <a:spcPct val="1000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   return 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new node(r-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&gt;data, </a:t>
            </a:r>
            <a:r>
              <a:rPr lang="en-US" b="1" dirty="0" err="1">
                <a:latin typeface="Courier New" pitchFamily="49" charset="0"/>
                <a:ea typeface="+mn-ea"/>
                <a:cs typeface="Tahoma" pitchFamily="34" charset="0"/>
              </a:rPr>
              <a:t>rL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, </a:t>
            </a:r>
            <a:r>
              <a:rPr lang="en-US" b="1" dirty="0" err="1">
                <a:latin typeface="Courier New" pitchFamily="49" charset="0"/>
                <a:ea typeface="+mn-ea"/>
                <a:cs typeface="Tahoma" pitchFamily="34" charset="0"/>
              </a:rPr>
              <a:t>rR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);</a:t>
            </a:r>
          </a:p>
          <a:p>
            <a:pPr>
              <a:spcBef>
                <a:spcPct val="1000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8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8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937 -0.01874 0.01892 -0.03724 0.04462 -0.05134 C 0.07031 -0.06545 0.11128 -0.08233 0.15382 -0.08395 C 0.19635 -0.08557 0.26285 -0.0754 0.3 -0.06152 C 0.33715 -0.04764 0.35694 -0.02382 0.37691 0.0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985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90379E-6 C 0.01441 -0.01319 0.02882 -0.02637 0.05729 -0.03886 C 0.08559 -0.05135 0.12691 -0.06684 0.17031 -0.07563 C 0.21371 -0.08442 0.28403 -0.10431 0.31788 -0.09205 C 0.35173 -0.07979 0.36475 -0.01712 0.37378 -0.00185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985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00" y="-5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8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5186" grpId="0" animBg="1"/>
      <p:bldP spid="985186" grpId="1" animBg="1"/>
      <p:bldP spid="985187" grpId="0" animBg="1"/>
      <p:bldP spid="985187" grpId="1" animBg="1"/>
      <p:bldP spid="98520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หัวข้อ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  <a:defRPr/>
            </a:pPr>
            <a:r>
              <a:rPr lang="th-TH" smtClean="0"/>
              <a:t>นิยามต้นไม้</a:t>
            </a:r>
            <a:endParaRPr lang="en-US" smtClean="0"/>
          </a:p>
          <a:p>
            <a:pPr>
              <a:buFont typeface="Wingdings" pitchFamily="2" charset="2"/>
              <a:buChar char="Ø"/>
              <a:defRPr/>
            </a:pPr>
            <a:r>
              <a:rPr lang="th-TH" smtClean="0"/>
              <a:t>การสร้างต้นไม้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th-TH" smtClean="0"/>
              <a:t>ต้นไม้แบบทวิภาค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th-TH" smtClean="0"/>
              <a:t>ต้นไม้รหัสฮัฟฟ์แมน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th-TH" smtClean="0"/>
              <a:t>ต้นไม้นิพจน์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th-TH" smtClean="0"/>
              <a:t>การแวะผ่าน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th-TH" smtClean="0"/>
              <a:t>การคำนวณค่าของต้นไม้นิพจน์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th-TH" smtClean="0"/>
              <a:t>การหาอนุพันธ์ของฟังก์ชันตัวแปรเดียว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การแวะผ่านต้นไม้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9175"/>
            <a:ext cx="7904163" cy="5105400"/>
          </a:xfrm>
        </p:spPr>
        <p:txBody>
          <a:bodyPr/>
          <a:lstStyle/>
          <a:p>
            <a:pPr>
              <a:defRPr/>
            </a:pPr>
            <a:r>
              <a:rPr lang="en-US" smtClean="0"/>
              <a:t>Tree traversal </a:t>
            </a:r>
            <a:r>
              <a:rPr lang="th-TH" smtClean="0"/>
              <a:t>เป็นกระบวนการเข้าถึงปมต่าง ๆ</a:t>
            </a:r>
            <a:br>
              <a:rPr lang="th-TH" smtClean="0"/>
            </a:br>
            <a:r>
              <a:rPr lang="th-TH" smtClean="0"/>
              <a:t>ในต้นไม้ ปมละหนึ่งครั้งอย่างมีระเบียบ</a:t>
            </a:r>
          </a:p>
          <a:p>
            <a:pPr lvl="1">
              <a:defRPr/>
            </a:pPr>
            <a:r>
              <a:rPr lang="th-TH" smtClean="0"/>
              <a:t>แบบก่อนลำดับ </a:t>
            </a:r>
            <a:r>
              <a:rPr lang="en-US" smtClean="0"/>
              <a:t>(preorder)</a:t>
            </a:r>
          </a:p>
          <a:p>
            <a:pPr lvl="1">
              <a:defRPr/>
            </a:pPr>
            <a:r>
              <a:rPr lang="th-TH" smtClean="0"/>
              <a:t>แบบตามลำดับ </a:t>
            </a:r>
            <a:r>
              <a:rPr lang="en-US" smtClean="0"/>
              <a:t>(inorder)</a:t>
            </a:r>
          </a:p>
          <a:p>
            <a:pPr lvl="1">
              <a:defRPr/>
            </a:pPr>
            <a:r>
              <a:rPr lang="th-TH" smtClean="0"/>
              <a:t>แบบหลังลำดับ </a:t>
            </a:r>
            <a:r>
              <a:rPr lang="en-US" smtClean="0"/>
              <a:t>(postorder)</a:t>
            </a:r>
            <a:endParaRPr lang="th-TH" smtClean="0"/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3063875" y="3546475"/>
            <a:ext cx="2792413" cy="2241550"/>
            <a:chOff x="1885" y="2313"/>
            <a:chExt cx="1759" cy="1412"/>
          </a:xfrm>
        </p:grpSpPr>
        <p:sp>
          <p:nvSpPr>
            <p:cNvPr id="29787" name="Rectangle 16"/>
            <p:cNvSpPr>
              <a:spLocks noChangeArrowheads="1"/>
            </p:cNvSpPr>
            <p:nvPr/>
          </p:nvSpPr>
          <p:spPr bwMode="auto">
            <a:xfrm>
              <a:off x="2619" y="2313"/>
              <a:ext cx="234" cy="22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400" b="1">
                  <a:latin typeface="Courier New" pitchFamily="49" charset="0"/>
                  <a:cs typeface="Angsana New" pitchFamily="18" charset="-34"/>
                </a:rPr>
                <a:t>B</a:t>
              </a:r>
              <a:endParaRPr lang="th-TH" sz="2400" b="1">
                <a:latin typeface="Courier New" pitchFamily="49" charset="0"/>
              </a:endParaRPr>
            </a:p>
          </p:txBody>
        </p:sp>
        <p:sp>
          <p:nvSpPr>
            <p:cNvPr id="29788" name="Rectangle 17"/>
            <p:cNvSpPr>
              <a:spLocks noChangeArrowheads="1"/>
            </p:cNvSpPr>
            <p:nvPr/>
          </p:nvSpPr>
          <p:spPr bwMode="auto">
            <a:xfrm>
              <a:off x="2160" y="2660"/>
              <a:ext cx="234" cy="22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400" b="1">
                  <a:latin typeface="Courier New" pitchFamily="49" charset="0"/>
                  <a:cs typeface="Angsana New" pitchFamily="18" charset="-34"/>
                </a:rPr>
                <a:t>C</a:t>
              </a:r>
              <a:endParaRPr lang="th-TH" sz="2400" b="1">
                <a:latin typeface="Courier New" pitchFamily="49" charset="0"/>
              </a:endParaRPr>
            </a:p>
          </p:txBody>
        </p:sp>
        <p:sp>
          <p:nvSpPr>
            <p:cNvPr id="29789" name="Rectangle 18"/>
            <p:cNvSpPr>
              <a:spLocks noChangeArrowheads="1"/>
            </p:cNvSpPr>
            <p:nvPr/>
          </p:nvSpPr>
          <p:spPr bwMode="auto">
            <a:xfrm>
              <a:off x="3063" y="2660"/>
              <a:ext cx="234" cy="22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400" b="1">
                  <a:latin typeface="Courier New" pitchFamily="49" charset="0"/>
                  <a:cs typeface="Angsana New" pitchFamily="18" charset="-34"/>
                </a:rPr>
                <a:t>D</a:t>
              </a:r>
              <a:endParaRPr lang="th-TH" sz="2400" b="1">
                <a:latin typeface="Courier New" pitchFamily="49" charset="0"/>
              </a:endParaRPr>
            </a:p>
          </p:txBody>
        </p:sp>
        <p:sp>
          <p:nvSpPr>
            <p:cNvPr id="29790" name="Rectangle 19"/>
            <p:cNvSpPr>
              <a:spLocks noChangeArrowheads="1"/>
            </p:cNvSpPr>
            <p:nvPr/>
          </p:nvSpPr>
          <p:spPr bwMode="auto">
            <a:xfrm>
              <a:off x="3410" y="3063"/>
              <a:ext cx="234" cy="22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400" b="1">
                  <a:latin typeface="Courier New" pitchFamily="49" charset="0"/>
                  <a:cs typeface="Angsana New" pitchFamily="18" charset="-34"/>
                </a:rPr>
                <a:t>H</a:t>
              </a:r>
              <a:endParaRPr lang="th-TH" sz="2400" b="1">
                <a:latin typeface="Courier New" pitchFamily="49" charset="0"/>
              </a:endParaRPr>
            </a:p>
          </p:txBody>
        </p:sp>
        <p:sp>
          <p:nvSpPr>
            <p:cNvPr id="29791" name="Rectangle 20"/>
            <p:cNvSpPr>
              <a:spLocks noChangeArrowheads="1"/>
            </p:cNvSpPr>
            <p:nvPr/>
          </p:nvSpPr>
          <p:spPr bwMode="auto">
            <a:xfrm>
              <a:off x="2700" y="3063"/>
              <a:ext cx="234" cy="22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400" b="1">
                  <a:latin typeface="Courier New" pitchFamily="49" charset="0"/>
                  <a:cs typeface="Angsana New" pitchFamily="18" charset="-34"/>
                </a:rPr>
                <a:t>F</a:t>
              </a:r>
              <a:endParaRPr lang="th-TH" sz="2400" b="1">
                <a:latin typeface="Courier New" pitchFamily="49" charset="0"/>
              </a:endParaRPr>
            </a:p>
          </p:txBody>
        </p:sp>
        <p:sp>
          <p:nvSpPr>
            <p:cNvPr id="29792" name="Rectangle 21"/>
            <p:cNvSpPr>
              <a:spLocks noChangeArrowheads="1"/>
            </p:cNvSpPr>
            <p:nvPr/>
          </p:nvSpPr>
          <p:spPr bwMode="auto">
            <a:xfrm>
              <a:off x="1885" y="3063"/>
              <a:ext cx="234" cy="22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400" b="1">
                  <a:latin typeface="Courier New" pitchFamily="49" charset="0"/>
                  <a:cs typeface="Angsana New" pitchFamily="18" charset="-34"/>
                </a:rPr>
                <a:t>E</a:t>
              </a:r>
              <a:endParaRPr lang="th-TH" sz="2400" b="1">
                <a:latin typeface="Courier New" pitchFamily="49" charset="0"/>
              </a:endParaRPr>
            </a:p>
          </p:txBody>
        </p:sp>
        <p:sp>
          <p:nvSpPr>
            <p:cNvPr id="29793" name="Rectangle 22"/>
            <p:cNvSpPr>
              <a:spLocks noChangeArrowheads="1"/>
            </p:cNvSpPr>
            <p:nvPr/>
          </p:nvSpPr>
          <p:spPr bwMode="auto">
            <a:xfrm>
              <a:off x="2918" y="3499"/>
              <a:ext cx="234" cy="22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400" b="1">
                  <a:latin typeface="Courier New" pitchFamily="49" charset="0"/>
                  <a:cs typeface="Angsana New" pitchFamily="18" charset="-34"/>
                </a:rPr>
                <a:t>G</a:t>
              </a:r>
              <a:endParaRPr lang="th-TH" sz="2400" b="1">
                <a:latin typeface="Courier New" pitchFamily="49" charset="0"/>
              </a:endParaRPr>
            </a:p>
          </p:txBody>
        </p:sp>
        <p:sp>
          <p:nvSpPr>
            <p:cNvPr id="29794" name="Line 23"/>
            <p:cNvSpPr>
              <a:spLocks noChangeShapeType="1"/>
            </p:cNvSpPr>
            <p:nvPr/>
          </p:nvSpPr>
          <p:spPr bwMode="auto">
            <a:xfrm flipH="1">
              <a:off x="2273" y="2539"/>
              <a:ext cx="346" cy="1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5" name="Line 24"/>
            <p:cNvSpPr>
              <a:spLocks noChangeShapeType="1"/>
            </p:cNvSpPr>
            <p:nvPr/>
          </p:nvSpPr>
          <p:spPr bwMode="auto">
            <a:xfrm>
              <a:off x="2853" y="2539"/>
              <a:ext cx="339" cy="1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6" name="Line 25"/>
            <p:cNvSpPr>
              <a:spLocks noChangeShapeType="1"/>
            </p:cNvSpPr>
            <p:nvPr/>
          </p:nvSpPr>
          <p:spPr bwMode="auto">
            <a:xfrm flipH="1">
              <a:off x="2006" y="2878"/>
              <a:ext cx="154" cy="1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7" name="Line 26"/>
            <p:cNvSpPr>
              <a:spLocks noChangeShapeType="1"/>
            </p:cNvSpPr>
            <p:nvPr/>
          </p:nvSpPr>
          <p:spPr bwMode="auto">
            <a:xfrm flipH="1">
              <a:off x="2813" y="2886"/>
              <a:ext cx="250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8" name="Line 27"/>
            <p:cNvSpPr>
              <a:spLocks noChangeShapeType="1"/>
            </p:cNvSpPr>
            <p:nvPr/>
          </p:nvSpPr>
          <p:spPr bwMode="auto">
            <a:xfrm>
              <a:off x="3297" y="2878"/>
              <a:ext cx="218" cy="1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99" name="Line 28"/>
            <p:cNvSpPr>
              <a:spLocks noChangeShapeType="1"/>
            </p:cNvSpPr>
            <p:nvPr/>
          </p:nvSpPr>
          <p:spPr bwMode="auto">
            <a:xfrm>
              <a:off x="2934" y="3289"/>
              <a:ext cx="113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86168" name="Line 56"/>
          <p:cNvSpPr>
            <a:spLocks noChangeShapeType="1"/>
          </p:cNvSpPr>
          <p:nvPr/>
        </p:nvSpPr>
        <p:spPr bwMode="auto">
          <a:xfrm>
            <a:off x="4089400" y="3532188"/>
            <a:ext cx="0" cy="2730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6169" name="Line 57"/>
          <p:cNvSpPr>
            <a:spLocks noChangeShapeType="1"/>
          </p:cNvSpPr>
          <p:nvPr/>
        </p:nvSpPr>
        <p:spPr bwMode="auto">
          <a:xfrm flipH="1">
            <a:off x="3352800" y="3805238"/>
            <a:ext cx="736600" cy="254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6170" name="Line 58"/>
          <p:cNvSpPr>
            <a:spLocks noChangeShapeType="1"/>
          </p:cNvSpPr>
          <p:nvPr/>
        </p:nvSpPr>
        <p:spPr bwMode="auto">
          <a:xfrm>
            <a:off x="3352800" y="4052888"/>
            <a:ext cx="0" cy="361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6171" name="Line 59"/>
          <p:cNvSpPr>
            <a:spLocks noChangeShapeType="1"/>
          </p:cNvSpPr>
          <p:nvPr/>
        </p:nvSpPr>
        <p:spPr bwMode="auto">
          <a:xfrm flipH="1">
            <a:off x="2921000" y="4414838"/>
            <a:ext cx="431800" cy="342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6172" name="Line 60"/>
          <p:cNvSpPr>
            <a:spLocks noChangeShapeType="1"/>
          </p:cNvSpPr>
          <p:nvPr/>
        </p:nvSpPr>
        <p:spPr bwMode="auto">
          <a:xfrm>
            <a:off x="2921000" y="4751388"/>
            <a:ext cx="0" cy="482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6173" name="Line 61"/>
          <p:cNvSpPr>
            <a:spLocks noChangeShapeType="1"/>
          </p:cNvSpPr>
          <p:nvPr/>
        </p:nvSpPr>
        <p:spPr bwMode="auto">
          <a:xfrm>
            <a:off x="2921000" y="5233988"/>
            <a:ext cx="6413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6174" name="Line 62"/>
          <p:cNvSpPr>
            <a:spLocks noChangeShapeType="1"/>
          </p:cNvSpPr>
          <p:nvPr/>
        </p:nvSpPr>
        <p:spPr bwMode="auto">
          <a:xfrm flipV="1">
            <a:off x="3562350" y="4751388"/>
            <a:ext cx="0" cy="482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6175" name="Line 63"/>
          <p:cNvSpPr>
            <a:spLocks noChangeShapeType="1"/>
          </p:cNvSpPr>
          <p:nvPr/>
        </p:nvSpPr>
        <p:spPr bwMode="auto">
          <a:xfrm flipV="1">
            <a:off x="3562350" y="4541838"/>
            <a:ext cx="88900" cy="209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6176" name="Line 64"/>
          <p:cNvSpPr>
            <a:spLocks noChangeShapeType="1"/>
          </p:cNvSpPr>
          <p:nvPr/>
        </p:nvSpPr>
        <p:spPr bwMode="auto">
          <a:xfrm>
            <a:off x="3644900" y="4541838"/>
            <a:ext cx="3492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6177" name="Line 65"/>
          <p:cNvSpPr>
            <a:spLocks noChangeShapeType="1"/>
          </p:cNvSpPr>
          <p:nvPr/>
        </p:nvSpPr>
        <p:spPr bwMode="auto">
          <a:xfrm flipV="1">
            <a:off x="3994150" y="4129088"/>
            <a:ext cx="0" cy="412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6178" name="Line 66"/>
          <p:cNvSpPr>
            <a:spLocks noChangeShapeType="1"/>
          </p:cNvSpPr>
          <p:nvPr/>
        </p:nvSpPr>
        <p:spPr bwMode="auto">
          <a:xfrm flipV="1">
            <a:off x="3994150" y="4014788"/>
            <a:ext cx="260350" cy="107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6179" name="Line 67"/>
          <p:cNvSpPr>
            <a:spLocks noChangeShapeType="1"/>
          </p:cNvSpPr>
          <p:nvPr/>
        </p:nvSpPr>
        <p:spPr bwMode="auto">
          <a:xfrm>
            <a:off x="4254500" y="4014788"/>
            <a:ext cx="330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6180" name="Line 68"/>
          <p:cNvSpPr>
            <a:spLocks noChangeShapeType="1"/>
          </p:cNvSpPr>
          <p:nvPr/>
        </p:nvSpPr>
        <p:spPr bwMode="auto">
          <a:xfrm>
            <a:off x="4584700" y="4014788"/>
            <a:ext cx="260350" cy="101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6181" name="Line 69"/>
          <p:cNvSpPr>
            <a:spLocks noChangeShapeType="1"/>
          </p:cNvSpPr>
          <p:nvPr/>
        </p:nvSpPr>
        <p:spPr bwMode="auto">
          <a:xfrm>
            <a:off x="4851400" y="4110038"/>
            <a:ext cx="6350" cy="298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6182" name="Line 70"/>
          <p:cNvSpPr>
            <a:spLocks noChangeShapeType="1"/>
          </p:cNvSpPr>
          <p:nvPr/>
        </p:nvSpPr>
        <p:spPr bwMode="auto">
          <a:xfrm flipH="1">
            <a:off x="4248150" y="4408488"/>
            <a:ext cx="603250" cy="355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6183" name="Line 71"/>
          <p:cNvSpPr>
            <a:spLocks noChangeShapeType="1"/>
          </p:cNvSpPr>
          <p:nvPr/>
        </p:nvSpPr>
        <p:spPr bwMode="auto">
          <a:xfrm>
            <a:off x="4248150" y="4764088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6184" name="Line 72"/>
          <p:cNvSpPr>
            <a:spLocks noChangeShapeType="1"/>
          </p:cNvSpPr>
          <p:nvPr/>
        </p:nvSpPr>
        <p:spPr bwMode="auto">
          <a:xfrm>
            <a:off x="4248150" y="5221288"/>
            <a:ext cx="330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6185" name="Line 73"/>
          <p:cNvSpPr>
            <a:spLocks noChangeShapeType="1"/>
          </p:cNvSpPr>
          <p:nvPr/>
        </p:nvSpPr>
        <p:spPr bwMode="auto">
          <a:xfrm>
            <a:off x="4578350" y="5221288"/>
            <a:ext cx="0" cy="679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6186" name="Line 74"/>
          <p:cNvSpPr>
            <a:spLocks noChangeShapeType="1"/>
          </p:cNvSpPr>
          <p:nvPr/>
        </p:nvSpPr>
        <p:spPr bwMode="auto">
          <a:xfrm>
            <a:off x="4572000" y="5900738"/>
            <a:ext cx="635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6187" name="Line 75"/>
          <p:cNvSpPr>
            <a:spLocks noChangeShapeType="1"/>
          </p:cNvSpPr>
          <p:nvPr/>
        </p:nvSpPr>
        <p:spPr bwMode="auto">
          <a:xfrm flipV="1">
            <a:off x="5213350" y="5418138"/>
            <a:ext cx="0" cy="482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6188" name="Line 76"/>
          <p:cNvSpPr>
            <a:spLocks noChangeShapeType="1"/>
          </p:cNvSpPr>
          <p:nvPr/>
        </p:nvSpPr>
        <p:spPr bwMode="auto">
          <a:xfrm flipH="1" flipV="1">
            <a:off x="4845050" y="5062538"/>
            <a:ext cx="368300" cy="355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6189" name="Line 77"/>
          <p:cNvSpPr>
            <a:spLocks noChangeShapeType="1"/>
          </p:cNvSpPr>
          <p:nvPr/>
        </p:nvSpPr>
        <p:spPr bwMode="auto">
          <a:xfrm flipV="1">
            <a:off x="4845050" y="4738688"/>
            <a:ext cx="0" cy="33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6190" name="Line 78"/>
          <p:cNvSpPr>
            <a:spLocks noChangeShapeType="1"/>
          </p:cNvSpPr>
          <p:nvPr/>
        </p:nvSpPr>
        <p:spPr bwMode="auto">
          <a:xfrm flipV="1">
            <a:off x="4838700" y="4554538"/>
            <a:ext cx="146050" cy="1841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6191" name="Line 79"/>
          <p:cNvSpPr>
            <a:spLocks noChangeShapeType="1"/>
          </p:cNvSpPr>
          <p:nvPr/>
        </p:nvSpPr>
        <p:spPr bwMode="auto">
          <a:xfrm>
            <a:off x="4984750" y="4548188"/>
            <a:ext cx="25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6192" name="Line 80"/>
          <p:cNvSpPr>
            <a:spLocks noChangeShapeType="1"/>
          </p:cNvSpPr>
          <p:nvPr/>
        </p:nvSpPr>
        <p:spPr bwMode="auto">
          <a:xfrm>
            <a:off x="5238750" y="4548188"/>
            <a:ext cx="165100" cy="209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6193" name="Line 81"/>
          <p:cNvSpPr>
            <a:spLocks noChangeShapeType="1"/>
          </p:cNvSpPr>
          <p:nvPr/>
        </p:nvSpPr>
        <p:spPr bwMode="auto">
          <a:xfrm>
            <a:off x="5403850" y="4757738"/>
            <a:ext cx="0" cy="463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6194" name="Line 82"/>
          <p:cNvSpPr>
            <a:spLocks noChangeShapeType="1"/>
          </p:cNvSpPr>
          <p:nvPr/>
        </p:nvSpPr>
        <p:spPr bwMode="auto">
          <a:xfrm>
            <a:off x="5403850" y="5214938"/>
            <a:ext cx="5651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6195" name="Line 83"/>
          <p:cNvSpPr>
            <a:spLocks noChangeShapeType="1"/>
          </p:cNvSpPr>
          <p:nvPr/>
        </p:nvSpPr>
        <p:spPr bwMode="auto">
          <a:xfrm flipV="1">
            <a:off x="5962650" y="4713288"/>
            <a:ext cx="0" cy="5016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6196" name="Line 84"/>
          <p:cNvSpPr>
            <a:spLocks noChangeShapeType="1"/>
          </p:cNvSpPr>
          <p:nvPr/>
        </p:nvSpPr>
        <p:spPr bwMode="auto">
          <a:xfrm flipH="1" flipV="1">
            <a:off x="5416550" y="4414838"/>
            <a:ext cx="546100" cy="298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6197" name="Line 85"/>
          <p:cNvSpPr>
            <a:spLocks noChangeShapeType="1"/>
          </p:cNvSpPr>
          <p:nvPr/>
        </p:nvSpPr>
        <p:spPr bwMode="auto">
          <a:xfrm flipV="1">
            <a:off x="5416550" y="4071938"/>
            <a:ext cx="0" cy="342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6198" name="Line 86"/>
          <p:cNvSpPr>
            <a:spLocks noChangeShapeType="1"/>
          </p:cNvSpPr>
          <p:nvPr/>
        </p:nvSpPr>
        <p:spPr bwMode="auto">
          <a:xfrm flipH="1" flipV="1">
            <a:off x="4737100" y="3856038"/>
            <a:ext cx="679450" cy="215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6199" name="Line 87"/>
          <p:cNvSpPr>
            <a:spLocks noChangeShapeType="1"/>
          </p:cNvSpPr>
          <p:nvPr/>
        </p:nvSpPr>
        <p:spPr bwMode="auto">
          <a:xfrm flipV="1">
            <a:off x="4737100" y="3551238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94"/>
          <p:cNvGrpSpPr>
            <a:grpSpLocks/>
          </p:cNvGrpSpPr>
          <p:nvPr/>
        </p:nvGrpSpPr>
        <p:grpSpPr bwMode="auto">
          <a:xfrm>
            <a:off x="2665413" y="3497263"/>
            <a:ext cx="2727325" cy="2292350"/>
            <a:chOff x="102" y="2079"/>
            <a:chExt cx="1718" cy="1444"/>
          </a:xfrm>
        </p:grpSpPr>
        <p:grpSp>
          <p:nvGrpSpPr>
            <p:cNvPr id="29767" name="Group 93"/>
            <p:cNvGrpSpPr>
              <a:grpSpLocks/>
            </p:cNvGrpSpPr>
            <p:nvPr/>
          </p:nvGrpSpPr>
          <p:grpSpPr bwMode="auto">
            <a:xfrm>
              <a:off x="699" y="2079"/>
              <a:ext cx="291" cy="201"/>
              <a:chOff x="699" y="2079"/>
              <a:chExt cx="291" cy="201"/>
            </a:xfrm>
          </p:grpSpPr>
          <p:sp>
            <p:nvSpPr>
              <p:cNvPr id="29785" name="Text Box 30"/>
              <p:cNvSpPr txBox="1">
                <a:spLocks noChangeArrowheads="1"/>
              </p:cNvSpPr>
              <p:nvPr/>
            </p:nvSpPr>
            <p:spPr bwMode="auto">
              <a:xfrm>
                <a:off x="699" y="2079"/>
                <a:ext cx="218" cy="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/>
                <a:r>
                  <a:rPr lang="en-US" sz="2400" b="1">
                    <a:solidFill>
                      <a:srgbClr val="FF0000"/>
                    </a:solidFill>
                    <a:latin typeface="Courier New" pitchFamily="49" charset="0"/>
                    <a:cs typeface="Angsana New" pitchFamily="18" charset="-34"/>
                  </a:rPr>
                  <a:t>1</a:t>
                </a:r>
                <a:endParaRPr lang="th-TH" sz="2400" b="1">
                  <a:latin typeface="Courier New" pitchFamily="49" charset="0"/>
                </a:endParaRPr>
              </a:p>
            </p:txBody>
          </p:sp>
          <p:sp>
            <p:nvSpPr>
              <p:cNvPr id="29786" name="Line 31"/>
              <p:cNvSpPr>
                <a:spLocks noChangeShapeType="1"/>
              </p:cNvSpPr>
              <p:nvPr/>
            </p:nvSpPr>
            <p:spPr bwMode="auto">
              <a:xfrm>
                <a:off x="990" y="2095"/>
                <a:ext cx="0" cy="1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68" name="Group 92"/>
            <p:cNvGrpSpPr>
              <a:grpSpLocks/>
            </p:cNvGrpSpPr>
            <p:nvPr/>
          </p:nvGrpSpPr>
          <p:grpSpPr bwMode="auto">
            <a:xfrm>
              <a:off x="239" y="2450"/>
              <a:ext cx="291" cy="201"/>
              <a:chOff x="239" y="2450"/>
              <a:chExt cx="291" cy="201"/>
            </a:xfrm>
          </p:grpSpPr>
          <p:sp>
            <p:nvSpPr>
              <p:cNvPr id="29783" name="Text Box 33"/>
              <p:cNvSpPr txBox="1">
                <a:spLocks noChangeArrowheads="1"/>
              </p:cNvSpPr>
              <p:nvPr/>
            </p:nvSpPr>
            <p:spPr bwMode="auto">
              <a:xfrm>
                <a:off x="239" y="2450"/>
                <a:ext cx="218" cy="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/>
                <a:r>
                  <a:rPr lang="en-US" sz="2400" b="1">
                    <a:solidFill>
                      <a:srgbClr val="FF0000"/>
                    </a:solidFill>
                    <a:latin typeface="Courier New" pitchFamily="49" charset="0"/>
                    <a:cs typeface="Angsana New" pitchFamily="18" charset="-34"/>
                  </a:rPr>
                  <a:t>2</a:t>
                </a:r>
                <a:endParaRPr lang="th-TH" sz="2400" b="1">
                  <a:latin typeface="Courier New" pitchFamily="49" charset="0"/>
                </a:endParaRPr>
              </a:p>
            </p:txBody>
          </p:sp>
          <p:sp>
            <p:nvSpPr>
              <p:cNvPr id="29784" name="Line 34"/>
              <p:cNvSpPr>
                <a:spLocks noChangeShapeType="1"/>
              </p:cNvSpPr>
              <p:nvPr/>
            </p:nvSpPr>
            <p:spPr bwMode="auto">
              <a:xfrm>
                <a:off x="530" y="2466"/>
                <a:ext cx="0" cy="1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69" name="Text Box 35"/>
            <p:cNvSpPr txBox="1">
              <a:spLocks noChangeArrowheads="1"/>
            </p:cNvSpPr>
            <p:nvPr/>
          </p:nvSpPr>
          <p:spPr bwMode="auto">
            <a:xfrm>
              <a:off x="102" y="2893"/>
              <a:ext cx="89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lang="en-US" sz="2400" b="1">
                  <a:solidFill>
                    <a:srgbClr val="FF0000"/>
                  </a:solidFill>
                  <a:latin typeface="Courier New" pitchFamily="49" charset="0"/>
                  <a:cs typeface="Angsana New" pitchFamily="18" charset="-34"/>
                </a:rPr>
                <a:t>3</a:t>
              </a:r>
              <a:endParaRPr lang="th-TH" sz="2400" b="1">
                <a:latin typeface="Courier New" pitchFamily="49" charset="0"/>
              </a:endParaRPr>
            </a:p>
          </p:txBody>
        </p:sp>
        <p:sp>
          <p:nvSpPr>
            <p:cNvPr id="29770" name="Line 36"/>
            <p:cNvSpPr>
              <a:spLocks noChangeShapeType="1"/>
            </p:cNvSpPr>
            <p:nvPr/>
          </p:nvSpPr>
          <p:spPr bwMode="auto">
            <a:xfrm>
              <a:off x="264" y="2910"/>
              <a:ext cx="0" cy="1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71" name="Group 91"/>
            <p:cNvGrpSpPr>
              <a:grpSpLocks/>
            </p:cNvGrpSpPr>
            <p:nvPr/>
          </p:nvGrpSpPr>
          <p:grpSpPr bwMode="auto">
            <a:xfrm>
              <a:off x="1175" y="2482"/>
              <a:ext cx="291" cy="202"/>
              <a:chOff x="1175" y="2482"/>
              <a:chExt cx="291" cy="202"/>
            </a:xfrm>
          </p:grpSpPr>
          <p:sp>
            <p:nvSpPr>
              <p:cNvPr id="29781" name="Text Box 38"/>
              <p:cNvSpPr txBox="1">
                <a:spLocks noChangeArrowheads="1"/>
              </p:cNvSpPr>
              <p:nvPr/>
            </p:nvSpPr>
            <p:spPr bwMode="auto">
              <a:xfrm>
                <a:off x="1175" y="2482"/>
                <a:ext cx="218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/>
                <a:r>
                  <a:rPr lang="en-US" sz="2400" b="1">
                    <a:solidFill>
                      <a:srgbClr val="FF0000"/>
                    </a:solidFill>
                    <a:latin typeface="Courier New" pitchFamily="49" charset="0"/>
                    <a:cs typeface="Angsana New" pitchFamily="18" charset="-34"/>
                  </a:rPr>
                  <a:t>4</a:t>
                </a:r>
                <a:endParaRPr lang="th-TH" sz="2400" b="1">
                  <a:latin typeface="Courier New" pitchFamily="49" charset="0"/>
                </a:endParaRPr>
              </a:p>
            </p:txBody>
          </p:sp>
          <p:sp>
            <p:nvSpPr>
              <p:cNvPr id="29782" name="Line 39"/>
              <p:cNvSpPr>
                <a:spLocks noChangeShapeType="1"/>
              </p:cNvSpPr>
              <p:nvPr/>
            </p:nvSpPr>
            <p:spPr bwMode="auto">
              <a:xfrm>
                <a:off x="1466" y="2498"/>
                <a:ext cx="0" cy="1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72" name="Group 90"/>
            <p:cNvGrpSpPr>
              <a:grpSpLocks/>
            </p:cNvGrpSpPr>
            <p:nvPr/>
          </p:nvGrpSpPr>
          <p:grpSpPr bwMode="auto">
            <a:xfrm>
              <a:off x="804" y="2885"/>
              <a:ext cx="290" cy="202"/>
              <a:chOff x="804" y="2885"/>
              <a:chExt cx="290" cy="202"/>
            </a:xfrm>
          </p:grpSpPr>
          <p:sp>
            <p:nvSpPr>
              <p:cNvPr id="29779" name="Text Box 41"/>
              <p:cNvSpPr txBox="1">
                <a:spLocks noChangeArrowheads="1"/>
              </p:cNvSpPr>
              <p:nvPr/>
            </p:nvSpPr>
            <p:spPr bwMode="auto">
              <a:xfrm>
                <a:off x="804" y="2885"/>
                <a:ext cx="218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/>
                <a:r>
                  <a:rPr lang="en-US" sz="2400" b="1">
                    <a:solidFill>
                      <a:srgbClr val="FF0000"/>
                    </a:solidFill>
                    <a:latin typeface="Courier New" pitchFamily="49" charset="0"/>
                    <a:cs typeface="Angsana New" pitchFamily="18" charset="-34"/>
                  </a:rPr>
                  <a:t>5</a:t>
                </a:r>
                <a:endParaRPr lang="th-TH" sz="2400" b="1">
                  <a:latin typeface="Courier New" pitchFamily="49" charset="0"/>
                </a:endParaRPr>
              </a:p>
            </p:txBody>
          </p:sp>
          <p:sp>
            <p:nvSpPr>
              <p:cNvPr id="29780" name="Line 42"/>
              <p:cNvSpPr>
                <a:spLocks noChangeShapeType="1"/>
              </p:cNvSpPr>
              <p:nvPr/>
            </p:nvSpPr>
            <p:spPr bwMode="auto">
              <a:xfrm>
                <a:off x="1094" y="2901"/>
                <a:ext cx="0" cy="1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73" name="Group 89"/>
            <p:cNvGrpSpPr>
              <a:grpSpLocks/>
            </p:cNvGrpSpPr>
            <p:nvPr/>
          </p:nvGrpSpPr>
          <p:grpSpPr bwMode="auto">
            <a:xfrm>
              <a:off x="1006" y="3321"/>
              <a:ext cx="290" cy="202"/>
              <a:chOff x="1006" y="3321"/>
              <a:chExt cx="290" cy="202"/>
            </a:xfrm>
          </p:grpSpPr>
          <p:sp>
            <p:nvSpPr>
              <p:cNvPr id="29777" name="Text Box 44"/>
              <p:cNvSpPr txBox="1">
                <a:spLocks noChangeArrowheads="1"/>
              </p:cNvSpPr>
              <p:nvPr/>
            </p:nvSpPr>
            <p:spPr bwMode="auto">
              <a:xfrm>
                <a:off x="1006" y="3321"/>
                <a:ext cx="218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/>
                <a:r>
                  <a:rPr lang="en-US" sz="2400" b="1">
                    <a:solidFill>
                      <a:srgbClr val="FF0000"/>
                    </a:solidFill>
                    <a:latin typeface="Courier New" pitchFamily="49" charset="0"/>
                    <a:cs typeface="Angsana New" pitchFamily="18" charset="-34"/>
                  </a:rPr>
                  <a:t>6</a:t>
                </a:r>
                <a:endParaRPr lang="th-TH" sz="2400" b="1">
                  <a:latin typeface="Courier New" pitchFamily="49" charset="0"/>
                </a:endParaRPr>
              </a:p>
            </p:txBody>
          </p:sp>
          <p:sp>
            <p:nvSpPr>
              <p:cNvPr id="29778" name="Line 45"/>
              <p:cNvSpPr>
                <a:spLocks noChangeShapeType="1"/>
              </p:cNvSpPr>
              <p:nvPr/>
            </p:nvSpPr>
            <p:spPr bwMode="auto">
              <a:xfrm>
                <a:off x="1296" y="3337"/>
                <a:ext cx="0" cy="1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74" name="Group 88"/>
            <p:cNvGrpSpPr>
              <a:grpSpLocks/>
            </p:cNvGrpSpPr>
            <p:nvPr/>
          </p:nvGrpSpPr>
          <p:grpSpPr bwMode="auto">
            <a:xfrm>
              <a:off x="1530" y="2910"/>
              <a:ext cx="290" cy="201"/>
              <a:chOff x="1530" y="2910"/>
              <a:chExt cx="290" cy="201"/>
            </a:xfrm>
          </p:grpSpPr>
          <p:sp>
            <p:nvSpPr>
              <p:cNvPr id="29775" name="Text Box 47"/>
              <p:cNvSpPr txBox="1">
                <a:spLocks noChangeArrowheads="1"/>
              </p:cNvSpPr>
              <p:nvPr/>
            </p:nvSpPr>
            <p:spPr bwMode="auto">
              <a:xfrm>
                <a:off x="1530" y="2910"/>
                <a:ext cx="218" cy="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r"/>
                <a:r>
                  <a:rPr lang="en-US" sz="2400" b="1">
                    <a:solidFill>
                      <a:srgbClr val="FF0000"/>
                    </a:solidFill>
                    <a:latin typeface="Courier New" pitchFamily="49" charset="0"/>
                    <a:cs typeface="Angsana New" pitchFamily="18" charset="-34"/>
                  </a:rPr>
                  <a:t>7</a:t>
                </a:r>
                <a:endParaRPr lang="th-TH" sz="2400" b="1">
                  <a:latin typeface="Courier New" pitchFamily="49" charset="0"/>
                </a:endParaRPr>
              </a:p>
            </p:txBody>
          </p:sp>
          <p:sp>
            <p:nvSpPr>
              <p:cNvPr id="29776" name="Line 48"/>
              <p:cNvSpPr>
                <a:spLocks noChangeShapeType="1"/>
              </p:cNvSpPr>
              <p:nvPr/>
            </p:nvSpPr>
            <p:spPr bwMode="auto">
              <a:xfrm>
                <a:off x="1820" y="2926"/>
                <a:ext cx="0" cy="1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86207" name="Text Box 95"/>
          <p:cNvSpPr txBox="1">
            <a:spLocks noChangeArrowheads="1"/>
          </p:cNvSpPr>
          <p:nvPr/>
        </p:nvSpPr>
        <p:spPr bwMode="auto">
          <a:xfrm>
            <a:off x="4986338" y="1993900"/>
            <a:ext cx="2208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B, C, E, D, F, G, H</a:t>
            </a:r>
            <a:endParaRPr lang="th-TH"/>
          </a:p>
        </p:txBody>
      </p:sp>
      <p:sp>
        <p:nvSpPr>
          <p:cNvPr id="986208" name="Text Box 96"/>
          <p:cNvSpPr txBox="1">
            <a:spLocks noChangeArrowheads="1"/>
          </p:cNvSpPr>
          <p:nvPr/>
        </p:nvSpPr>
        <p:spPr bwMode="auto">
          <a:xfrm>
            <a:off x="4986338" y="2443163"/>
            <a:ext cx="2208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E, C, B, F, G, D, H</a:t>
            </a:r>
            <a:endParaRPr lang="th-TH"/>
          </a:p>
        </p:txBody>
      </p:sp>
      <p:sp>
        <p:nvSpPr>
          <p:cNvPr id="986209" name="Text Box 97"/>
          <p:cNvSpPr txBox="1">
            <a:spLocks noChangeArrowheads="1"/>
          </p:cNvSpPr>
          <p:nvPr/>
        </p:nvSpPr>
        <p:spPr bwMode="auto">
          <a:xfrm>
            <a:off x="4986338" y="2867025"/>
            <a:ext cx="2208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E, C, G, F, H, D, B</a:t>
            </a:r>
            <a:endParaRPr lang="th-TH"/>
          </a:p>
        </p:txBody>
      </p:sp>
      <p:grpSp>
        <p:nvGrpSpPr>
          <p:cNvPr id="10" name="Group 98"/>
          <p:cNvGrpSpPr>
            <a:grpSpLocks/>
          </p:cNvGrpSpPr>
          <p:nvPr/>
        </p:nvGrpSpPr>
        <p:grpSpPr bwMode="auto">
          <a:xfrm>
            <a:off x="3130550" y="4038600"/>
            <a:ext cx="2687638" cy="2178050"/>
            <a:chOff x="1866" y="2419"/>
            <a:chExt cx="1693" cy="1372"/>
          </a:xfrm>
        </p:grpSpPr>
        <p:sp>
          <p:nvSpPr>
            <p:cNvPr id="29753" name="Text Box 99"/>
            <p:cNvSpPr txBox="1">
              <a:spLocks noChangeArrowheads="1"/>
            </p:cNvSpPr>
            <p:nvPr/>
          </p:nvSpPr>
          <p:spPr bwMode="auto">
            <a:xfrm>
              <a:off x="1866" y="3211"/>
              <a:ext cx="17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400" b="1">
                  <a:solidFill>
                    <a:srgbClr val="FF0000"/>
                  </a:solidFill>
                  <a:latin typeface="Courier New" pitchFamily="49" charset="0"/>
                  <a:cs typeface="Angsana New" pitchFamily="18" charset="-34"/>
                </a:rPr>
                <a:t>1</a:t>
              </a:r>
              <a:endParaRPr lang="th-TH" sz="2400" b="1">
                <a:latin typeface="Courier New" pitchFamily="49" charset="0"/>
              </a:endParaRPr>
            </a:p>
          </p:txBody>
        </p:sp>
        <p:sp>
          <p:nvSpPr>
            <p:cNvPr id="29754" name="Line 100"/>
            <p:cNvSpPr>
              <a:spLocks noChangeShapeType="1"/>
            </p:cNvSpPr>
            <p:nvPr/>
          </p:nvSpPr>
          <p:spPr bwMode="auto">
            <a:xfrm flipV="1">
              <a:off x="1874" y="3164"/>
              <a:ext cx="188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5" name="Text Box 101"/>
            <p:cNvSpPr txBox="1">
              <a:spLocks noChangeArrowheads="1"/>
            </p:cNvSpPr>
            <p:nvPr/>
          </p:nvSpPr>
          <p:spPr bwMode="auto">
            <a:xfrm>
              <a:off x="2188" y="2795"/>
              <a:ext cx="17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400" b="1">
                  <a:solidFill>
                    <a:srgbClr val="FF0000"/>
                  </a:solidFill>
                  <a:latin typeface="Courier New" pitchFamily="49" charset="0"/>
                  <a:cs typeface="Angsana New" pitchFamily="18" charset="-34"/>
                </a:rPr>
                <a:t>2</a:t>
              </a:r>
              <a:endParaRPr lang="th-TH" sz="2400" b="1">
                <a:latin typeface="Courier New" pitchFamily="49" charset="0"/>
              </a:endParaRPr>
            </a:p>
          </p:txBody>
        </p:sp>
        <p:sp>
          <p:nvSpPr>
            <p:cNvPr id="29756" name="Line 102"/>
            <p:cNvSpPr>
              <a:spLocks noChangeShapeType="1"/>
            </p:cNvSpPr>
            <p:nvPr/>
          </p:nvSpPr>
          <p:spPr bwMode="auto">
            <a:xfrm flipV="1">
              <a:off x="2196" y="2748"/>
              <a:ext cx="187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7" name="Text Box 103"/>
            <p:cNvSpPr txBox="1">
              <a:spLocks noChangeArrowheads="1"/>
            </p:cNvSpPr>
            <p:nvPr/>
          </p:nvSpPr>
          <p:spPr bwMode="auto">
            <a:xfrm>
              <a:off x="2587" y="2466"/>
              <a:ext cx="17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400" b="1">
                  <a:solidFill>
                    <a:srgbClr val="FF0000"/>
                  </a:solidFill>
                  <a:latin typeface="Courier New" pitchFamily="49" charset="0"/>
                  <a:cs typeface="Angsana New" pitchFamily="18" charset="-34"/>
                </a:rPr>
                <a:t>3</a:t>
              </a:r>
              <a:endParaRPr lang="th-TH" sz="2400" b="1">
                <a:latin typeface="Courier New" pitchFamily="49" charset="0"/>
              </a:endParaRPr>
            </a:p>
          </p:txBody>
        </p:sp>
        <p:sp>
          <p:nvSpPr>
            <p:cNvPr id="29758" name="Line 104"/>
            <p:cNvSpPr>
              <a:spLocks noChangeShapeType="1"/>
            </p:cNvSpPr>
            <p:nvPr/>
          </p:nvSpPr>
          <p:spPr bwMode="auto">
            <a:xfrm flipV="1">
              <a:off x="2595" y="2419"/>
              <a:ext cx="188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9" name="Text Box 105"/>
            <p:cNvSpPr txBox="1">
              <a:spLocks noChangeArrowheads="1"/>
            </p:cNvSpPr>
            <p:nvPr/>
          </p:nvSpPr>
          <p:spPr bwMode="auto">
            <a:xfrm>
              <a:off x="2579" y="3203"/>
              <a:ext cx="17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400" b="1">
                  <a:solidFill>
                    <a:srgbClr val="FF0000"/>
                  </a:solidFill>
                  <a:latin typeface="Courier New" pitchFamily="49" charset="0"/>
                  <a:cs typeface="Angsana New" pitchFamily="18" charset="-34"/>
                </a:rPr>
                <a:t>4</a:t>
              </a:r>
              <a:endParaRPr lang="th-TH" sz="2400" b="1">
                <a:latin typeface="Courier New" pitchFamily="49" charset="0"/>
              </a:endParaRPr>
            </a:p>
          </p:txBody>
        </p:sp>
        <p:sp>
          <p:nvSpPr>
            <p:cNvPr id="29760" name="Line 106"/>
            <p:cNvSpPr>
              <a:spLocks noChangeShapeType="1"/>
            </p:cNvSpPr>
            <p:nvPr/>
          </p:nvSpPr>
          <p:spPr bwMode="auto">
            <a:xfrm flipV="1">
              <a:off x="2587" y="3156"/>
              <a:ext cx="188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1" name="Text Box 107"/>
            <p:cNvSpPr txBox="1">
              <a:spLocks noChangeArrowheads="1"/>
            </p:cNvSpPr>
            <p:nvPr/>
          </p:nvSpPr>
          <p:spPr bwMode="auto">
            <a:xfrm>
              <a:off x="2877" y="3626"/>
              <a:ext cx="17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400" b="1">
                  <a:solidFill>
                    <a:srgbClr val="FF0000"/>
                  </a:solidFill>
                  <a:latin typeface="Courier New" pitchFamily="49" charset="0"/>
                  <a:cs typeface="Angsana New" pitchFamily="18" charset="-34"/>
                </a:rPr>
                <a:t>5</a:t>
              </a:r>
              <a:endParaRPr lang="th-TH" sz="2400" b="1">
                <a:latin typeface="Courier New" pitchFamily="49" charset="0"/>
              </a:endParaRPr>
            </a:p>
          </p:txBody>
        </p:sp>
        <p:sp>
          <p:nvSpPr>
            <p:cNvPr id="29762" name="Line 108"/>
            <p:cNvSpPr>
              <a:spLocks noChangeShapeType="1"/>
            </p:cNvSpPr>
            <p:nvPr/>
          </p:nvSpPr>
          <p:spPr bwMode="auto">
            <a:xfrm flipV="1">
              <a:off x="2885" y="3579"/>
              <a:ext cx="188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3" name="Text Box 109"/>
            <p:cNvSpPr txBox="1">
              <a:spLocks noChangeArrowheads="1"/>
            </p:cNvSpPr>
            <p:nvPr/>
          </p:nvSpPr>
          <p:spPr bwMode="auto">
            <a:xfrm>
              <a:off x="3010" y="2803"/>
              <a:ext cx="17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400" b="1">
                  <a:solidFill>
                    <a:srgbClr val="FF0000"/>
                  </a:solidFill>
                  <a:latin typeface="Courier New" pitchFamily="49" charset="0"/>
                  <a:cs typeface="Angsana New" pitchFamily="18" charset="-34"/>
                </a:rPr>
                <a:t>6</a:t>
              </a:r>
              <a:endParaRPr lang="th-TH" sz="2400" b="1">
                <a:latin typeface="Courier New" pitchFamily="49" charset="0"/>
              </a:endParaRPr>
            </a:p>
          </p:txBody>
        </p:sp>
        <p:sp>
          <p:nvSpPr>
            <p:cNvPr id="29764" name="Line 110"/>
            <p:cNvSpPr>
              <a:spLocks noChangeShapeType="1"/>
            </p:cNvSpPr>
            <p:nvPr/>
          </p:nvSpPr>
          <p:spPr bwMode="auto">
            <a:xfrm flipV="1">
              <a:off x="3018" y="2756"/>
              <a:ext cx="188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65" name="Text Box 111"/>
            <p:cNvSpPr txBox="1">
              <a:spLocks noChangeArrowheads="1"/>
            </p:cNvSpPr>
            <p:nvPr/>
          </p:nvSpPr>
          <p:spPr bwMode="auto">
            <a:xfrm>
              <a:off x="3363" y="3203"/>
              <a:ext cx="17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400" b="1">
                  <a:solidFill>
                    <a:srgbClr val="FF0000"/>
                  </a:solidFill>
                  <a:latin typeface="Courier New" pitchFamily="49" charset="0"/>
                  <a:cs typeface="Angsana New" pitchFamily="18" charset="-34"/>
                </a:rPr>
                <a:t>7</a:t>
              </a:r>
              <a:endParaRPr lang="th-TH" sz="2400" b="1">
                <a:latin typeface="Courier New" pitchFamily="49" charset="0"/>
              </a:endParaRPr>
            </a:p>
          </p:txBody>
        </p:sp>
        <p:sp>
          <p:nvSpPr>
            <p:cNvPr id="29766" name="Line 112"/>
            <p:cNvSpPr>
              <a:spLocks noChangeShapeType="1"/>
            </p:cNvSpPr>
            <p:nvPr/>
          </p:nvSpPr>
          <p:spPr bwMode="auto">
            <a:xfrm flipV="1">
              <a:off x="3371" y="3156"/>
              <a:ext cx="188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3"/>
          <p:cNvGrpSpPr>
            <a:grpSpLocks/>
          </p:cNvGrpSpPr>
          <p:nvPr/>
        </p:nvGrpSpPr>
        <p:grpSpPr bwMode="auto">
          <a:xfrm>
            <a:off x="3559175" y="3463925"/>
            <a:ext cx="2678113" cy="2416175"/>
            <a:chOff x="885" y="2714"/>
            <a:chExt cx="1749" cy="1495"/>
          </a:xfrm>
        </p:grpSpPr>
        <p:sp>
          <p:nvSpPr>
            <p:cNvPr id="29739" name="Text Box 114"/>
            <p:cNvSpPr txBox="1">
              <a:spLocks noChangeArrowheads="1"/>
            </p:cNvSpPr>
            <p:nvPr/>
          </p:nvSpPr>
          <p:spPr bwMode="auto">
            <a:xfrm>
              <a:off x="970" y="3567"/>
              <a:ext cx="186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2400" b="1">
                  <a:solidFill>
                    <a:srgbClr val="FF0000"/>
                  </a:solidFill>
                  <a:latin typeface="Courier New" pitchFamily="49" charset="0"/>
                  <a:cs typeface="Angsana New" pitchFamily="18" charset="-34"/>
                </a:rPr>
                <a:t>1</a:t>
              </a:r>
              <a:endParaRPr lang="th-TH" sz="2400" b="1">
                <a:latin typeface="Courier New" pitchFamily="49" charset="0"/>
              </a:endParaRPr>
            </a:p>
          </p:txBody>
        </p:sp>
        <p:sp>
          <p:nvSpPr>
            <p:cNvPr id="29740" name="Line 115"/>
            <p:cNvSpPr>
              <a:spLocks noChangeShapeType="1"/>
            </p:cNvSpPr>
            <p:nvPr/>
          </p:nvSpPr>
          <p:spPr bwMode="auto">
            <a:xfrm>
              <a:off x="885" y="3542"/>
              <a:ext cx="0" cy="1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1" name="Text Box 116"/>
            <p:cNvSpPr txBox="1">
              <a:spLocks noChangeArrowheads="1"/>
            </p:cNvSpPr>
            <p:nvPr/>
          </p:nvSpPr>
          <p:spPr bwMode="auto">
            <a:xfrm>
              <a:off x="1240" y="3161"/>
              <a:ext cx="186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2400" b="1">
                  <a:solidFill>
                    <a:srgbClr val="FF0000"/>
                  </a:solidFill>
                  <a:latin typeface="Courier New" pitchFamily="49" charset="0"/>
                  <a:cs typeface="Angsana New" pitchFamily="18" charset="-34"/>
                </a:rPr>
                <a:t>2</a:t>
              </a:r>
              <a:endParaRPr lang="th-TH" sz="2400" b="1">
                <a:latin typeface="Courier New" pitchFamily="49" charset="0"/>
              </a:endParaRPr>
            </a:p>
          </p:txBody>
        </p:sp>
        <p:sp>
          <p:nvSpPr>
            <p:cNvPr id="29742" name="Line 117"/>
            <p:cNvSpPr>
              <a:spLocks noChangeShapeType="1"/>
            </p:cNvSpPr>
            <p:nvPr/>
          </p:nvSpPr>
          <p:spPr bwMode="auto">
            <a:xfrm>
              <a:off x="1156" y="3136"/>
              <a:ext cx="0" cy="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3" name="Text Box 118"/>
            <p:cNvSpPr txBox="1">
              <a:spLocks noChangeArrowheads="1"/>
            </p:cNvSpPr>
            <p:nvPr/>
          </p:nvSpPr>
          <p:spPr bwMode="auto">
            <a:xfrm>
              <a:off x="2043" y="4031"/>
              <a:ext cx="186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2400" b="1">
                  <a:solidFill>
                    <a:srgbClr val="FF0000"/>
                  </a:solidFill>
                  <a:latin typeface="Courier New" pitchFamily="49" charset="0"/>
                  <a:cs typeface="Angsana New" pitchFamily="18" charset="-34"/>
                </a:rPr>
                <a:t>3</a:t>
              </a:r>
              <a:endParaRPr lang="th-TH" sz="2400" b="1">
                <a:latin typeface="Courier New" pitchFamily="49" charset="0"/>
              </a:endParaRPr>
            </a:p>
          </p:txBody>
        </p:sp>
        <p:sp>
          <p:nvSpPr>
            <p:cNvPr id="29744" name="Line 119"/>
            <p:cNvSpPr>
              <a:spLocks noChangeShapeType="1"/>
            </p:cNvSpPr>
            <p:nvPr/>
          </p:nvSpPr>
          <p:spPr bwMode="auto">
            <a:xfrm>
              <a:off x="1958" y="4006"/>
              <a:ext cx="0" cy="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5" name="Text Box 120"/>
            <p:cNvSpPr txBox="1">
              <a:spLocks noChangeArrowheads="1"/>
            </p:cNvSpPr>
            <p:nvPr/>
          </p:nvSpPr>
          <p:spPr bwMode="auto">
            <a:xfrm>
              <a:off x="1815" y="3541"/>
              <a:ext cx="186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2400" b="1">
                  <a:solidFill>
                    <a:srgbClr val="FF0000"/>
                  </a:solidFill>
                  <a:latin typeface="Courier New" pitchFamily="49" charset="0"/>
                  <a:cs typeface="Angsana New" pitchFamily="18" charset="-34"/>
                </a:rPr>
                <a:t>4</a:t>
              </a:r>
              <a:endParaRPr lang="th-TH" sz="2400" b="1">
                <a:latin typeface="Courier New" pitchFamily="49" charset="0"/>
              </a:endParaRPr>
            </a:p>
          </p:txBody>
        </p:sp>
        <p:sp>
          <p:nvSpPr>
            <p:cNvPr id="29746" name="Line 121"/>
            <p:cNvSpPr>
              <a:spLocks noChangeShapeType="1"/>
            </p:cNvSpPr>
            <p:nvPr/>
          </p:nvSpPr>
          <p:spPr bwMode="auto">
            <a:xfrm>
              <a:off x="1730" y="3516"/>
              <a:ext cx="0" cy="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7" name="Text Box 122"/>
            <p:cNvSpPr txBox="1">
              <a:spLocks noChangeArrowheads="1"/>
            </p:cNvSpPr>
            <p:nvPr/>
          </p:nvSpPr>
          <p:spPr bwMode="auto">
            <a:xfrm>
              <a:off x="2550" y="3567"/>
              <a:ext cx="84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2400" b="1">
                  <a:solidFill>
                    <a:srgbClr val="FF0000"/>
                  </a:solidFill>
                  <a:latin typeface="Courier New" pitchFamily="49" charset="0"/>
                  <a:cs typeface="Angsana New" pitchFamily="18" charset="-34"/>
                </a:rPr>
                <a:t>5</a:t>
              </a:r>
              <a:endParaRPr lang="th-TH" sz="2400" b="1">
                <a:latin typeface="Courier New" pitchFamily="49" charset="0"/>
              </a:endParaRPr>
            </a:p>
          </p:txBody>
        </p:sp>
        <p:sp>
          <p:nvSpPr>
            <p:cNvPr id="29748" name="Line 123"/>
            <p:cNvSpPr>
              <a:spLocks noChangeShapeType="1"/>
            </p:cNvSpPr>
            <p:nvPr/>
          </p:nvSpPr>
          <p:spPr bwMode="auto">
            <a:xfrm>
              <a:off x="2465" y="3542"/>
              <a:ext cx="0" cy="1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9" name="Text Box 124"/>
            <p:cNvSpPr txBox="1">
              <a:spLocks noChangeArrowheads="1"/>
            </p:cNvSpPr>
            <p:nvPr/>
          </p:nvSpPr>
          <p:spPr bwMode="auto">
            <a:xfrm>
              <a:off x="2178" y="3110"/>
              <a:ext cx="186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2400" b="1">
                  <a:solidFill>
                    <a:srgbClr val="FF0000"/>
                  </a:solidFill>
                  <a:latin typeface="Courier New" pitchFamily="49" charset="0"/>
                  <a:cs typeface="Angsana New" pitchFamily="18" charset="-34"/>
                </a:rPr>
                <a:t>6</a:t>
              </a:r>
              <a:endParaRPr lang="th-TH" sz="2400" b="1">
                <a:latin typeface="Courier New" pitchFamily="49" charset="0"/>
              </a:endParaRPr>
            </a:p>
          </p:txBody>
        </p:sp>
        <p:sp>
          <p:nvSpPr>
            <p:cNvPr id="29750" name="Line 125"/>
            <p:cNvSpPr>
              <a:spLocks noChangeShapeType="1"/>
            </p:cNvSpPr>
            <p:nvPr/>
          </p:nvSpPr>
          <p:spPr bwMode="auto">
            <a:xfrm>
              <a:off x="2094" y="3085"/>
              <a:ext cx="0" cy="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1" name="Text Box 126"/>
            <p:cNvSpPr txBox="1">
              <a:spLocks noChangeArrowheads="1"/>
            </p:cNvSpPr>
            <p:nvPr/>
          </p:nvSpPr>
          <p:spPr bwMode="auto">
            <a:xfrm>
              <a:off x="1730" y="2739"/>
              <a:ext cx="186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2400" b="1">
                  <a:solidFill>
                    <a:srgbClr val="FF0000"/>
                  </a:solidFill>
                  <a:latin typeface="Courier New" pitchFamily="49" charset="0"/>
                  <a:cs typeface="Angsana New" pitchFamily="18" charset="-34"/>
                </a:rPr>
                <a:t>7</a:t>
              </a:r>
              <a:endParaRPr lang="th-TH" sz="2400" b="1">
                <a:latin typeface="Courier New" pitchFamily="49" charset="0"/>
              </a:endParaRPr>
            </a:p>
          </p:txBody>
        </p:sp>
        <p:sp>
          <p:nvSpPr>
            <p:cNvPr id="29752" name="Line 127"/>
            <p:cNvSpPr>
              <a:spLocks noChangeShapeType="1"/>
            </p:cNvSpPr>
            <p:nvPr/>
          </p:nvSpPr>
          <p:spPr bwMode="auto">
            <a:xfrm>
              <a:off x="1646" y="2714"/>
              <a:ext cx="0" cy="1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lg" len="med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86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86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86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86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8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86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86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86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86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8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86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86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86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86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86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86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86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86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86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86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86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86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8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86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86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86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86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98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86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86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86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86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86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86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86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86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86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86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86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86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86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86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86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86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98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986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986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986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986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986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986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986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986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986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986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986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986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986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986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986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986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986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986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986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986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98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986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986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986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986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986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986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986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986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986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98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986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986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986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986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986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986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986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986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986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986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986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986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98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986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986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986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986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98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986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986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986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986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98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98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98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p" bldLvl="2"/>
      <p:bldP spid="986168" grpId="0" animBg="1"/>
      <p:bldP spid="986169" grpId="0" animBg="1"/>
      <p:bldP spid="986170" grpId="0" animBg="1"/>
      <p:bldP spid="986171" grpId="0" animBg="1"/>
      <p:bldP spid="986172" grpId="0" animBg="1"/>
      <p:bldP spid="986173" grpId="0" animBg="1"/>
      <p:bldP spid="986174" grpId="0" animBg="1"/>
      <p:bldP spid="986175" grpId="0" animBg="1"/>
      <p:bldP spid="986176" grpId="0" animBg="1"/>
      <p:bldP spid="986177" grpId="0" animBg="1"/>
      <p:bldP spid="986178" grpId="0" animBg="1"/>
      <p:bldP spid="986179" grpId="0" animBg="1"/>
      <p:bldP spid="986180" grpId="0" animBg="1"/>
      <p:bldP spid="986181" grpId="0" animBg="1"/>
      <p:bldP spid="986182" grpId="0" animBg="1"/>
      <p:bldP spid="986183" grpId="0" animBg="1"/>
      <p:bldP spid="986184" grpId="0" animBg="1"/>
      <p:bldP spid="986185" grpId="0" animBg="1"/>
      <p:bldP spid="986186" grpId="0" animBg="1"/>
      <p:bldP spid="986187" grpId="0" animBg="1"/>
      <p:bldP spid="986188" grpId="0" animBg="1"/>
      <p:bldP spid="986189" grpId="0" animBg="1"/>
      <p:bldP spid="986190" grpId="0" animBg="1"/>
      <p:bldP spid="986191" grpId="0" animBg="1"/>
      <p:bldP spid="986192" grpId="0" animBg="1"/>
      <p:bldP spid="986193" grpId="0" animBg="1"/>
      <p:bldP spid="986194" grpId="0" animBg="1"/>
      <p:bldP spid="986195" grpId="0" animBg="1"/>
      <p:bldP spid="986196" grpId="0" animBg="1"/>
      <p:bldP spid="986197" grpId="0" animBg="1"/>
      <p:bldP spid="986198" grpId="0" animBg="1"/>
      <p:bldP spid="986199" grpId="0" animBg="1"/>
      <p:bldP spid="986207" grpId="0"/>
      <p:bldP spid="986208" grpId="0"/>
      <p:bldP spid="98620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การแวะผ่านต้นไม้นิพจน์</a:t>
            </a:r>
          </a:p>
        </p:txBody>
      </p:sp>
      <p:sp>
        <p:nvSpPr>
          <p:cNvPr id="102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แวะผ่านแบบก่อนลำดับ ได้นิพจน์แบบ </a:t>
            </a:r>
            <a:r>
              <a:rPr lang="en-US" smtClean="0"/>
              <a:t>prefix</a:t>
            </a:r>
          </a:p>
          <a:p>
            <a:pPr>
              <a:defRPr/>
            </a:pPr>
            <a:r>
              <a:rPr lang="th-TH" smtClean="0"/>
              <a:t>แวะผ่านแบบตามลำดับ ได้นิพจน์แบบ </a:t>
            </a:r>
            <a:r>
              <a:rPr lang="en-US" smtClean="0"/>
              <a:t>infix</a:t>
            </a:r>
          </a:p>
          <a:p>
            <a:pPr>
              <a:defRPr/>
            </a:pPr>
            <a:r>
              <a:rPr lang="th-TH" smtClean="0"/>
              <a:t>แวะผ่านแบบหลังลำดับ ได้นิพจน์แบบ </a:t>
            </a:r>
            <a:r>
              <a:rPr lang="en-US" smtClean="0"/>
              <a:t>postfix</a:t>
            </a:r>
            <a:endParaRPr lang="th-TH" smtClean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835025" y="2844800"/>
            <a:ext cx="2667000" cy="2778125"/>
            <a:chOff x="2285" y="1766"/>
            <a:chExt cx="1388" cy="1446"/>
          </a:xfrm>
        </p:grpSpPr>
        <p:sp>
          <p:nvSpPr>
            <p:cNvPr id="30768" name="Text Box 5"/>
            <p:cNvSpPr txBox="1">
              <a:spLocks noChangeArrowheads="1"/>
            </p:cNvSpPr>
            <p:nvPr/>
          </p:nvSpPr>
          <p:spPr bwMode="auto">
            <a:xfrm>
              <a:off x="2969" y="2579"/>
              <a:ext cx="207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>
                  <a:latin typeface="Courier New" pitchFamily="49" charset="0"/>
                </a:rPr>
                <a:t>^</a:t>
              </a:r>
              <a:endParaRPr lang="th-TH" sz="2800" b="1">
                <a:latin typeface="Courier New" pitchFamily="49" charset="0"/>
              </a:endParaRPr>
            </a:p>
          </p:txBody>
        </p:sp>
        <p:sp>
          <p:nvSpPr>
            <p:cNvPr id="30769" name="Text Box 6"/>
            <p:cNvSpPr txBox="1">
              <a:spLocks noChangeArrowheads="1"/>
            </p:cNvSpPr>
            <p:nvPr/>
          </p:nvSpPr>
          <p:spPr bwMode="auto">
            <a:xfrm>
              <a:off x="2690" y="2924"/>
              <a:ext cx="206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>
                  <a:latin typeface="Courier New" pitchFamily="49" charset="0"/>
                </a:rPr>
                <a:t>x</a:t>
              </a:r>
              <a:endParaRPr lang="th-TH" sz="2800" b="1">
                <a:latin typeface="Courier New" pitchFamily="49" charset="0"/>
              </a:endParaRPr>
            </a:p>
          </p:txBody>
        </p:sp>
        <p:sp>
          <p:nvSpPr>
            <p:cNvPr id="30770" name="Text Box 7"/>
            <p:cNvSpPr txBox="1">
              <a:spLocks noChangeArrowheads="1"/>
            </p:cNvSpPr>
            <p:nvPr/>
          </p:nvSpPr>
          <p:spPr bwMode="auto">
            <a:xfrm>
              <a:off x="3264" y="2942"/>
              <a:ext cx="250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b="1">
                  <a:latin typeface="Courier New" pitchFamily="49" charset="0"/>
                </a:rPr>
                <a:t>2</a:t>
              </a:r>
              <a:endParaRPr lang="th-TH" sz="2800" b="1">
                <a:latin typeface="Courier New" pitchFamily="49" charset="0"/>
              </a:endParaRPr>
            </a:p>
          </p:txBody>
        </p:sp>
        <p:sp>
          <p:nvSpPr>
            <p:cNvPr id="30771" name="Text Box 8"/>
            <p:cNvSpPr txBox="1">
              <a:spLocks noChangeArrowheads="1"/>
            </p:cNvSpPr>
            <p:nvPr/>
          </p:nvSpPr>
          <p:spPr bwMode="auto">
            <a:xfrm>
              <a:off x="3038" y="1766"/>
              <a:ext cx="207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>
                  <a:latin typeface="Courier New" pitchFamily="49" charset="0"/>
                </a:rPr>
                <a:t>+</a:t>
              </a:r>
              <a:endParaRPr lang="th-TH" sz="2800" b="1">
                <a:latin typeface="Courier New" pitchFamily="49" charset="0"/>
              </a:endParaRPr>
            </a:p>
          </p:txBody>
        </p:sp>
        <p:sp>
          <p:nvSpPr>
            <p:cNvPr id="30772" name="Text Box 9"/>
            <p:cNvSpPr txBox="1">
              <a:spLocks noChangeArrowheads="1"/>
            </p:cNvSpPr>
            <p:nvPr/>
          </p:nvSpPr>
          <p:spPr bwMode="auto">
            <a:xfrm>
              <a:off x="3466" y="2241"/>
              <a:ext cx="207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>
                  <a:latin typeface="Courier New" pitchFamily="49" charset="0"/>
                </a:rPr>
                <a:t>4</a:t>
              </a:r>
              <a:endParaRPr lang="th-TH" sz="2800" b="1">
                <a:latin typeface="Courier New" pitchFamily="49" charset="0"/>
              </a:endParaRPr>
            </a:p>
          </p:txBody>
        </p:sp>
        <p:sp>
          <p:nvSpPr>
            <p:cNvPr id="30773" name="Text Box 10"/>
            <p:cNvSpPr txBox="1">
              <a:spLocks noChangeArrowheads="1"/>
            </p:cNvSpPr>
            <p:nvPr/>
          </p:nvSpPr>
          <p:spPr bwMode="auto">
            <a:xfrm>
              <a:off x="2539" y="2225"/>
              <a:ext cx="206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>
                  <a:latin typeface="Courier New" pitchFamily="49" charset="0"/>
                </a:rPr>
                <a:t>*</a:t>
              </a:r>
              <a:endParaRPr lang="th-TH" sz="2800" b="1">
                <a:latin typeface="Courier New" pitchFamily="49" charset="0"/>
              </a:endParaRPr>
            </a:p>
          </p:txBody>
        </p:sp>
        <p:sp>
          <p:nvSpPr>
            <p:cNvPr id="30774" name="Text Box 11"/>
            <p:cNvSpPr txBox="1">
              <a:spLocks noChangeArrowheads="1"/>
            </p:cNvSpPr>
            <p:nvPr/>
          </p:nvSpPr>
          <p:spPr bwMode="auto">
            <a:xfrm>
              <a:off x="2285" y="2563"/>
              <a:ext cx="207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>
                  <a:latin typeface="Courier New" pitchFamily="49" charset="0"/>
                </a:rPr>
                <a:t>3</a:t>
              </a:r>
              <a:endParaRPr lang="th-TH" sz="2800" b="1">
                <a:latin typeface="Courier New" pitchFamily="49" charset="0"/>
              </a:endParaRPr>
            </a:p>
          </p:txBody>
        </p:sp>
        <p:sp>
          <p:nvSpPr>
            <p:cNvPr id="30775" name="Line 12"/>
            <p:cNvSpPr>
              <a:spLocks noChangeShapeType="1"/>
            </p:cNvSpPr>
            <p:nvPr/>
          </p:nvSpPr>
          <p:spPr bwMode="auto">
            <a:xfrm flipH="1">
              <a:off x="2750" y="2005"/>
              <a:ext cx="297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6" name="Line 13"/>
            <p:cNvSpPr>
              <a:spLocks noChangeShapeType="1"/>
            </p:cNvSpPr>
            <p:nvPr/>
          </p:nvSpPr>
          <p:spPr bwMode="auto">
            <a:xfrm flipH="1">
              <a:off x="2435" y="2439"/>
              <a:ext cx="132" cy="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7" name="Line 14"/>
            <p:cNvSpPr>
              <a:spLocks noChangeShapeType="1"/>
            </p:cNvSpPr>
            <p:nvPr/>
          </p:nvSpPr>
          <p:spPr bwMode="auto">
            <a:xfrm>
              <a:off x="2784" y="2426"/>
              <a:ext cx="214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8" name="Line 15"/>
            <p:cNvSpPr>
              <a:spLocks noChangeShapeType="1"/>
            </p:cNvSpPr>
            <p:nvPr/>
          </p:nvSpPr>
          <p:spPr bwMode="auto">
            <a:xfrm flipH="1">
              <a:off x="2832" y="2792"/>
              <a:ext cx="150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9" name="Line 16"/>
            <p:cNvSpPr>
              <a:spLocks noChangeShapeType="1"/>
            </p:cNvSpPr>
            <p:nvPr/>
          </p:nvSpPr>
          <p:spPr bwMode="auto">
            <a:xfrm>
              <a:off x="3213" y="2778"/>
              <a:ext cx="150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80" name="Line 17"/>
            <p:cNvSpPr>
              <a:spLocks noChangeShapeType="1"/>
            </p:cNvSpPr>
            <p:nvPr/>
          </p:nvSpPr>
          <p:spPr bwMode="auto">
            <a:xfrm>
              <a:off x="3278" y="2005"/>
              <a:ext cx="282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2996" name="Freeform 20"/>
          <p:cNvSpPr>
            <a:spLocks/>
          </p:cNvSpPr>
          <p:nvPr/>
        </p:nvSpPr>
        <p:spPr bwMode="auto">
          <a:xfrm>
            <a:off x="773113" y="2897188"/>
            <a:ext cx="2814637" cy="2714625"/>
          </a:xfrm>
          <a:custGeom>
            <a:avLst/>
            <a:gdLst>
              <a:gd name="T0" fmla="*/ 860 w 1773"/>
              <a:gd name="T1" fmla="*/ 0 h 1710"/>
              <a:gd name="T2" fmla="*/ 860 w 1773"/>
              <a:gd name="T3" fmla="*/ 213 h 1710"/>
              <a:gd name="T4" fmla="*/ 346 w 1773"/>
              <a:gd name="T5" fmla="*/ 567 h 1710"/>
              <a:gd name="T6" fmla="*/ 346 w 1773"/>
              <a:gd name="T7" fmla="*/ 727 h 1710"/>
              <a:gd name="T8" fmla="*/ 0 w 1773"/>
              <a:gd name="T9" fmla="*/ 1054 h 1710"/>
              <a:gd name="T10" fmla="*/ 0 w 1773"/>
              <a:gd name="T11" fmla="*/ 1285 h 1710"/>
              <a:gd name="T12" fmla="*/ 328 w 1773"/>
              <a:gd name="T13" fmla="*/ 1285 h 1710"/>
              <a:gd name="T14" fmla="*/ 328 w 1773"/>
              <a:gd name="T15" fmla="*/ 1019 h 1710"/>
              <a:gd name="T16" fmla="*/ 417 w 1773"/>
              <a:gd name="T17" fmla="*/ 851 h 1710"/>
              <a:gd name="T18" fmla="*/ 568 w 1773"/>
              <a:gd name="T19" fmla="*/ 842 h 1710"/>
              <a:gd name="T20" fmla="*/ 780 w 1773"/>
              <a:gd name="T21" fmla="*/ 992 h 1710"/>
              <a:gd name="T22" fmla="*/ 780 w 1773"/>
              <a:gd name="T23" fmla="*/ 1161 h 1710"/>
              <a:gd name="T24" fmla="*/ 497 w 1773"/>
              <a:gd name="T25" fmla="*/ 1427 h 1710"/>
              <a:gd name="T26" fmla="*/ 497 w 1773"/>
              <a:gd name="T27" fmla="*/ 1710 h 1710"/>
              <a:gd name="T28" fmla="*/ 833 w 1773"/>
              <a:gd name="T29" fmla="*/ 1710 h 1710"/>
              <a:gd name="T30" fmla="*/ 825 w 1773"/>
              <a:gd name="T31" fmla="*/ 1462 h 1710"/>
              <a:gd name="T32" fmla="*/ 940 w 1773"/>
              <a:gd name="T33" fmla="*/ 1232 h 1710"/>
              <a:gd name="T34" fmla="*/ 1082 w 1773"/>
              <a:gd name="T35" fmla="*/ 1232 h 1710"/>
              <a:gd name="T36" fmla="*/ 1214 w 1773"/>
              <a:gd name="T37" fmla="*/ 1462 h 1710"/>
              <a:gd name="T38" fmla="*/ 1206 w 1773"/>
              <a:gd name="T39" fmla="*/ 1710 h 1710"/>
              <a:gd name="T40" fmla="*/ 1551 w 1773"/>
              <a:gd name="T41" fmla="*/ 1693 h 1710"/>
              <a:gd name="T42" fmla="*/ 1542 w 1773"/>
              <a:gd name="T43" fmla="*/ 1453 h 1710"/>
              <a:gd name="T44" fmla="*/ 1161 w 1773"/>
              <a:gd name="T45" fmla="*/ 1081 h 1710"/>
              <a:gd name="T46" fmla="*/ 1152 w 1773"/>
              <a:gd name="T47" fmla="*/ 930 h 1710"/>
              <a:gd name="T48" fmla="*/ 736 w 1773"/>
              <a:gd name="T49" fmla="*/ 753 h 1710"/>
              <a:gd name="T50" fmla="*/ 727 w 1773"/>
              <a:gd name="T51" fmla="*/ 585 h 1710"/>
              <a:gd name="T52" fmla="*/ 975 w 1773"/>
              <a:gd name="T53" fmla="*/ 319 h 1710"/>
              <a:gd name="T54" fmla="*/ 1170 w 1773"/>
              <a:gd name="T55" fmla="*/ 319 h 1710"/>
              <a:gd name="T56" fmla="*/ 1436 w 1773"/>
              <a:gd name="T57" fmla="*/ 567 h 1710"/>
              <a:gd name="T58" fmla="*/ 1436 w 1773"/>
              <a:gd name="T59" fmla="*/ 860 h 1710"/>
              <a:gd name="T60" fmla="*/ 1773 w 1773"/>
              <a:gd name="T61" fmla="*/ 860 h 1710"/>
              <a:gd name="T62" fmla="*/ 1773 w 1773"/>
              <a:gd name="T63" fmla="*/ 558 h 1710"/>
              <a:gd name="T64" fmla="*/ 1303 w 1773"/>
              <a:gd name="T65" fmla="*/ 204 h 1710"/>
              <a:gd name="T66" fmla="*/ 1303 w 1773"/>
              <a:gd name="T67" fmla="*/ 0 h 171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773"/>
              <a:gd name="T103" fmla="*/ 0 h 1710"/>
              <a:gd name="T104" fmla="*/ 1773 w 1773"/>
              <a:gd name="T105" fmla="*/ 1710 h 1710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773" h="1710">
                <a:moveTo>
                  <a:pt x="860" y="0"/>
                </a:moveTo>
                <a:lnTo>
                  <a:pt x="860" y="213"/>
                </a:lnTo>
                <a:lnTo>
                  <a:pt x="346" y="567"/>
                </a:lnTo>
                <a:lnTo>
                  <a:pt x="346" y="727"/>
                </a:lnTo>
                <a:lnTo>
                  <a:pt x="0" y="1054"/>
                </a:lnTo>
                <a:lnTo>
                  <a:pt x="0" y="1285"/>
                </a:lnTo>
                <a:lnTo>
                  <a:pt x="328" y="1285"/>
                </a:lnTo>
                <a:lnTo>
                  <a:pt x="328" y="1019"/>
                </a:lnTo>
                <a:lnTo>
                  <a:pt x="417" y="851"/>
                </a:lnTo>
                <a:lnTo>
                  <a:pt x="568" y="842"/>
                </a:lnTo>
                <a:lnTo>
                  <a:pt x="780" y="992"/>
                </a:lnTo>
                <a:lnTo>
                  <a:pt x="780" y="1161"/>
                </a:lnTo>
                <a:lnTo>
                  <a:pt x="497" y="1427"/>
                </a:lnTo>
                <a:lnTo>
                  <a:pt x="497" y="1710"/>
                </a:lnTo>
                <a:lnTo>
                  <a:pt x="833" y="1710"/>
                </a:lnTo>
                <a:lnTo>
                  <a:pt x="825" y="1462"/>
                </a:lnTo>
                <a:lnTo>
                  <a:pt x="940" y="1232"/>
                </a:lnTo>
                <a:lnTo>
                  <a:pt x="1082" y="1232"/>
                </a:lnTo>
                <a:lnTo>
                  <a:pt x="1214" y="1462"/>
                </a:lnTo>
                <a:lnTo>
                  <a:pt x="1206" y="1710"/>
                </a:lnTo>
                <a:lnTo>
                  <a:pt x="1551" y="1693"/>
                </a:lnTo>
                <a:lnTo>
                  <a:pt x="1542" y="1453"/>
                </a:lnTo>
                <a:lnTo>
                  <a:pt x="1161" y="1081"/>
                </a:lnTo>
                <a:lnTo>
                  <a:pt x="1152" y="930"/>
                </a:lnTo>
                <a:lnTo>
                  <a:pt x="736" y="753"/>
                </a:lnTo>
                <a:lnTo>
                  <a:pt x="727" y="585"/>
                </a:lnTo>
                <a:lnTo>
                  <a:pt x="975" y="319"/>
                </a:lnTo>
                <a:lnTo>
                  <a:pt x="1170" y="319"/>
                </a:lnTo>
                <a:lnTo>
                  <a:pt x="1436" y="567"/>
                </a:lnTo>
                <a:lnTo>
                  <a:pt x="1436" y="860"/>
                </a:lnTo>
                <a:lnTo>
                  <a:pt x="1773" y="860"/>
                </a:lnTo>
                <a:lnTo>
                  <a:pt x="1773" y="558"/>
                </a:lnTo>
                <a:lnTo>
                  <a:pt x="1303" y="204"/>
                </a:lnTo>
                <a:lnTo>
                  <a:pt x="1303" y="0"/>
                </a:ln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2997" name="Line 21"/>
          <p:cNvSpPr>
            <a:spLocks noChangeShapeType="1"/>
          </p:cNvSpPr>
          <p:nvPr/>
        </p:nvSpPr>
        <p:spPr bwMode="auto">
          <a:xfrm>
            <a:off x="2124075" y="2911475"/>
            <a:ext cx="0" cy="323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2998" name="Line 22"/>
          <p:cNvSpPr>
            <a:spLocks noChangeShapeType="1"/>
          </p:cNvSpPr>
          <p:nvPr/>
        </p:nvSpPr>
        <p:spPr bwMode="auto">
          <a:xfrm>
            <a:off x="1322388" y="3768725"/>
            <a:ext cx="0" cy="323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3001" name="Line 25"/>
          <p:cNvSpPr>
            <a:spLocks noChangeShapeType="1"/>
          </p:cNvSpPr>
          <p:nvPr/>
        </p:nvSpPr>
        <p:spPr bwMode="auto">
          <a:xfrm>
            <a:off x="774700" y="4600575"/>
            <a:ext cx="0" cy="323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3002" name="Line 26"/>
          <p:cNvSpPr>
            <a:spLocks noChangeShapeType="1"/>
          </p:cNvSpPr>
          <p:nvPr/>
        </p:nvSpPr>
        <p:spPr bwMode="auto">
          <a:xfrm>
            <a:off x="2011363" y="4502150"/>
            <a:ext cx="0" cy="323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3003" name="Line 27"/>
          <p:cNvSpPr>
            <a:spLocks noChangeShapeType="1"/>
          </p:cNvSpPr>
          <p:nvPr/>
        </p:nvSpPr>
        <p:spPr bwMode="auto">
          <a:xfrm>
            <a:off x="1576388" y="5191125"/>
            <a:ext cx="0" cy="323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3004" name="Line 28"/>
          <p:cNvSpPr>
            <a:spLocks noChangeShapeType="1"/>
          </p:cNvSpPr>
          <p:nvPr/>
        </p:nvSpPr>
        <p:spPr bwMode="auto">
          <a:xfrm>
            <a:off x="2687638" y="5289550"/>
            <a:ext cx="0" cy="323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3005" name="Line 29"/>
          <p:cNvSpPr>
            <a:spLocks noChangeShapeType="1"/>
          </p:cNvSpPr>
          <p:nvPr/>
        </p:nvSpPr>
        <p:spPr bwMode="auto">
          <a:xfrm>
            <a:off x="3067050" y="3811588"/>
            <a:ext cx="0" cy="323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3006" name="Text Box 30"/>
          <p:cNvSpPr txBox="1">
            <a:spLocks noChangeArrowheads="1"/>
          </p:cNvSpPr>
          <p:nvPr/>
        </p:nvSpPr>
        <p:spPr bwMode="auto">
          <a:xfrm>
            <a:off x="4295775" y="3127375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+</a:t>
            </a:r>
            <a:endParaRPr lang="th-TH" sz="2800" b="1">
              <a:latin typeface="Courier New" pitchFamily="49" charset="0"/>
            </a:endParaRPr>
          </a:p>
        </p:txBody>
      </p:sp>
      <p:sp>
        <p:nvSpPr>
          <p:cNvPr id="1023007" name="Text Box 31"/>
          <p:cNvSpPr txBox="1">
            <a:spLocks noChangeArrowheads="1"/>
          </p:cNvSpPr>
          <p:nvPr/>
        </p:nvSpPr>
        <p:spPr bwMode="auto">
          <a:xfrm>
            <a:off x="4932363" y="3127375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*</a:t>
            </a:r>
            <a:endParaRPr lang="th-TH" sz="2800" b="1">
              <a:latin typeface="Courier New" pitchFamily="49" charset="0"/>
            </a:endParaRPr>
          </a:p>
        </p:txBody>
      </p:sp>
      <p:sp>
        <p:nvSpPr>
          <p:cNvPr id="1023008" name="Text Box 32"/>
          <p:cNvSpPr txBox="1">
            <a:spLocks noChangeArrowheads="1"/>
          </p:cNvSpPr>
          <p:nvPr/>
        </p:nvSpPr>
        <p:spPr bwMode="auto">
          <a:xfrm>
            <a:off x="5570538" y="3127375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3</a:t>
            </a:r>
            <a:endParaRPr lang="th-TH" sz="2800" b="1">
              <a:latin typeface="Courier New" pitchFamily="49" charset="0"/>
            </a:endParaRPr>
          </a:p>
        </p:txBody>
      </p:sp>
      <p:sp>
        <p:nvSpPr>
          <p:cNvPr id="1023009" name="Text Box 33"/>
          <p:cNvSpPr txBox="1">
            <a:spLocks noChangeArrowheads="1"/>
          </p:cNvSpPr>
          <p:nvPr/>
        </p:nvSpPr>
        <p:spPr bwMode="auto">
          <a:xfrm>
            <a:off x="6208713" y="3127375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^</a:t>
            </a:r>
            <a:endParaRPr lang="th-TH" sz="2800" b="1">
              <a:latin typeface="Courier New" pitchFamily="49" charset="0"/>
            </a:endParaRPr>
          </a:p>
        </p:txBody>
      </p:sp>
      <p:sp>
        <p:nvSpPr>
          <p:cNvPr id="1023010" name="Text Box 34"/>
          <p:cNvSpPr txBox="1">
            <a:spLocks noChangeArrowheads="1"/>
          </p:cNvSpPr>
          <p:nvPr/>
        </p:nvSpPr>
        <p:spPr bwMode="auto">
          <a:xfrm>
            <a:off x="6846888" y="3127375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x</a:t>
            </a:r>
            <a:endParaRPr lang="th-TH" sz="2800" b="1">
              <a:latin typeface="Courier New" pitchFamily="49" charset="0"/>
            </a:endParaRPr>
          </a:p>
        </p:txBody>
      </p:sp>
      <p:sp>
        <p:nvSpPr>
          <p:cNvPr id="1023011" name="Text Box 35"/>
          <p:cNvSpPr txBox="1">
            <a:spLocks noChangeArrowheads="1"/>
          </p:cNvSpPr>
          <p:nvPr/>
        </p:nvSpPr>
        <p:spPr bwMode="auto">
          <a:xfrm>
            <a:off x="7485063" y="3127375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2</a:t>
            </a:r>
            <a:endParaRPr lang="th-TH" sz="2800" b="1">
              <a:latin typeface="Courier New" pitchFamily="49" charset="0"/>
            </a:endParaRPr>
          </a:p>
        </p:txBody>
      </p:sp>
      <p:sp>
        <p:nvSpPr>
          <p:cNvPr id="1023012" name="Text Box 36"/>
          <p:cNvSpPr txBox="1">
            <a:spLocks noChangeArrowheads="1"/>
          </p:cNvSpPr>
          <p:nvPr/>
        </p:nvSpPr>
        <p:spPr bwMode="auto">
          <a:xfrm>
            <a:off x="8123238" y="3127375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4</a:t>
            </a:r>
            <a:endParaRPr lang="th-TH" sz="2800" b="1">
              <a:latin typeface="Courier New" pitchFamily="49" charset="0"/>
            </a:endParaRPr>
          </a:p>
        </p:txBody>
      </p:sp>
      <p:sp>
        <p:nvSpPr>
          <p:cNvPr id="1023014" name="Line 38"/>
          <p:cNvSpPr>
            <a:spLocks noChangeShapeType="1"/>
          </p:cNvSpPr>
          <p:nvPr/>
        </p:nvSpPr>
        <p:spPr bwMode="auto">
          <a:xfrm>
            <a:off x="887413" y="4937125"/>
            <a:ext cx="3095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3015" name="Line 39"/>
          <p:cNvSpPr>
            <a:spLocks noChangeShapeType="1"/>
          </p:cNvSpPr>
          <p:nvPr/>
        </p:nvSpPr>
        <p:spPr bwMode="auto">
          <a:xfrm>
            <a:off x="1449388" y="4246563"/>
            <a:ext cx="3095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3016" name="Line 40"/>
          <p:cNvSpPr>
            <a:spLocks noChangeShapeType="1"/>
          </p:cNvSpPr>
          <p:nvPr/>
        </p:nvSpPr>
        <p:spPr bwMode="auto">
          <a:xfrm>
            <a:off x="1674813" y="5611813"/>
            <a:ext cx="3095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3017" name="Line 41"/>
          <p:cNvSpPr>
            <a:spLocks noChangeShapeType="1"/>
          </p:cNvSpPr>
          <p:nvPr/>
        </p:nvSpPr>
        <p:spPr bwMode="auto">
          <a:xfrm>
            <a:off x="2251075" y="4865688"/>
            <a:ext cx="309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3018" name="Line 42"/>
          <p:cNvSpPr>
            <a:spLocks noChangeShapeType="1"/>
          </p:cNvSpPr>
          <p:nvPr/>
        </p:nvSpPr>
        <p:spPr bwMode="auto">
          <a:xfrm>
            <a:off x="2814638" y="5611813"/>
            <a:ext cx="3095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3019" name="Line 43"/>
          <p:cNvSpPr>
            <a:spLocks noChangeShapeType="1"/>
          </p:cNvSpPr>
          <p:nvPr/>
        </p:nvSpPr>
        <p:spPr bwMode="auto">
          <a:xfrm>
            <a:off x="2378075" y="3416300"/>
            <a:ext cx="309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3020" name="Line 44"/>
          <p:cNvSpPr>
            <a:spLocks noChangeShapeType="1"/>
          </p:cNvSpPr>
          <p:nvPr/>
        </p:nvSpPr>
        <p:spPr bwMode="auto">
          <a:xfrm>
            <a:off x="3165475" y="4260850"/>
            <a:ext cx="309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3021" name="Text Box 45"/>
          <p:cNvSpPr txBox="1">
            <a:spLocks noChangeArrowheads="1"/>
          </p:cNvSpPr>
          <p:nvPr/>
        </p:nvSpPr>
        <p:spPr bwMode="auto">
          <a:xfrm>
            <a:off x="4295775" y="3873500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3</a:t>
            </a:r>
            <a:endParaRPr lang="th-TH" sz="2800" b="1">
              <a:latin typeface="Courier New" pitchFamily="49" charset="0"/>
            </a:endParaRPr>
          </a:p>
        </p:txBody>
      </p:sp>
      <p:sp>
        <p:nvSpPr>
          <p:cNvPr id="1023022" name="Text Box 46"/>
          <p:cNvSpPr txBox="1">
            <a:spLocks noChangeArrowheads="1"/>
          </p:cNvSpPr>
          <p:nvPr/>
        </p:nvSpPr>
        <p:spPr bwMode="auto">
          <a:xfrm>
            <a:off x="4932363" y="3873500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*</a:t>
            </a:r>
            <a:endParaRPr lang="th-TH" sz="2800" b="1">
              <a:latin typeface="Courier New" pitchFamily="49" charset="0"/>
            </a:endParaRPr>
          </a:p>
        </p:txBody>
      </p:sp>
      <p:sp>
        <p:nvSpPr>
          <p:cNvPr id="1023023" name="Text Box 47"/>
          <p:cNvSpPr txBox="1">
            <a:spLocks noChangeArrowheads="1"/>
          </p:cNvSpPr>
          <p:nvPr/>
        </p:nvSpPr>
        <p:spPr bwMode="auto">
          <a:xfrm>
            <a:off x="5570538" y="3873500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x</a:t>
            </a:r>
            <a:endParaRPr lang="th-TH" sz="2800" b="1">
              <a:latin typeface="Courier New" pitchFamily="49" charset="0"/>
            </a:endParaRPr>
          </a:p>
        </p:txBody>
      </p:sp>
      <p:sp>
        <p:nvSpPr>
          <p:cNvPr id="1023024" name="Text Box 48"/>
          <p:cNvSpPr txBox="1">
            <a:spLocks noChangeArrowheads="1"/>
          </p:cNvSpPr>
          <p:nvPr/>
        </p:nvSpPr>
        <p:spPr bwMode="auto">
          <a:xfrm>
            <a:off x="6208713" y="3873500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^</a:t>
            </a:r>
            <a:endParaRPr lang="th-TH" sz="2800" b="1">
              <a:latin typeface="Courier New" pitchFamily="49" charset="0"/>
            </a:endParaRPr>
          </a:p>
        </p:txBody>
      </p:sp>
      <p:sp>
        <p:nvSpPr>
          <p:cNvPr id="1023025" name="Text Box 49"/>
          <p:cNvSpPr txBox="1">
            <a:spLocks noChangeArrowheads="1"/>
          </p:cNvSpPr>
          <p:nvPr/>
        </p:nvSpPr>
        <p:spPr bwMode="auto">
          <a:xfrm>
            <a:off x="6846888" y="3873500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2</a:t>
            </a:r>
            <a:endParaRPr lang="th-TH" sz="2800" b="1">
              <a:latin typeface="Courier New" pitchFamily="49" charset="0"/>
            </a:endParaRPr>
          </a:p>
        </p:txBody>
      </p:sp>
      <p:sp>
        <p:nvSpPr>
          <p:cNvPr id="1023026" name="Text Box 50"/>
          <p:cNvSpPr txBox="1">
            <a:spLocks noChangeArrowheads="1"/>
          </p:cNvSpPr>
          <p:nvPr/>
        </p:nvSpPr>
        <p:spPr bwMode="auto">
          <a:xfrm>
            <a:off x="7485063" y="3873500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+</a:t>
            </a:r>
            <a:endParaRPr lang="th-TH" sz="2800" b="1">
              <a:latin typeface="Courier New" pitchFamily="49" charset="0"/>
            </a:endParaRPr>
          </a:p>
        </p:txBody>
      </p:sp>
      <p:sp>
        <p:nvSpPr>
          <p:cNvPr id="1023027" name="Text Box 51"/>
          <p:cNvSpPr txBox="1">
            <a:spLocks noChangeArrowheads="1"/>
          </p:cNvSpPr>
          <p:nvPr/>
        </p:nvSpPr>
        <p:spPr bwMode="auto">
          <a:xfrm>
            <a:off x="8123238" y="3873500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4</a:t>
            </a:r>
            <a:endParaRPr lang="th-TH" sz="2800" b="1">
              <a:latin typeface="Courier New" pitchFamily="49" charset="0"/>
            </a:endParaRPr>
          </a:p>
        </p:txBody>
      </p:sp>
      <p:sp>
        <p:nvSpPr>
          <p:cNvPr id="1023028" name="Text Box 52"/>
          <p:cNvSpPr txBox="1">
            <a:spLocks noChangeArrowheads="1"/>
          </p:cNvSpPr>
          <p:nvPr/>
        </p:nvSpPr>
        <p:spPr bwMode="auto">
          <a:xfrm>
            <a:off x="4295775" y="4562475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3</a:t>
            </a:r>
            <a:endParaRPr lang="th-TH" sz="2800" b="1">
              <a:latin typeface="Courier New" pitchFamily="49" charset="0"/>
            </a:endParaRPr>
          </a:p>
        </p:txBody>
      </p:sp>
      <p:sp>
        <p:nvSpPr>
          <p:cNvPr id="1023029" name="Text Box 53"/>
          <p:cNvSpPr txBox="1">
            <a:spLocks noChangeArrowheads="1"/>
          </p:cNvSpPr>
          <p:nvPr/>
        </p:nvSpPr>
        <p:spPr bwMode="auto">
          <a:xfrm>
            <a:off x="4932363" y="4562475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x</a:t>
            </a:r>
            <a:endParaRPr lang="th-TH" sz="2800" b="1">
              <a:latin typeface="Courier New" pitchFamily="49" charset="0"/>
            </a:endParaRPr>
          </a:p>
        </p:txBody>
      </p:sp>
      <p:sp>
        <p:nvSpPr>
          <p:cNvPr id="1023030" name="Text Box 54"/>
          <p:cNvSpPr txBox="1">
            <a:spLocks noChangeArrowheads="1"/>
          </p:cNvSpPr>
          <p:nvPr/>
        </p:nvSpPr>
        <p:spPr bwMode="auto">
          <a:xfrm>
            <a:off x="5570538" y="4562475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2</a:t>
            </a:r>
            <a:endParaRPr lang="th-TH" sz="2800" b="1">
              <a:latin typeface="Courier New" pitchFamily="49" charset="0"/>
            </a:endParaRPr>
          </a:p>
        </p:txBody>
      </p:sp>
      <p:sp>
        <p:nvSpPr>
          <p:cNvPr id="1023031" name="Text Box 55"/>
          <p:cNvSpPr txBox="1">
            <a:spLocks noChangeArrowheads="1"/>
          </p:cNvSpPr>
          <p:nvPr/>
        </p:nvSpPr>
        <p:spPr bwMode="auto">
          <a:xfrm>
            <a:off x="6208713" y="4562475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^</a:t>
            </a:r>
            <a:endParaRPr lang="th-TH" sz="2800" b="1">
              <a:latin typeface="Courier New" pitchFamily="49" charset="0"/>
            </a:endParaRPr>
          </a:p>
        </p:txBody>
      </p:sp>
      <p:sp>
        <p:nvSpPr>
          <p:cNvPr id="1023032" name="Text Box 56"/>
          <p:cNvSpPr txBox="1">
            <a:spLocks noChangeArrowheads="1"/>
          </p:cNvSpPr>
          <p:nvPr/>
        </p:nvSpPr>
        <p:spPr bwMode="auto">
          <a:xfrm>
            <a:off x="6846888" y="4562475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*</a:t>
            </a:r>
            <a:endParaRPr lang="th-TH" sz="2800" b="1">
              <a:latin typeface="Courier New" pitchFamily="49" charset="0"/>
            </a:endParaRPr>
          </a:p>
        </p:txBody>
      </p:sp>
      <p:sp>
        <p:nvSpPr>
          <p:cNvPr id="1023033" name="Text Box 57"/>
          <p:cNvSpPr txBox="1">
            <a:spLocks noChangeArrowheads="1"/>
          </p:cNvSpPr>
          <p:nvPr/>
        </p:nvSpPr>
        <p:spPr bwMode="auto">
          <a:xfrm>
            <a:off x="7485063" y="4562475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4</a:t>
            </a:r>
            <a:endParaRPr lang="th-TH" sz="2800" b="1">
              <a:latin typeface="Courier New" pitchFamily="49" charset="0"/>
            </a:endParaRPr>
          </a:p>
        </p:txBody>
      </p:sp>
      <p:sp>
        <p:nvSpPr>
          <p:cNvPr id="1023034" name="Text Box 58"/>
          <p:cNvSpPr txBox="1">
            <a:spLocks noChangeArrowheads="1"/>
          </p:cNvSpPr>
          <p:nvPr/>
        </p:nvSpPr>
        <p:spPr bwMode="auto">
          <a:xfrm>
            <a:off x="8123238" y="4562475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+</a:t>
            </a:r>
            <a:endParaRPr lang="th-TH" sz="2800" b="1">
              <a:latin typeface="Courier New" pitchFamily="49" charset="0"/>
            </a:endParaRPr>
          </a:p>
        </p:txBody>
      </p:sp>
      <p:sp>
        <p:nvSpPr>
          <p:cNvPr id="1023035" name="Line 59"/>
          <p:cNvSpPr>
            <a:spLocks noChangeShapeType="1"/>
          </p:cNvSpPr>
          <p:nvPr/>
        </p:nvSpPr>
        <p:spPr bwMode="auto">
          <a:xfrm flipV="1">
            <a:off x="1279525" y="4572000"/>
            <a:ext cx="0" cy="295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3036" name="Line 60"/>
          <p:cNvSpPr>
            <a:spLocks noChangeShapeType="1"/>
          </p:cNvSpPr>
          <p:nvPr/>
        </p:nvSpPr>
        <p:spPr bwMode="auto">
          <a:xfrm flipV="1">
            <a:off x="2068513" y="5246688"/>
            <a:ext cx="0" cy="295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3037" name="Line 61"/>
          <p:cNvSpPr>
            <a:spLocks noChangeShapeType="1"/>
          </p:cNvSpPr>
          <p:nvPr/>
        </p:nvSpPr>
        <p:spPr bwMode="auto">
          <a:xfrm flipV="1">
            <a:off x="3221038" y="5275263"/>
            <a:ext cx="0" cy="295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3038" name="Line 62"/>
          <p:cNvSpPr>
            <a:spLocks noChangeShapeType="1"/>
          </p:cNvSpPr>
          <p:nvPr/>
        </p:nvSpPr>
        <p:spPr bwMode="auto">
          <a:xfrm flipV="1">
            <a:off x="2601913" y="4402138"/>
            <a:ext cx="0" cy="295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3039" name="Line 63"/>
          <p:cNvSpPr>
            <a:spLocks noChangeShapeType="1"/>
          </p:cNvSpPr>
          <p:nvPr/>
        </p:nvSpPr>
        <p:spPr bwMode="auto">
          <a:xfrm flipV="1">
            <a:off x="1927225" y="3825875"/>
            <a:ext cx="0" cy="295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3040" name="Line 64"/>
          <p:cNvSpPr>
            <a:spLocks noChangeShapeType="1"/>
          </p:cNvSpPr>
          <p:nvPr/>
        </p:nvSpPr>
        <p:spPr bwMode="auto">
          <a:xfrm flipV="1">
            <a:off x="3573463" y="3840163"/>
            <a:ext cx="0" cy="295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23041" name="Line 65"/>
          <p:cNvSpPr>
            <a:spLocks noChangeShapeType="1"/>
          </p:cNvSpPr>
          <p:nvPr/>
        </p:nvSpPr>
        <p:spPr bwMode="auto">
          <a:xfrm flipV="1">
            <a:off x="2827338" y="2911475"/>
            <a:ext cx="0" cy="295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2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2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2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2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2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2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2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2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022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0229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23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0230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023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0230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0230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2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2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2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2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2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2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2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2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2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2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2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2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2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2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0230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0230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0230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023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0230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0230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023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02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2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02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2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02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02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102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102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02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02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02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02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02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02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979" grpId="0" build="p"/>
      <p:bldP spid="1022996" grpId="0" animBg="1"/>
      <p:bldP spid="1022997" grpId="0" animBg="1"/>
      <p:bldP spid="1022997" grpId="1" animBg="1"/>
      <p:bldP spid="1022998" grpId="0" animBg="1"/>
      <p:bldP spid="1022998" grpId="1" animBg="1"/>
      <p:bldP spid="1023001" grpId="0" animBg="1"/>
      <p:bldP spid="1023001" grpId="1" animBg="1"/>
      <p:bldP spid="1023002" grpId="0" animBg="1"/>
      <p:bldP spid="1023002" grpId="1" animBg="1"/>
      <p:bldP spid="1023003" grpId="0" animBg="1"/>
      <p:bldP spid="1023003" grpId="1" animBg="1"/>
      <p:bldP spid="1023004" grpId="0" animBg="1"/>
      <p:bldP spid="1023004" grpId="1" animBg="1"/>
      <p:bldP spid="1023005" grpId="0" animBg="1"/>
      <p:bldP spid="1023005" grpId="1" animBg="1"/>
      <p:bldP spid="1023006" grpId="0"/>
      <p:bldP spid="1023007" grpId="0"/>
      <p:bldP spid="1023008" grpId="0"/>
      <p:bldP spid="1023009" grpId="0"/>
      <p:bldP spid="1023010" grpId="0"/>
      <p:bldP spid="1023011" grpId="0"/>
      <p:bldP spid="1023012" grpId="0"/>
      <p:bldP spid="1023014" grpId="0" animBg="1"/>
      <p:bldP spid="1023014" grpId="1" animBg="1"/>
      <p:bldP spid="1023015" grpId="0" animBg="1"/>
      <p:bldP spid="1023015" grpId="1" animBg="1"/>
      <p:bldP spid="1023016" grpId="0" animBg="1"/>
      <p:bldP spid="1023016" grpId="1" animBg="1"/>
      <p:bldP spid="1023017" grpId="0" animBg="1"/>
      <p:bldP spid="1023017" grpId="1" animBg="1"/>
      <p:bldP spid="1023018" grpId="0" animBg="1"/>
      <p:bldP spid="1023018" grpId="1" animBg="1"/>
      <p:bldP spid="1023019" grpId="0" animBg="1"/>
      <p:bldP spid="1023019" grpId="1" animBg="1"/>
      <p:bldP spid="1023020" grpId="0" animBg="1"/>
      <p:bldP spid="1023020" grpId="1" animBg="1"/>
      <p:bldP spid="1023021" grpId="0"/>
      <p:bldP spid="1023022" grpId="0"/>
      <p:bldP spid="1023023" grpId="0"/>
      <p:bldP spid="1023024" grpId="0"/>
      <p:bldP spid="1023025" grpId="0"/>
      <p:bldP spid="1023026" grpId="0"/>
      <p:bldP spid="1023027" grpId="0"/>
      <p:bldP spid="1023028" grpId="0"/>
      <p:bldP spid="1023029" grpId="0"/>
      <p:bldP spid="1023030" grpId="0"/>
      <p:bldP spid="1023031" grpId="0"/>
      <p:bldP spid="1023032" grpId="0"/>
      <p:bldP spid="1023033" grpId="0"/>
      <p:bldP spid="1023034" grpId="0"/>
      <p:bldP spid="1023035" grpId="0" animBg="1"/>
      <p:bldP spid="1023036" grpId="0" animBg="1"/>
      <p:bldP spid="1023037" grpId="0" animBg="1"/>
      <p:bldP spid="1023038" grpId="0" animBg="1"/>
      <p:bldP spid="1023039" grpId="0" animBg="1"/>
      <p:bldP spid="1023040" grpId="0" animBg="1"/>
      <p:bldP spid="10230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การแวะผ่านต้นไม้ที่มี </a:t>
            </a:r>
            <a:r>
              <a:rPr lang="en-US" smtClean="0"/>
              <a:t>x </a:t>
            </a:r>
            <a:r>
              <a:rPr lang="th-TH" smtClean="0"/>
              <a:t>เป็นราก</a:t>
            </a:r>
          </a:p>
        </p:txBody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th-TH" dirty="0" smtClean="0"/>
              <a:t>แบบก่อนลำดับ</a:t>
            </a:r>
          </a:p>
          <a:p>
            <a:pPr lvl="1">
              <a:lnSpc>
                <a:spcPct val="90000"/>
              </a:lnSpc>
              <a:defRPr/>
            </a:pPr>
            <a:r>
              <a:rPr lang="th-TH" dirty="0" smtClean="0"/>
              <a:t>แวะ </a:t>
            </a:r>
            <a:r>
              <a:rPr lang="en-US" dirty="0" smtClean="0"/>
              <a:t>x</a:t>
            </a:r>
          </a:p>
          <a:p>
            <a:pPr lvl="1">
              <a:lnSpc>
                <a:spcPct val="90000"/>
              </a:lnSpc>
              <a:defRPr/>
            </a:pPr>
            <a:r>
              <a:rPr lang="th-TH" dirty="0" smtClean="0"/>
              <a:t>แวะผ่าน </a:t>
            </a:r>
            <a:r>
              <a:rPr lang="en-US" dirty="0" smtClean="0"/>
              <a:t>left</a:t>
            </a:r>
          </a:p>
          <a:p>
            <a:pPr lvl="1">
              <a:lnSpc>
                <a:spcPct val="90000"/>
              </a:lnSpc>
              <a:defRPr/>
            </a:pPr>
            <a:r>
              <a:rPr lang="th-TH" dirty="0" smtClean="0"/>
              <a:t>แวะผ่าน </a:t>
            </a:r>
            <a:r>
              <a:rPr lang="en-US" dirty="0" smtClean="0"/>
              <a:t>right</a:t>
            </a:r>
            <a:endParaRPr lang="th-TH" dirty="0" smtClean="0"/>
          </a:p>
          <a:p>
            <a:pPr>
              <a:lnSpc>
                <a:spcPct val="90000"/>
              </a:lnSpc>
              <a:defRPr/>
            </a:pPr>
            <a:r>
              <a:rPr lang="th-TH" dirty="0" smtClean="0"/>
              <a:t>แบบตามลำดับ</a:t>
            </a:r>
          </a:p>
          <a:p>
            <a:pPr lvl="1">
              <a:lnSpc>
                <a:spcPct val="90000"/>
              </a:lnSpc>
              <a:defRPr/>
            </a:pPr>
            <a:r>
              <a:rPr lang="th-TH" dirty="0" smtClean="0"/>
              <a:t>แวะผ่าน </a:t>
            </a:r>
            <a:r>
              <a:rPr lang="en-US" dirty="0" smtClean="0"/>
              <a:t>left</a:t>
            </a:r>
          </a:p>
          <a:p>
            <a:pPr lvl="1">
              <a:lnSpc>
                <a:spcPct val="90000"/>
              </a:lnSpc>
              <a:defRPr/>
            </a:pPr>
            <a:r>
              <a:rPr lang="th-TH" dirty="0" smtClean="0"/>
              <a:t>แวะ </a:t>
            </a:r>
            <a:r>
              <a:rPr lang="en-US" dirty="0" smtClean="0"/>
              <a:t>x</a:t>
            </a:r>
          </a:p>
          <a:p>
            <a:pPr lvl="1">
              <a:lnSpc>
                <a:spcPct val="90000"/>
              </a:lnSpc>
              <a:defRPr/>
            </a:pPr>
            <a:r>
              <a:rPr lang="th-TH" dirty="0" smtClean="0"/>
              <a:t>แวะผ่าน </a:t>
            </a:r>
            <a:r>
              <a:rPr lang="en-US" dirty="0" smtClean="0"/>
              <a:t>right</a:t>
            </a:r>
            <a:endParaRPr lang="th-TH" dirty="0" smtClean="0"/>
          </a:p>
          <a:p>
            <a:pPr>
              <a:lnSpc>
                <a:spcPct val="90000"/>
              </a:lnSpc>
              <a:defRPr/>
            </a:pPr>
            <a:r>
              <a:rPr lang="th-TH" dirty="0" smtClean="0"/>
              <a:t>แบบหลังลำดับ</a:t>
            </a:r>
          </a:p>
          <a:p>
            <a:pPr lvl="1">
              <a:lnSpc>
                <a:spcPct val="90000"/>
              </a:lnSpc>
              <a:defRPr/>
            </a:pPr>
            <a:r>
              <a:rPr lang="th-TH" dirty="0" smtClean="0"/>
              <a:t>แวะผ่าน </a:t>
            </a:r>
            <a:r>
              <a:rPr lang="en-US" dirty="0" smtClean="0"/>
              <a:t>left</a:t>
            </a:r>
          </a:p>
          <a:p>
            <a:pPr lvl="1">
              <a:lnSpc>
                <a:spcPct val="90000"/>
              </a:lnSpc>
              <a:defRPr/>
            </a:pPr>
            <a:r>
              <a:rPr lang="th-TH" dirty="0" smtClean="0"/>
              <a:t>แวะผ่าน </a:t>
            </a:r>
            <a:r>
              <a:rPr lang="en-US" dirty="0" smtClean="0"/>
              <a:t>right</a:t>
            </a:r>
            <a:endParaRPr lang="th-TH" dirty="0" smtClean="0"/>
          </a:p>
          <a:p>
            <a:pPr lvl="1">
              <a:lnSpc>
                <a:spcPct val="90000"/>
              </a:lnSpc>
              <a:defRPr/>
            </a:pPr>
            <a:r>
              <a:rPr lang="th-TH" dirty="0" smtClean="0"/>
              <a:t>แวะ </a:t>
            </a:r>
            <a:r>
              <a:rPr lang="en-US" dirty="0" smtClean="0"/>
              <a:t>x</a:t>
            </a:r>
            <a:endParaRPr lang="th-TH" dirty="0" smtClean="0"/>
          </a:p>
        </p:txBody>
      </p:sp>
      <p:sp>
        <p:nvSpPr>
          <p:cNvPr id="988180" name="Text Box 20"/>
          <p:cNvSpPr txBox="1">
            <a:spLocks noChangeArrowheads="1"/>
          </p:cNvSpPr>
          <p:nvPr/>
        </p:nvSpPr>
        <p:spPr bwMode="auto">
          <a:xfrm>
            <a:off x="3654425" y="1004888"/>
            <a:ext cx="3968750" cy="209288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void 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preorder(node *x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) {</a:t>
            </a:r>
          </a:p>
          <a:p>
            <a:pPr>
              <a:spcBef>
                <a:spcPct val="1000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 if (x == 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NULL) 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return;</a:t>
            </a:r>
          </a:p>
          <a:p>
            <a:pPr>
              <a:spcBef>
                <a:spcPct val="1000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 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visit(x-&gt;data);</a:t>
            </a:r>
            <a:endParaRPr lang="en-US" b="1" dirty="0">
              <a:latin typeface="Courier New" pitchFamily="49" charset="0"/>
              <a:ea typeface="+mn-ea"/>
              <a:cs typeface="Tahoma" pitchFamily="34" charset="0"/>
            </a:endParaRPr>
          </a:p>
          <a:p>
            <a:pPr>
              <a:spcBef>
                <a:spcPct val="1000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 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preorder(x-&gt;left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);</a:t>
            </a:r>
          </a:p>
          <a:p>
            <a:pPr>
              <a:spcBef>
                <a:spcPct val="1000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 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preorder(x-&gt;right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);</a:t>
            </a:r>
          </a:p>
          <a:p>
            <a:pPr>
              <a:spcBef>
                <a:spcPct val="1000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}</a:t>
            </a:r>
          </a:p>
        </p:txBody>
      </p:sp>
      <p:sp>
        <p:nvSpPr>
          <p:cNvPr id="988181" name="Text Box 21"/>
          <p:cNvSpPr txBox="1">
            <a:spLocks noChangeArrowheads="1"/>
          </p:cNvSpPr>
          <p:nvPr/>
        </p:nvSpPr>
        <p:spPr bwMode="auto">
          <a:xfrm>
            <a:off x="4162425" y="2835275"/>
            <a:ext cx="3968750" cy="20812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void </a:t>
            </a:r>
            <a:r>
              <a:rPr lang="en-US" b="1" dirty="0" err="1" smtClean="0">
                <a:latin typeface="Courier New" pitchFamily="49" charset="0"/>
                <a:ea typeface="+mn-ea"/>
                <a:cs typeface="Tahoma" pitchFamily="34" charset="0"/>
              </a:rPr>
              <a:t>inorder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(node *x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) {</a:t>
            </a:r>
          </a:p>
          <a:p>
            <a:pPr>
              <a:spcBef>
                <a:spcPct val="1000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 if (x == 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NULL) 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return;</a:t>
            </a:r>
          </a:p>
          <a:p>
            <a:pPr>
              <a:spcBef>
                <a:spcPct val="1000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 </a:t>
            </a:r>
            <a:r>
              <a:rPr lang="en-US" b="1" dirty="0" err="1" smtClean="0">
                <a:latin typeface="Courier New" pitchFamily="49" charset="0"/>
                <a:ea typeface="+mn-ea"/>
                <a:cs typeface="Tahoma" pitchFamily="34" charset="0"/>
              </a:rPr>
              <a:t>inorder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(x-&gt;left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);</a:t>
            </a:r>
          </a:p>
          <a:p>
            <a:pPr>
              <a:spcBef>
                <a:spcPct val="1000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 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visit(x-&gt;data);</a:t>
            </a:r>
            <a:endParaRPr lang="en-US" b="1" dirty="0">
              <a:latin typeface="Courier New" pitchFamily="49" charset="0"/>
              <a:ea typeface="+mn-ea"/>
              <a:cs typeface="Tahoma" pitchFamily="34" charset="0"/>
            </a:endParaRPr>
          </a:p>
          <a:p>
            <a:pPr>
              <a:spcBef>
                <a:spcPct val="1000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 </a:t>
            </a:r>
            <a:r>
              <a:rPr lang="en-US" b="1" dirty="0" err="1" smtClean="0">
                <a:latin typeface="Courier New" pitchFamily="49" charset="0"/>
                <a:ea typeface="+mn-ea"/>
                <a:cs typeface="Tahoma" pitchFamily="34" charset="0"/>
              </a:rPr>
              <a:t>inorder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(x-&gt;right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);</a:t>
            </a:r>
          </a:p>
          <a:p>
            <a:pPr>
              <a:spcBef>
                <a:spcPct val="1000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}</a:t>
            </a:r>
          </a:p>
        </p:txBody>
      </p:sp>
      <p:sp>
        <p:nvSpPr>
          <p:cNvPr id="988182" name="Text Box 22"/>
          <p:cNvSpPr txBox="1">
            <a:spLocks noChangeArrowheads="1"/>
          </p:cNvSpPr>
          <p:nvPr/>
        </p:nvSpPr>
        <p:spPr bwMode="auto">
          <a:xfrm>
            <a:off x="4865687" y="4691063"/>
            <a:ext cx="4112057" cy="209288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void </a:t>
            </a:r>
            <a:r>
              <a:rPr lang="en-US" b="1" dirty="0" err="1" smtClean="0">
                <a:latin typeface="Courier New" pitchFamily="49" charset="0"/>
                <a:ea typeface="+mn-ea"/>
                <a:cs typeface="Tahoma" pitchFamily="34" charset="0"/>
              </a:rPr>
              <a:t>postorder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(node *x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) {</a:t>
            </a:r>
          </a:p>
          <a:p>
            <a:pPr>
              <a:spcBef>
                <a:spcPct val="1000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 if (x == 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NULL) 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return;</a:t>
            </a:r>
          </a:p>
          <a:p>
            <a:pPr>
              <a:spcBef>
                <a:spcPct val="1000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 </a:t>
            </a:r>
            <a:r>
              <a:rPr lang="en-US" b="1" dirty="0" err="1" smtClean="0">
                <a:latin typeface="Courier New" pitchFamily="49" charset="0"/>
                <a:ea typeface="+mn-ea"/>
                <a:cs typeface="Tahoma" pitchFamily="34" charset="0"/>
              </a:rPr>
              <a:t>postorder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(x-&gt;left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);</a:t>
            </a:r>
          </a:p>
          <a:p>
            <a:pPr>
              <a:spcBef>
                <a:spcPct val="1000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 </a:t>
            </a:r>
            <a:r>
              <a:rPr lang="en-US" b="1" dirty="0" err="1" smtClean="0">
                <a:latin typeface="Courier New" pitchFamily="49" charset="0"/>
                <a:ea typeface="+mn-ea"/>
                <a:cs typeface="Tahoma" pitchFamily="34" charset="0"/>
              </a:rPr>
              <a:t>postorder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(x-&gt;right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);</a:t>
            </a:r>
          </a:p>
          <a:p>
            <a:pPr>
              <a:spcBef>
                <a:spcPct val="1000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 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visit(x-&gt;data);</a:t>
            </a:r>
            <a:endParaRPr lang="en-US" b="1" dirty="0">
              <a:latin typeface="Courier New" pitchFamily="49" charset="0"/>
              <a:ea typeface="+mn-ea"/>
              <a:cs typeface="Tahoma" pitchFamily="34" charset="0"/>
            </a:endParaRPr>
          </a:p>
          <a:p>
            <a:pPr>
              <a:spcBef>
                <a:spcPct val="1000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8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8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8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8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8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8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8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88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8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88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88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88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88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8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8163" grpId="0" uiExpand="1" build="p" bldLvl="2"/>
      <p:bldP spid="988180" grpId="0" uiExpand="1" animBg="1"/>
      <p:bldP spid="988181" grpId="0" uiExpand="1" animBg="1"/>
      <p:bldP spid="988182" grpId="0" uiExpan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การคำนวณค่าของต้นไม้นิพจน์</a:t>
            </a:r>
          </a:p>
        </p:txBody>
      </p:sp>
      <p:sp>
        <p:nvSpPr>
          <p:cNvPr id="100046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1019175"/>
            <a:ext cx="7772400" cy="1209675"/>
          </a:xfrm>
        </p:spPr>
        <p:txBody>
          <a:bodyPr/>
          <a:lstStyle/>
          <a:p>
            <a:pPr>
              <a:defRPr/>
            </a:pPr>
            <a:r>
              <a:rPr lang="th-TH" smtClean="0"/>
              <a:t>ต้องรู้ค่าของลูก ๆ ก่อน จึงคำนวณได้</a:t>
            </a:r>
          </a:p>
          <a:p>
            <a:pPr>
              <a:defRPr/>
            </a:pPr>
            <a:r>
              <a:rPr lang="th-TH" smtClean="0"/>
              <a:t>มีลักษณะคล้ายการแวะผ่านแบบหลังลำดับ</a:t>
            </a:r>
          </a:p>
        </p:txBody>
      </p:sp>
      <p:sp>
        <p:nvSpPr>
          <p:cNvPr id="1000452" name="Oval 4"/>
          <p:cNvSpPr>
            <a:spLocks noChangeArrowheads="1"/>
          </p:cNvSpPr>
          <p:nvPr/>
        </p:nvSpPr>
        <p:spPr bwMode="auto">
          <a:xfrm>
            <a:off x="4078288" y="2508250"/>
            <a:ext cx="534987" cy="5349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  <a:cs typeface="Angsana New" pitchFamily="18" charset="-34"/>
              </a:rPr>
              <a:t>+</a:t>
            </a:r>
            <a:endParaRPr lang="th-TH" sz="2400" b="1"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1000453" name="Oval 5"/>
          <p:cNvSpPr>
            <a:spLocks noChangeArrowheads="1"/>
          </p:cNvSpPr>
          <p:nvPr/>
        </p:nvSpPr>
        <p:spPr bwMode="auto">
          <a:xfrm>
            <a:off x="3290888" y="3354388"/>
            <a:ext cx="534987" cy="53498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  <a:cs typeface="Angsana New" pitchFamily="18" charset="-34"/>
              </a:rPr>
              <a:t>5</a:t>
            </a:r>
            <a:endParaRPr lang="th-TH" sz="2400" b="1"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1000454" name="Oval 6"/>
          <p:cNvSpPr>
            <a:spLocks noChangeArrowheads="1"/>
          </p:cNvSpPr>
          <p:nvPr/>
        </p:nvSpPr>
        <p:spPr bwMode="auto">
          <a:xfrm>
            <a:off x="4797425" y="3354388"/>
            <a:ext cx="534988" cy="53498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  <a:cs typeface="Angsana New" pitchFamily="18" charset="-34"/>
              </a:rPr>
              <a:t>*</a:t>
            </a:r>
            <a:endParaRPr lang="th-TH" sz="2400" b="1"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1000455" name="Oval 7"/>
          <p:cNvSpPr>
            <a:spLocks noChangeArrowheads="1"/>
          </p:cNvSpPr>
          <p:nvPr/>
        </p:nvSpPr>
        <p:spPr bwMode="auto">
          <a:xfrm>
            <a:off x="4276725" y="4283075"/>
            <a:ext cx="534988" cy="5349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latin typeface="Courier New" pitchFamily="49" charset="0"/>
                <a:cs typeface="Angsana New" pitchFamily="18" charset="-34"/>
              </a:rPr>
              <a:t>3</a:t>
            </a:r>
            <a:endParaRPr lang="th-TH" sz="2400" b="1" dirty="0"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1000456" name="Oval 8"/>
          <p:cNvSpPr>
            <a:spLocks noChangeArrowheads="1"/>
          </p:cNvSpPr>
          <p:nvPr/>
        </p:nvSpPr>
        <p:spPr bwMode="auto">
          <a:xfrm>
            <a:off x="5302250" y="4283075"/>
            <a:ext cx="534988" cy="5349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  <a:cs typeface="Angsana New" pitchFamily="18" charset="-34"/>
              </a:rPr>
              <a:t>4</a:t>
            </a:r>
            <a:endParaRPr lang="th-TH" sz="2400" b="1"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1000458" name="Line 10"/>
          <p:cNvSpPr>
            <a:spLocks noChangeShapeType="1"/>
          </p:cNvSpPr>
          <p:nvPr/>
        </p:nvSpPr>
        <p:spPr bwMode="auto">
          <a:xfrm flipV="1">
            <a:off x="3629025" y="2944813"/>
            <a:ext cx="492125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0459" name="Line 11"/>
          <p:cNvSpPr>
            <a:spLocks noChangeShapeType="1"/>
          </p:cNvSpPr>
          <p:nvPr/>
        </p:nvSpPr>
        <p:spPr bwMode="auto">
          <a:xfrm>
            <a:off x="4557713" y="2944813"/>
            <a:ext cx="379412" cy="44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0460" name="Line 12"/>
          <p:cNvSpPr>
            <a:spLocks noChangeShapeType="1"/>
          </p:cNvSpPr>
          <p:nvPr/>
        </p:nvSpPr>
        <p:spPr bwMode="auto">
          <a:xfrm flipH="1">
            <a:off x="4627563" y="3830638"/>
            <a:ext cx="26670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0461" name="Line 13"/>
          <p:cNvSpPr>
            <a:spLocks noChangeShapeType="1"/>
          </p:cNvSpPr>
          <p:nvPr/>
        </p:nvSpPr>
        <p:spPr bwMode="auto">
          <a:xfrm>
            <a:off x="5232400" y="3816350"/>
            <a:ext cx="239713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0463" name="Oval 15"/>
          <p:cNvSpPr>
            <a:spLocks noChangeArrowheads="1"/>
          </p:cNvSpPr>
          <p:nvPr/>
        </p:nvSpPr>
        <p:spPr bwMode="auto">
          <a:xfrm>
            <a:off x="4797425" y="3354388"/>
            <a:ext cx="534988" cy="534987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latin typeface="Courier New" pitchFamily="49" charset="0"/>
                <a:cs typeface="Angsana New" pitchFamily="18" charset="-34"/>
              </a:rPr>
              <a:t>12</a:t>
            </a:r>
            <a:endParaRPr lang="th-TH" b="1" dirty="0"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1000464" name="Oval 16"/>
          <p:cNvSpPr>
            <a:spLocks noChangeArrowheads="1"/>
          </p:cNvSpPr>
          <p:nvPr/>
        </p:nvSpPr>
        <p:spPr bwMode="auto">
          <a:xfrm>
            <a:off x="4081463" y="2511425"/>
            <a:ext cx="534987" cy="534988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latin typeface="Courier New" pitchFamily="49" charset="0"/>
                <a:cs typeface="Angsana New" pitchFamily="18" charset="-34"/>
              </a:rPr>
              <a:t>17</a:t>
            </a:r>
            <a:endParaRPr lang="th-TH" b="1" dirty="0">
              <a:latin typeface="Courier New" pitchFamily="49" charset="0"/>
              <a:cs typeface="Angsana New" pitchFamily="18" charset="-34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0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0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0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0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0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0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0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0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0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0004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CC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0004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0004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0004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CC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0004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0004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0004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CC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0004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0004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0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00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00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00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00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00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0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00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000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000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000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000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62" grpId="0" build="p"/>
      <p:bldP spid="1000452" grpId="0" animBg="1"/>
      <p:bldP spid="1000452" grpId="1" animBg="1"/>
      <p:bldP spid="1000453" grpId="0" animBg="1"/>
      <p:bldP spid="1000453" grpId="1" animBg="1"/>
      <p:bldP spid="1000454" grpId="0" animBg="1"/>
      <p:bldP spid="1000454" grpId="1" animBg="1"/>
      <p:bldP spid="1000455" grpId="0" animBg="1"/>
      <p:bldP spid="1000455" grpId="1" animBg="1"/>
      <p:bldP spid="1000456" grpId="0" animBg="1"/>
      <p:bldP spid="1000456" grpId="1" animBg="1"/>
      <p:bldP spid="1000458" grpId="0" animBg="1"/>
      <p:bldP spid="1000458" grpId="1" animBg="1"/>
      <p:bldP spid="1000459" grpId="0" animBg="1"/>
      <p:bldP spid="1000459" grpId="1" animBg="1"/>
      <p:bldP spid="1000460" grpId="0" animBg="1"/>
      <p:bldP spid="1000460" grpId="1" animBg="1"/>
      <p:bldP spid="1000461" grpId="0" animBg="1"/>
      <p:bldP spid="1000461" grpId="1" animBg="1"/>
      <p:bldP spid="1000463" grpId="0" animBg="1"/>
      <p:bldP spid="1000463" grpId="1" animBg="1"/>
      <p:bldP spid="10004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การคำนวณค่าของต้นไม้นิพจน์</a:t>
            </a:r>
          </a:p>
        </p:txBody>
      </p:sp>
      <p:sp>
        <p:nvSpPr>
          <p:cNvPr id="1003524" name="Text Box 4"/>
          <p:cNvSpPr txBox="1">
            <a:spLocks noChangeArrowheads="1"/>
          </p:cNvSpPr>
          <p:nvPr/>
        </p:nvSpPr>
        <p:spPr bwMode="auto">
          <a:xfrm>
            <a:off x="806554" y="1156092"/>
            <a:ext cx="7541800" cy="372101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float </a:t>
            </a:r>
            <a:r>
              <a:rPr lang="en-US" sz="1800" b="1" dirty="0" err="1" smtClean="0">
                <a:latin typeface="Courier New" pitchFamily="49" charset="0"/>
                <a:ea typeface="+mn-ea"/>
                <a:cs typeface="Tahoma" pitchFamily="34" charset="0"/>
              </a:rPr>
              <a:t>eval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(node *r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) {</a:t>
            </a:r>
          </a:p>
          <a:p>
            <a:pPr>
              <a:spcBef>
                <a:spcPct val="1000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   if (r == NULL) return 0;</a:t>
            </a:r>
          </a:p>
          <a:p>
            <a:pPr>
              <a:spcBef>
                <a:spcPct val="1000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   if 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(r-&gt;</a:t>
            </a:r>
            <a:r>
              <a:rPr lang="en-US" sz="1800" b="1" dirty="0" err="1" smtClean="0">
                <a:latin typeface="Courier New" pitchFamily="49" charset="0"/>
                <a:ea typeface="+mn-ea"/>
                <a:cs typeface="Tahoma" pitchFamily="34" charset="0"/>
              </a:rPr>
              <a:t>isLeaf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()) 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return (r-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&gt;data 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- '0');</a:t>
            </a:r>
          </a:p>
          <a:p>
            <a:pPr>
              <a:spcBef>
                <a:spcPct val="1000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   float </a:t>
            </a:r>
            <a:r>
              <a:rPr lang="en-US" sz="1800" b="1" dirty="0" err="1">
                <a:latin typeface="Courier New" pitchFamily="49" charset="0"/>
                <a:ea typeface="+mn-ea"/>
                <a:cs typeface="Tahoma" pitchFamily="34" charset="0"/>
              </a:rPr>
              <a:t>vLeft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= </a:t>
            </a:r>
            <a:r>
              <a:rPr lang="en-US" sz="1800" b="1" dirty="0" err="1">
                <a:latin typeface="Courier New" pitchFamily="49" charset="0"/>
                <a:ea typeface="+mn-ea"/>
                <a:cs typeface="Tahoma" pitchFamily="34" charset="0"/>
              </a:rPr>
              <a:t>eval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(r-&gt;left);</a:t>
            </a:r>
          </a:p>
          <a:p>
            <a:pPr>
              <a:spcBef>
                <a:spcPct val="1000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   float </a:t>
            </a:r>
            <a:r>
              <a:rPr lang="en-US" sz="1800" b="1" dirty="0" err="1">
                <a:latin typeface="Courier New" pitchFamily="49" charset="0"/>
                <a:ea typeface="+mn-ea"/>
                <a:cs typeface="Tahoma" pitchFamily="34" charset="0"/>
              </a:rPr>
              <a:t>vRight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= </a:t>
            </a:r>
            <a:r>
              <a:rPr lang="en-US" sz="1800" b="1" dirty="0" err="1">
                <a:latin typeface="Courier New" pitchFamily="49" charset="0"/>
                <a:ea typeface="+mn-ea"/>
                <a:cs typeface="Tahoma" pitchFamily="34" charset="0"/>
              </a:rPr>
              <a:t>eval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(r-&gt;right);</a:t>
            </a:r>
          </a:p>
          <a:p>
            <a:pPr>
              <a:spcBef>
                <a:spcPct val="1000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   if (r-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&gt;data 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== '+') return </a:t>
            </a:r>
            <a:r>
              <a:rPr lang="en-US" sz="1800" b="1" dirty="0" err="1">
                <a:latin typeface="Courier New" pitchFamily="49" charset="0"/>
                <a:ea typeface="+mn-ea"/>
                <a:cs typeface="Tahoma" pitchFamily="34" charset="0"/>
              </a:rPr>
              <a:t>vLeft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+ </a:t>
            </a:r>
            <a:r>
              <a:rPr lang="en-US" sz="1800" b="1" dirty="0" err="1">
                <a:latin typeface="Courier New" pitchFamily="49" charset="0"/>
                <a:ea typeface="+mn-ea"/>
                <a:cs typeface="Tahoma" pitchFamily="34" charset="0"/>
              </a:rPr>
              <a:t>vRight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;</a:t>
            </a:r>
          </a:p>
          <a:p>
            <a:pPr>
              <a:spcBef>
                <a:spcPct val="1000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   if (r-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&gt;data 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== '-') return </a:t>
            </a:r>
            <a:r>
              <a:rPr lang="en-US" sz="1800" b="1" dirty="0" err="1">
                <a:latin typeface="Courier New" pitchFamily="49" charset="0"/>
                <a:ea typeface="+mn-ea"/>
                <a:cs typeface="Tahoma" pitchFamily="34" charset="0"/>
              </a:rPr>
              <a:t>vLeft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- </a:t>
            </a:r>
            <a:r>
              <a:rPr lang="en-US" sz="1800" b="1" dirty="0" err="1">
                <a:latin typeface="Courier New" pitchFamily="49" charset="0"/>
                <a:ea typeface="+mn-ea"/>
                <a:cs typeface="Tahoma" pitchFamily="34" charset="0"/>
              </a:rPr>
              <a:t>vRight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;</a:t>
            </a:r>
          </a:p>
          <a:p>
            <a:pPr>
              <a:spcBef>
                <a:spcPct val="1000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   if (r-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&gt;data 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== '*') return </a:t>
            </a:r>
            <a:r>
              <a:rPr lang="en-US" sz="1800" b="1" dirty="0" err="1">
                <a:latin typeface="Courier New" pitchFamily="49" charset="0"/>
                <a:ea typeface="+mn-ea"/>
                <a:cs typeface="Tahoma" pitchFamily="34" charset="0"/>
              </a:rPr>
              <a:t>vLeft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* </a:t>
            </a:r>
            <a:r>
              <a:rPr lang="en-US" sz="1800" b="1" dirty="0" err="1">
                <a:latin typeface="Courier New" pitchFamily="49" charset="0"/>
                <a:ea typeface="+mn-ea"/>
                <a:cs typeface="Tahoma" pitchFamily="34" charset="0"/>
              </a:rPr>
              <a:t>vRight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;</a:t>
            </a:r>
          </a:p>
          <a:p>
            <a:pPr>
              <a:spcBef>
                <a:spcPct val="1000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   if (r-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&gt;data 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== '/') return </a:t>
            </a:r>
            <a:r>
              <a:rPr lang="en-US" sz="1800" b="1" dirty="0" err="1">
                <a:latin typeface="Courier New" pitchFamily="49" charset="0"/>
                <a:ea typeface="+mn-ea"/>
                <a:cs typeface="Tahoma" pitchFamily="34" charset="0"/>
              </a:rPr>
              <a:t>vLeft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/ </a:t>
            </a:r>
            <a:r>
              <a:rPr lang="en-US" sz="1800" b="1" dirty="0" err="1">
                <a:latin typeface="Courier New" pitchFamily="49" charset="0"/>
                <a:ea typeface="+mn-ea"/>
                <a:cs typeface="Tahoma" pitchFamily="34" charset="0"/>
              </a:rPr>
              <a:t>vRight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;</a:t>
            </a:r>
          </a:p>
          <a:p>
            <a:pPr>
              <a:spcBef>
                <a:spcPct val="1000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   if (r-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&gt;data 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== '^') return pow(</a:t>
            </a:r>
            <a:r>
              <a:rPr lang="en-US" sz="1800" b="1" dirty="0" err="1">
                <a:latin typeface="Courier New" pitchFamily="49" charset="0"/>
                <a:ea typeface="+mn-ea"/>
                <a:cs typeface="Tahoma" pitchFamily="34" charset="0"/>
              </a:rPr>
              <a:t>vLeft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, </a:t>
            </a:r>
            <a:r>
              <a:rPr lang="en-US" sz="1800" b="1" dirty="0" err="1">
                <a:latin typeface="Courier New" pitchFamily="49" charset="0"/>
                <a:ea typeface="+mn-ea"/>
                <a:cs typeface="Tahoma" pitchFamily="34" charset="0"/>
              </a:rPr>
              <a:t>vRight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);</a:t>
            </a:r>
          </a:p>
          <a:p>
            <a:pPr>
              <a:spcBef>
                <a:spcPct val="1000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   exit(-9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);</a:t>
            </a:r>
            <a:r>
              <a:rPr lang="th-TH" sz="1800" b="1" dirty="0" smtClean="0">
                <a:latin typeface="Courier New" pitchFamily="49" charset="0"/>
                <a:ea typeface="+mn-ea"/>
                <a:cs typeface="Tahoma" pitchFamily="34" charset="0"/>
              </a:rPr>
              <a:t> 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// </a:t>
            </a:r>
            <a:r>
              <a:rPr lang="th-TH" sz="1800" dirty="0" smtClean="0">
                <a:latin typeface="Courier New" pitchFamily="49" charset="0"/>
                <a:ea typeface="+mn-ea"/>
                <a:cs typeface="Tahoma" pitchFamily="34" charset="0"/>
              </a:rPr>
              <a:t>ไม่น่ามาถึงตรงนี้</a:t>
            </a:r>
            <a:endParaRPr lang="en-US" sz="1800" dirty="0">
              <a:latin typeface="Courier New" pitchFamily="49" charset="0"/>
              <a:ea typeface="+mn-ea"/>
              <a:cs typeface="Tahoma" pitchFamily="34" charset="0"/>
            </a:endParaRPr>
          </a:p>
          <a:p>
            <a:pPr>
              <a:spcBef>
                <a:spcPct val="1000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cs typeface="Tahoma" pitchFamily="34" charset="0"/>
              </a:rPr>
              <a:t>การหาอนุพันธ์ฟังก์ชันตัวแปรเดียว</a:t>
            </a:r>
          </a:p>
        </p:txBody>
      </p:sp>
      <p:graphicFrame>
        <p:nvGraphicFramePr>
          <p:cNvPr id="1005602" name="Object 34"/>
          <p:cNvGraphicFramePr>
            <a:graphicFrameLocks noChangeAspect="1"/>
          </p:cNvGraphicFramePr>
          <p:nvPr/>
        </p:nvGraphicFramePr>
        <p:xfrm>
          <a:off x="2719388" y="1143000"/>
          <a:ext cx="2554287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4" imgW="1028520" imgH="228600" progId="">
                  <p:embed/>
                </p:oleObj>
              </mc:Choice>
              <mc:Fallback>
                <p:oleObj name="Equation" r:id="rId4" imgW="1028520" imgH="228600" progId="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1143000"/>
                        <a:ext cx="2554287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5605" name="Object 37"/>
          <p:cNvGraphicFramePr>
            <a:graphicFrameLocks noChangeAspect="1"/>
          </p:cNvGraphicFramePr>
          <p:nvPr/>
        </p:nvGraphicFramePr>
        <p:xfrm>
          <a:off x="3522663" y="2527300"/>
          <a:ext cx="14811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6" imgW="596880" imgH="203040" progId="">
                  <p:embed/>
                </p:oleObj>
              </mc:Choice>
              <mc:Fallback>
                <p:oleObj name="Equation" r:id="rId6" imgW="596880" imgH="203040" progId="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663" y="2527300"/>
                        <a:ext cx="1481137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5606" name="Object 38"/>
          <p:cNvGraphicFramePr>
            <a:graphicFrameLocks noChangeAspect="1"/>
          </p:cNvGraphicFramePr>
          <p:nvPr/>
        </p:nvGraphicFramePr>
        <p:xfrm>
          <a:off x="2636838" y="1835150"/>
          <a:ext cx="4630737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8" imgW="1866600" imgH="228600" progId="">
                  <p:embed/>
                </p:oleObj>
              </mc:Choice>
              <mc:Fallback>
                <p:oleObj name="Equation" r:id="rId8" imgW="1866600" imgH="228600" progId="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1835150"/>
                        <a:ext cx="4630737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577850" y="3441700"/>
            <a:ext cx="1630363" cy="1435100"/>
            <a:chOff x="304" y="2214"/>
            <a:chExt cx="1027" cy="904"/>
          </a:xfrm>
        </p:grpSpPr>
        <p:sp>
          <p:nvSpPr>
            <p:cNvPr id="1078" name="Text Box 50"/>
            <p:cNvSpPr txBox="1">
              <a:spLocks noChangeArrowheads="1"/>
            </p:cNvSpPr>
            <p:nvPr/>
          </p:nvSpPr>
          <p:spPr bwMode="auto">
            <a:xfrm>
              <a:off x="454" y="2665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^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079" name="Text Box 51"/>
            <p:cNvSpPr txBox="1">
              <a:spLocks noChangeArrowheads="1"/>
            </p:cNvSpPr>
            <p:nvPr/>
          </p:nvSpPr>
          <p:spPr bwMode="auto">
            <a:xfrm>
              <a:off x="304" y="2868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x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080" name="Text Box 52"/>
            <p:cNvSpPr txBox="1">
              <a:spLocks noChangeArrowheads="1"/>
            </p:cNvSpPr>
            <p:nvPr/>
          </p:nvSpPr>
          <p:spPr bwMode="auto">
            <a:xfrm>
              <a:off x="623" y="2868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2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081" name="Text Box 53"/>
            <p:cNvSpPr txBox="1">
              <a:spLocks noChangeArrowheads="1"/>
            </p:cNvSpPr>
            <p:nvPr/>
          </p:nvSpPr>
          <p:spPr bwMode="auto">
            <a:xfrm>
              <a:off x="686" y="2409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+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082" name="Text Box 54"/>
            <p:cNvSpPr txBox="1">
              <a:spLocks noChangeArrowheads="1"/>
            </p:cNvSpPr>
            <p:nvPr/>
          </p:nvSpPr>
          <p:spPr bwMode="auto">
            <a:xfrm>
              <a:off x="880" y="264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2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083" name="Text Box 55"/>
            <p:cNvSpPr txBox="1">
              <a:spLocks noChangeArrowheads="1"/>
            </p:cNvSpPr>
            <p:nvPr/>
          </p:nvSpPr>
          <p:spPr bwMode="auto">
            <a:xfrm>
              <a:off x="916" y="2214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*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084" name="Text Box 56"/>
            <p:cNvSpPr txBox="1">
              <a:spLocks noChangeArrowheads="1"/>
            </p:cNvSpPr>
            <p:nvPr/>
          </p:nvSpPr>
          <p:spPr bwMode="auto">
            <a:xfrm>
              <a:off x="1119" y="2398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x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085" name="Line 79"/>
            <p:cNvSpPr>
              <a:spLocks noChangeShapeType="1"/>
            </p:cNvSpPr>
            <p:nvPr/>
          </p:nvSpPr>
          <p:spPr bwMode="auto">
            <a:xfrm flipH="1">
              <a:off x="842" y="2366"/>
              <a:ext cx="124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Line 80"/>
            <p:cNvSpPr>
              <a:spLocks noChangeShapeType="1"/>
            </p:cNvSpPr>
            <p:nvPr/>
          </p:nvSpPr>
          <p:spPr bwMode="auto">
            <a:xfrm flipH="1">
              <a:off x="611" y="2570"/>
              <a:ext cx="125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Line 81"/>
            <p:cNvSpPr>
              <a:spLocks noChangeShapeType="1"/>
            </p:cNvSpPr>
            <p:nvPr/>
          </p:nvSpPr>
          <p:spPr bwMode="auto">
            <a:xfrm flipH="1">
              <a:off x="425" y="2800"/>
              <a:ext cx="8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Line 82"/>
            <p:cNvSpPr>
              <a:spLocks noChangeShapeType="1"/>
            </p:cNvSpPr>
            <p:nvPr/>
          </p:nvSpPr>
          <p:spPr bwMode="auto">
            <a:xfrm>
              <a:off x="611" y="2800"/>
              <a:ext cx="80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Line 83"/>
            <p:cNvSpPr>
              <a:spLocks noChangeShapeType="1"/>
            </p:cNvSpPr>
            <p:nvPr/>
          </p:nvSpPr>
          <p:spPr bwMode="auto">
            <a:xfrm>
              <a:off x="833" y="2588"/>
              <a:ext cx="115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Line 85"/>
            <p:cNvSpPr>
              <a:spLocks noChangeShapeType="1"/>
            </p:cNvSpPr>
            <p:nvPr/>
          </p:nvSpPr>
          <p:spPr bwMode="auto">
            <a:xfrm>
              <a:off x="1063" y="2357"/>
              <a:ext cx="116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06"/>
          <p:cNvGrpSpPr>
            <a:grpSpLocks/>
          </p:cNvGrpSpPr>
          <p:nvPr/>
        </p:nvGrpSpPr>
        <p:grpSpPr bwMode="auto">
          <a:xfrm>
            <a:off x="2687638" y="3441700"/>
            <a:ext cx="3108325" cy="1846263"/>
            <a:chOff x="1660" y="2496"/>
            <a:chExt cx="1958" cy="1163"/>
          </a:xfrm>
        </p:grpSpPr>
        <p:sp>
          <p:nvSpPr>
            <p:cNvPr id="1049" name="Text Box 57"/>
            <p:cNvSpPr txBox="1">
              <a:spLocks noChangeArrowheads="1"/>
            </p:cNvSpPr>
            <p:nvPr/>
          </p:nvSpPr>
          <p:spPr bwMode="auto">
            <a:xfrm>
              <a:off x="1810" y="320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^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050" name="Text Box 58"/>
            <p:cNvSpPr txBox="1">
              <a:spLocks noChangeArrowheads="1"/>
            </p:cNvSpPr>
            <p:nvPr/>
          </p:nvSpPr>
          <p:spPr bwMode="auto">
            <a:xfrm>
              <a:off x="1660" y="3409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x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051" name="Text Box 59"/>
            <p:cNvSpPr txBox="1">
              <a:spLocks noChangeArrowheads="1"/>
            </p:cNvSpPr>
            <p:nvPr/>
          </p:nvSpPr>
          <p:spPr bwMode="auto">
            <a:xfrm>
              <a:off x="1979" y="3409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2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052" name="Text Box 60"/>
            <p:cNvSpPr txBox="1">
              <a:spLocks noChangeArrowheads="1"/>
            </p:cNvSpPr>
            <p:nvPr/>
          </p:nvSpPr>
          <p:spPr bwMode="auto">
            <a:xfrm>
              <a:off x="2042" y="2950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+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053" name="Text Box 61"/>
            <p:cNvSpPr txBox="1">
              <a:spLocks noChangeArrowheads="1"/>
            </p:cNvSpPr>
            <p:nvPr/>
          </p:nvSpPr>
          <p:spPr bwMode="auto">
            <a:xfrm>
              <a:off x="2236" y="3187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2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054" name="Text Box 62"/>
            <p:cNvSpPr txBox="1">
              <a:spLocks noChangeArrowheads="1"/>
            </p:cNvSpPr>
            <p:nvPr/>
          </p:nvSpPr>
          <p:spPr bwMode="auto">
            <a:xfrm>
              <a:off x="2272" y="2755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*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055" name="Text Box 63"/>
            <p:cNvSpPr txBox="1">
              <a:spLocks noChangeArrowheads="1"/>
            </p:cNvSpPr>
            <p:nvPr/>
          </p:nvSpPr>
          <p:spPr bwMode="auto">
            <a:xfrm>
              <a:off x="2475" y="2939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1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056" name="Text Box 64"/>
            <p:cNvSpPr txBox="1">
              <a:spLocks noChangeArrowheads="1"/>
            </p:cNvSpPr>
            <p:nvPr/>
          </p:nvSpPr>
          <p:spPr bwMode="auto">
            <a:xfrm>
              <a:off x="2811" y="2938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x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057" name="Text Box 65"/>
            <p:cNvSpPr txBox="1">
              <a:spLocks noChangeArrowheads="1"/>
            </p:cNvSpPr>
            <p:nvPr/>
          </p:nvSpPr>
          <p:spPr bwMode="auto">
            <a:xfrm>
              <a:off x="2980" y="3188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*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058" name="Text Box 66"/>
            <p:cNvSpPr txBox="1">
              <a:spLocks noChangeArrowheads="1"/>
            </p:cNvSpPr>
            <p:nvPr/>
          </p:nvSpPr>
          <p:spPr bwMode="auto">
            <a:xfrm>
              <a:off x="2830" y="3391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2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059" name="Text Box 67"/>
            <p:cNvSpPr txBox="1">
              <a:spLocks noChangeArrowheads="1"/>
            </p:cNvSpPr>
            <p:nvPr/>
          </p:nvSpPr>
          <p:spPr bwMode="auto">
            <a:xfrm>
              <a:off x="3149" y="3391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x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060" name="Text Box 68"/>
            <p:cNvSpPr txBox="1">
              <a:spLocks noChangeArrowheads="1"/>
            </p:cNvSpPr>
            <p:nvPr/>
          </p:nvSpPr>
          <p:spPr bwMode="auto">
            <a:xfrm>
              <a:off x="3212" y="2932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+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061" name="Text Box 69"/>
            <p:cNvSpPr txBox="1">
              <a:spLocks noChangeArrowheads="1"/>
            </p:cNvSpPr>
            <p:nvPr/>
          </p:nvSpPr>
          <p:spPr bwMode="auto">
            <a:xfrm>
              <a:off x="3406" y="3169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0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062" name="Text Box 70"/>
            <p:cNvSpPr txBox="1">
              <a:spLocks noChangeArrowheads="1"/>
            </p:cNvSpPr>
            <p:nvPr/>
          </p:nvSpPr>
          <p:spPr bwMode="auto">
            <a:xfrm>
              <a:off x="3016" y="2764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*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063" name="Text Box 71"/>
            <p:cNvSpPr txBox="1">
              <a:spLocks noChangeArrowheads="1"/>
            </p:cNvSpPr>
            <p:nvPr/>
          </p:nvSpPr>
          <p:spPr bwMode="auto">
            <a:xfrm>
              <a:off x="2654" y="249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+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064" name="Line 84"/>
            <p:cNvSpPr>
              <a:spLocks noChangeShapeType="1"/>
            </p:cNvSpPr>
            <p:nvPr/>
          </p:nvSpPr>
          <p:spPr bwMode="auto">
            <a:xfrm flipH="1">
              <a:off x="2455" y="2641"/>
              <a:ext cx="248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Line 86"/>
            <p:cNvSpPr>
              <a:spLocks noChangeShapeType="1"/>
            </p:cNvSpPr>
            <p:nvPr/>
          </p:nvSpPr>
          <p:spPr bwMode="auto">
            <a:xfrm flipH="1">
              <a:off x="2197" y="2906"/>
              <a:ext cx="124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Line 87"/>
            <p:cNvSpPr>
              <a:spLocks noChangeShapeType="1"/>
            </p:cNvSpPr>
            <p:nvPr/>
          </p:nvSpPr>
          <p:spPr bwMode="auto">
            <a:xfrm flipH="1">
              <a:off x="1966" y="3110"/>
              <a:ext cx="125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Line 88"/>
            <p:cNvSpPr>
              <a:spLocks noChangeShapeType="1"/>
            </p:cNvSpPr>
            <p:nvPr/>
          </p:nvSpPr>
          <p:spPr bwMode="auto">
            <a:xfrm flipH="1">
              <a:off x="1780" y="3340"/>
              <a:ext cx="8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Line 89"/>
            <p:cNvSpPr>
              <a:spLocks noChangeShapeType="1"/>
            </p:cNvSpPr>
            <p:nvPr/>
          </p:nvSpPr>
          <p:spPr bwMode="auto">
            <a:xfrm>
              <a:off x="1966" y="3340"/>
              <a:ext cx="80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Line 90"/>
            <p:cNvSpPr>
              <a:spLocks noChangeShapeType="1"/>
            </p:cNvSpPr>
            <p:nvPr/>
          </p:nvSpPr>
          <p:spPr bwMode="auto">
            <a:xfrm>
              <a:off x="2188" y="3128"/>
              <a:ext cx="115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Line 91"/>
            <p:cNvSpPr>
              <a:spLocks noChangeShapeType="1"/>
            </p:cNvSpPr>
            <p:nvPr/>
          </p:nvSpPr>
          <p:spPr bwMode="auto">
            <a:xfrm>
              <a:off x="2418" y="2897"/>
              <a:ext cx="116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Line 92"/>
            <p:cNvSpPr>
              <a:spLocks noChangeShapeType="1"/>
            </p:cNvSpPr>
            <p:nvPr/>
          </p:nvSpPr>
          <p:spPr bwMode="auto">
            <a:xfrm flipH="1">
              <a:off x="2960" y="2898"/>
              <a:ext cx="97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Line 93"/>
            <p:cNvSpPr>
              <a:spLocks noChangeShapeType="1"/>
            </p:cNvSpPr>
            <p:nvPr/>
          </p:nvSpPr>
          <p:spPr bwMode="auto">
            <a:xfrm>
              <a:off x="3172" y="2898"/>
              <a:ext cx="107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Line 94"/>
            <p:cNvSpPr>
              <a:spLocks noChangeShapeType="1"/>
            </p:cNvSpPr>
            <p:nvPr/>
          </p:nvSpPr>
          <p:spPr bwMode="auto">
            <a:xfrm flipH="1">
              <a:off x="3137" y="3110"/>
              <a:ext cx="124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Line 95"/>
            <p:cNvSpPr>
              <a:spLocks noChangeShapeType="1"/>
            </p:cNvSpPr>
            <p:nvPr/>
          </p:nvSpPr>
          <p:spPr bwMode="auto">
            <a:xfrm>
              <a:off x="3350" y="3102"/>
              <a:ext cx="124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Line 96"/>
            <p:cNvSpPr>
              <a:spLocks noChangeShapeType="1"/>
            </p:cNvSpPr>
            <p:nvPr/>
          </p:nvSpPr>
          <p:spPr bwMode="auto">
            <a:xfrm flipH="1">
              <a:off x="2951" y="3323"/>
              <a:ext cx="89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Line 97"/>
            <p:cNvSpPr>
              <a:spLocks noChangeShapeType="1"/>
            </p:cNvSpPr>
            <p:nvPr/>
          </p:nvSpPr>
          <p:spPr bwMode="auto">
            <a:xfrm>
              <a:off x="3137" y="3332"/>
              <a:ext cx="80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Line 98"/>
            <p:cNvSpPr>
              <a:spLocks noChangeShapeType="1"/>
            </p:cNvSpPr>
            <p:nvPr/>
          </p:nvSpPr>
          <p:spPr bwMode="auto">
            <a:xfrm>
              <a:off x="2809" y="2650"/>
              <a:ext cx="239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05"/>
          <p:cNvGrpSpPr>
            <a:grpSpLocks/>
          </p:cNvGrpSpPr>
          <p:nvPr/>
        </p:nvGrpSpPr>
        <p:grpSpPr bwMode="auto">
          <a:xfrm>
            <a:off x="6967538" y="3441700"/>
            <a:ext cx="1363662" cy="1562100"/>
            <a:chOff x="4008" y="2259"/>
            <a:chExt cx="859" cy="984"/>
          </a:xfrm>
        </p:grpSpPr>
        <p:sp>
          <p:nvSpPr>
            <p:cNvPr id="1036" name="Text Box 72"/>
            <p:cNvSpPr txBox="1">
              <a:spLocks noChangeArrowheads="1"/>
            </p:cNvSpPr>
            <p:nvPr/>
          </p:nvSpPr>
          <p:spPr bwMode="auto">
            <a:xfrm>
              <a:off x="4389" y="2790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^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037" name="Text Box 73"/>
            <p:cNvSpPr txBox="1">
              <a:spLocks noChangeArrowheads="1"/>
            </p:cNvSpPr>
            <p:nvPr/>
          </p:nvSpPr>
          <p:spPr bwMode="auto">
            <a:xfrm>
              <a:off x="4239" y="2993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x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038" name="Text Box 74"/>
            <p:cNvSpPr txBox="1">
              <a:spLocks noChangeArrowheads="1"/>
            </p:cNvSpPr>
            <p:nvPr/>
          </p:nvSpPr>
          <p:spPr bwMode="auto">
            <a:xfrm>
              <a:off x="4558" y="2993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2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039" name="Text Box 75"/>
            <p:cNvSpPr txBox="1">
              <a:spLocks noChangeArrowheads="1"/>
            </p:cNvSpPr>
            <p:nvPr/>
          </p:nvSpPr>
          <p:spPr bwMode="auto">
            <a:xfrm>
              <a:off x="4426" y="2259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+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040" name="Text Box 76"/>
            <p:cNvSpPr txBox="1">
              <a:spLocks noChangeArrowheads="1"/>
            </p:cNvSpPr>
            <p:nvPr/>
          </p:nvSpPr>
          <p:spPr bwMode="auto">
            <a:xfrm>
              <a:off x="4655" y="2540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2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041" name="Text Box 77"/>
            <p:cNvSpPr txBox="1">
              <a:spLocks noChangeArrowheads="1"/>
            </p:cNvSpPr>
            <p:nvPr/>
          </p:nvSpPr>
          <p:spPr bwMode="auto">
            <a:xfrm>
              <a:off x="4158" y="2559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*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042" name="Text Box 78"/>
            <p:cNvSpPr txBox="1">
              <a:spLocks noChangeArrowheads="1"/>
            </p:cNvSpPr>
            <p:nvPr/>
          </p:nvSpPr>
          <p:spPr bwMode="auto">
            <a:xfrm>
              <a:off x="4008" y="2762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3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043" name="Line 99"/>
            <p:cNvSpPr>
              <a:spLocks noChangeShapeType="1"/>
            </p:cNvSpPr>
            <p:nvPr/>
          </p:nvSpPr>
          <p:spPr bwMode="auto">
            <a:xfrm flipH="1">
              <a:off x="4307" y="2419"/>
              <a:ext cx="159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Line 100"/>
            <p:cNvSpPr>
              <a:spLocks noChangeShapeType="1"/>
            </p:cNvSpPr>
            <p:nvPr/>
          </p:nvSpPr>
          <p:spPr bwMode="auto">
            <a:xfrm flipH="1">
              <a:off x="4138" y="2703"/>
              <a:ext cx="71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Line 101"/>
            <p:cNvSpPr>
              <a:spLocks noChangeShapeType="1"/>
            </p:cNvSpPr>
            <p:nvPr/>
          </p:nvSpPr>
          <p:spPr bwMode="auto">
            <a:xfrm>
              <a:off x="4325" y="2694"/>
              <a:ext cx="115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Line 102"/>
            <p:cNvSpPr>
              <a:spLocks noChangeShapeType="1"/>
            </p:cNvSpPr>
            <p:nvPr/>
          </p:nvSpPr>
          <p:spPr bwMode="auto">
            <a:xfrm flipH="1">
              <a:off x="4351" y="2933"/>
              <a:ext cx="8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Line 103"/>
            <p:cNvSpPr>
              <a:spLocks noChangeShapeType="1"/>
            </p:cNvSpPr>
            <p:nvPr/>
          </p:nvSpPr>
          <p:spPr bwMode="auto">
            <a:xfrm>
              <a:off x="4555" y="2924"/>
              <a:ext cx="8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Line 104"/>
            <p:cNvSpPr>
              <a:spLocks noChangeShapeType="1"/>
            </p:cNvSpPr>
            <p:nvPr/>
          </p:nvSpPr>
          <p:spPr bwMode="auto">
            <a:xfrm>
              <a:off x="4590" y="2419"/>
              <a:ext cx="1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05676" name="Text Box 108"/>
          <p:cNvSpPr txBox="1">
            <a:spLocks noChangeArrowheads="1"/>
          </p:cNvSpPr>
          <p:nvPr/>
        </p:nvSpPr>
        <p:spPr bwMode="auto">
          <a:xfrm>
            <a:off x="1116013" y="5453063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f</a:t>
            </a:r>
            <a:endParaRPr lang="th-TH" sz="2400" b="1">
              <a:latin typeface="Courier New" pitchFamily="49" charset="0"/>
            </a:endParaRPr>
          </a:p>
        </p:txBody>
      </p:sp>
      <p:sp>
        <p:nvSpPr>
          <p:cNvPr id="1005677" name="Text Box 109"/>
          <p:cNvSpPr txBox="1">
            <a:spLocks noChangeArrowheads="1"/>
          </p:cNvSpPr>
          <p:nvPr/>
        </p:nvSpPr>
        <p:spPr bwMode="auto">
          <a:xfrm>
            <a:off x="3098800" y="5453063"/>
            <a:ext cx="2417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Courier New" pitchFamily="49" charset="0"/>
              </a:rPr>
              <a:t>diff(</a:t>
            </a:r>
            <a:r>
              <a:rPr lang="en-US" sz="2400" b="1" dirty="0">
                <a:latin typeface="Courier New" pitchFamily="49" charset="0"/>
              </a:rPr>
              <a:t>f</a:t>
            </a:r>
            <a:r>
              <a:rPr lang="en-US" sz="2400" b="1" dirty="0" smtClean="0">
                <a:latin typeface="Courier New" pitchFamily="49" charset="0"/>
              </a:rPr>
              <a:t>)</a:t>
            </a:r>
            <a:endParaRPr lang="th-TH" sz="2400" b="1" dirty="0">
              <a:latin typeface="Courier New" pitchFamily="49" charset="0"/>
            </a:endParaRPr>
          </a:p>
        </p:txBody>
      </p:sp>
      <p:sp>
        <p:nvSpPr>
          <p:cNvPr id="1005678" name="Text Box 110"/>
          <p:cNvSpPr txBox="1">
            <a:spLocks noChangeArrowheads="1"/>
          </p:cNvSpPr>
          <p:nvPr/>
        </p:nvSpPr>
        <p:spPr bwMode="auto">
          <a:xfrm>
            <a:off x="5935663" y="5453063"/>
            <a:ext cx="311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Courier New" pitchFamily="49" charset="0"/>
              </a:rPr>
              <a:t>    </a:t>
            </a:r>
            <a:r>
              <a:rPr lang="en-US" sz="2400" b="1" dirty="0" smtClean="0">
                <a:latin typeface="Courier New" pitchFamily="49" charset="0"/>
              </a:rPr>
              <a:t>simplify(f)</a:t>
            </a:r>
            <a:endParaRPr lang="th-TH" sz="2400" b="1" dirty="0">
              <a:latin typeface="Courier New" pitchFamily="49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5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05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05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5676" grpId="0"/>
      <p:bldP spid="1005677" grpId="0"/>
      <p:bldP spid="100567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สูตรต่าง ๆ</a:t>
            </a:r>
          </a:p>
        </p:txBody>
      </p:sp>
      <p:graphicFrame>
        <p:nvGraphicFramePr>
          <p:cNvPr id="1007622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054225" y="4238625"/>
          <a:ext cx="4986338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Equation" r:id="rId4" imgW="1815840" imgH="393480" progId="">
                  <p:embed/>
                </p:oleObj>
              </mc:Choice>
              <mc:Fallback>
                <p:oleObj name="Equation" r:id="rId4" imgW="1815840" imgH="39348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5" y="4238625"/>
                        <a:ext cx="4986338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7620" name="Object 4"/>
          <p:cNvGraphicFramePr>
            <a:graphicFrameLocks noChangeAspect="1"/>
          </p:cNvGraphicFramePr>
          <p:nvPr/>
        </p:nvGraphicFramePr>
        <p:xfrm>
          <a:off x="1657350" y="1052513"/>
          <a:ext cx="45021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Equation" r:id="rId6" imgW="1739880" imgH="317160" progId="">
                  <p:embed/>
                </p:oleObj>
              </mc:Choice>
              <mc:Fallback>
                <p:oleObj name="Equation" r:id="rId6" imgW="1739880" imgH="3171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1052513"/>
                        <a:ext cx="4502150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7621" name="Object 5"/>
          <p:cNvGraphicFramePr>
            <a:graphicFrameLocks noChangeAspect="1"/>
          </p:cNvGraphicFramePr>
          <p:nvPr/>
        </p:nvGraphicFramePr>
        <p:xfrm>
          <a:off x="2024063" y="1949450"/>
          <a:ext cx="5487987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Equation" r:id="rId8" imgW="2133360" imgH="317160" progId="">
                  <p:embed/>
                </p:oleObj>
              </mc:Choice>
              <mc:Fallback>
                <p:oleObj name="Equation" r:id="rId8" imgW="2133360" imgH="31716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1949450"/>
                        <a:ext cx="5487987" cy="814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7624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457450" y="2747963"/>
          <a:ext cx="5262563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Equation" r:id="rId10" imgW="1942920" imgH="571320" progId="">
                  <p:embed/>
                </p:oleObj>
              </mc:Choice>
              <mc:Fallback>
                <p:oleObj name="Equation" r:id="rId10" imgW="1942920" imgH="57132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2747963"/>
                        <a:ext cx="5262563" cy="1547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cs typeface="Tahoma" pitchFamily="34" charset="0"/>
              </a:rPr>
              <a:t>อนุพันธ์ของต้นไม้นิพจน์ </a:t>
            </a:r>
            <a:r>
              <a:rPr lang="en-US" smtClean="0">
                <a:cs typeface="Tahoma" pitchFamily="34" charset="0"/>
              </a:rPr>
              <a:t>: +, *</a:t>
            </a:r>
            <a:endParaRPr lang="th-TH" smtClean="0">
              <a:cs typeface="Tahoma" pitchFamily="34" charset="0"/>
            </a:endParaRPr>
          </a:p>
        </p:txBody>
      </p:sp>
      <p:sp>
        <p:nvSpPr>
          <p:cNvPr id="898430" name="AutoShape 382"/>
          <p:cNvSpPr>
            <a:spLocks noChangeArrowheads="1"/>
          </p:cNvSpPr>
          <p:nvPr/>
        </p:nvSpPr>
        <p:spPr bwMode="auto">
          <a:xfrm>
            <a:off x="1763713" y="1558925"/>
            <a:ext cx="720725" cy="1101725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/>
            </a:r>
            <a:br>
              <a:rPr lang="en-US"/>
            </a:br>
            <a:r>
              <a:rPr lang="en-US"/>
              <a:t>u(x)</a:t>
            </a:r>
            <a:endParaRPr lang="th-TH"/>
          </a:p>
        </p:txBody>
      </p:sp>
      <p:grpSp>
        <p:nvGrpSpPr>
          <p:cNvPr id="2" name="Group 430"/>
          <p:cNvGrpSpPr>
            <a:grpSpLocks/>
          </p:cNvGrpSpPr>
          <p:nvPr/>
        </p:nvGrpSpPr>
        <p:grpSpPr bwMode="auto">
          <a:xfrm>
            <a:off x="2195513" y="982663"/>
            <a:ext cx="1223962" cy="1677987"/>
            <a:chOff x="1383" y="619"/>
            <a:chExt cx="771" cy="1057"/>
          </a:xfrm>
        </p:grpSpPr>
        <p:sp>
          <p:nvSpPr>
            <p:cNvPr id="3109" name="Text Box 368"/>
            <p:cNvSpPr txBox="1">
              <a:spLocks noChangeArrowheads="1"/>
            </p:cNvSpPr>
            <p:nvPr/>
          </p:nvSpPr>
          <p:spPr bwMode="auto">
            <a:xfrm>
              <a:off x="1483" y="619"/>
              <a:ext cx="3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+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3110" name="Line 371"/>
            <p:cNvSpPr>
              <a:spLocks noChangeShapeType="1"/>
            </p:cNvSpPr>
            <p:nvPr/>
          </p:nvSpPr>
          <p:spPr bwMode="auto">
            <a:xfrm flipH="1">
              <a:off x="1383" y="824"/>
              <a:ext cx="213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1" name="Line 372"/>
            <p:cNvSpPr>
              <a:spLocks noChangeShapeType="1"/>
            </p:cNvSpPr>
            <p:nvPr/>
          </p:nvSpPr>
          <p:spPr bwMode="auto">
            <a:xfrm>
              <a:off x="1672" y="824"/>
              <a:ext cx="210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2" name="AutoShape 385"/>
            <p:cNvSpPr>
              <a:spLocks noChangeArrowheads="1"/>
            </p:cNvSpPr>
            <p:nvPr/>
          </p:nvSpPr>
          <p:spPr bwMode="auto">
            <a:xfrm>
              <a:off x="1700" y="982"/>
              <a:ext cx="454" cy="694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/>
              </a:r>
              <a:br>
                <a:rPr lang="en-US"/>
              </a:br>
              <a:r>
                <a:rPr lang="en-US"/>
                <a:t>v(x)</a:t>
              </a:r>
              <a:endParaRPr lang="th-TH"/>
            </a:p>
          </p:txBody>
        </p:sp>
      </p:grpSp>
      <p:sp>
        <p:nvSpPr>
          <p:cNvPr id="898437" name="AutoShape 389"/>
          <p:cNvSpPr>
            <a:spLocks noChangeArrowheads="1"/>
          </p:cNvSpPr>
          <p:nvPr/>
        </p:nvSpPr>
        <p:spPr bwMode="auto">
          <a:xfrm>
            <a:off x="5594350" y="1558925"/>
            <a:ext cx="866775" cy="890588"/>
          </a:xfrm>
          <a:prstGeom prst="triangle">
            <a:avLst>
              <a:gd name="adj" fmla="val 5000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/>
            </a:r>
            <a:br>
              <a:rPr lang="en-US"/>
            </a:br>
            <a:r>
              <a:rPr lang="en-US"/>
              <a:t>u'(x)</a:t>
            </a:r>
            <a:endParaRPr lang="th-TH"/>
          </a:p>
        </p:txBody>
      </p:sp>
      <p:grpSp>
        <p:nvGrpSpPr>
          <p:cNvPr id="3" name="Group 431"/>
          <p:cNvGrpSpPr>
            <a:grpSpLocks/>
          </p:cNvGrpSpPr>
          <p:nvPr/>
        </p:nvGrpSpPr>
        <p:grpSpPr bwMode="auto">
          <a:xfrm>
            <a:off x="6099175" y="982663"/>
            <a:ext cx="1295400" cy="1677987"/>
            <a:chOff x="3842" y="619"/>
            <a:chExt cx="816" cy="1057"/>
          </a:xfrm>
        </p:grpSpPr>
        <p:sp>
          <p:nvSpPr>
            <p:cNvPr id="3105" name="Text Box 386"/>
            <p:cNvSpPr txBox="1">
              <a:spLocks noChangeArrowheads="1"/>
            </p:cNvSpPr>
            <p:nvPr/>
          </p:nvSpPr>
          <p:spPr bwMode="auto">
            <a:xfrm>
              <a:off x="3942" y="619"/>
              <a:ext cx="3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+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3106" name="Line 387"/>
            <p:cNvSpPr>
              <a:spLocks noChangeShapeType="1"/>
            </p:cNvSpPr>
            <p:nvPr/>
          </p:nvSpPr>
          <p:spPr bwMode="auto">
            <a:xfrm flipH="1">
              <a:off x="3842" y="824"/>
              <a:ext cx="213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7" name="Line 388"/>
            <p:cNvSpPr>
              <a:spLocks noChangeShapeType="1"/>
            </p:cNvSpPr>
            <p:nvPr/>
          </p:nvSpPr>
          <p:spPr bwMode="auto">
            <a:xfrm>
              <a:off x="4131" y="824"/>
              <a:ext cx="210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AutoShape 390"/>
            <p:cNvSpPr>
              <a:spLocks noChangeArrowheads="1"/>
            </p:cNvSpPr>
            <p:nvPr/>
          </p:nvSpPr>
          <p:spPr bwMode="auto">
            <a:xfrm>
              <a:off x="4114" y="982"/>
              <a:ext cx="544" cy="694"/>
            </a:xfrm>
            <a:prstGeom prst="triangle">
              <a:avLst>
                <a:gd name="adj" fmla="val 50000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/>
              </a:r>
              <a:br>
                <a:rPr lang="en-US"/>
              </a:br>
              <a:r>
                <a:rPr lang="en-US"/>
                <a:t>v'(x)</a:t>
              </a:r>
              <a:endParaRPr lang="th-TH"/>
            </a:p>
          </p:txBody>
        </p:sp>
      </p:grpSp>
      <p:sp>
        <p:nvSpPr>
          <p:cNvPr id="898442" name="AutoShape 394"/>
          <p:cNvSpPr>
            <a:spLocks noChangeArrowheads="1"/>
          </p:cNvSpPr>
          <p:nvPr/>
        </p:nvSpPr>
        <p:spPr bwMode="auto">
          <a:xfrm>
            <a:off x="1749425" y="3935413"/>
            <a:ext cx="720725" cy="1058862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/>
            </a:r>
            <a:br>
              <a:rPr lang="en-US"/>
            </a:br>
            <a:r>
              <a:rPr lang="en-US"/>
              <a:t>u(x)</a:t>
            </a:r>
            <a:endParaRPr lang="th-TH"/>
          </a:p>
        </p:txBody>
      </p:sp>
      <p:grpSp>
        <p:nvGrpSpPr>
          <p:cNvPr id="4" name="Group 432"/>
          <p:cNvGrpSpPr>
            <a:grpSpLocks/>
          </p:cNvGrpSpPr>
          <p:nvPr/>
        </p:nvGrpSpPr>
        <p:grpSpPr bwMode="auto">
          <a:xfrm>
            <a:off x="2181225" y="3359150"/>
            <a:ext cx="1223963" cy="1635125"/>
            <a:chOff x="1374" y="2116"/>
            <a:chExt cx="771" cy="1030"/>
          </a:xfrm>
        </p:grpSpPr>
        <p:sp>
          <p:nvSpPr>
            <p:cNvPr id="3101" name="Text Box 391"/>
            <p:cNvSpPr txBox="1">
              <a:spLocks noChangeArrowheads="1"/>
            </p:cNvSpPr>
            <p:nvPr/>
          </p:nvSpPr>
          <p:spPr bwMode="auto">
            <a:xfrm>
              <a:off x="1474" y="2116"/>
              <a:ext cx="3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*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3102" name="Line 392"/>
            <p:cNvSpPr>
              <a:spLocks noChangeShapeType="1"/>
            </p:cNvSpPr>
            <p:nvPr/>
          </p:nvSpPr>
          <p:spPr bwMode="auto">
            <a:xfrm flipH="1">
              <a:off x="1374" y="2321"/>
              <a:ext cx="213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3" name="Line 393"/>
            <p:cNvSpPr>
              <a:spLocks noChangeShapeType="1"/>
            </p:cNvSpPr>
            <p:nvPr/>
          </p:nvSpPr>
          <p:spPr bwMode="auto">
            <a:xfrm>
              <a:off x="1663" y="2321"/>
              <a:ext cx="210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4" name="AutoShape 395"/>
            <p:cNvSpPr>
              <a:spLocks noChangeArrowheads="1"/>
            </p:cNvSpPr>
            <p:nvPr/>
          </p:nvSpPr>
          <p:spPr bwMode="auto">
            <a:xfrm>
              <a:off x="1691" y="2479"/>
              <a:ext cx="454" cy="667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/>
              </a:r>
              <a:br>
                <a:rPr lang="en-US"/>
              </a:br>
              <a:r>
                <a:rPr lang="en-US"/>
                <a:t>v(x)</a:t>
              </a:r>
              <a:endParaRPr lang="th-TH"/>
            </a:p>
          </p:txBody>
        </p:sp>
      </p:grpSp>
      <p:grpSp>
        <p:nvGrpSpPr>
          <p:cNvPr id="5" name="Group 434"/>
          <p:cNvGrpSpPr>
            <a:grpSpLocks/>
          </p:cNvGrpSpPr>
          <p:nvPr/>
        </p:nvGrpSpPr>
        <p:grpSpPr bwMode="auto">
          <a:xfrm>
            <a:off x="5638800" y="3359150"/>
            <a:ext cx="1727200" cy="647700"/>
            <a:chOff x="3552" y="2116"/>
            <a:chExt cx="1088" cy="408"/>
          </a:xfrm>
        </p:grpSpPr>
        <p:sp>
          <p:nvSpPr>
            <p:cNvPr id="3098" name="Text Box 396"/>
            <p:cNvSpPr txBox="1">
              <a:spLocks noChangeArrowheads="1"/>
            </p:cNvSpPr>
            <p:nvPr/>
          </p:nvSpPr>
          <p:spPr bwMode="auto">
            <a:xfrm>
              <a:off x="3924" y="2116"/>
              <a:ext cx="3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+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3099" name="Line 397"/>
            <p:cNvSpPr>
              <a:spLocks noChangeShapeType="1"/>
            </p:cNvSpPr>
            <p:nvPr/>
          </p:nvSpPr>
          <p:spPr bwMode="auto">
            <a:xfrm flipH="1">
              <a:off x="3552" y="2321"/>
              <a:ext cx="485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0" name="Line 398"/>
            <p:cNvSpPr>
              <a:spLocks noChangeShapeType="1"/>
            </p:cNvSpPr>
            <p:nvPr/>
          </p:nvSpPr>
          <p:spPr bwMode="auto">
            <a:xfrm>
              <a:off x="4113" y="2321"/>
              <a:ext cx="527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433"/>
          <p:cNvGrpSpPr>
            <a:grpSpLocks/>
          </p:cNvGrpSpPr>
          <p:nvPr/>
        </p:nvGrpSpPr>
        <p:grpSpPr bwMode="auto">
          <a:xfrm>
            <a:off x="4837113" y="3935413"/>
            <a:ext cx="1643062" cy="1665287"/>
            <a:chOff x="3047" y="2479"/>
            <a:chExt cx="1035" cy="1049"/>
          </a:xfrm>
        </p:grpSpPr>
        <p:sp>
          <p:nvSpPr>
            <p:cNvPr id="3093" name="Text Box 401"/>
            <p:cNvSpPr txBox="1">
              <a:spLocks noChangeArrowheads="1"/>
            </p:cNvSpPr>
            <p:nvPr/>
          </p:nvSpPr>
          <p:spPr bwMode="auto">
            <a:xfrm>
              <a:off x="3380" y="2479"/>
              <a:ext cx="3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*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3094" name="Line 402"/>
            <p:cNvSpPr>
              <a:spLocks noChangeShapeType="1"/>
            </p:cNvSpPr>
            <p:nvPr/>
          </p:nvSpPr>
          <p:spPr bwMode="auto">
            <a:xfrm flipH="1">
              <a:off x="3280" y="2684"/>
              <a:ext cx="213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Line 403"/>
            <p:cNvSpPr>
              <a:spLocks noChangeShapeType="1"/>
            </p:cNvSpPr>
            <p:nvPr/>
          </p:nvSpPr>
          <p:spPr bwMode="auto">
            <a:xfrm>
              <a:off x="3569" y="2684"/>
              <a:ext cx="210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6" name="AutoShape 404"/>
            <p:cNvSpPr>
              <a:spLocks noChangeArrowheads="1"/>
            </p:cNvSpPr>
            <p:nvPr/>
          </p:nvSpPr>
          <p:spPr bwMode="auto">
            <a:xfrm>
              <a:off x="3540" y="2859"/>
              <a:ext cx="542" cy="667"/>
            </a:xfrm>
            <a:prstGeom prst="triangle">
              <a:avLst>
                <a:gd name="adj" fmla="val 50000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/>
              </a:r>
              <a:br>
                <a:rPr lang="en-US"/>
              </a:br>
              <a:r>
                <a:rPr lang="en-US"/>
                <a:t>u'(x)</a:t>
              </a:r>
              <a:endParaRPr lang="th-TH"/>
            </a:p>
          </p:txBody>
        </p:sp>
        <p:sp>
          <p:nvSpPr>
            <p:cNvPr id="3097" name="AutoShape 405"/>
            <p:cNvSpPr>
              <a:spLocks noChangeArrowheads="1"/>
            </p:cNvSpPr>
            <p:nvPr/>
          </p:nvSpPr>
          <p:spPr bwMode="auto">
            <a:xfrm>
              <a:off x="3047" y="2861"/>
              <a:ext cx="454" cy="667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/>
              </a:r>
              <a:br>
                <a:rPr lang="en-US"/>
              </a:br>
              <a:r>
                <a:rPr lang="en-US"/>
                <a:t>v(x)</a:t>
              </a:r>
              <a:endParaRPr lang="th-TH"/>
            </a:p>
          </p:txBody>
        </p:sp>
      </p:grpSp>
      <p:grpSp>
        <p:nvGrpSpPr>
          <p:cNvPr id="7" name="Group 435"/>
          <p:cNvGrpSpPr>
            <a:grpSpLocks/>
          </p:cNvGrpSpPr>
          <p:nvPr/>
        </p:nvGrpSpPr>
        <p:grpSpPr bwMode="auto">
          <a:xfrm>
            <a:off x="6577013" y="3935413"/>
            <a:ext cx="1725612" cy="1635125"/>
            <a:chOff x="4143" y="2479"/>
            <a:chExt cx="1087" cy="1030"/>
          </a:xfrm>
        </p:grpSpPr>
        <p:sp>
          <p:nvSpPr>
            <p:cNvPr id="3088" name="Text Box 406"/>
            <p:cNvSpPr txBox="1">
              <a:spLocks noChangeArrowheads="1"/>
            </p:cNvSpPr>
            <p:nvPr/>
          </p:nvSpPr>
          <p:spPr bwMode="auto">
            <a:xfrm>
              <a:off x="4514" y="2479"/>
              <a:ext cx="3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*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3089" name="Line 407"/>
            <p:cNvSpPr>
              <a:spLocks noChangeShapeType="1"/>
            </p:cNvSpPr>
            <p:nvPr/>
          </p:nvSpPr>
          <p:spPr bwMode="auto">
            <a:xfrm flipH="1">
              <a:off x="4414" y="2684"/>
              <a:ext cx="213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0" name="Line 408"/>
            <p:cNvSpPr>
              <a:spLocks noChangeShapeType="1"/>
            </p:cNvSpPr>
            <p:nvPr/>
          </p:nvSpPr>
          <p:spPr bwMode="auto">
            <a:xfrm>
              <a:off x="4703" y="2684"/>
              <a:ext cx="210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AutoShape 409"/>
            <p:cNvSpPr>
              <a:spLocks noChangeArrowheads="1"/>
            </p:cNvSpPr>
            <p:nvPr/>
          </p:nvSpPr>
          <p:spPr bwMode="auto">
            <a:xfrm>
              <a:off x="4143" y="2842"/>
              <a:ext cx="452" cy="667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/>
              </a:r>
              <a:br>
                <a:rPr lang="en-US"/>
              </a:br>
              <a:r>
                <a:rPr lang="en-US"/>
                <a:t>u(x)</a:t>
              </a:r>
              <a:endParaRPr lang="th-TH"/>
            </a:p>
          </p:txBody>
        </p:sp>
        <p:sp>
          <p:nvSpPr>
            <p:cNvPr id="3092" name="AutoShape 410"/>
            <p:cNvSpPr>
              <a:spLocks noChangeArrowheads="1"/>
            </p:cNvSpPr>
            <p:nvPr/>
          </p:nvSpPr>
          <p:spPr bwMode="auto">
            <a:xfrm>
              <a:off x="4686" y="2842"/>
              <a:ext cx="544" cy="667"/>
            </a:xfrm>
            <a:prstGeom prst="triangle">
              <a:avLst>
                <a:gd name="adj" fmla="val 50000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/>
              </a:r>
              <a:br>
                <a:rPr lang="en-US"/>
              </a:br>
              <a:r>
                <a:rPr lang="en-US"/>
                <a:t>v'(x)</a:t>
              </a:r>
              <a:endParaRPr lang="th-TH"/>
            </a:p>
          </p:txBody>
        </p:sp>
      </p:grpSp>
      <p:sp>
        <p:nvSpPr>
          <p:cNvPr id="898473" name="AutoShape 425"/>
          <p:cNvSpPr>
            <a:spLocks noChangeArrowheads="1"/>
          </p:cNvSpPr>
          <p:nvPr/>
        </p:nvSpPr>
        <p:spPr bwMode="auto">
          <a:xfrm>
            <a:off x="3995738" y="1630363"/>
            <a:ext cx="433387" cy="431800"/>
          </a:xfrm>
          <a:prstGeom prst="rightArrow">
            <a:avLst>
              <a:gd name="adj1" fmla="val 50000"/>
              <a:gd name="adj2" fmla="val 250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8474" name="AutoShape 426"/>
          <p:cNvSpPr>
            <a:spLocks noChangeArrowheads="1"/>
          </p:cNvSpPr>
          <p:nvPr/>
        </p:nvSpPr>
        <p:spPr bwMode="auto">
          <a:xfrm>
            <a:off x="3981450" y="3937000"/>
            <a:ext cx="433388" cy="431800"/>
          </a:xfrm>
          <a:prstGeom prst="rightArrow">
            <a:avLst>
              <a:gd name="adj1" fmla="val 50000"/>
              <a:gd name="adj2" fmla="val 250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98475" name="Object 427"/>
          <p:cNvGraphicFramePr>
            <a:graphicFrameLocks noGrp="1" noChangeAspect="1"/>
          </p:cNvGraphicFramePr>
          <p:nvPr>
            <p:ph idx="1"/>
          </p:nvPr>
        </p:nvGraphicFramePr>
        <p:xfrm>
          <a:off x="2614613" y="2668588"/>
          <a:ext cx="346233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4" imgW="1739880" imgH="317160" progId="">
                  <p:embed/>
                </p:oleObj>
              </mc:Choice>
              <mc:Fallback>
                <p:oleObj name="Equation" r:id="rId4" imgW="1739880" imgH="317160" progId="">
                  <p:embed/>
                  <p:pic>
                    <p:nvPicPr>
                      <p:cNvPr id="0" name="Object 4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2668588"/>
                        <a:ext cx="3462337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8477" name="Object 429"/>
          <p:cNvGraphicFramePr>
            <a:graphicFrameLocks noChangeAspect="1"/>
          </p:cNvGraphicFramePr>
          <p:nvPr/>
        </p:nvGraphicFramePr>
        <p:xfrm>
          <a:off x="2430463" y="5734050"/>
          <a:ext cx="42100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6" imgW="2133360" imgH="317160" progId="">
                  <p:embed/>
                </p:oleObj>
              </mc:Choice>
              <mc:Fallback>
                <p:oleObj name="Equation" r:id="rId6" imgW="2133360" imgH="317160" progId="">
                  <p:embed/>
                  <p:pic>
                    <p:nvPicPr>
                      <p:cNvPr id="0" name="Object 4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463" y="5734050"/>
                        <a:ext cx="421005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9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9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9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430" grpId="0" animBg="1"/>
      <p:bldP spid="898437" grpId="0" animBg="1"/>
      <p:bldP spid="898442" grpId="0" animBg="1"/>
      <p:bldP spid="898473" grpId="0" animBg="1"/>
      <p:bldP spid="89847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cs typeface="Tahoma" pitchFamily="34" charset="0"/>
              </a:rPr>
              <a:t>อนุพันธ์ของต้นไม้นิพจน์ </a:t>
            </a:r>
            <a:r>
              <a:rPr lang="en-US" smtClean="0">
                <a:cs typeface="Tahoma" pitchFamily="34" charset="0"/>
              </a:rPr>
              <a:t>: ^</a:t>
            </a:r>
            <a:endParaRPr lang="th-TH" smtClean="0">
              <a:cs typeface="Tahoma" pitchFamily="34" charset="0"/>
            </a:endParaRPr>
          </a:p>
        </p:txBody>
      </p:sp>
      <p:sp>
        <p:nvSpPr>
          <p:cNvPr id="903174" name="AutoShape 6"/>
          <p:cNvSpPr>
            <a:spLocks noChangeArrowheads="1"/>
          </p:cNvSpPr>
          <p:nvPr/>
        </p:nvSpPr>
        <p:spPr bwMode="auto">
          <a:xfrm>
            <a:off x="1692275" y="2565400"/>
            <a:ext cx="720725" cy="1044575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/>
            </a:r>
            <a:br>
              <a:rPr lang="en-US"/>
            </a:br>
            <a:r>
              <a:rPr lang="en-US"/>
              <a:t>u(x)</a:t>
            </a:r>
            <a:endParaRPr lang="th-TH"/>
          </a:p>
        </p:txBody>
      </p:sp>
      <p:sp>
        <p:nvSpPr>
          <p:cNvPr id="903199" name="AutoShape 31"/>
          <p:cNvSpPr>
            <a:spLocks noChangeArrowheads="1"/>
          </p:cNvSpPr>
          <p:nvPr/>
        </p:nvSpPr>
        <p:spPr bwMode="auto">
          <a:xfrm>
            <a:off x="3924300" y="2636838"/>
            <a:ext cx="433388" cy="431800"/>
          </a:xfrm>
          <a:prstGeom prst="rightArrow">
            <a:avLst>
              <a:gd name="adj1" fmla="val 50000"/>
              <a:gd name="adj2" fmla="val 250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5148263" y="1989138"/>
            <a:ext cx="2592387" cy="2844800"/>
            <a:chOff x="3243" y="1253"/>
            <a:chExt cx="1633" cy="1792"/>
          </a:xfrm>
        </p:grpSpPr>
        <p:sp>
          <p:nvSpPr>
            <p:cNvPr id="4108" name="Text Box 8"/>
            <p:cNvSpPr txBox="1">
              <a:spLocks noChangeArrowheads="1"/>
            </p:cNvSpPr>
            <p:nvPr/>
          </p:nvSpPr>
          <p:spPr bwMode="auto">
            <a:xfrm>
              <a:off x="3978" y="1253"/>
              <a:ext cx="3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*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4109" name="Line 9"/>
            <p:cNvSpPr>
              <a:spLocks noChangeShapeType="1"/>
            </p:cNvSpPr>
            <p:nvPr/>
          </p:nvSpPr>
          <p:spPr bwMode="auto">
            <a:xfrm flipH="1">
              <a:off x="3697" y="1458"/>
              <a:ext cx="394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Line 10"/>
            <p:cNvSpPr>
              <a:spLocks noChangeShapeType="1"/>
            </p:cNvSpPr>
            <p:nvPr/>
          </p:nvSpPr>
          <p:spPr bwMode="auto">
            <a:xfrm>
              <a:off x="4167" y="1458"/>
              <a:ext cx="392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1" name="AutoShape 12"/>
            <p:cNvSpPr>
              <a:spLocks noChangeArrowheads="1"/>
            </p:cNvSpPr>
            <p:nvPr/>
          </p:nvSpPr>
          <p:spPr bwMode="auto">
            <a:xfrm>
              <a:off x="4332" y="1661"/>
              <a:ext cx="544" cy="658"/>
            </a:xfrm>
            <a:prstGeom prst="triangle">
              <a:avLst>
                <a:gd name="adj" fmla="val 50000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/>
              </a:r>
              <a:br>
                <a:rPr lang="en-US"/>
              </a:br>
              <a:r>
                <a:rPr lang="en-US"/>
                <a:t>u'(x)</a:t>
              </a:r>
              <a:endParaRPr lang="th-TH"/>
            </a:p>
          </p:txBody>
        </p:sp>
        <p:sp>
          <p:nvSpPr>
            <p:cNvPr id="4112" name="Text Box 33"/>
            <p:cNvSpPr txBox="1">
              <a:spLocks noChangeArrowheads="1"/>
            </p:cNvSpPr>
            <p:nvPr/>
          </p:nvSpPr>
          <p:spPr bwMode="auto">
            <a:xfrm>
              <a:off x="3243" y="1955"/>
              <a:ext cx="3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c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4113" name="Text Box 34"/>
            <p:cNvSpPr txBox="1">
              <a:spLocks noChangeArrowheads="1"/>
            </p:cNvSpPr>
            <p:nvPr/>
          </p:nvSpPr>
          <p:spPr bwMode="auto">
            <a:xfrm>
              <a:off x="3470" y="1616"/>
              <a:ext cx="3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*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4114" name="Text Box 36"/>
            <p:cNvSpPr txBox="1">
              <a:spLocks noChangeArrowheads="1"/>
            </p:cNvSpPr>
            <p:nvPr/>
          </p:nvSpPr>
          <p:spPr bwMode="auto">
            <a:xfrm>
              <a:off x="3697" y="2001"/>
              <a:ext cx="3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^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4115" name="Text Box 37"/>
            <p:cNvSpPr txBox="1">
              <a:spLocks noChangeArrowheads="1"/>
            </p:cNvSpPr>
            <p:nvPr/>
          </p:nvSpPr>
          <p:spPr bwMode="auto">
            <a:xfrm>
              <a:off x="3773" y="2342"/>
              <a:ext cx="6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c-1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4116" name="AutoShape 38"/>
            <p:cNvSpPr>
              <a:spLocks noChangeArrowheads="1"/>
            </p:cNvSpPr>
            <p:nvPr/>
          </p:nvSpPr>
          <p:spPr bwMode="auto">
            <a:xfrm>
              <a:off x="3379" y="2387"/>
              <a:ext cx="454" cy="658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/>
              </a:r>
              <a:br>
                <a:rPr lang="en-US"/>
              </a:br>
              <a:r>
                <a:rPr lang="en-US"/>
                <a:t>u(x)</a:t>
              </a:r>
              <a:endParaRPr lang="th-TH"/>
            </a:p>
          </p:txBody>
        </p:sp>
        <p:sp>
          <p:nvSpPr>
            <p:cNvPr id="4117" name="Line 39"/>
            <p:cNvSpPr>
              <a:spLocks noChangeShapeType="1"/>
            </p:cNvSpPr>
            <p:nvPr/>
          </p:nvSpPr>
          <p:spPr bwMode="auto">
            <a:xfrm flipH="1">
              <a:off x="3425" y="1752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8" name="Line 40"/>
            <p:cNvSpPr>
              <a:spLocks noChangeShapeType="1"/>
            </p:cNvSpPr>
            <p:nvPr/>
          </p:nvSpPr>
          <p:spPr bwMode="auto">
            <a:xfrm>
              <a:off x="3697" y="1752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Line 41"/>
            <p:cNvSpPr>
              <a:spLocks noChangeShapeType="1"/>
            </p:cNvSpPr>
            <p:nvPr/>
          </p:nvSpPr>
          <p:spPr bwMode="auto">
            <a:xfrm flipH="1">
              <a:off x="3606" y="2160"/>
              <a:ext cx="18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0" name="Line 42"/>
            <p:cNvSpPr>
              <a:spLocks noChangeShapeType="1"/>
            </p:cNvSpPr>
            <p:nvPr/>
          </p:nvSpPr>
          <p:spPr bwMode="auto">
            <a:xfrm>
              <a:off x="3878" y="2160"/>
              <a:ext cx="18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2124075" y="1989138"/>
            <a:ext cx="1057275" cy="900112"/>
            <a:chOff x="1338" y="1253"/>
            <a:chExt cx="666" cy="567"/>
          </a:xfrm>
        </p:grpSpPr>
        <p:sp>
          <p:nvSpPr>
            <p:cNvPr id="4104" name="Text Box 3"/>
            <p:cNvSpPr txBox="1">
              <a:spLocks noChangeArrowheads="1"/>
            </p:cNvSpPr>
            <p:nvPr/>
          </p:nvSpPr>
          <p:spPr bwMode="auto">
            <a:xfrm>
              <a:off x="1438" y="1253"/>
              <a:ext cx="3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^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4105" name="Line 4"/>
            <p:cNvSpPr>
              <a:spLocks noChangeShapeType="1"/>
            </p:cNvSpPr>
            <p:nvPr/>
          </p:nvSpPr>
          <p:spPr bwMode="auto">
            <a:xfrm flipH="1">
              <a:off x="1338" y="1458"/>
              <a:ext cx="213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6" name="Line 5"/>
            <p:cNvSpPr>
              <a:spLocks noChangeShapeType="1"/>
            </p:cNvSpPr>
            <p:nvPr/>
          </p:nvSpPr>
          <p:spPr bwMode="auto">
            <a:xfrm>
              <a:off x="1627" y="1458"/>
              <a:ext cx="210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" name="Text Box 43"/>
            <p:cNvSpPr txBox="1">
              <a:spLocks noChangeArrowheads="1"/>
            </p:cNvSpPr>
            <p:nvPr/>
          </p:nvSpPr>
          <p:spPr bwMode="auto">
            <a:xfrm>
              <a:off x="1701" y="1570"/>
              <a:ext cx="3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c</a:t>
              </a:r>
              <a:endParaRPr lang="th-TH" b="1">
                <a:latin typeface="Courier New" pitchFamily="49" charset="0"/>
              </a:endParaRPr>
            </a:p>
          </p:txBody>
        </p:sp>
      </p:grpSp>
      <p:graphicFrame>
        <p:nvGraphicFramePr>
          <p:cNvPr id="903236" name="Object 68"/>
          <p:cNvGraphicFramePr>
            <a:graphicFrameLocks noGrp="1" noChangeAspect="1"/>
          </p:cNvGraphicFramePr>
          <p:nvPr>
            <p:ph idx="1"/>
          </p:nvPr>
        </p:nvGraphicFramePr>
        <p:xfrm>
          <a:off x="2646363" y="4964113"/>
          <a:ext cx="369887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4" imgW="1815840" imgH="393480" progId="">
                  <p:embed/>
                </p:oleObj>
              </mc:Choice>
              <mc:Fallback>
                <p:oleObj name="Equation" r:id="rId4" imgW="1815840" imgH="393480" progId="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4964113"/>
                        <a:ext cx="3698875" cy="80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174" grpId="0" animBg="1"/>
      <p:bldP spid="90319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cs typeface="Tahoma" pitchFamily="34" charset="0"/>
              </a:rPr>
              <a:t>อนุพันธ์ของต้นไม้นิพจน์ </a:t>
            </a:r>
            <a:r>
              <a:rPr lang="en-US" smtClean="0">
                <a:cs typeface="Tahoma" pitchFamily="34" charset="0"/>
              </a:rPr>
              <a:t>: /</a:t>
            </a:r>
            <a:endParaRPr lang="th-TH" smtClean="0">
              <a:cs typeface="Tahoma" pitchFamily="34" charset="0"/>
            </a:endParaRPr>
          </a:p>
        </p:txBody>
      </p:sp>
      <p:sp>
        <p:nvSpPr>
          <p:cNvPr id="904218" name="AutoShape 26"/>
          <p:cNvSpPr>
            <a:spLocks noChangeArrowheads="1"/>
          </p:cNvSpPr>
          <p:nvPr/>
        </p:nvSpPr>
        <p:spPr bwMode="auto">
          <a:xfrm>
            <a:off x="1116013" y="2058988"/>
            <a:ext cx="720725" cy="1031875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/>
            </a:r>
            <a:br>
              <a:rPr lang="en-US"/>
            </a:br>
            <a:r>
              <a:rPr lang="en-US"/>
              <a:t>u(x)</a:t>
            </a:r>
            <a:endParaRPr lang="th-TH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547813" y="1482725"/>
            <a:ext cx="1223962" cy="1608138"/>
            <a:chOff x="975" y="934"/>
            <a:chExt cx="771" cy="1013"/>
          </a:xfrm>
        </p:grpSpPr>
        <p:sp>
          <p:nvSpPr>
            <p:cNvPr id="5151" name="Text Box 23"/>
            <p:cNvSpPr txBox="1">
              <a:spLocks noChangeArrowheads="1"/>
            </p:cNvSpPr>
            <p:nvPr/>
          </p:nvSpPr>
          <p:spPr bwMode="auto">
            <a:xfrm>
              <a:off x="1107" y="934"/>
              <a:ext cx="3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/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5152" name="Line 24"/>
            <p:cNvSpPr>
              <a:spLocks noChangeShapeType="1"/>
            </p:cNvSpPr>
            <p:nvPr/>
          </p:nvSpPr>
          <p:spPr bwMode="auto">
            <a:xfrm flipH="1">
              <a:off x="975" y="1139"/>
              <a:ext cx="213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Line 25"/>
            <p:cNvSpPr>
              <a:spLocks noChangeShapeType="1"/>
            </p:cNvSpPr>
            <p:nvPr/>
          </p:nvSpPr>
          <p:spPr bwMode="auto">
            <a:xfrm>
              <a:off x="1264" y="1139"/>
              <a:ext cx="210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AutoShape 27"/>
            <p:cNvSpPr>
              <a:spLocks noChangeArrowheads="1"/>
            </p:cNvSpPr>
            <p:nvPr/>
          </p:nvSpPr>
          <p:spPr bwMode="auto">
            <a:xfrm>
              <a:off x="1292" y="1297"/>
              <a:ext cx="454" cy="650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/>
              </a:r>
              <a:br>
                <a:rPr lang="en-US"/>
              </a:br>
              <a:r>
                <a:rPr lang="en-US"/>
                <a:t>v(x)</a:t>
              </a:r>
              <a:endParaRPr lang="th-TH"/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3579813" y="2312988"/>
            <a:ext cx="3513137" cy="2184400"/>
            <a:chOff x="2255" y="1457"/>
            <a:chExt cx="2213" cy="1376"/>
          </a:xfrm>
        </p:grpSpPr>
        <p:sp>
          <p:nvSpPr>
            <p:cNvPr id="5138" name="Text Box 28"/>
            <p:cNvSpPr txBox="1">
              <a:spLocks noChangeArrowheads="1"/>
            </p:cNvSpPr>
            <p:nvPr/>
          </p:nvSpPr>
          <p:spPr bwMode="auto">
            <a:xfrm>
              <a:off x="3162" y="1457"/>
              <a:ext cx="3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-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5139" name="Line 29"/>
            <p:cNvSpPr>
              <a:spLocks noChangeShapeType="1"/>
            </p:cNvSpPr>
            <p:nvPr/>
          </p:nvSpPr>
          <p:spPr bwMode="auto">
            <a:xfrm flipH="1">
              <a:off x="2790" y="1662"/>
              <a:ext cx="485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Line 30"/>
            <p:cNvSpPr>
              <a:spLocks noChangeShapeType="1"/>
            </p:cNvSpPr>
            <p:nvPr/>
          </p:nvSpPr>
          <p:spPr bwMode="auto">
            <a:xfrm>
              <a:off x="3351" y="1662"/>
              <a:ext cx="527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Text Box 31"/>
            <p:cNvSpPr txBox="1">
              <a:spLocks noChangeArrowheads="1"/>
            </p:cNvSpPr>
            <p:nvPr/>
          </p:nvSpPr>
          <p:spPr bwMode="auto">
            <a:xfrm>
              <a:off x="2618" y="1820"/>
              <a:ext cx="3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*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5142" name="Line 32"/>
            <p:cNvSpPr>
              <a:spLocks noChangeShapeType="1"/>
            </p:cNvSpPr>
            <p:nvPr/>
          </p:nvSpPr>
          <p:spPr bwMode="auto">
            <a:xfrm flipH="1">
              <a:off x="2518" y="2025"/>
              <a:ext cx="213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Line 33"/>
            <p:cNvSpPr>
              <a:spLocks noChangeShapeType="1"/>
            </p:cNvSpPr>
            <p:nvPr/>
          </p:nvSpPr>
          <p:spPr bwMode="auto">
            <a:xfrm>
              <a:off x="2807" y="2025"/>
              <a:ext cx="210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AutoShape 34"/>
            <p:cNvSpPr>
              <a:spLocks noChangeArrowheads="1"/>
            </p:cNvSpPr>
            <p:nvPr/>
          </p:nvSpPr>
          <p:spPr bwMode="auto">
            <a:xfrm>
              <a:off x="2255" y="2183"/>
              <a:ext cx="542" cy="650"/>
            </a:xfrm>
            <a:prstGeom prst="triangle">
              <a:avLst>
                <a:gd name="adj" fmla="val 50000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/>
              </a:r>
              <a:br>
                <a:rPr lang="en-US"/>
              </a:br>
              <a:r>
                <a:rPr lang="en-US"/>
                <a:t>u'(x)</a:t>
              </a:r>
              <a:endParaRPr lang="th-TH"/>
            </a:p>
          </p:txBody>
        </p:sp>
        <p:sp>
          <p:nvSpPr>
            <p:cNvPr id="5145" name="AutoShape 35"/>
            <p:cNvSpPr>
              <a:spLocks noChangeArrowheads="1"/>
            </p:cNvSpPr>
            <p:nvPr/>
          </p:nvSpPr>
          <p:spPr bwMode="auto">
            <a:xfrm>
              <a:off x="2845" y="2183"/>
              <a:ext cx="454" cy="650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/>
              </a:r>
              <a:br>
                <a:rPr lang="en-US"/>
              </a:br>
              <a:r>
                <a:rPr lang="en-US"/>
                <a:t>v(x)</a:t>
              </a:r>
              <a:endParaRPr lang="th-TH"/>
            </a:p>
          </p:txBody>
        </p:sp>
        <p:sp>
          <p:nvSpPr>
            <p:cNvPr id="5146" name="Text Box 36"/>
            <p:cNvSpPr txBox="1">
              <a:spLocks noChangeArrowheads="1"/>
            </p:cNvSpPr>
            <p:nvPr/>
          </p:nvSpPr>
          <p:spPr bwMode="auto">
            <a:xfrm>
              <a:off x="3752" y="1820"/>
              <a:ext cx="3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*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5147" name="Line 37"/>
            <p:cNvSpPr>
              <a:spLocks noChangeShapeType="1"/>
            </p:cNvSpPr>
            <p:nvPr/>
          </p:nvSpPr>
          <p:spPr bwMode="auto">
            <a:xfrm flipH="1">
              <a:off x="3652" y="2025"/>
              <a:ext cx="213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Line 38"/>
            <p:cNvSpPr>
              <a:spLocks noChangeShapeType="1"/>
            </p:cNvSpPr>
            <p:nvPr/>
          </p:nvSpPr>
          <p:spPr bwMode="auto">
            <a:xfrm>
              <a:off x="3941" y="2025"/>
              <a:ext cx="210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AutoShape 39"/>
            <p:cNvSpPr>
              <a:spLocks noChangeArrowheads="1"/>
            </p:cNvSpPr>
            <p:nvPr/>
          </p:nvSpPr>
          <p:spPr bwMode="auto">
            <a:xfrm>
              <a:off x="3381" y="2183"/>
              <a:ext cx="452" cy="650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/>
              </a:r>
              <a:br>
                <a:rPr lang="en-US"/>
              </a:br>
              <a:r>
                <a:rPr lang="en-US"/>
                <a:t>u(x)</a:t>
              </a:r>
              <a:endParaRPr lang="th-TH"/>
            </a:p>
          </p:txBody>
        </p:sp>
        <p:sp>
          <p:nvSpPr>
            <p:cNvPr id="5150" name="AutoShape 40"/>
            <p:cNvSpPr>
              <a:spLocks noChangeArrowheads="1"/>
            </p:cNvSpPr>
            <p:nvPr/>
          </p:nvSpPr>
          <p:spPr bwMode="auto">
            <a:xfrm>
              <a:off x="3924" y="2183"/>
              <a:ext cx="544" cy="650"/>
            </a:xfrm>
            <a:prstGeom prst="triangle">
              <a:avLst>
                <a:gd name="adj" fmla="val 50000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/>
              </a:r>
              <a:br>
                <a:rPr lang="en-US"/>
              </a:br>
              <a:r>
                <a:rPr lang="en-US"/>
                <a:t>v'(x)</a:t>
              </a:r>
              <a:endParaRPr lang="th-TH"/>
            </a:p>
          </p:txBody>
        </p:sp>
      </p:grpSp>
      <p:sp>
        <p:nvSpPr>
          <p:cNvPr id="904233" name="AutoShape 41"/>
          <p:cNvSpPr>
            <a:spLocks noChangeArrowheads="1"/>
          </p:cNvSpPr>
          <p:nvPr/>
        </p:nvSpPr>
        <p:spPr bwMode="auto">
          <a:xfrm>
            <a:off x="3348038" y="2060575"/>
            <a:ext cx="433387" cy="431800"/>
          </a:xfrm>
          <a:prstGeom prst="rightArrow">
            <a:avLst>
              <a:gd name="adj1" fmla="val 50000"/>
              <a:gd name="adj2" fmla="val 250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5307013" y="1555750"/>
            <a:ext cx="2665412" cy="757238"/>
            <a:chOff x="3343" y="980"/>
            <a:chExt cx="1679" cy="477"/>
          </a:xfrm>
        </p:grpSpPr>
        <p:sp>
          <p:nvSpPr>
            <p:cNvPr id="5135" name="Text Box 45"/>
            <p:cNvSpPr txBox="1">
              <a:spLocks noChangeArrowheads="1"/>
            </p:cNvSpPr>
            <p:nvPr/>
          </p:nvSpPr>
          <p:spPr bwMode="auto">
            <a:xfrm>
              <a:off x="4024" y="980"/>
              <a:ext cx="3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/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5136" name="Line 46"/>
            <p:cNvSpPr>
              <a:spLocks noChangeShapeType="1"/>
            </p:cNvSpPr>
            <p:nvPr/>
          </p:nvSpPr>
          <p:spPr bwMode="auto">
            <a:xfrm flipH="1">
              <a:off x="3343" y="1185"/>
              <a:ext cx="726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Line 47"/>
            <p:cNvSpPr>
              <a:spLocks noChangeShapeType="1"/>
            </p:cNvSpPr>
            <p:nvPr/>
          </p:nvSpPr>
          <p:spPr bwMode="auto">
            <a:xfrm>
              <a:off x="4251" y="1185"/>
              <a:ext cx="771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7396163" y="2312988"/>
            <a:ext cx="1273175" cy="1679575"/>
            <a:chOff x="4659" y="1457"/>
            <a:chExt cx="802" cy="1058"/>
          </a:xfrm>
        </p:grpSpPr>
        <p:sp>
          <p:nvSpPr>
            <p:cNvPr id="5130" name="AutoShape 42"/>
            <p:cNvSpPr>
              <a:spLocks noChangeArrowheads="1"/>
            </p:cNvSpPr>
            <p:nvPr/>
          </p:nvSpPr>
          <p:spPr bwMode="auto">
            <a:xfrm>
              <a:off x="4659" y="1865"/>
              <a:ext cx="454" cy="650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/>
              </a:r>
              <a:br>
                <a:rPr lang="en-US"/>
              </a:br>
              <a:r>
                <a:rPr lang="en-US"/>
                <a:t>v(x)</a:t>
              </a:r>
              <a:endParaRPr lang="th-TH"/>
            </a:p>
          </p:txBody>
        </p:sp>
        <p:sp>
          <p:nvSpPr>
            <p:cNvPr id="5131" name="Text Box 43"/>
            <p:cNvSpPr txBox="1">
              <a:spLocks noChangeArrowheads="1"/>
            </p:cNvSpPr>
            <p:nvPr/>
          </p:nvSpPr>
          <p:spPr bwMode="auto">
            <a:xfrm>
              <a:off x="4932" y="1457"/>
              <a:ext cx="3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^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5132" name="Text Box 44"/>
            <p:cNvSpPr txBox="1">
              <a:spLocks noChangeArrowheads="1"/>
            </p:cNvSpPr>
            <p:nvPr/>
          </p:nvSpPr>
          <p:spPr bwMode="auto">
            <a:xfrm>
              <a:off x="5158" y="1797"/>
              <a:ext cx="3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2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5133" name="Line 48"/>
            <p:cNvSpPr>
              <a:spLocks noChangeShapeType="1"/>
            </p:cNvSpPr>
            <p:nvPr/>
          </p:nvSpPr>
          <p:spPr bwMode="auto">
            <a:xfrm flipH="1">
              <a:off x="4886" y="1593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Line 49"/>
            <p:cNvSpPr>
              <a:spLocks noChangeShapeType="1"/>
            </p:cNvSpPr>
            <p:nvPr/>
          </p:nvSpPr>
          <p:spPr bwMode="auto">
            <a:xfrm>
              <a:off x="5158" y="1593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904242" name="Object 50"/>
          <p:cNvGraphicFramePr>
            <a:graphicFrameLocks noGrp="1" noChangeAspect="1"/>
          </p:cNvGraphicFramePr>
          <p:nvPr>
            <p:ph idx="1"/>
          </p:nvPr>
        </p:nvGraphicFramePr>
        <p:xfrm>
          <a:off x="2547938" y="4524375"/>
          <a:ext cx="38322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4" imgW="1942920" imgH="571320" progId="">
                  <p:embed/>
                </p:oleObj>
              </mc:Choice>
              <mc:Fallback>
                <p:oleObj name="Equation" r:id="rId4" imgW="1942920" imgH="571320" progId="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4524375"/>
                        <a:ext cx="3832225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218" grpId="0" animBg="1"/>
      <p:bldP spid="9042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cs typeface="Tahoma" pitchFamily="34" charset="0"/>
              </a:rPr>
              <a:t>ต้นไม้ </a:t>
            </a:r>
            <a:r>
              <a:rPr lang="en-US" smtClean="0">
                <a:cs typeface="Tahoma" pitchFamily="34" charset="0"/>
              </a:rPr>
              <a:t>(Tree)</a:t>
            </a:r>
            <a:endParaRPr lang="th-TH" smtClean="0">
              <a:cs typeface="Tahoma" pitchFamily="34" charset="0"/>
            </a:endParaRPr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9175"/>
            <a:ext cx="8223250" cy="5105400"/>
          </a:xfrm>
        </p:spPr>
        <p:txBody>
          <a:bodyPr/>
          <a:lstStyle/>
          <a:p>
            <a:pPr>
              <a:defRPr/>
            </a:pPr>
            <a:r>
              <a:rPr lang="th-TH" smtClean="0">
                <a:cs typeface="Tahoma" pitchFamily="34" charset="0"/>
              </a:rPr>
              <a:t>ต้นไม้ประกอบด้วยปม </a:t>
            </a:r>
            <a:r>
              <a:rPr lang="en-US" smtClean="0">
                <a:cs typeface="Tahoma" pitchFamily="34" charset="0"/>
              </a:rPr>
              <a:t>(nodes) </a:t>
            </a:r>
            <a:r>
              <a:rPr lang="th-TH" smtClean="0">
                <a:cs typeface="Tahoma" pitchFamily="34" charset="0"/>
              </a:rPr>
              <a:t>กับเส้นเชื่อม </a:t>
            </a:r>
            <a:r>
              <a:rPr lang="en-US" smtClean="0">
                <a:cs typeface="Tahoma" pitchFamily="34" charset="0"/>
              </a:rPr>
              <a:t>(edges)</a:t>
            </a:r>
            <a:endParaRPr lang="th-TH" smtClean="0">
              <a:cs typeface="Tahoma" pitchFamily="34" charset="0"/>
            </a:endParaRPr>
          </a:p>
          <a:p>
            <a:pPr>
              <a:defRPr/>
            </a:pPr>
            <a:r>
              <a:rPr lang="th-TH" smtClean="0">
                <a:cs typeface="Tahoma" pitchFamily="34" charset="0"/>
              </a:rPr>
              <a:t>เส้นเชื่อมมีทิศทาง</a:t>
            </a:r>
          </a:p>
          <a:p>
            <a:pPr>
              <a:defRPr/>
            </a:pPr>
            <a:r>
              <a:rPr lang="en-US" smtClean="0">
                <a:cs typeface="Tahoma" pitchFamily="34" charset="0"/>
              </a:rPr>
              <a:t>A </a:t>
            </a:r>
            <a:r>
              <a:rPr lang="th-TH" smtClean="0">
                <a:cs typeface="Tahoma" pitchFamily="34" charset="0"/>
              </a:rPr>
              <a:t>เป็นปมพ่อของ </a:t>
            </a:r>
            <a:r>
              <a:rPr lang="en-US" smtClean="0">
                <a:cs typeface="Tahoma" pitchFamily="34" charset="0"/>
              </a:rPr>
              <a:t>B </a:t>
            </a:r>
            <a:r>
              <a:rPr lang="th-TH" smtClean="0">
                <a:cs typeface="Tahoma" pitchFamily="34" charset="0"/>
              </a:rPr>
              <a:t>เมื่อมีเส้นเชื่อมจาก</a:t>
            </a:r>
            <a:r>
              <a:rPr lang="en-US" smtClean="0">
                <a:cs typeface="Tahoma" pitchFamily="34" charset="0"/>
              </a:rPr>
              <a:t> A </a:t>
            </a:r>
            <a:r>
              <a:rPr lang="th-TH" smtClean="0">
                <a:cs typeface="Tahoma" pitchFamily="34" charset="0"/>
              </a:rPr>
              <a:t>ไปยัง </a:t>
            </a:r>
            <a:r>
              <a:rPr lang="en-US" smtClean="0">
                <a:cs typeface="Tahoma" pitchFamily="34" charset="0"/>
              </a:rPr>
              <a:t>B</a:t>
            </a:r>
          </a:p>
          <a:p>
            <a:pPr>
              <a:defRPr/>
            </a:pPr>
            <a:r>
              <a:rPr lang="th-TH" smtClean="0">
                <a:cs typeface="Tahoma" pitchFamily="34" charset="0"/>
              </a:rPr>
              <a:t>แต่ละปมมีปมพ่อได้เพียงปมเดียว</a:t>
            </a:r>
            <a:br>
              <a:rPr lang="th-TH" smtClean="0">
                <a:cs typeface="Tahoma" pitchFamily="34" charset="0"/>
              </a:rPr>
            </a:br>
            <a:r>
              <a:rPr lang="th-TH" smtClean="0">
                <a:cs typeface="Tahoma" pitchFamily="34" charset="0"/>
              </a:rPr>
              <a:t>(ยกเว้นปมพิเศษคือรากไม่มีพ่อ)</a:t>
            </a:r>
          </a:p>
          <a:p>
            <a:pPr>
              <a:defRPr/>
            </a:pPr>
            <a:r>
              <a:rPr lang="th-TH" smtClean="0">
                <a:cs typeface="Tahoma" pitchFamily="34" charset="0"/>
              </a:rPr>
              <a:t>ต้นไม้ที่มีปม </a:t>
            </a:r>
            <a:r>
              <a:rPr lang="en-US" smtClean="0">
                <a:cs typeface="Tahoma" pitchFamily="34" charset="0"/>
              </a:rPr>
              <a:t>v </a:t>
            </a:r>
            <a:r>
              <a:rPr lang="th-TH" smtClean="0">
                <a:cs typeface="Tahoma" pitchFamily="34" charset="0"/>
              </a:rPr>
              <a:t>ปม ย่อมมี </a:t>
            </a:r>
            <a:r>
              <a:rPr lang="en-US" smtClean="0">
                <a:cs typeface="Tahoma" pitchFamily="34" charset="0"/>
              </a:rPr>
              <a:t>v – 1 </a:t>
            </a:r>
            <a:r>
              <a:rPr lang="th-TH" smtClean="0">
                <a:cs typeface="Tahoma" pitchFamily="34" charset="0"/>
              </a:rPr>
              <a:t>เส้นเชื่อม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889000" y="4387850"/>
            <a:ext cx="2087563" cy="1871663"/>
            <a:chOff x="657" y="2659"/>
            <a:chExt cx="1315" cy="1179"/>
          </a:xfrm>
        </p:grpSpPr>
        <p:sp>
          <p:nvSpPr>
            <p:cNvPr id="11301" name="Oval 15"/>
            <p:cNvSpPr>
              <a:spLocks noChangeArrowheads="1"/>
            </p:cNvSpPr>
            <p:nvPr/>
          </p:nvSpPr>
          <p:spPr bwMode="auto">
            <a:xfrm>
              <a:off x="884" y="3067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A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1302" name="Oval 16"/>
            <p:cNvSpPr>
              <a:spLocks noChangeArrowheads="1"/>
            </p:cNvSpPr>
            <p:nvPr/>
          </p:nvSpPr>
          <p:spPr bwMode="auto">
            <a:xfrm>
              <a:off x="1338" y="2795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D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1303" name="Oval 17"/>
            <p:cNvSpPr>
              <a:spLocks noChangeArrowheads="1"/>
            </p:cNvSpPr>
            <p:nvPr/>
          </p:nvSpPr>
          <p:spPr bwMode="auto">
            <a:xfrm>
              <a:off x="657" y="2704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E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1304" name="Oval 18"/>
            <p:cNvSpPr>
              <a:spLocks noChangeArrowheads="1"/>
            </p:cNvSpPr>
            <p:nvPr/>
          </p:nvSpPr>
          <p:spPr bwMode="auto">
            <a:xfrm>
              <a:off x="1247" y="3385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C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1305" name="Oval 19"/>
            <p:cNvSpPr>
              <a:spLocks noChangeArrowheads="1"/>
            </p:cNvSpPr>
            <p:nvPr/>
          </p:nvSpPr>
          <p:spPr bwMode="auto">
            <a:xfrm>
              <a:off x="793" y="3612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B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1306" name="Oval 20"/>
            <p:cNvSpPr>
              <a:spLocks noChangeArrowheads="1"/>
            </p:cNvSpPr>
            <p:nvPr/>
          </p:nvSpPr>
          <p:spPr bwMode="auto">
            <a:xfrm>
              <a:off x="1655" y="3203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G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1307" name="Oval 21"/>
            <p:cNvSpPr>
              <a:spLocks noChangeArrowheads="1"/>
            </p:cNvSpPr>
            <p:nvPr/>
          </p:nvSpPr>
          <p:spPr bwMode="auto">
            <a:xfrm>
              <a:off x="1746" y="2659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H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1308" name="Oval 22"/>
            <p:cNvSpPr>
              <a:spLocks noChangeArrowheads="1"/>
            </p:cNvSpPr>
            <p:nvPr/>
          </p:nvSpPr>
          <p:spPr bwMode="auto">
            <a:xfrm>
              <a:off x="1519" y="3612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F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1309" name="Line 24"/>
            <p:cNvSpPr>
              <a:spLocks noChangeShapeType="1"/>
            </p:cNvSpPr>
            <p:nvPr/>
          </p:nvSpPr>
          <p:spPr bwMode="auto">
            <a:xfrm flipV="1">
              <a:off x="1090" y="2969"/>
              <a:ext cx="257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0" name="Line 25"/>
            <p:cNvSpPr>
              <a:spLocks noChangeShapeType="1"/>
            </p:cNvSpPr>
            <p:nvPr/>
          </p:nvSpPr>
          <p:spPr bwMode="auto">
            <a:xfrm flipH="1" flipV="1">
              <a:off x="815" y="2915"/>
              <a:ext cx="106" cy="1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1" name="Line 26"/>
            <p:cNvSpPr>
              <a:spLocks noChangeShapeType="1"/>
            </p:cNvSpPr>
            <p:nvPr/>
          </p:nvSpPr>
          <p:spPr bwMode="auto">
            <a:xfrm flipH="1">
              <a:off x="922" y="3296"/>
              <a:ext cx="62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2" name="Line 27"/>
            <p:cNvSpPr>
              <a:spLocks noChangeShapeType="1"/>
            </p:cNvSpPr>
            <p:nvPr/>
          </p:nvSpPr>
          <p:spPr bwMode="auto">
            <a:xfrm>
              <a:off x="1072" y="3252"/>
              <a:ext cx="204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3" name="Line 28"/>
            <p:cNvSpPr>
              <a:spLocks noChangeShapeType="1"/>
            </p:cNvSpPr>
            <p:nvPr/>
          </p:nvSpPr>
          <p:spPr bwMode="auto">
            <a:xfrm flipV="1">
              <a:off x="1542" y="2827"/>
              <a:ext cx="204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4" name="Line 29"/>
            <p:cNvSpPr>
              <a:spLocks noChangeShapeType="1"/>
            </p:cNvSpPr>
            <p:nvPr/>
          </p:nvSpPr>
          <p:spPr bwMode="auto">
            <a:xfrm flipV="1">
              <a:off x="1453" y="3350"/>
              <a:ext cx="204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5" name="Line 30"/>
            <p:cNvSpPr>
              <a:spLocks noChangeShapeType="1"/>
            </p:cNvSpPr>
            <p:nvPr/>
          </p:nvSpPr>
          <p:spPr bwMode="auto">
            <a:xfrm>
              <a:off x="1444" y="3562"/>
              <a:ext cx="98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3619500" y="4371975"/>
            <a:ext cx="2097088" cy="1851025"/>
            <a:chOff x="2324" y="2666"/>
            <a:chExt cx="1321" cy="1166"/>
          </a:xfrm>
        </p:grpSpPr>
        <p:sp>
          <p:nvSpPr>
            <p:cNvPr id="11286" name="Oval 31"/>
            <p:cNvSpPr>
              <a:spLocks noChangeArrowheads="1"/>
            </p:cNvSpPr>
            <p:nvPr/>
          </p:nvSpPr>
          <p:spPr bwMode="auto">
            <a:xfrm>
              <a:off x="2877" y="2666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A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1287" name="Oval 32"/>
            <p:cNvSpPr>
              <a:spLocks noChangeArrowheads="1"/>
            </p:cNvSpPr>
            <p:nvPr/>
          </p:nvSpPr>
          <p:spPr bwMode="auto">
            <a:xfrm>
              <a:off x="3045" y="3154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D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1288" name="Oval 33"/>
            <p:cNvSpPr>
              <a:spLocks noChangeArrowheads="1"/>
            </p:cNvSpPr>
            <p:nvPr/>
          </p:nvSpPr>
          <p:spPr bwMode="auto">
            <a:xfrm>
              <a:off x="3419" y="3154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E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1289" name="Oval 34"/>
            <p:cNvSpPr>
              <a:spLocks noChangeArrowheads="1"/>
            </p:cNvSpPr>
            <p:nvPr/>
          </p:nvSpPr>
          <p:spPr bwMode="auto">
            <a:xfrm>
              <a:off x="2689" y="3154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C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1290" name="Oval 35"/>
            <p:cNvSpPr>
              <a:spLocks noChangeArrowheads="1"/>
            </p:cNvSpPr>
            <p:nvPr/>
          </p:nvSpPr>
          <p:spPr bwMode="auto">
            <a:xfrm>
              <a:off x="2324" y="3154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B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1291" name="Oval 36"/>
            <p:cNvSpPr>
              <a:spLocks noChangeArrowheads="1"/>
            </p:cNvSpPr>
            <p:nvPr/>
          </p:nvSpPr>
          <p:spPr bwMode="auto">
            <a:xfrm>
              <a:off x="2841" y="3606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G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1292" name="Oval 37"/>
            <p:cNvSpPr>
              <a:spLocks noChangeArrowheads="1"/>
            </p:cNvSpPr>
            <p:nvPr/>
          </p:nvSpPr>
          <p:spPr bwMode="auto">
            <a:xfrm>
              <a:off x="3207" y="3606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H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1293" name="Oval 38"/>
            <p:cNvSpPr>
              <a:spLocks noChangeArrowheads="1"/>
            </p:cNvSpPr>
            <p:nvPr/>
          </p:nvSpPr>
          <p:spPr bwMode="auto">
            <a:xfrm>
              <a:off x="2510" y="3606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F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1294" name="Line 48"/>
            <p:cNvSpPr>
              <a:spLocks noChangeShapeType="1"/>
            </p:cNvSpPr>
            <p:nvPr/>
          </p:nvSpPr>
          <p:spPr bwMode="auto">
            <a:xfrm flipH="1">
              <a:off x="2437" y="2844"/>
              <a:ext cx="47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5" name="Line 49"/>
            <p:cNvSpPr>
              <a:spLocks noChangeShapeType="1"/>
            </p:cNvSpPr>
            <p:nvPr/>
          </p:nvSpPr>
          <p:spPr bwMode="auto">
            <a:xfrm flipH="1">
              <a:off x="2809" y="2880"/>
              <a:ext cx="151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6" name="Line 50"/>
            <p:cNvSpPr>
              <a:spLocks noChangeShapeType="1"/>
            </p:cNvSpPr>
            <p:nvPr/>
          </p:nvSpPr>
          <p:spPr bwMode="auto">
            <a:xfrm>
              <a:off x="3022" y="2889"/>
              <a:ext cx="115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7" name="Line 51"/>
            <p:cNvSpPr>
              <a:spLocks noChangeShapeType="1"/>
            </p:cNvSpPr>
            <p:nvPr/>
          </p:nvSpPr>
          <p:spPr bwMode="auto">
            <a:xfrm>
              <a:off x="3084" y="2845"/>
              <a:ext cx="443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8" name="Line 52"/>
            <p:cNvSpPr>
              <a:spLocks noChangeShapeType="1"/>
            </p:cNvSpPr>
            <p:nvPr/>
          </p:nvSpPr>
          <p:spPr bwMode="auto">
            <a:xfrm flipH="1">
              <a:off x="2641" y="3367"/>
              <a:ext cx="124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9" name="Line 53"/>
            <p:cNvSpPr>
              <a:spLocks noChangeShapeType="1"/>
            </p:cNvSpPr>
            <p:nvPr/>
          </p:nvSpPr>
          <p:spPr bwMode="auto">
            <a:xfrm>
              <a:off x="2818" y="3376"/>
              <a:ext cx="124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0" name="Line 54"/>
            <p:cNvSpPr>
              <a:spLocks noChangeShapeType="1"/>
            </p:cNvSpPr>
            <p:nvPr/>
          </p:nvSpPr>
          <p:spPr bwMode="auto">
            <a:xfrm>
              <a:off x="3181" y="3367"/>
              <a:ext cx="1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6391275" y="4357688"/>
            <a:ext cx="2097088" cy="1851025"/>
            <a:chOff x="2324" y="2666"/>
            <a:chExt cx="1321" cy="1166"/>
          </a:xfrm>
        </p:grpSpPr>
        <p:sp>
          <p:nvSpPr>
            <p:cNvPr id="11271" name="Oval 57"/>
            <p:cNvSpPr>
              <a:spLocks noChangeArrowheads="1"/>
            </p:cNvSpPr>
            <p:nvPr/>
          </p:nvSpPr>
          <p:spPr bwMode="auto">
            <a:xfrm>
              <a:off x="2877" y="2666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A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1272" name="Oval 58"/>
            <p:cNvSpPr>
              <a:spLocks noChangeArrowheads="1"/>
            </p:cNvSpPr>
            <p:nvPr/>
          </p:nvSpPr>
          <p:spPr bwMode="auto">
            <a:xfrm>
              <a:off x="3045" y="3154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D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1273" name="Oval 59"/>
            <p:cNvSpPr>
              <a:spLocks noChangeArrowheads="1"/>
            </p:cNvSpPr>
            <p:nvPr/>
          </p:nvSpPr>
          <p:spPr bwMode="auto">
            <a:xfrm>
              <a:off x="3419" y="3154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E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1274" name="Oval 60"/>
            <p:cNvSpPr>
              <a:spLocks noChangeArrowheads="1"/>
            </p:cNvSpPr>
            <p:nvPr/>
          </p:nvSpPr>
          <p:spPr bwMode="auto">
            <a:xfrm>
              <a:off x="2689" y="3154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C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1275" name="Oval 61"/>
            <p:cNvSpPr>
              <a:spLocks noChangeArrowheads="1"/>
            </p:cNvSpPr>
            <p:nvPr/>
          </p:nvSpPr>
          <p:spPr bwMode="auto">
            <a:xfrm>
              <a:off x="2324" y="3154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B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1276" name="Oval 62"/>
            <p:cNvSpPr>
              <a:spLocks noChangeArrowheads="1"/>
            </p:cNvSpPr>
            <p:nvPr/>
          </p:nvSpPr>
          <p:spPr bwMode="auto">
            <a:xfrm>
              <a:off x="2841" y="3606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G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1277" name="Oval 63"/>
            <p:cNvSpPr>
              <a:spLocks noChangeArrowheads="1"/>
            </p:cNvSpPr>
            <p:nvPr/>
          </p:nvSpPr>
          <p:spPr bwMode="auto">
            <a:xfrm>
              <a:off x="3207" y="3606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H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1278" name="Oval 64"/>
            <p:cNvSpPr>
              <a:spLocks noChangeArrowheads="1"/>
            </p:cNvSpPr>
            <p:nvPr/>
          </p:nvSpPr>
          <p:spPr bwMode="auto">
            <a:xfrm>
              <a:off x="2510" y="3606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F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1279" name="Line 65"/>
            <p:cNvSpPr>
              <a:spLocks noChangeShapeType="1"/>
            </p:cNvSpPr>
            <p:nvPr/>
          </p:nvSpPr>
          <p:spPr bwMode="auto">
            <a:xfrm flipH="1">
              <a:off x="2437" y="2844"/>
              <a:ext cx="47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66"/>
            <p:cNvSpPr>
              <a:spLocks noChangeShapeType="1"/>
            </p:cNvSpPr>
            <p:nvPr/>
          </p:nvSpPr>
          <p:spPr bwMode="auto">
            <a:xfrm flipH="1">
              <a:off x="2809" y="2880"/>
              <a:ext cx="151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67"/>
            <p:cNvSpPr>
              <a:spLocks noChangeShapeType="1"/>
            </p:cNvSpPr>
            <p:nvPr/>
          </p:nvSpPr>
          <p:spPr bwMode="auto">
            <a:xfrm>
              <a:off x="3022" y="2889"/>
              <a:ext cx="115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Line 68"/>
            <p:cNvSpPr>
              <a:spLocks noChangeShapeType="1"/>
            </p:cNvSpPr>
            <p:nvPr/>
          </p:nvSpPr>
          <p:spPr bwMode="auto">
            <a:xfrm>
              <a:off x="3084" y="2845"/>
              <a:ext cx="443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3" name="Line 69"/>
            <p:cNvSpPr>
              <a:spLocks noChangeShapeType="1"/>
            </p:cNvSpPr>
            <p:nvPr/>
          </p:nvSpPr>
          <p:spPr bwMode="auto">
            <a:xfrm flipH="1">
              <a:off x="2641" y="3367"/>
              <a:ext cx="124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4" name="Line 70"/>
            <p:cNvSpPr>
              <a:spLocks noChangeShapeType="1"/>
            </p:cNvSpPr>
            <p:nvPr/>
          </p:nvSpPr>
          <p:spPr bwMode="auto">
            <a:xfrm>
              <a:off x="2818" y="3376"/>
              <a:ext cx="124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Line 71"/>
            <p:cNvSpPr>
              <a:spLocks noChangeShapeType="1"/>
            </p:cNvSpPr>
            <p:nvPr/>
          </p:nvSpPr>
          <p:spPr bwMode="auto">
            <a:xfrm>
              <a:off x="3181" y="3367"/>
              <a:ext cx="1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7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7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59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385" name="Text Box 265"/>
          <p:cNvSpPr txBox="1">
            <a:spLocks noChangeArrowheads="1"/>
          </p:cNvSpPr>
          <p:nvPr/>
        </p:nvSpPr>
        <p:spPr bwMode="auto">
          <a:xfrm>
            <a:off x="3756025" y="4552950"/>
            <a:ext cx="409575" cy="528638"/>
          </a:xfrm>
          <a:prstGeom prst="rect">
            <a:avLst/>
          </a:prstGeom>
          <a:solidFill>
            <a:srgbClr val="CCFFFF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latin typeface="Courier New" pitchFamily="49" charset="0"/>
              </a:rPr>
              <a:t>x</a:t>
            </a:r>
            <a:endParaRPr lang="th-TH" sz="2800" b="1">
              <a:latin typeface="Courier New" pitchFamily="49" charset="0"/>
            </a:endParaRPr>
          </a:p>
        </p:txBody>
      </p:sp>
      <p:sp>
        <p:nvSpPr>
          <p:cNvPr id="901389" name="Text Box 269"/>
          <p:cNvSpPr txBox="1">
            <a:spLocks noChangeArrowheads="1"/>
          </p:cNvSpPr>
          <p:nvPr/>
        </p:nvSpPr>
        <p:spPr bwMode="auto">
          <a:xfrm>
            <a:off x="2081213" y="4554538"/>
            <a:ext cx="409575" cy="528637"/>
          </a:xfrm>
          <a:prstGeom prst="rect">
            <a:avLst/>
          </a:prstGeom>
          <a:solidFill>
            <a:srgbClr val="CCFFFF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latin typeface="Courier New" pitchFamily="49" charset="0"/>
              </a:rPr>
              <a:t>3</a:t>
            </a:r>
            <a:endParaRPr lang="th-TH" sz="2800" b="1">
              <a:latin typeface="Courier New" pitchFamily="49" charset="0"/>
            </a:endParaRPr>
          </a:p>
        </p:txBody>
      </p:sp>
      <p:sp>
        <p:nvSpPr>
          <p:cNvPr id="901272" name="Freeform 152"/>
          <p:cNvSpPr>
            <a:spLocks/>
          </p:cNvSpPr>
          <p:nvPr/>
        </p:nvSpPr>
        <p:spPr bwMode="auto">
          <a:xfrm>
            <a:off x="1970088" y="1123950"/>
            <a:ext cx="4824412" cy="3390900"/>
          </a:xfrm>
          <a:custGeom>
            <a:avLst/>
            <a:gdLst>
              <a:gd name="T0" fmla="*/ 726 w 1179"/>
              <a:gd name="T1" fmla="*/ 0 h 1361"/>
              <a:gd name="T2" fmla="*/ 590 w 1179"/>
              <a:gd name="T3" fmla="*/ 0 h 1361"/>
              <a:gd name="T4" fmla="*/ 272 w 1179"/>
              <a:gd name="T5" fmla="*/ 409 h 1361"/>
              <a:gd name="T6" fmla="*/ 136 w 1179"/>
              <a:gd name="T7" fmla="*/ 772 h 1361"/>
              <a:gd name="T8" fmla="*/ 0 w 1179"/>
              <a:gd name="T9" fmla="*/ 1270 h 1361"/>
              <a:gd name="T10" fmla="*/ 91 w 1179"/>
              <a:gd name="T11" fmla="*/ 1361 h 1361"/>
              <a:gd name="T12" fmla="*/ 454 w 1179"/>
              <a:gd name="T13" fmla="*/ 1361 h 1361"/>
              <a:gd name="T14" fmla="*/ 544 w 1179"/>
              <a:gd name="T15" fmla="*/ 1270 h 1361"/>
              <a:gd name="T16" fmla="*/ 454 w 1179"/>
              <a:gd name="T17" fmla="*/ 953 h 1361"/>
              <a:gd name="T18" fmla="*/ 1134 w 1179"/>
              <a:gd name="T19" fmla="*/ 953 h 1361"/>
              <a:gd name="T20" fmla="*/ 1179 w 1179"/>
              <a:gd name="T21" fmla="*/ 817 h 1361"/>
              <a:gd name="T22" fmla="*/ 1043 w 1179"/>
              <a:gd name="T23" fmla="*/ 363 h 1361"/>
              <a:gd name="T24" fmla="*/ 726 w 1179"/>
              <a:gd name="T25" fmla="*/ 0 h 13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79"/>
              <a:gd name="T40" fmla="*/ 0 h 1361"/>
              <a:gd name="T41" fmla="*/ 1179 w 1179"/>
              <a:gd name="T42" fmla="*/ 1361 h 13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79" h="1361">
                <a:moveTo>
                  <a:pt x="726" y="0"/>
                </a:moveTo>
                <a:lnTo>
                  <a:pt x="590" y="0"/>
                </a:lnTo>
                <a:lnTo>
                  <a:pt x="272" y="409"/>
                </a:lnTo>
                <a:lnTo>
                  <a:pt x="136" y="772"/>
                </a:lnTo>
                <a:lnTo>
                  <a:pt x="0" y="1270"/>
                </a:lnTo>
                <a:lnTo>
                  <a:pt x="91" y="1361"/>
                </a:lnTo>
                <a:lnTo>
                  <a:pt x="454" y="1361"/>
                </a:lnTo>
                <a:lnTo>
                  <a:pt x="544" y="1270"/>
                </a:lnTo>
                <a:lnTo>
                  <a:pt x="454" y="953"/>
                </a:lnTo>
                <a:lnTo>
                  <a:pt x="1134" y="953"/>
                </a:lnTo>
                <a:lnTo>
                  <a:pt x="1179" y="817"/>
                </a:lnTo>
                <a:lnTo>
                  <a:pt x="1043" y="363"/>
                </a:lnTo>
                <a:lnTo>
                  <a:pt x="726" y="0"/>
                </a:lnTo>
                <a:close/>
              </a:path>
            </a:pathLst>
          </a:custGeom>
          <a:solidFill>
            <a:srgbClr val="CCFFFF"/>
          </a:solidFill>
          <a:ln w="9525" cap="flat" cmpd="sng">
            <a:solidFill>
              <a:srgbClr val="FF33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91" name="Freeform 171"/>
          <p:cNvSpPr>
            <a:spLocks/>
          </p:cNvSpPr>
          <p:nvPr/>
        </p:nvSpPr>
        <p:spPr bwMode="auto">
          <a:xfrm>
            <a:off x="2438400" y="1973263"/>
            <a:ext cx="2200275" cy="2363787"/>
          </a:xfrm>
          <a:custGeom>
            <a:avLst/>
            <a:gdLst>
              <a:gd name="T0" fmla="*/ 363 w 544"/>
              <a:gd name="T1" fmla="*/ 0 h 816"/>
              <a:gd name="T2" fmla="*/ 227 w 544"/>
              <a:gd name="T3" fmla="*/ 0 h 816"/>
              <a:gd name="T4" fmla="*/ 45 w 544"/>
              <a:gd name="T5" fmla="*/ 363 h 816"/>
              <a:gd name="T6" fmla="*/ 0 w 544"/>
              <a:gd name="T7" fmla="*/ 726 h 816"/>
              <a:gd name="T8" fmla="*/ 45 w 544"/>
              <a:gd name="T9" fmla="*/ 816 h 816"/>
              <a:gd name="T10" fmla="*/ 363 w 544"/>
              <a:gd name="T11" fmla="*/ 816 h 816"/>
              <a:gd name="T12" fmla="*/ 408 w 544"/>
              <a:gd name="T13" fmla="*/ 680 h 816"/>
              <a:gd name="T14" fmla="*/ 318 w 544"/>
              <a:gd name="T15" fmla="*/ 499 h 816"/>
              <a:gd name="T16" fmla="*/ 499 w 544"/>
              <a:gd name="T17" fmla="*/ 499 h 816"/>
              <a:gd name="T18" fmla="*/ 544 w 544"/>
              <a:gd name="T19" fmla="*/ 408 h 816"/>
              <a:gd name="T20" fmla="*/ 363 w 544"/>
              <a:gd name="T21" fmla="*/ 0 h 8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44"/>
              <a:gd name="T34" fmla="*/ 0 h 816"/>
              <a:gd name="T35" fmla="*/ 544 w 544"/>
              <a:gd name="T36" fmla="*/ 816 h 8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44" h="816">
                <a:moveTo>
                  <a:pt x="363" y="0"/>
                </a:moveTo>
                <a:lnTo>
                  <a:pt x="227" y="0"/>
                </a:lnTo>
                <a:lnTo>
                  <a:pt x="45" y="363"/>
                </a:lnTo>
                <a:lnTo>
                  <a:pt x="0" y="726"/>
                </a:lnTo>
                <a:lnTo>
                  <a:pt x="45" y="816"/>
                </a:lnTo>
                <a:lnTo>
                  <a:pt x="363" y="816"/>
                </a:lnTo>
                <a:lnTo>
                  <a:pt x="408" y="680"/>
                </a:lnTo>
                <a:lnTo>
                  <a:pt x="318" y="499"/>
                </a:lnTo>
                <a:lnTo>
                  <a:pt x="499" y="499"/>
                </a:lnTo>
                <a:lnTo>
                  <a:pt x="544" y="408"/>
                </a:lnTo>
                <a:lnTo>
                  <a:pt x="363" y="0"/>
                </a:lnTo>
                <a:close/>
              </a:path>
            </a:pathLst>
          </a:custGeom>
          <a:solidFill>
            <a:srgbClr val="CCFFFF"/>
          </a:solidFill>
          <a:ln w="9525" cap="flat" cmpd="sng">
            <a:solidFill>
              <a:srgbClr val="FF33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92" name="Freeform 172"/>
          <p:cNvSpPr>
            <a:spLocks/>
          </p:cNvSpPr>
          <p:nvPr/>
        </p:nvSpPr>
        <p:spPr bwMode="auto">
          <a:xfrm>
            <a:off x="5113338" y="1976438"/>
            <a:ext cx="1379537" cy="1620837"/>
          </a:xfrm>
          <a:custGeom>
            <a:avLst/>
            <a:gdLst>
              <a:gd name="T0" fmla="*/ 272 w 409"/>
              <a:gd name="T1" fmla="*/ 0 h 544"/>
              <a:gd name="T2" fmla="*/ 136 w 409"/>
              <a:gd name="T3" fmla="*/ 0 h 544"/>
              <a:gd name="T4" fmla="*/ 0 w 409"/>
              <a:gd name="T5" fmla="*/ 408 h 544"/>
              <a:gd name="T6" fmla="*/ 91 w 409"/>
              <a:gd name="T7" fmla="*/ 544 h 544"/>
              <a:gd name="T8" fmla="*/ 318 w 409"/>
              <a:gd name="T9" fmla="*/ 544 h 544"/>
              <a:gd name="T10" fmla="*/ 409 w 409"/>
              <a:gd name="T11" fmla="*/ 408 h 544"/>
              <a:gd name="T12" fmla="*/ 272 w 409"/>
              <a:gd name="T13" fmla="*/ 0 h 5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9"/>
              <a:gd name="T22" fmla="*/ 0 h 544"/>
              <a:gd name="T23" fmla="*/ 409 w 409"/>
              <a:gd name="T24" fmla="*/ 544 h 5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9" h="544">
                <a:moveTo>
                  <a:pt x="272" y="0"/>
                </a:moveTo>
                <a:lnTo>
                  <a:pt x="136" y="0"/>
                </a:lnTo>
                <a:lnTo>
                  <a:pt x="0" y="408"/>
                </a:lnTo>
                <a:lnTo>
                  <a:pt x="91" y="544"/>
                </a:lnTo>
                <a:lnTo>
                  <a:pt x="318" y="544"/>
                </a:lnTo>
                <a:lnTo>
                  <a:pt x="409" y="408"/>
                </a:lnTo>
                <a:lnTo>
                  <a:pt x="272" y="0"/>
                </a:lnTo>
                <a:close/>
              </a:path>
            </a:pathLst>
          </a:custGeom>
          <a:solidFill>
            <a:srgbClr val="CCFFFF"/>
          </a:solidFill>
          <a:ln w="9525" cap="flat" cmpd="sng">
            <a:solidFill>
              <a:srgbClr val="FF33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11" name="Freeform 191"/>
          <p:cNvSpPr>
            <a:spLocks/>
          </p:cNvSpPr>
          <p:nvPr/>
        </p:nvSpPr>
        <p:spPr bwMode="auto">
          <a:xfrm>
            <a:off x="2493963" y="2944813"/>
            <a:ext cx="1308100" cy="1370012"/>
          </a:xfrm>
          <a:custGeom>
            <a:avLst/>
            <a:gdLst>
              <a:gd name="T0" fmla="*/ 272 w 408"/>
              <a:gd name="T1" fmla="*/ 0 h 499"/>
              <a:gd name="T2" fmla="*/ 136 w 408"/>
              <a:gd name="T3" fmla="*/ 0 h 499"/>
              <a:gd name="T4" fmla="*/ 0 w 408"/>
              <a:gd name="T5" fmla="*/ 409 h 499"/>
              <a:gd name="T6" fmla="*/ 91 w 408"/>
              <a:gd name="T7" fmla="*/ 499 h 499"/>
              <a:gd name="T8" fmla="*/ 363 w 408"/>
              <a:gd name="T9" fmla="*/ 499 h 499"/>
              <a:gd name="T10" fmla="*/ 408 w 408"/>
              <a:gd name="T11" fmla="*/ 409 h 499"/>
              <a:gd name="T12" fmla="*/ 272 w 408"/>
              <a:gd name="T13" fmla="*/ 0 h 49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8"/>
              <a:gd name="T22" fmla="*/ 0 h 499"/>
              <a:gd name="T23" fmla="*/ 408 w 408"/>
              <a:gd name="T24" fmla="*/ 499 h 49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8" h="499">
                <a:moveTo>
                  <a:pt x="272" y="0"/>
                </a:moveTo>
                <a:lnTo>
                  <a:pt x="136" y="0"/>
                </a:lnTo>
                <a:lnTo>
                  <a:pt x="0" y="409"/>
                </a:lnTo>
                <a:lnTo>
                  <a:pt x="91" y="499"/>
                </a:lnTo>
                <a:lnTo>
                  <a:pt x="363" y="499"/>
                </a:lnTo>
                <a:lnTo>
                  <a:pt x="408" y="409"/>
                </a:lnTo>
                <a:lnTo>
                  <a:pt x="272" y="0"/>
                </a:lnTo>
                <a:close/>
              </a:path>
            </a:pathLst>
          </a:custGeom>
          <a:solidFill>
            <a:srgbClr val="CCFFFF"/>
          </a:solidFill>
          <a:ln w="9525" cap="flat" cmpd="sng">
            <a:solidFill>
              <a:srgbClr val="FF33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12" name="Rectangle 192"/>
          <p:cNvSpPr>
            <a:spLocks noChangeArrowheads="1"/>
          </p:cNvSpPr>
          <p:nvPr/>
        </p:nvSpPr>
        <p:spPr bwMode="auto">
          <a:xfrm>
            <a:off x="4057650" y="2932113"/>
            <a:ext cx="584200" cy="498475"/>
          </a:xfrm>
          <a:prstGeom prst="rect">
            <a:avLst/>
          </a:prstGeom>
          <a:solidFill>
            <a:srgbClr val="CCFFFF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>
                <a:cs typeface="Tahoma" pitchFamily="34" charset="0"/>
              </a:rPr>
              <a:t>ตัวอย่างการหาอนุพันธ์ของต้นไม้</a:t>
            </a:r>
          </a:p>
        </p:txBody>
      </p:sp>
      <p:sp>
        <p:nvSpPr>
          <p:cNvPr id="901253" name="Text Box 133"/>
          <p:cNvSpPr txBox="1">
            <a:spLocks noChangeArrowheads="1"/>
          </p:cNvSpPr>
          <p:nvPr/>
        </p:nvSpPr>
        <p:spPr bwMode="auto">
          <a:xfrm>
            <a:off x="5260975" y="2970213"/>
            <a:ext cx="409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latin typeface="Courier New" pitchFamily="49" charset="0"/>
              </a:rPr>
              <a:t>x</a:t>
            </a:r>
            <a:endParaRPr lang="th-TH" sz="2800" b="1">
              <a:latin typeface="Courier New" pitchFamily="49" charset="0"/>
            </a:endParaRPr>
          </a:p>
        </p:txBody>
      </p:sp>
      <p:sp>
        <p:nvSpPr>
          <p:cNvPr id="901254" name="Text Box 134"/>
          <p:cNvSpPr txBox="1">
            <a:spLocks noChangeArrowheads="1"/>
          </p:cNvSpPr>
          <p:nvPr/>
        </p:nvSpPr>
        <p:spPr bwMode="auto">
          <a:xfrm>
            <a:off x="3471863" y="1941513"/>
            <a:ext cx="40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latin typeface="Courier New" pitchFamily="49" charset="0"/>
              </a:rPr>
              <a:t>+</a:t>
            </a:r>
            <a:endParaRPr lang="th-TH" sz="2800" b="1">
              <a:latin typeface="Courier New" pitchFamily="49" charset="0"/>
            </a:endParaRPr>
          </a:p>
        </p:txBody>
      </p:sp>
      <p:sp>
        <p:nvSpPr>
          <p:cNvPr id="901255" name="Text Box 135"/>
          <p:cNvSpPr txBox="1">
            <a:spLocks noChangeArrowheads="1"/>
          </p:cNvSpPr>
          <p:nvPr/>
        </p:nvSpPr>
        <p:spPr bwMode="auto">
          <a:xfrm>
            <a:off x="4187825" y="2916238"/>
            <a:ext cx="409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latin typeface="Courier New" pitchFamily="49" charset="0"/>
              </a:rPr>
              <a:t>5</a:t>
            </a:r>
            <a:endParaRPr lang="th-TH" sz="2800" b="1">
              <a:latin typeface="Courier New" pitchFamily="49" charset="0"/>
            </a:endParaRPr>
          </a:p>
        </p:txBody>
      </p:sp>
      <p:sp>
        <p:nvSpPr>
          <p:cNvPr id="901256" name="Text Box 136"/>
          <p:cNvSpPr txBox="1">
            <a:spLocks noChangeArrowheads="1"/>
          </p:cNvSpPr>
          <p:nvPr/>
        </p:nvSpPr>
        <p:spPr bwMode="auto">
          <a:xfrm>
            <a:off x="4549775" y="1195388"/>
            <a:ext cx="40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latin typeface="Courier New" pitchFamily="49" charset="0"/>
              </a:rPr>
              <a:t>+</a:t>
            </a:r>
            <a:endParaRPr lang="th-TH" sz="2800" b="1">
              <a:latin typeface="Courier New" pitchFamily="49" charset="0"/>
            </a:endParaRPr>
          </a:p>
        </p:txBody>
      </p:sp>
      <p:sp>
        <p:nvSpPr>
          <p:cNvPr id="901257" name="Text Box 137"/>
          <p:cNvSpPr txBox="1">
            <a:spLocks noChangeArrowheads="1"/>
          </p:cNvSpPr>
          <p:nvPr/>
        </p:nvSpPr>
        <p:spPr bwMode="auto">
          <a:xfrm>
            <a:off x="5624513" y="1997075"/>
            <a:ext cx="40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latin typeface="Courier New" pitchFamily="49" charset="0"/>
              </a:rPr>
              <a:t>^</a:t>
            </a:r>
            <a:endParaRPr lang="th-TH" sz="2800" b="1">
              <a:latin typeface="Courier New" pitchFamily="49" charset="0"/>
            </a:endParaRPr>
          </a:p>
        </p:txBody>
      </p:sp>
      <p:sp>
        <p:nvSpPr>
          <p:cNvPr id="901258" name="Text Box 138"/>
          <p:cNvSpPr txBox="1">
            <a:spLocks noChangeArrowheads="1"/>
          </p:cNvSpPr>
          <p:nvPr/>
        </p:nvSpPr>
        <p:spPr bwMode="auto">
          <a:xfrm>
            <a:off x="5989638" y="2970213"/>
            <a:ext cx="40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latin typeface="Courier New" pitchFamily="49" charset="0"/>
              </a:rPr>
              <a:t>2</a:t>
            </a:r>
            <a:endParaRPr lang="th-TH" sz="2800" b="1">
              <a:latin typeface="Courier New" pitchFamily="49" charset="0"/>
            </a:endParaRPr>
          </a:p>
        </p:txBody>
      </p:sp>
      <p:sp>
        <p:nvSpPr>
          <p:cNvPr id="901259" name="Line 139"/>
          <p:cNvSpPr>
            <a:spLocks noChangeShapeType="1"/>
          </p:cNvSpPr>
          <p:nvPr/>
        </p:nvSpPr>
        <p:spPr bwMode="auto">
          <a:xfrm flipH="1">
            <a:off x="3854450" y="1541463"/>
            <a:ext cx="715963" cy="455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60" name="Line 140"/>
          <p:cNvSpPr>
            <a:spLocks noChangeShapeType="1"/>
          </p:cNvSpPr>
          <p:nvPr/>
        </p:nvSpPr>
        <p:spPr bwMode="auto">
          <a:xfrm>
            <a:off x="4932363" y="1541463"/>
            <a:ext cx="719137" cy="455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61" name="Line 141"/>
          <p:cNvSpPr>
            <a:spLocks noChangeShapeType="1"/>
          </p:cNvSpPr>
          <p:nvPr/>
        </p:nvSpPr>
        <p:spPr bwMode="auto">
          <a:xfrm flipH="1">
            <a:off x="3130550" y="2400300"/>
            <a:ext cx="361950" cy="515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62" name="Line 142"/>
          <p:cNvSpPr>
            <a:spLocks noChangeShapeType="1"/>
          </p:cNvSpPr>
          <p:nvPr/>
        </p:nvSpPr>
        <p:spPr bwMode="auto">
          <a:xfrm>
            <a:off x="3854450" y="2400300"/>
            <a:ext cx="357188" cy="515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63" name="Line 143"/>
          <p:cNvSpPr>
            <a:spLocks noChangeShapeType="1"/>
          </p:cNvSpPr>
          <p:nvPr/>
        </p:nvSpPr>
        <p:spPr bwMode="auto">
          <a:xfrm flipH="1">
            <a:off x="5470525" y="2513013"/>
            <a:ext cx="176213" cy="515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64" name="Line 144"/>
          <p:cNvSpPr>
            <a:spLocks noChangeShapeType="1"/>
          </p:cNvSpPr>
          <p:nvPr/>
        </p:nvSpPr>
        <p:spPr bwMode="auto">
          <a:xfrm>
            <a:off x="6008688" y="2513013"/>
            <a:ext cx="182562" cy="515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65" name="Text Box 145"/>
          <p:cNvSpPr txBox="1">
            <a:spLocks noChangeArrowheads="1"/>
          </p:cNvSpPr>
          <p:nvPr/>
        </p:nvSpPr>
        <p:spPr bwMode="auto">
          <a:xfrm>
            <a:off x="2557463" y="3778250"/>
            <a:ext cx="40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latin typeface="Courier New" pitchFamily="49" charset="0"/>
              </a:rPr>
              <a:t>3</a:t>
            </a:r>
            <a:endParaRPr lang="th-TH" sz="2800" b="1">
              <a:latin typeface="Courier New" pitchFamily="49" charset="0"/>
            </a:endParaRPr>
          </a:p>
        </p:txBody>
      </p:sp>
      <p:sp>
        <p:nvSpPr>
          <p:cNvPr id="901266" name="Text Box 146"/>
          <p:cNvSpPr txBox="1">
            <a:spLocks noChangeArrowheads="1"/>
          </p:cNvSpPr>
          <p:nvPr/>
        </p:nvSpPr>
        <p:spPr bwMode="auto">
          <a:xfrm>
            <a:off x="2921000" y="2916238"/>
            <a:ext cx="40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latin typeface="Courier New" pitchFamily="49" charset="0"/>
              </a:rPr>
              <a:t>*</a:t>
            </a:r>
            <a:endParaRPr lang="th-TH" sz="2800" b="1">
              <a:latin typeface="Courier New" pitchFamily="49" charset="0"/>
            </a:endParaRPr>
          </a:p>
        </p:txBody>
      </p:sp>
      <p:sp>
        <p:nvSpPr>
          <p:cNvPr id="901267" name="Text Box 147"/>
          <p:cNvSpPr txBox="1">
            <a:spLocks noChangeArrowheads="1"/>
          </p:cNvSpPr>
          <p:nvPr/>
        </p:nvSpPr>
        <p:spPr bwMode="auto">
          <a:xfrm>
            <a:off x="3281363" y="3778250"/>
            <a:ext cx="409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latin typeface="Courier New" pitchFamily="49" charset="0"/>
              </a:rPr>
              <a:t>x</a:t>
            </a:r>
            <a:endParaRPr lang="th-TH" sz="2800" b="1">
              <a:latin typeface="Courier New" pitchFamily="49" charset="0"/>
            </a:endParaRPr>
          </a:p>
        </p:txBody>
      </p:sp>
      <p:sp>
        <p:nvSpPr>
          <p:cNvPr id="901268" name="Line 148"/>
          <p:cNvSpPr>
            <a:spLocks noChangeShapeType="1"/>
          </p:cNvSpPr>
          <p:nvPr/>
        </p:nvSpPr>
        <p:spPr bwMode="auto">
          <a:xfrm flipH="1">
            <a:off x="2762250" y="3316288"/>
            <a:ext cx="182563" cy="515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69" name="Line 149"/>
          <p:cNvSpPr>
            <a:spLocks noChangeShapeType="1"/>
          </p:cNvSpPr>
          <p:nvPr/>
        </p:nvSpPr>
        <p:spPr bwMode="auto">
          <a:xfrm>
            <a:off x="3306763" y="3316288"/>
            <a:ext cx="176212" cy="515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38"/>
          <p:cNvGrpSpPr>
            <a:grpSpLocks/>
          </p:cNvGrpSpPr>
          <p:nvPr/>
        </p:nvGrpSpPr>
        <p:grpSpPr bwMode="auto">
          <a:xfrm>
            <a:off x="2328863" y="2901950"/>
            <a:ext cx="1619250" cy="2198688"/>
            <a:chOff x="4603" y="1075"/>
            <a:chExt cx="1020" cy="1385"/>
          </a:xfrm>
        </p:grpSpPr>
        <p:sp>
          <p:nvSpPr>
            <p:cNvPr id="39982" name="Text Box 216"/>
            <p:cNvSpPr txBox="1">
              <a:spLocks noChangeArrowheads="1"/>
            </p:cNvSpPr>
            <p:nvPr/>
          </p:nvSpPr>
          <p:spPr bwMode="auto">
            <a:xfrm>
              <a:off x="4969" y="1075"/>
              <a:ext cx="256" cy="327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b="1">
                  <a:latin typeface="Courier New" pitchFamily="49" charset="0"/>
                </a:rPr>
                <a:t>+</a:t>
              </a:r>
              <a:endParaRPr lang="th-TH" sz="2800" b="1">
                <a:latin typeface="Courier New" pitchFamily="49" charset="0"/>
              </a:endParaRPr>
            </a:p>
          </p:txBody>
        </p:sp>
        <p:sp>
          <p:nvSpPr>
            <p:cNvPr id="39983" name="Line 218"/>
            <p:cNvSpPr>
              <a:spLocks noChangeShapeType="1"/>
            </p:cNvSpPr>
            <p:nvPr/>
          </p:nvSpPr>
          <p:spPr bwMode="auto">
            <a:xfrm flipH="1">
              <a:off x="4798" y="1327"/>
              <a:ext cx="186" cy="3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4" name="Line 219"/>
            <p:cNvSpPr>
              <a:spLocks noChangeShapeType="1"/>
            </p:cNvSpPr>
            <p:nvPr/>
          </p:nvSpPr>
          <p:spPr bwMode="auto">
            <a:xfrm>
              <a:off x="5212" y="1327"/>
              <a:ext cx="217" cy="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5" name="Text Box 221"/>
            <p:cNvSpPr txBox="1">
              <a:spLocks noChangeArrowheads="1"/>
            </p:cNvSpPr>
            <p:nvPr/>
          </p:nvSpPr>
          <p:spPr bwMode="auto">
            <a:xfrm>
              <a:off x="4649" y="1581"/>
              <a:ext cx="256" cy="327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b="1">
                  <a:latin typeface="Courier New" pitchFamily="49" charset="0"/>
                </a:rPr>
                <a:t>*</a:t>
              </a:r>
              <a:endParaRPr lang="th-TH" sz="2800" b="1">
                <a:latin typeface="Courier New" pitchFamily="49" charset="0"/>
              </a:endParaRPr>
            </a:p>
          </p:txBody>
        </p:sp>
        <p:sp>
          <p:nvSpPr>
            <p:cNvPr id="39986" name="Text Box 222"/>
            <p:cNvSpPr txBox="1">
              <a:spLocks noChangeArrowheads="1"/>
            </p:cNvSpPr>
            <p:nvPr/>
          </p:nvSpPr>
          <p:spPr bwMode="auto">
            <a:xfrm>
              <a:off x="4847" y="2124"/>
              <a:ext cx="25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b="1">
                  <a:latin typeface="Courier New" pitchFamily="49" charset="0"/>
                </a:rPr>
                <a:t>x</a:t>
              </a:r>
              <a:endParaRPr lang="th-TH" sz="2800" b="1">
                <a:latin typeface="Courier New" pitchFamily="49" charset="0"/>
              </a:endParaRPr>
            </a:p>
          </p:txBody>
        </p:sp>
        <p:sp>
          <p:nvSpPr>
            <p:cNvPr id="39987" name="Line 223"/>
            <p:cNvSpPr>
              <a:spLocks noChangeShapeType="1"/>
            </p:cNvSpPr>
            <p:nvPr/>
          </p:nvSpPr>
          <p:spPr bwMode="auto">
            <a:xfrm flipH="1">
              <a:off x="4603" y="1833"/>
              <a:ext cx="8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8" name="Line 224"/>
            <p:cNvSpPr>
              <a:spLocks noChangeShapeType="1"/>
            </p:cNvSpPr>
            <p:nvPr/>
          </p:nvSpPr>
          <p:spPr bwMode="auto">
            <a:xfrm>
              <a:off x="4856" y="1833"/>
              <a:ext cx="120" cy="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9" name="Text Box 226"/>
            <p:cNvSpPr txBox="1">
              <a:spLocks noChangeArrowheads="1"/>
            </p:cNvSpPr>
            <p:nvPr/>
          </p:nvSpPr>
          <p:spPr bwMode="auto">
            <a:xfrm>
              <a:off x="5278" y="1599"/>
              <a:ext cx="256" cy="327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b="1">
                  <a:latin typeface="Courier New" pitchFamily="49" charset="0"/>
                </a:rPr>
                <a:t>*</a:t>
              </a:r>
              <a:endParaRPr lang="th-TH" sz="2800" b="1">
                <a:latin typeface="Courier New" pitchFamily="49" charset="0"/>
              </a:endParaRPr>
            </a:p>
          </p:txBody>
        </p:sp>
        <p:sp>
          <p:nvSpPr>
            <p:cNvPr id="39990" name="Text Box 230"/>
            <p:cNvSpPr txBox="1">
              <a:spLocks noChangeArrowheads="1"/>
            </p:cNvSpPr>
            <p:nvPr/>
          </p:nvSpPr>
          <p:spPr bwMode="auto">
            <a:xfrm>
              <a:off x="5105" y="2133"/>
              <a:ext cx="2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b="1">
                  <a:latin typeface="Courier New" pitchFamily="49" charset="0"/>
                </a:rPr>
                <a:t>3</a:t>
              </a:r>
              <a:endParaRPr lang="th-TH" sz="2800" b="1">
                <a:latin typeface="Courier New" pitchFamily="49" charset="0"/>
              </a:endParaRPr>
            </a:p>
          </p:txBody>
        </p:sp>
        <p:sp>
          <p:nvSpPr>
            <p:cNvPr id="39991" name="Line 232"/>
            <p:cNvSpPr>
              <a:spLocks noChangeShapeType="1"/>
            </p:cNvSpPr>
            <p:nvPr/>
          </p:nvSpPr>
          <p:spPr bwMode="auto">
            <a:xfrm flipH="1">
              <a:off x="5250" y="1842"/>
              <a:ext cx="8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2" name="Line 233"/>
            <p:cNvSpPr>
              <a:spLocks noChangeShapeType="1"/>
            </p:cNvSpPr>
            <p:nvPr/>
          </p:nvSpPr>
          <p:spPr bwMode="auto">
            <a:xfrm>
              <a:off x="5503" y="1842"/>
              <a:ext cx="120" cy="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1359" name="Text Box 239"/>
          <p:cNvSpPr txBox="1">
            <a:spLocks noChangeArrowheads="1"/>
          </p:cNvSpPr>
          <p:nvPr/>
        </p:nvSpPr>
        <p:spPr bwMode="auto">
          <a:xfrm>
            <a:off x="2082800" y="4567238"/>
            <a:ext cx="40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latin typeface="Courier New" pitchFamily="49" charset="0"/>
              </a:rPr>
              <a:t>0</a:t>
            </a:r>
            <a:endParaRPr lang="th-TH" sz="2800" b="1">
              <a:latin typeface="Courier New" pitchFamily="49" charset="0"/>
            </a:endParaRPr>
          </a:p>
        </p:txBody>
      </p:sp>
      <p:sp>
        <p:nvSpPr>
          <p:cNvPr id="901360" name="Text Box 240"/>
          <p:cNvSpPr txBox="1">
            <a:spLocks noChangeArrowheads="1"/>
          </p:cNvSpPr>
          <p:nvPr/>
        </p:nvSpPr>
        <p:spPr bwMode="auto">
          <a:xfrm>
            <a:off x="3756025" y="4565650"/>
            <a:ext cx="409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latin typeface="Courier New" pitchFamily="49" charset="0"/>
              </a:rPr>
              <a:t>1</a:t>
            </a:r>
            <a:endParaRPr lang="th-TH" sz="2800" b="1">
              <a:latin typeface="Courier New" pitchFamily="49" charset="0"/>
            </a:endParaRPr>
          </a:p>
        </p:txBody>
      </p:sp>
      <p:sp>
        <p:nvSpPr>
          <p:cNvPr id="901363" name="Text Box 243"/>
          <p:cNvSpPr txBox="1">
            <a:spLocks noChangeArrowheads="1"/>
          </p:cNvSpPr>
          <p:nvPr/>
        </p:nvSpPr>
        <p:spPr bwMode="auto">
          <a:xfrm>
            <a:off x="4187825" y="2928938"/>
            <a:ext cx="409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latin typeface="Courier New" pitchFamily="49" charset="0"/>
              </a:rPr>
              <a:t>0</a:t>
            </a:r>
            <a:endParaRPr lang="th-TH" sz="2800" b="1">
              <a:latin typeface="Courier New" pitchFamily="49" charset="0"/>
            </a:endParaRPr>
          </a:p>
        </p:txBody>
      </p:sp>
      <p:sp>
        <p:nvSpPr>
          <p:cNvPr id="901380" name="Text Box 260"/>
          <p:cNvSpPr txBox="1">
            <a:spLocks noChangeArrowheads="1"/>
          </p:cNvSpPr>
          <p:nvPr/>
        </p:nvSpPr>
        <p:spPr bwMode="auto">
          <a:xfrm>
            <a:off x="6116638" y="2484438"/>
            <a:ext cx="409575" cy="528637"/>
          </a:xfrm>
          <a:prstGeom prst="rect">
            <a:avLst/>
          </a:prstGeom>
          <a:solidFill>
            <a:srgbClr val="CCFFFF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latin typeface="Courier New" pitchFamily="49" charset="0"/>
              </a:rPr>
              <a:t>x</a:t>
            </a:r>
            <a:endParaRPr lang="th-TH" sz="2800" b="1">
              <a:latin typeface="Courier New" pitchFamily="49" charset="0"/>
            </a:endParaRPr>
          </a:p>
        </p:txBody>
      </p:sp>
      <p:grpSp>
        <p:nvGrpSpPr>
          <p:cNvPr id="3" name="Group 261"/>
          <p:cNvGrpSpPr>
            <a:grpSpLocks/>
          </p:cNvGrpSpPr>
          <p:nvPr/>
        </p:nvGrpSpPr>
        <p:grpSpPr bwMode="auto">
          <a:xfrm>
            <a:off x="4668838" y="1997075"/>
            <a:ext cx="1549400" cy="2532063"/>
            <a:chOff x="4350" y="877"/>
            <a:chExt cx="976" cy="1595"/>
          </a:xfrm>
        </p:grpSpPr>
        <p:sp>
          <p:nvSpPr>
            <p:cNvPr id="39970" name="Text Box 245"/>
            <p:cNvSpPr txBox="1">
              <a:spLocks noChangeArrowheads="1"/>
            </p:cNvSpPr>
            <p:nvPr/>
          </p:nvSpPr>
          <p:spPr bwMode="auto">
            <a:xfrm>
              <a:off x="4633" y="1205"/>
              <a:ext cx="256" cy="327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b="1">
                  <a:latin typeface="Courier New" pitchFamily="49" charset="0"/>
                </a:rPr>
                <a:t>*</a:t>
              </a:r>
              <a:endParaRPr lang="th-TH" sz="2800" b="1">
                <a:latin typeface="Courier New" pitchFamily="49" charset="0"/>
              </a:endParaRPr>
            </a:p>
          </p:txBody>
        </p:sp>
        <p:sp>
          <p:nvSpPr>
            <p:cNvPr id="39971" name="Text Box 246"/>
            <p:cNvSpPr txBox="1">
              <a:spLocks noChangeArrowheads="1"/>
            </p:cNvSpPr>
            <p:nvPr/>
          </p:nvSpPr>
          <p:spPr bwMode="auto">
            <a:xfrm>
              <a:off x="4350" y="1659"/>
              <a:ext cx="2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b="1">
                  <a:latin typeface="Courier New" pitchFamily="49" charset="0"/>
                </a:rPr>
                <a:t>2</a:t>
              </a:r>
              <a:endParaRPr lang="th-TH" sz="2800" b="1">
                <a:latin typeface="Courier New" pitchFamily="49" charset="0"/>
              </a:endParaRPr>
            </a:p>
          </p:txBody>
        </p:sp>
        <p:sp>
          <p:nvSpPr>
            <p:cNvPr id="39972" name="Line 247"/>
            <p:cNvSpPr>
              <a:spLocks noChangeShapeType="1"/>
            </p:cNvSpPr>
            <p:nvPr/>
          </p:nvSpPr>
          <p:spPr bwMode="auto">
            <a:xfrm flipH="1">
              <a:off x="4519" y="1442"/>
              <a:ext cx="146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3" name="Line 248"/>
            <p:cNvSpPr>
              <a:spLocks noChangeShapeType="1"/>
            </p:cNvSpPr>
            <p:nvPr/>
          </p:nvSpPr>
          <p:spPr bwMode="auto">
            <a:xfrm>
              <a:off x="4822" y="1459"/>
              <a:ext cx="13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4" name="Text Box 249"/>
            <p:cNvSpPr txBox="1">
              <a:spLocks noChangeArrowheads="1"/>
            </p:cNvSpPr>
            <p:nvPr/>
          </p:nvSpPr>
          <p:spPr bwMode="auto">
            <a:xfrm>
              <a:off x="4953" y="877"/>
              <a:ext cx="256" cy="327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b="1">
                  <a:latin typeface="Courier New" pitchFamily="49" charset="0"/>
                </a:rPr>
                <a:t>*</a:t>
              </a:r>
              <a:endParaRPr lang="th-TH" sz="2800" b="1">
                <a:latin typeface="Courier New" pitchFamily="49" charset="0"/>
              </a:endParaRPr>
            </a:p>
          </p:txBody>
        </p:sp>
        <p:sp>
          <p:nvSpPr>
            <p:cNvPr id="39975" name="Text Box 250"/>
            <p:cNvSpPr txBox="1">
              <a:spLocks noChangeArrowheads="1"/>
            </p:cNvSpPr>
            <p:nvPr/>
          </p:nvSpPr>
          <p:spPr bwMode="auto">
            <a:xfrm>
              <a:off x="4812" y="1693"/>
              <a:ext cx="256" cy="327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b="1">
                  <a:latin typeface="Courier New" pitchFamily="49" charset="0"/>
                </a:rPr>
                <a:t>^</a:t>
              </a:r>
              <a:endParaRPr lang="th-TH" sz="2800" b="1">
                <a:latin typeface="Courier New" pitchFamily="49" charset="0"/>
              </a:endParaRPr>
            </a:p>
          </p:txBody>
        </p:sp>
        <p:sp>
          <p:nvSpPr>
            <p:cNvPr id="39976" name="Text Box 252"/>
            <p:cNvSpPr txBox="1">
              <a:spLocks noChangeArrowheads="1"/>
            </p:cNvSpPr>
            <p:nvPr/>
          </p:nvSpPr>
          <p:spPr bwMode="auto">
            <a:xfrm>
              <a:off x="4610" y="2119"/>
              <a:ext cx="2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b="1">
                  <a:latin typeface="Courier New" pitchFamily="49" charset="0"/>
                </a:rPr>
                <a:t>x</a:t>
              </a:r>
              <a:endParaRPr lang="th-TH" sz="2800" b="1">
                <a:latin typeface="Courier New" pitchFamily="49" charset="0"/>
              </a:endParaRPr>
            </a:p>
          </p:txBody>
        </p:sp>
        <p:sp>
          <p:nvSpPr>
            <p:cNvPr id="39977" name="Line 253"/>
            <p:cNvSpPr>
              <a:spLocks noChangeShapeType="1"/>
            </p:cNvSpPr>
            <p:nvPr/>
          </p:nvSpPr>
          <p:spPr bwMode="auto">
            <a:xfrm flipH="1">
              <a:off x="4731" y="1894"/>
              <a:ext cx="146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8" name="Line 254"/>
            <p:cNvSpPr>
              <a:spLocks noChangeShapeType="1"/>
            </p:cNvSpPr>
            <p:nvPr/>
          </p:nvSpPr>
          <p:spPr bwMode="auto">
            <a:xfrm>
              <a:off x="5009" y="1893"/>
              <a:ext cx="13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9" name="Text Box 255"/>
            <p:cNvSpPr txBox="1">
              <a:spLocks noChangeArrowheads="1"/>
            </p:cNvSpPr>
            <p:nvPr/>
          </p:nvSpPr>
          <p:spPr bwMode="auto">
            <a:xfrm>
              <a:off x="4981" y="2145"/>
              <a:ext cx="2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b="1">
                  <a:latin typeface="Courier New" pitchFamily="49" charset="0"/>
                </a:rPr>
                <a:t>1</a:t>
              </a:r>
              <a:endParaRPr lang="th-TH" sz="2800" b="1">
                <a:latin typeface="Courier New" pitchFamily="49" charset="0"/>
              </a:endParaRPr>
            </a:p>
          </p:txBody>
        </p:sp>
        <p:sp>
          <p:nvSpPr>
            <p:cNvPr id="39980" name="Line 256"/>
            <p:cNvSpPr>
              <a:spLocks noChangeShapeType="1"/>
            </p:cNvSpPr>
            <p:nvPr/>
          </p:nvSpPr>
          <p:spPr bwMode="auto">
            <a:xfrm flipH="1">
              <a:off x="4794" y="1081"/>
              <a:ext cx="195" cy="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1" name="Line 257"/>
            <p:cNvSpPr>
              <a:spLocks noChangeShapeType="1"/>
            </p:cNvSpPr>
            <p:nvPr/>
          </p:nvSpPr>
          <p:spPr bwMode="auto">
            <a:xfrm>
              <a:off x="5149" y="1081"/>
              <a:ext cx="177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1382" name="Text Box 262"/>
          <p:cNvSpPr txBox="1">
            <a:spLocks noChangeArrowheads="1"/>
          </p:cNvSpPr>
          <p:nvPr/>
        </p:nvSpPr>
        <p:spPr bwMode="auto">
          <a:xfrm>
            <a:off x="6105525" y="2511425"/>
            <a:ext cx="409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latin typeface="Courier New" pitchFamily="49" charset="0"/>
              </a:rPr>
              <a:t>1</a:t>
            </a:r>
            <a:endParaRPr lang="th-TH" sz="2800" b="1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0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0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0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0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0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0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0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0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0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0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9012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CC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9012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9012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01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0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0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901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CC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901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901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901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0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0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901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901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901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901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901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901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901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0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901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0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901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901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0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901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901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901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901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901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901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901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385" grpId="0" animBg="1"/>
      <p:bldP spid="901385" grpId="1" animBg="1"/>
      <p:bldP spid="901389" grpId="0" animBg="1"/>
      <p:bldP spid="901389" grpId="1" animBg="1"/>
      <p:bldP spid="901272" grpId="0" animBg="1"/>
      <p:bldP spid="901272" grpId="1" animBg="1"/>
      <p:bldP spid="901291" grpId="0" animBg="1"/>
      <p:bldP spid="901291" grpId="1" animBg="1"/>
      <p:bldP spid="901292" grpId="0" animBg="1"/>
      <p:bldP spid="901292" grpId="1" animBg="1"/>
      <p:bldP spid="901311" grpId="0" animBg="1"/>
      <p:bldP spid="901311" grpId="1" animBg="1"/>
      <p:bldP spid="901312" grpId="0" animBg="1"/>
      <p:bldP spid="901312" grpId="1" animBg="1"/>
      <p:bldP spid="901253" grpId="0"/>
      <p:bldP spid="901253" grpId="1"/>
      <p:bldP spid="901254" grpId="0"/>
      <p:bldP spid="901255" grpId="0"/>
      <p:bldP spid="901255" grpId="1"/>
      <p:bldP spid="901256" grpId="0"/>
      <p:bldP spid="901257" grpId="0"/>
      <p:bldP spid="901257" grpId="1"/>
      <p:bldP spid="901258" grpId="0"/>
      <p:bldP spid="901258" grpId="1"/>
      <p:bldP spid="901259" grpId="0" animBg="1"/>
      <p:bldP spid="901260" grpId="0" animBg="1"/>
      <p:bldP spid="901261" grpId="0" animBg="1"/>
      <p:bldP spid="901262" grpId="0" animBg="1"/>
      <p:bldP spid="901263" grpId="0" animBg="1"/>
      <p:bldP spid="901263" grpId="1" animBg="1"/>
      <p:bldP spid="901264" grpId="0" animBg="1"/>
      <p:bldP spid="901264" grpId="1" animBg="1"/>
      <p:bldP spid="901265" grpId="0"/>
      <p:bldP spid="901265" grpId="1"/>
      <p:bldP spid="901266" grpId="0"/>
      <p:bldP spid="901266" grpId="1"/>
      <p:bldP spid="901267" grpId="0"/>
      <p:bldP spid="901267" grpId="1"/>
      <p:bldP spid="901268" grpId="0" animBg="1"/>
      <p:bldP spid="901268" grpId="1" animBg="1"/>
      <p:bldP spid="901269" grpId="0" animBg="1"/>
      <p:bldP spid="901269" grpId="1" animBg="1"/>
      <p:bldP spid="901359" grpId="0"/>
      <p:bldP spid="901360" grpId="0"/>
      <p:bldP spid="901363" grpId="0"/>
      <p:bldP spid="901380" grpId="0" animBg="1"/>
      <p:bldP spid="901380" grpId="1" animBg="1"/>
      <p:bldP spid="90138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6" name="Text Box 4"/>
          <p:cNvSpPr txBox="1">
            <a:spLocks noChangeArrowheads="1"/>
          </p:cNvSpPr>
          <p:nvPr/>
        </p:nvSpPr>
        <p:spPr bwMode="auto">
          <a:xfrm>
            <a:off x="886094" y="1041607"/>
            <a:ext cx="7402883" cy="440120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b="1" dirty="0" smtClean="0">
                <a:latin typeface="Courier New" pitchFamily="49" charset="0"/>
                <a:cs typeface="Angsana New" pitchFamily="18" charset="-34"/>
              </a:rPr>
              <a:t>node *diff(node *r</a:t>
            </a:r>
            <a:r>
              <a:rPr lang="en-US" b="1" dirty="0">
                <a:latin typeface="Courier New" pitchFamily="49" charset="0"/>
                <a:cs typeface="Angsana New" pitchFamily="18" charset="-34"/>
              </a:rPr>
              <a:t>) {</a:t>
            </a:r>
          </a:p>
          <a:p>
            <a:pPr>
              <a:spcBef>
                <a:spcPct val="0"/>
              </a:spcBef>
            </a:pPr>
            <a:r>
              <a:rPr lang="en-US" b="1" dirty="0">
                <a:latin typeface="Courier New" pitchFamily="49" charset="0"/>
                <a:cs typeface="Angsana New" pitchFamily="18" charset="-34"/>
              </a:rPr>
              <a:t>    if (r == NULL) return NULL;</a:t>
            </a:r>
          </a:p>
          <a:p>
            <a:pPr>
              <a:spcBef>
                <a:spcPct val="0"/>
              </a:spcBef>
            </a:pPr>
            <a:r>
              <a:rPr lang="en-US" b="1" dirty="0">
                <a:latin typeface="Courier New" pitchFamily="49" charset="0"/>
                <a:cs typeface="Angsana New" pitchFamily="18" charset="-34"/>
              </a:rPr>
              <a:t>    char s = r-&gt;data;</a:t>
            </a:r>
          </a:p>
          <a:p>
            <a:pPr>
              <a:spcBef>
                <a:spcPct val="0"/>
              </a:spcBef>
            </a:pPr>
            <a:r>
              <a:rPr lang="en-US" b="1" dirty="0">
                <a:latin typeface="Courier New" pitchFamily="49" charset="0"/>
                <a:cs typeface="Angsana New" pitchFamily="18" charset="-34"/>
              </a:rPr>
              <a:t>    if ( </a:t>
            </a:r>
            <a:r>
              <a:rPr lang="en-US" b="1" dirty="0" err="1" smtClean="0">
                <a:latin typeface="Courier New" pitchFamily="49" charset="0"/>
                <a:cs typeface="Angsana New" pitchFamily="18" charset="-34"/>
              </a:rPr>
              <a:t>r.isLeaf</a:t>
            </a:r>
            <a:r>
              <a:rPr lang="en-US" b="1" dirty="0" smtClean="0">
                <a:latin typeface="Courier New" pitchFamily="49" charset="0"/>
                <a:cs typeface="Angsana New" pitchFamily="18" charset="-34"/>
              </a:rPr>
              <a:t>() </a:t>
            </a:r>
            <a:r>
              <a:rPr lang="en-US" b="1" dirty="0">
                <a:latin typeface="Courier New" pitchFamily="49" charset="0"/>
                <a:cs typeface="Angsana New" pitchFamily="18" charset="-34"/>
              </a:rPr>
              <a:t>) {</a:t>
            </a:r>
          </a:p>
          <a:p>
            <a:pPr>
              <a:spcBef>
                <a:spcPct val="0"/>
              </a:spcBef>
            </a:pPr>
            <a:r>
              <a:rPr lang="en-US" b="1" dirty="0">
                <a:latin typeface="Courier New" pitchFamily="49" charset="0"/>
                <a:cs typeface="Angsana New" pitchFamily="18" charset="-34"/>
              </a:rPr>
              <a:t>      r-&gt;data = (s == 'x' ? '1' : '0');</a:t>
            </a:r>
          </a:p>
          <a:p>
            <a:pPr>
              <a:spcBef>
                <a:spcPct val="0"/>
              </a:spcBef>
            </a:pPr>
            <a:r>
              <a:rPr lang="en-US" b="1" dirty="0">
                <a:latin typeface="Courier New" pitchFamily="49" charset="0"/>
                <a:cs typeface="Angsana New" pitchFamily="18" charset="-34"/>
              </a:rPr>
              <a:t>    } else {</a:t>
            </a:r>
          </a:p>
          <a:p>
            <a:pPr>
              <a:spcBef>
                <a:spcPct val="0"/>
              </a:spcBef>
            </a:pPr>
            <a:r>
              <a:rPr lang="en-US" b="1" dirty="0">
                <a:latin typeface="Courier New" pitchFamily="49" charset="0"/>
                <a:cs typeface="Angsana New" pitchFamily="18" charset="-34"/>
              </a:rPr>
              <a:t>      if (s == '+')      r = </a:t>
            </a:r>
            <a:r>
              <a:rPr lang="en-US" b="1" dirty="0" err="1">
                <a:latin typeface="Courier New" pitchFamily="49" charset="0"/>
                <a:cs typeface="Angsana New" pitchFamily="18" charset="-34"/>
              </a:rPr>
              <a:t>diffSum</a:t>
            </a:r>
            <a:r>
              <a:rPr lang="en-US" b="1" dirty="0">
                <a:latin typeface="Courier New" pitchFamily="49" charset="0"/>
                <a:cs typeface="Angsana New" pitchFamily="18" charset="-34"/>
              </a:rPr>
              <a:t>(r);</a:t>
            </a:r>
          </a:p>
          <a:p>
            <a:pPr>
              <a:spcBef>
                <a:spcPct val="0"/>
              </a:spcBef>
            </a:pPr>
            <a:r>
              <a:rPr lang="en-US" b="1" dirty="0">
                <a:latin typeface="Courier New" pitchFamily="49" charset="0"/>
                <a:cs typeface="Angsana New" pitchFamily="18" charset="-34"/>
              </a:rPr>
              <a:t>      else if (s == '-') r = </a:t>
            </a:r>
            <a:r>
              <a:rPr lang="en-US" b="1" dirty="0" err="1">
                <a:latin typeface="Courier New" pitchFamily="49" charset="0"/>
                <a:cs typeface="Angsana New" pitchFamily="18" charset="-34"/>
              </a:rPr>
              <a:t>diffSum</a:t>
            </a:r>
            <a:r>
              <a:rPr lang="en-US" b="1" dirty="0">
                <a:latin typeface="Courier New" pitchFamily="49" charset="0"/>
                <a:cs typeface="Angsana New" pitchFamily="18" charset="-34"/>
              </a:rPr>
              <a:t>(r);</a:t>
            </a:r>
          </a:p>
          <a:p>
            <a:pPr>
              <a:spcBef>
                <a:spcPct val="0"/>
              </a:spcBef>
            </a:pPr>
            <a:r>
              <a:rPr lang="en-US" b="1" dirty="0" smtClean="0">
                <a:latin typeface="Courier New" pitchFamily="49" charset="0"/>
                <a:cs typeface="Angsana New" pitchFamily="18" charset="-34"/>
              </a:rPr>
              <a:t>      else </a:t>
            </a:r>
            <a:r>
              <a:rPr lang="en-US" b="1" dirty="0">
                <a:latin typeface="Courier New" pitchFamily="49" charset="0"/>
                <a:cs typeface="Angsana New" pitchFamily="18" charset="-34"/>
              </a:rPr>
              <a:t>if (s == '^') r = </a:t>
            </a:r>
            <a:r>
              <a:rPr lang="en-US" b="1" dirty="0" err="1" smtClean="0">
                <a:latin typeface="Courier New" pitchFamily="49" charset="0"/>
                <a:cs typeface="Angsana New" pitchFamily="18" charset="-34"/>
              </a:rPr>
              <a:t>diffPow</a:t>
            </a:r>
            <a:r>
              <a:rPr lang="en-US" b="1" dirty="0" smtClean="0">
                <a:latin typeface="Courier New" pitchFamily="49" charset="0"/>
                <a:cs typeface="Angsana New" pitchFamily="18" charset="-34"/>
              </a:rPr>
              <a:t>(r</a:t>
            </a:r>
            <a:r>
              <a:rPr lang="en-US" b="1" dirty="0">
                <a:latin typeface="Courier New" pitchFamily="49" charset="0"/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b="1" dirty="0">
                <a:latin typeface="Courier New" pitchFamily="49" charset="0"/>
                <a:cs typeface="Angsana New" pitchFamily="18" charset="-34"/>
              </a:rPr>
              <a:t>      else if (s == '*') r = </a:t>
            </a:r>
            <a:r>
              <a:rPr lang="en-US" b="1" dirty="0" err="1">
                <a:latin typeface="Courier New" pitchFamily="49" charset="0"/>
                <a:cs typeface="Angsana New" pitchFamily="18" charset="-34"/>
              </a:rPr>
              <a:t>diffMult</a:t>
            </a:r>
            <a:r>
              <a:rPr lang="en-US" b="1" dirty="0">
                <a:latin typeface="Courier New" pitchFamily="49" charset="0"/>
                <a:cs typeface="Angsana New" pitchFamily="18" charset="-34"/>
              </a:rPr>
              <a:t>(r);</a:t>
            </a:r>
          </a:p>
          <a:p>
            <a:pPr>
              <a:spcBef>
                <a:spcPct val="0"/>
              </a:spcBef>
            </a:pPr>
            <a:r>
              <a:rPr lang="en-US" b="1" dirty="0" smtClean="0">
                <a:latin typeface="Courier New" pitchFamily="49" charset="0"/>
                <a:cs typeface="Angsana New" pitchFamily="18" charset="-34"/>
              </a:rPr>
              <a:t>      else </a:t>
            </a:r>
            <a:r>
              <a:rPr lang="en-US" b="1" dirty="0">
                <a:latin typeface="Courier New" pitchFamily="49" charset="0"/>
                <a:cs typeface="Angsana New" pitchFamily="18" charset="-34"/>
              </a:rPr>
              <a:t>if (s == '/') r = </a:t>
            </a:r>
            <a:r>
              <a:rPr lang="en-US" b="1" dirty="0" err="1">
                <a:latin typeface="Courier New" pitchFamily="49" charset="0"/>
                <a:cs typeface="Angsana New" pitchFamily="18" charset="-34"/>
              </a:rPr>
              <a:t>diffDiv</a:t>
            </a:r>
            <a:r>
              <a:rPr lang="en-US" b="1" dirty="0">
                <a:latin typeface="Courier New" pitchFamily="49" charset="0"/>
                <a:cs typeface="Angsana New" pitchFamily="18" charset="-34"/>
              </a:rPr>
              <a:t>(r);</a:t>
            </a:r>
          </a:p>
          <a:p>
            <a:pPr>
              <a:spcBef>
                <a:spcPct val="0"/>
              </a:spcBef>
            </a:pPr>
            <a:r>
              <a:rPr lang="en-US" b="1" dirty="0">
                <a:latin typeface="Courier New" pitchFamily="49" charset="0"/>
                <a:cs typeface="Angsana New" pitchFamily="18" charset="-34"/>
              </a:rPr>
              <a:t>    }</a:t>
            </a:r>
          </a:p>
          <a:p>
            <a:pPr>
              <a:spcBef>
                <a:spcPct val="0"/>
              </a:spcBef>
            </a:pPr>
            <a:r>
              <a:rPr lang="en-US" b="1" dirty="0">
                <a:latin typeface="Courier New" pitchFamily="49" charset="0"/>
                <a:cs typeface="Angsana New" pitchFamily="18" charset="-34"/>
              </a:rPr>
              <a:t>    return r;</a:t>
            </a:r>
          </a:p>
          <a:p>
            <a:pPr>
              <a:spcBef>
                <a:spcPct val="0"/>
              </a:spcBef>
            </a:pPr>
            <a:r>
              <a:rPr lang="en-US" b="1" dirty="0">
                <a:latin typeface="Courier New" pitchFamily="49" charset="0"/>
                <a:cs typeface="Angsana New" pitchFamily="18" charset="-34"/>
              </a:rPr>
              <a:t>}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การหาอนุพันธ์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Text Box 2"/>
          <p:cNvSpPr txBox="1">
            <a:spLocks noChangeArrowheads="1"/>
          </p:cNvSpPr>
          <p:nvPr/>
        </p:nvSpPr>
        <p:spPr bwMode="auto">
          <a:xfrm>
            <a:off x="374650" y="1290975"/>
            <a:ext cx="6251781" cy="470898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b="1" dirty="0" smtClean="0">
                <a:latin typeface="Courier New" pitchFamily="49" charset="0"/>
                <a:cs typeface="Angsana New" pitchFamily="18" charset="-34"/>
              </a:rPr>
              <a:t>node *</a:t>
            </a:r>
            <a:r>
              <a:rPr lang="en-US" b="1" dirty="0" err="1" smtClean="0">
                <a:latin typeface="Courier New" pitchFamily="49" charset="0"/>
                <a:cs typeface="Angsana New" pitchFamily="18" charset="-34"/>
              </a:rPr>
              <a:t>diffSum</a:t>
            </a:r>
            <a:r>
              <a:rPr lang="en-US" b="1" dirty="0" smtClean="0">
                <a:latin typeface="Courier New" pitchFamily="49" charset="0"/>
                <a:cs typeface="Angsana New" pitchFamily="18" charset="-34"/>
              </a:rPr>
              <a:t>(node *r</a:t>
            </a:r>
            <a:r>
              <a:rPr lang="en-US" b="1" dirty="0">
                <a:latin typeface="Courier New" pitchFamily="49" charset="0"/>
                <a:cs typeface="Angsana New" pitchFamily="18" charset="-34"/>
              </a:rPr>
              <a:t>) {</a:t>
            </a:r>
          </a:p>
          <a:p>
            <a:pPr>
              <a:spcBef>
                <a:spcPct val="0"/>
              </a:spcBef>
            </a:pPr>
            <a:r>
              <a:rPr lang="en-US" b="1" dirty="0">
                <a:latin typeface="Courier New" pitchFamily="49" charset="0"/>
                <a:cs typeface="Angsana New" pitchFamily="18" charset="-34"/>
              </a:rPr>
              <a:t>    r-&gt;left = diff(r-&gt;left);</a:t>
            </a:r>
          </a:p>
          <a:p>
            <a:pPr>
              <a:spcBef>
                <a:spcPct val="0"/>
              </a:spcBef>
            </a:pPr>
            <a:r>
              <a:rPr lang="en-US" b="1" dirty="0">
                <a:latin typeface="Courier New" pitchFamily="49" charset="0"/>
                <a:cs typeface="Angsana New" pitchFamily="18" charset="-34"/>
              </a:rPr>
              <a:t>    r-&gt;right = diff(r-&gt;right);</a:t>
            </a:r>
          </a:p>
          <a:p>
            <a:pPr>
              <a:spcBef>
                <a:spcPct val="0"/>
              </a:spcBef>
            </a:pPr>
            <a:r>
              <a:rPr lang="en-US" b="1" dirty="0">
                <a:latin typeface="Courier New" pitchFamily="49" charset="0"/>
                <a:cs typeface="Angsana New" pitchFamily="18" charset="-34"/>
              </a:rPr>
              <a:t>    return r;</a:t>
            </a:r>
          </a:p>
          <a:p>
            <a:pPr>
              <a:spcBef>
                <a:spcPct val="0"/>
              </a:spcBef>
            </a:pPr>
            <a:r>
              <a:rPr lang="en-US" b="1" dirty="0" smtClean="0">
                <a:latin typeface="Courier New" pitchFamily="49" charset="0"/>
                <a:cs typeface="Angsana New" pitchFamily="18" charset="-34"/>
              </a:rPr>
              <a:t>}</a:t>
            </a:r>
          </a:p>
          <a:p>
            <a:pPr>
              <a:spcBef>
                <a:spcPct val="0"/>
              </a:spcBef>
            </a:pPr>
            <a:endParaRPr lang="en-US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b="1" dirty="0">
                <a:latin typeface="Courier New" pitchFamily="49" charset="0"/>
                <a:cs typeface="Angsana New" pitchFamily="18" charset="-34"/>
              </a:rPr>
              <a:t>node *</a:t>
            </a:r>
            <a:r>
              <a:rPr lang="en-US" b="1" dirty="0" err="1" smtClean="0">
                <a:latin typeface="Courier New" pitchFamily="49" charset="0"/>
                <a:cs typeface="Angsana New" pitchFamily="18" charset="-34"/>
              </a:rPr>
              <a:t>diffMult</a:t>
            </a:r>
            <a:r>
              <a:rPr lang="en-US" b="1" dirty="0" smtClean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b="1" dirty="0">
                <a:latin typeface="Courier New" pitchFamily="49" charset="0"/>
                <a:cs typeface="Angsana New" pitchFamily="18" charset="-34"/>
              </a:rPr>
              <a:t>node *r</a:t>
            </a:r>
            <a:r>
              <a:rPr lang="en-US" b="1" dirty="0">
                <a:latin typeface="Courier New" pitchFamily="49" charset="0"/>
                <a:cs typeface="Angsana New" pitchFamily="18" charset="-34"/>
              </a:rPr>
              <a:t>) {</a:t>
            </a:r>
          </a:p>
          <a:p>
            <a:pPr>
              <a:spcBef>
                <a:spcPct val="0"/>
              </a:spcBef>
            </a:pPr>
            <a:r>
              <a:rPr lang="en-US" b="1" dirty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b="1" dirty="0" smtClean="0">
                <a:latin typeface="Courier New" pitchFamily="49" charset="0"/>
                <a:cs typeface="Angsana New" pitchFamily="18" charset="-34"/>
              </a:rPr>
              <a:t>node *u </a:t>
            </a:r>
            <a:r>
              <a:rPr lang="en-US" b="1" dirty="0">
                <a:latin typeface="Courier New" pitchFamily="49" charset="0"/>
                <a:cs typeface="Angsana New" pitchFamily="18" charset="-34"/>
              </a:rPr>
              <a:t>= copy(r-&gt;left);</a:t>
            </a:r>
          </a:p>
          <a:p>
            <a:pPr>
              <a:spcBef>
                <a:spcPct val="0"/>
              </a:spcBef>
            </a:pPr>
            <a:r>
              <a:rPr lang="en-US" b="1" dirty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b="1" dirty="0" smtClean="0">
                <a:latin typeface="Courier New" pitchFamily="49" charset="0"/>
                <a:cs typeface="Angsana New" pitchFamily="18" charset="-34"/>
              </a:rPr>
              <a:t>node *v </a:t>
            </a:r>
            <a:r>
              <a:rPr lang="en-US" b="1" dirty="0">
                <a:latin typeface="Courier New" pitchFamily="49" charset="0"/>
                <a:cs typeface="Angsana New" pitchFamily="18" charset="-34"/>
              </a:rPr>
              <a:t>= copy(r-&gt;right);</a:t>
            </a:r>
          </a:p>
          <a:p>
            <a:pPr>
              <a:spcBef>
                <a:spcPct val="0"/>
              </a:spcBef>
            </a:pPr>
            <a:r>
              <a:rPr lang="en-US" b="1" dirty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b="1" dirty="0" smtClean="0">
                <a:latin typeface="Courier New" pitchFamily="49" charset="0"/>
                <a:cs typeface="Angsana New" pitchFamily="18" charset="-34"/>
              </a:rPr>
              <a:t>node *du </a:t>
            </a:r>
            <a:r>
              <a:rPr lang="en-US" b="1" dirty="0">
                <a:latin typeface="Courier New" pitchFamily="49" charset="0"/>
                <a:cs typeface="Angsana New" pitchFamily="18" charset="-34"/>
              </a:rPr>
              <a:t>= diff(r-&gt;left);</a:t>
            </a:r>
          </a:p>
          <a:p>
            <a:pPr>
              <a:spcBef>
                <a:spcPct val="0"/>
              </a:spcBef>
            </a:pPr>
            <a:r>
              <a:rPr lang="en-US" b="1" dirty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b="1" dirty="0" smtClean="0">
                <a:latin typeface="Courier New" pitchFamily="49" charset="0"/>
                <a:cs typeface="Angsana New" pitchFamily="18" charset="-34"/>
              </a:rPr>
              <a:t>node *dv </a:t>
            </a:r>
            <a:r>
              <a:rPr lang="en-US" b="1" dirty="0">
                <a:latin typeface="Courier New" pitchFamily="49" charset="0"/>
                <a:cs typeface="Angsana New" pitchFamily="18" charset="-34"/>
              </a:rPr>
              <a:t>= diff(r-&gt;right);</a:t>
            </a:r>
          </a:p>
          <a:p>
            <a:pPr>
              <a:spcBef>
                <a:spcPct val="0"/>
              </a:spcBef>
            </a:pPr>
            <a:r>
              <a:rPr lang="en-US" b="1" dirty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b="1" dirty="0" smtClean="0">
                <a:latin typeface="Courier New" pitchFamily="49" charset="0"/>
                <a:cs typeface="Angsana New" pitchFamily="18" charset="-34"/>
              </a:rPr>
              <a:t>node *t1 </a:t>
            </a:r>
            <a:r>
              <a:rPr lang="en-US" b="1" dirty="0">
                <a:latin typeface="Courier New" pitchFamily="49" charset="0"/>
                <a:cs typeface="Angsana New" pitchFamily="18" charset="-34"/>
              </a:rPr>
              <a:t>= </a:t>
            </a:r>
            <a:r>
              <a:rPr lang="en-US" b="1" dirty="0" smtClean="0">
                <a:latin typeface="Courier New" pitchFamily="49" charset="0"/>
                <a:cs typeface="Angsana New" pitchFamily="18" charset="-34"/>
              </a:rPr>
              <a:t>new node</a:t>
            </a:r>
            <a:r>
              <a:rPr lang="en-US" b="1" dirty="0">
                <a:latin typeface="Courier New" pitchFamily="49" charset="0"/>
                <a:cs typeface="Angsana New" pitchFamily="18" charset="-34"/>
              </a:rPr>
              <a:t>('*', u, dv);</a:t>
            </a:r>
          </a:p>
          <a:p>
            <a:pPr>
              <a:spcBef>
                <a:spcPct val="0"/>
              </a:spcBef>
            </a:pPr>
            <a:r>
              <a:rPr lang="en-US" b="1" dirty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b="1" dirty="0" smtClean="0">
                <a:latin typeface="Courier New" pitchFamily="49" charset="0"/>
                <a:cs typeface="Angsana New" pitchFamily="18" charset="-34"/>
              </a:rPr>
              <a:t>node *t2 </a:t>
            </a:r>
            <a:r>
              <a:rPr lang="en-US" b="1" dirty="0">
                <a:latin typeface="Courier New" pitchFamily="49" charset="0"/>
                <a:cs typeface="Angsana New" pitchFamily="18" charset="-34"/>
              </a:rPr>
              <a:t>= </a:t>
            </a:r>
            <a:r>
              <a:rPr lang="en-US" b="1" dirty="0" smtClean="0">
                <a:latin typeface="Courier New" pitchFamily="49" charset="0"/>
                <a:cs typeface="Angsana New" pitchFamily="18" charset="-34"/>
              </a:rPr>
              <a:t>new node</a:t>
            </a:r>
            <a:r>
              <a:rPr lang="en-US" b="1" dirty="0">
                <a:latin typeface="Courier New" pitchFamily="49" charset="0"/>
                <a:cs typeface="Angsana New" pitchFamily="18" charset="-34"/>
              </a:rPr>
              <a:t>('*', v, du);</a:t>
            </a:r>
          </a:p>
          <a:p>
            <a:pPr>
              <a:spcBef>
                <a:spcPct val="0"/>
              </a:spcBef>
            </a:pPr>
            <a:r>
              <a:rPr lang="en-US" b="1" dirty="0">
                <a:latin typeface="Courier New" pitchFamily="49" charset="0"/>
                <a:cs typeface="Angsana New" pitchFamily="18" charset="-34"/>
              </a:rPr>
              <a:t>    return </a:t>
            </a:r>
            <a:r>
              <a:rPr lang="en-US" b="1" dirty="0" smtClean="0">
                <a:latin typeface="Courier New" pitchFamily="49" charset="0"/>
                <a:cs typeface="Angsana New" pitchFamily="18" charset="-34"/>
              </a:rPr>
              <a:t>new node</a:t>
            </a:r>
            <a:r>
              <a:rPr lang="en-US" b="1" dirty="0">
                <a:latin typeface="Courier New" pitchFamily="49" charset="0"/>
                <a:cs typeface="Angsana New" pitchFamily="18" charset="-34"/>
              </a:rPr>
              <a:t>('+', t1, t2);</a:t>
            </a:r>
          </a:p>
          <a:p>
            <a:pPr>
              <a:spcBef>
                <a:spcPct val="0"/>
              </a:spcBef>
            </a:pPr>
            <a:r>
              <a:rPr lang="en-US" b="1" dirty="0">
                <a:latin typeface="Courier New" pitchFamily="49" charset="0"/>
                <a:cs typeface="Angsana New" pitchFamily="18" charset="-34"/>
              </a:rPr>
              <a:t>}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การหาอนุพันธ์ </a:t>
            </a:r>
            <a:r>
              <a:rPr lang="en-US" dirty="0" smtClean="0"/>
              <a:t>: +, *</a:t>
            </a:r>
            <a:endParaRPr lang="th-TH" dirty="0" smtClean="0"/>
          </a:p>
        </p:txBody>
      </p:sp>
      <p:graphicFrame>
        <p:nvGraphicFramePr>
          <p:cNvPr id="10158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806318"/>
              </p:ext>
            </p:extLst>
          </p:nvPr>
        </p:nvGraphicFramePr>
        <p:xfrm>
          <a:off x="5497513" y="1375975"/>
          <a:ext cx="346233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4" imgW="1739880" imgH="317160" progId="">
                  <p:embed/>
                </p:oleObj>
              </mc:Choice>
              <mc:Fallback>
                <p:oleObj name="Equation" r:id="rId4" imgW="1739880" imgH="3171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7513" y="1375975"/>
                        <a:ext cx="3462337" cy="63182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58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546191"/>
              </p:ext>
            </p:extLst>
          </p:nvPr>
        </p:nvGraphicFramePr>
        <p:xfrm>
          <a:off x="4739327" y="5747720"/>
          <a:ext cx="42100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6" imgW="2133360" imgH="317160" progId="">
                  <p:embed/>
                </p:oleObj>
              </mc:Choice>
              <mc:Fallback>
                <p:oleObj name="Equation" r:id="rId6" imgW="2133360" imgH="31716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9327" y="5747720"/>
                        <a:ext cx="4210050" cy="6254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5858" name="AutoShape 50"/>
          <p:cNvSpPr>
            <a:spLocks noChangeArrowheads="1"/>
          </p:cNvSpPr>
          <p:nvPr/>
        </p:nvSpPr>
        <p:spPr bwMode="auto">
          <a:xfrm>
            <a:off x="5678488" y="2237988"/>
            <a:ext cx="3251200" cy="2290762"/>
          </a:xfrm>
          <a:prstGeom prst="roundRect">
            <a:avLst>
              <a:gd name="adj" fmla="val 12606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Tahoma" pitchFamily="34" charset="0"/>
            </a:endParaRP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6664325" y="2249100"/>
            <a:ext cx="1206500" cy="727075"/>
            <a:chOff x="3552" y="2116"/>
            <a:chExt cx="1088" cy="408"/>
          </a:xfrm>
        </p:grpSpPr>
        <p:sp>
          <p:nvSpPr>
            <p:cNvPr id="6170" name="Text Box 52"/>
            <p:cNvSpPr txBox="1">
              <a:spLocks noChangeArrowheads="1"/>
            </p:cNvSpPr>
            <p:nvPr/>
          </p:nvSpPr>
          <p:spPr bwMode="auto">
            <a:xfrm>
              <a:off x="3924" y="2116"/>
              <a:ext cx="304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+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6171" name="Line 53"/>
            <p:cNvSpPr>
              <a:spLocks noChangeShapeType="1"/>
            </p:cNvSpPr>
            <p:nvPr/>
          </p:nvSpPr>
          <p:spPr bwMode="auto">
            <a:xfrm flipH="1">
              <a:off x="3552" y="2321"/>
              <a:ext cx="485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Line 54"/>
            <p:cNvSpPr>
              <a:spLocks noChangeShapeType="1"/>
            </p:cNvSpPr>
            <p:nvPr/>
          </p:nvSpPr>
          <p:spPr bwMode="auto">
            <a:xfrm>
              <a:off x="4113" y="2321"/>
              <a:ext cx="527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5867400" y="2866638"/>
            <a:ext cx="1485900" cy="1443037"/>
            <a:chOff x="3008" y="2461"/>
            <a:chExt cx="1190" cy="1083"/>
          </a:xfrm>
        </p:grpSpPr>
        <p:sp>
          <p:nvSpPr>
            <p:cNvPr id="6162" name="Text Box 56"/>
            <p:cNvSpPr txBox="1">
              <a:spLocks noChangeArrowheads="1"/>
            </p:cNvSpPr>
            <p:nvPr/>
          </p:nvSpPr>
          <p:spPr bwMode="auto">
            <a:xfrm>
              <a:off x="3415" y="2513"/>
              <a:ext cx="30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*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6163" name="Line 57"/>
            <p:cNvSpPr>
              <a:spLocks noChangeShapeType="1"/>
            </p:cNvSpPr>
            <p:nvPr/>
          </p:nvSpPr>
          <p:spPr bwMode="auto">
            <a:xfrm flipH="1">
              <a:off x="3315" y="2719"/>
              <a:ext cx="213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Line 58"/>
            <p:cNvSpPr>
              <a:spLocks noChangeShapeType="1"/>
            </p:cNvSpPr>
            <p:nvPr/>
          </p:nvSpPr>
          <p:spPr bwMode="auto">
            <a:xfrm>
              <a:off x="3604" y="2719"/>
              <a:ext cx="210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AutoShape 59"/>
            <p:cNvSpPr>
              <a:spLocks noChangeArrowheads="1"/>
            </p:cNvSpPr>
            <p:nvPr/>
          </p:nvSpPr>
          <p:spPr bwMode="auto">
            <a:xfrm>
              <a:off x="3044" y="2877"/>
              <a:ext cx="452" cy="667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/>
              </a:r>
              <a:br>
                <a:rPr lang="en-US" sz="1800"/>
              </a:br>
              <a:r>
                <a:rPr lang="en-US" sz="1800"/>
                <a:t>u(x)</a:t>
              </a:r>
              <a:endParaRPr lang="th-TH" sz="1800"/>
            </a:p>
          </p:txBody>
        </p:sp>
        <p:sp>
          <p:nvSpPr>
            <p:cNvPr id="6166" name="AutoShape 60"/>
            <p:cNvSpPr>
              <a:spLocks noChangeArrowheads="1"/>
            </p:cNvSpPr>
            <p:nvPr/>
          </p:nvSpPr>
          <p:spPr bwMode="auto">
            <a:xfrm>
              <a:off x="3587" y="2877"/>
              <a:ext cx="544" cy="667"/>
            </a:xfrm>
            <a:prstGeom prst="triangle">
              <a:avLst>
                <a:gd name="adj" fmla="val 50000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/>
              </a:r>
              <a:br>
                <a:rPr lang="en-US" sz="1800"/>
              </a:br>
              <a:r>
                <a:rPr lang="en-US" sz="1800"/>
                <a:t>v'(x)</a:t>
              </a:r>
              <a:endParaRPr lang="th-TH" sz="1800"/>
            </a:p>
          </p:txBody>
        </p:sp>
        <p:sp>
          <p:nvSpPr>
            <p:cNvPr id="6167" name="Text Box 61"/>
            <p:cNvSpPr txBox="1">
              <a:spLocks noChangeArrowheads="1"/>
            </p:cNvSpPr>
            <p:nvPr/>
          </p:nvSpPr>
          <p:spPr bwMode="auto">
            <a:xfrm>
              <a:off x="3204" y="2461"/>
              <a:ext cx="391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t1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6168" name="Text Box 62"/>
            <p:cNvSpPr txBox="1">
              <a:spLocks noChangeArrowheads="1"/>
            </p:cNvSpPr>
            <p:nvPr/>
          </p:nvSpPr>
          <p:spPr bwMode="auto">
            <a:xfrm>
              <a:off x="3806" y="2709"/>
              <a:ext cx="39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dv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6169" name="Text Box 63"/>
            <p:cNvSpPr txBox="1">
              <a:spLocks noChangeArrowheads="1"/>
            </p:cNvSpPr>
            <p:nvPr/>
          </p:nvSpPr>
          <p:spPr bwMode="auto">
            <a:xfrm>
              <a:off x="3008" y="2718"/>
              <a:ext cx="26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u</a:t>
              </a:r>
              <a:endParaRPr lang="th-TH" b="1">
                <a:latin typeface="Courier New" pitchFamily="49" charset="0"/>
              </a:endParaRPr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7372350" y="2795200"/>
            <a:ext cx="1492250" cy="1470025"/>
            <a:chOff x="4154" y="2416"/>
            <a:chExt cx="1194" cy="1103"/>
          </a:xfrm>
        </p:grpSpPr>
        <p:sp>
          <p:nvSpPr>
            <p:cNvPr id="6154" name="Text Box 65"/>
            <p:cNvSpPr txBox="1">
              <a:spLocks noChangeArrowheads="1"/>
            </p:cNvSpPr>
            <p:nvPr/>
          </p:nvSpPr>
          <p:spPr bwMode="auto">
            <a:xfrm>
              <a:off x="4487" y="2470"/>
              <a:ext cx="30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*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6155" name="Line 66"/>
            <p:cNvSpPr>
              <a:spLocks noChangeShapeType="1"/>
            </p:cNvSpPr>
            <p:nvPr/>
          </p:nvSpPr>
          <p:spPr bwMode="auto">
            <a:xfrm flipH="1">
              <a:off x="4387" y="2675"/>
              <a:ext cx="213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Line 67"/>
            <p:cNvSpPr>
              <a:spLocks noChangeShapeType="1"/>
            </p:cNvSpPr>
            <p:nvPr/>
          </p:nvSpPr>
          <p:spPr bwMode="auto">
            <a:xfrm>
              <a:off x="4676" y="2675"/>
              <a:ext cx="210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AutoShape 68"/>
            <p:cNvSpPr>
              <a:spLocks noChangeArrowheads="1"/>
            </p:cNvSpPr>
            <p:nvPr/>
          </p:nvSpPr>
          <p:spPr bwMode="auto">
            <a:xfrm>
              <a:off x="4647" y="2850"/>
              <a:ext cx="542" cy="667"/>
            </a:xfrm>
            <a:prstGeom prst="triangle">
              <a:avLst>
                <a:gd name="adj" fmla="val 50000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/>
              </a:r>
              <a:br>
                <a:rPr lang="en-US" sz="1800" dirty="0"/>
              </a:br>
              <a:r>
                <a:rPr lang="en-US" sz="1800" dirty="0"/>
                <a:t>u'(x)</a:t>
              </a:r>
              <a:endParaRPr lang="th-TH" sz="1800" dirty="0"/>
            </a:p>
          </p:txBody>
        </p:sp>
        <p:sp>
          <p:nvSpPr>
            <p:cNvPr id="6158" name="AutoShape 69"/>
            <p:cNvSpPr>
              <a:spLocks noChangeArrowheads="1"/>
            </p:cNvSpPr>
            <p:nvPr/>
          </p:nvSpPr>
          <p:spPr bwMode="auto">
            <a:xfrm>
              <a:off x="4154" y="2852"/>
              <a:ext cx="454" cy="667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/>
              </a:r>
              <a:br>
                <a:rPr lang="en-US" sz="1800"/>
              </a:br>
              <a:r>
                <a:rPr lang="en-US" sz="1800"/>
                <a:t>v(x)</a:t>
              </a:r>
              <a:endParaRPr lang="th-TH" sz="1800"/>
            </a:p>
          </p:txBody>
        </p:sp>
        <p:sp>
          <p:nvSpPr>
            <p:cNvPr id="6159" name="Text Box 70"/>
            <p:cNvSpPr txBox="1">
              <a:spLocks noChangeArrowheads="1"/>
            </p:cNvSpPr>
            <p:nvPr/>
          </p:nvSpPr>
          <p:spPr bwMode="auto">
            <a:xfrm>
              <a:off x="4666" y="2416"/>
              <a:ext cx="391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t2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6160" name="Text Box 71"/>
            <p:cNvSpPr txBox="1">
              <a:spLocks noChangeArrowheads="1"/>
            </p:cNvSpPr>
            <p:nvPr/>
          </p:nvSpPr>
          <p:spPr bwMode="auto">
            <a:xfrm>
              <a:off x="4957" y="2709"/>
              <a:ext cx="391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du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6161" name="Text Box 72"/>
            <p:cNvSpPr txBox="1">
              <a:spLocks noChangeArrowheads="1"/>
            </p:cNvSpPr>
            <p:nvPr/>
          </p:nvSpPr>
          <p:spPr bwMode="auto">
            <a:xfrm>
              <a:off x="4171" y="2709"/>
              <a:ext cx="26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v</a:t>
              </a:r>
              <a:endParaRPr lang="th-TH" b="1">
                <a:latin typeface="Courier New" pitchFamily="49" charset="0"/>
              </a:endParaRP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เขียนโปรแกรมทั้งหมดให้สมบูรณ์</a:t>
            </a:r>
          </a:p>
        </p:txBody>
      </p:sp>
      <p:grpSp>
        <p:nvGrpSpPr>
          <p:cNvPr id="5" name="Group 107"/>
          <p:cNvGrpSpPr>
            <a:grpSpLocks/>
          </p:cNvGrpSpPr>
          <p:nvPr/>
        </p:nvGrpSpPr>
        <p:grpSpPr bwMode="auto">
          <a:xfrm>
            <a:off x="513958" y="3928582"/>
            <a:ext cx="1630363" cy="1435100"/>
            <a:chOff x="304" y="2214"/>
            <a:chExt cx="1027" cy="904"/>
          </a:xfrm>
        </p:grpSpPr>
        <p:sp>
          <p:nvSpPr>
            <p:cNvPr id="6" name="Text Box 50"/>
            <p:cNvSpPr txBox="1">
              <a:spLocks noChangeArrowheads="1"/>
            </p:cNvSpPr>
            <p:nvPr/>
          </p:nvSpPr>
          <p:spPr bwMode="auto">
            <a:xfrm>
              <a:off x="454" y="2665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^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7" name="Text Box 51"/>
            <p:cNvSpPr txBox="1">
              <a:spLocks noChangeArrowheads="1"/>
            </p:cNvSpPr>
            <p:nvPr/>
          </p:nvSpPr>
          <p:spPr bwMode="auto">
            <a:xfrm>
              <a:off x="304" y="2868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x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8" name="Text Box 52"/>
            <p:cNvSpPr txBox="1">
              <a:spLocks noChangeArrowheads="1"/>
            </p:cNvSpPr>
            <p:nvPr/>
          </p:nvSpPr>
          <p:spPr bwMode="auto">
            <a:xfrm>
              <a:off x="623" y="2868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2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9" name="Text Box 53"/>
            <p:cNvSpPr txBox="1">
              <a:spLocks noChangeArrowheads="1"/>
            </p:cNvSpPr>
            <p:nvPr/>
          </p:nvSpPr>
          <p:spPr bwMode="auto">
            <a:xfrm>
              <a:off x="686" y="2409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+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0" name="Text Box 54"/>
            <p:cNvSpPr txBox="1">
              <a:spLocks noChangeArrowheads="1"/>
            </p:cNvSpPr>
            <p:nvPr/>
          </p:nvSpPr>
          <p:spPr bwMode="auto">
            <a:xfrm>
              <a:off x="880" y="264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2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1" name="Text Box 55"/>
            <p:cNvSpPr txBox="1">
              <a:spLocks noChangeArrowheads="1"/>
            </p:cNvSpPr>
            <p:nvPr/>
          </p:nvSpPr>
          <p:spPr bwMode="auto">
            <a:xfrm>
              <a:off x="916" y="2214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*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2" name="Text Box 56"/>
            <p:cNvSpPr txBox="1">
              <a:spLocks noChangeArrowheads="1"/>
            </p:cNvSpPr>
            <p:nvPr/>
          </p:nvSpPr>
          <p:spPr bwMode="auto">
            <a:xfrm>
              <a:off x="1119" y="2398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x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3" name="Line 79"/>
            <p:cNvSpPr>
              <a:spLocks noChangeShapeType="1"/>
            </p:cNvSpPr>
            <p:nvPr/>
          </p:nvSpPr>
          <p:spPr bwMode="auto">
            <a:xfrm flipH="1">
              <a:off x="842" y="2366"/>
              <a:ext cx="124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80"/>
            <p:cNvSpPr>
              <a:spLocks noChangeShapeType="1"/>
            </p:cNvSpPr>
            <p:nvPr/>
          </p:nvSpPr>
          <p:spPr bwMode="auto">
            <a:xfrm flipH="1">
              <a:off x="611" y="2570"/>
              <a:ext cx="125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81"/>
            <p:cNvSpPr>
              <a:spLocks noChangeShapeType="1"/>
            </p:cNvSpPr>
            <p:nvPr/>
          </p:nvSpPr>
          <p:spPr bwMode="auto">
            <a:xfrm flipH="1">
              <a:off x="425" y="2800"/>
              <a:ext cx="8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82"/>
            <p:cNvSpPr>
              <a:spLocks noChangeShapeType="1"/>
            </p:cNvSpPr>
            <p:nvPr/>
          </p:nvSpPr>
          <p:spPr bwMode="auto">
            <a:xfrm>
              <a:off x="611" y="2800"/>
              <a:ext cx="80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83"/>
            <p:cNvSpPr>
              <a:spLocks noChangeShapeType="1"/>
            </p:cNvSpPr>
            <p:nvPr/>
          </p:nvSpPr>
          <p:spPr bwMode="auto">
            <a:xfrm>
              <a:off x="833" y="2588"/>
              <a:ext cx="115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85"/>
            <p:cNvSpPr>
              <a:spLocks noChangeShapeType="1"/>
            </p:cNvSpPr>
            <p:nvPr/>
          </p:nvSpPr>
          <p:spPr bwMode="auto">
            <a:xfrm>
              <a:off x="1063" y="2357"/>
              <a:ext cx="116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06"/>
          <p:cNvGrpSpPr>
            <a:grpSpLocks/>
          </p:cNvGrpSpPr>
          <p:nvPr/>
        </p:nvGrpSpPr>
        <p:grpSpPr bwMode="auto">
          <a:xfrm>
            <a:off x="2623746" y="3928582"/>
            <a:ext cx="3108325" cy="1846263"/>
            <a:chOff x="1660" y="2496"/>
            <a:chExt cx="1958" cy="1163"/>
          </a:xfrm>
        </p:grpSpPr>
        <p:sp>
          <p:nvSpPr>
            <p:cNvPr id="20" name="Text Box 57"/>
            <p:cNvSpPr txBox="1">
              <a:spLocks noChangeArrowheads="1"/>
            </p:cNvSpPr>
            <p:nvPr/>
          </p:nvSpPr>
          <p:spPr bwMode="auto">
            <a:xfrm>
              <a:off x="1810" y="320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^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21" name="Text Box 58"/>
            <p:cNvSpPr txBox="1">
              <a:spLocks noChangeArrowheads="1"/>
            </p:cNvSpPr>
            <p:nvPr/>
          </p:nvSpPr>
          <p:spPr bwMode="auto">
            <a:xfrm>
              <a:off x="1660" y="3409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x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22" name="Text Box 59"/>
            <p:cNvSpPr txBox="1">
              <a:spLocks noChangeArrowheads="1"/>
            </p:cNvSpPr>
            <p:nvPr/>
          </p:nvSpPr>
          <p:spPr bwMode="auto">
            <a:xfrm>
              <a:off x="1979" y="3409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2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23" name="Text Box 60"/>
            <p:cNvSpPr txBox="1">
              <a:spLocks noChangeArrowheads="1"/>
            </p:cNvSpPr>
            <p:nvPr/>
          </p:nvSpPr>
          <p:spPr bwMode="auto">
            <a:xfrm>
              <a:off x="2042" y="2950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+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24" name="Text Box 61"/>
            <p:cNvSpPr txBox="1">
              <a:spLocks noChangeArrowheads="1"/>
            </p:cNvSpPr>
            <p:nvPr/>
          </p:nvSpPr>
          <p:spPr bwMode="auto">
            <a:xfrm>
              <a:off x="2236" y="3187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2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25" name="Text Box 62"/>
            <p:cNvSpPr txBox="1">
              <a:spLocks noChangeArrowheads="1"/>
            </p:cNvSpPr>
            <p:nvPr/>
          </p:nvSpPr>
          <p:spPr bwMode="auto">
            <a:xfrm>
              <a:off x="2272" y="2755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*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26" name="Text Box 63"/>
            <p:cNvSpPr txBox="1">
              <a:spLocks noChangeArrowheads="1"/>
            </p:cNvSpPr>
            <p:nvPr/>
          </p:nvSpPr>
          <p:spPr bwMode="auto">
            <a:xfrm>
              <a:off x="2475" y="2939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1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27" name="Text Box 64"/>
            <p:cNvSpPr txBox="1">
              <a:spLocks noChangeArrowheads="1"/>
            </p:cNvSpPr>
            <p:nvPr/>
          </p:nvSpPr>
          <p:spPr bwMode="auto">
            <a:xfrm>
              <a:off x="2811" y="2938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x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28" name="Text Box 65"/>
            <p:cNvSpPr txBox="1">
              <a:spLocks noChangeArrowheads="1"/>
            </p:cNvSpPr>
            <p:nvPr/>
          </p:nvSpPr>
          <p:spPr bwMode="auto">
            <a:xfrm>
              <a:off x="2980" y="3188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*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29" name="Text Box 66"/>
            <p:cNvSpPr txBox="1">
              <a:spLocks noChangeArrowheads="1"/>
            </p:cNvSpPr>
            <p:nvPr/>
          </p:nvSpPr>
          <p:spPr bwMode="auto">
            <a:xfrm>
              <a:off x="2830" y="3391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2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30" name="Text Box 67"/>
            <p:cNvSpPr txBox="1">
              <a:spLocks noChangeArrowheads="1"/>
            </p:cNvSpPr>
            <p:nvPr/>
          </p:nvSpPr>
          <p:spPr bwMode="auto">
            <a:xfrm>
              <a:off x="3149" y="3391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x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31" name="Text Box 68"/>
            <p:cNvSpPr txBox="1">
              <a:spLocks noChangeArrowheads="1"/>
            </p:cNvSpPr>
            <p:nvPr/>
          </p:nvSpPr>
          <p:spPr bwMode="auto">
            <a:xfrm>
              <a:off x="3212" y="2932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+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32" name="Text Box 69"/>
            <p:cNvSpPr txBox="1">
              <a:spLocks noChangeArrowheads="1"/>
            </p:cNvSpPr>
            <p:nvPr/>
          </p:nvSpPr>
          <p:spPr bwMode="auto">
            <a:xfrm>
              <a:off x="3406" y="3169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0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33" name="Text Box 70"/>
            <p:cNvSpPr txBox="1">
              <a:spLocks noChangeArrowheads="1"/>
            </p:cNvSpPr>
            <p:nvPr/>
          </p:nvSpPr>
          <p:spPr bwMode="auto">
            <a:xfrm>
              <a:off x="3016" y="2764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*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34" name="Text Box 71"/>
            <p:cNvSpPr txBox="1">
              <a:spLocks noChangeArrowheads="1"/>
            </p:cNvSpPr>
            <p:nvPr/>
          </p:nvSpPr>
          <p:spPr bwMode="auto">
            <a:xfrm>
              <a:off x="2654" y="249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+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35" name="Line 84"/>
            <p:cNvSpPr>
              <a:spLocks noChangeShapeType="1"/>
            </p:cNvSpPr>
            <p:nvPr/>
          </p:nvSpPr>
          <p:spPr bwMode="auto">
            <a:xfrm flipH="1">
              <a:off x="2455" y="2641"/>
              <a:ext cx="248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86"/>
            <p:cNvSpPr>
              <a:spLocks noChangeShapeType="1"/>
            </p:cNvSpPr>
            <p:nvPr/>
          </p:nvSpPr>
          <p:spPr bwMode="auto">
            <a:xfrm flipH="1">
              <a:off x="2197" y="2906"/>
              <a:ext cx="124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87"/>
            <p:cNvSpPr>
              <a:spLocks noChangeShapeType="1"/>
            </p:cNvSpPr>
            <p:nvPr/>
          </p:nvSpPr>
          <p:spPr bwMode="auto">
            <a:xfrm flipH="1">
              <a:off x="1966" y="3110"/>
              <a:ext cx="125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88"/>
            <p:cNvSpPr>
              <a:spLocks noChangeShapeType="1"/>
            </p:cNvSpPr>
            <p:nvPr/>
          </p:nvSpPr>
          <p:spPr bwMode="auto">
            <a:xfrm flipH="1">
              <a:off x="1780" y="3340"/>
              <a:ext cx="8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89"/>
            <p:cNvSpPr>
              <a:spLocks noChangeShapeType="1"/>
            </p:cNvSpPr>
            <p:nvPr/>
          </p:nvSpPr>
          <p:spPr bwMode="auto">
            <a:xfrm>
              <a:off x="1966" y="3340"/>
              <a:ext cx="80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90"/>
            <p:cNvSpPr>
              <a:spLocks noChangeShapeType="1"/>
            </p:cNvSpPr>
            <p:nvPr/>
          </p:nvSpPr>
          <p:spPr bwMode="auto">
            <a:xfrm>
              <a:off x="2188" y="3128"/>
              <a:ext cx="115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91"/>
            <p:cNvSpPr>
              <a:spLocks noChangeShapeType="1"/>
            </p:cNvSpPr>
            <p:nvPr/>
          </p:nvSpPr>
          <p:spPr bwMode="auto">
            <a:xfrm>
              <a:off x="2418" y="2897"/>
              <a:ext cx="116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92"/>
            <p:cNvSpPr>
              <a:spLocks noChangeShapeType="1"/>
            </p:cNvSpPr>
            <p:nvPr/>
          </p:nvSpPr>
          <p:spPr bwMode="auto">
            <a:xfrm flipH="1">
              <a:off x="2960" y="2898"/>
              <a:ext cx="97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93"/>
            <p:cNvSpPr>
              <a:spLocks noChangeShapeType="1"/>
            </p:cNvSpPr>
            <p:nvPr/>
          </p:nvSpPr>
          <p:spPr bwMode="auto">
            <a:xfrm>
              <a:off x="3172" y="2898"/>
              <a:ext cx="107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94"/>
            <p:cNvSpPr>
              <a:spLocks noChangeShapeType="1"/>
            </p:cNvSpPr>
            <p:nvPr/>
          </p:nvSpPr>
          <p:spPr bwMode="auto">
            <a:xfrm flipH="1">
              <a:off x="3137" y="3110"/>
              <a:ext cx="124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95"/>
            <p:cNvSpPr>
              <a:spLocks noChangeShapeType="1"/>
            </p:cNvSpPr>
            <p:nvPr/>
          </p:nvSpPr>
          <p:spPr bwMode="auto">
            <a:xfrm>
              <a:off x="3350" y="3102"/>
              <a:ext cx="124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96"/>
            <p:cNvSpPr>
              <a:spLocks noChangeShapeType="1"/>
            </p:cNvSpPr>
            <p:nvPr/>
          </p:nvSpPr>
          <p:spPr bwMode="auto">
            <a:xfrm flipH="1">
              <a:off x="2951" y="3323"/>
              <a:ext cx="89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97"/>
            <p:cNvSpPr>
              <a:spLocks noChangeShapeType="1"/>
            </p:cNvSpPr>
            <p:nvPr/>
          </p:nvSpPr>
          <p:spPr bwMode="auto">
            <a:xfrm>
              <a:off x="3137" y="3332"/>
              <a:ext cx="80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98"/>
            <p:cNvSpPr>
              <a:spLocks noChangeShapeType="1"/>
            </p:cNvSpPr>
            <p:nvPr/>
          </p:nvSpPr>
          <p:spPr bwMode="auto">
            <a:xfrm>
              <a:off x="2809" y="2650"/>
              <a:ext cx="239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105"/>
          <p:cNvGrpSpPr>
            <a:grpSpLocks/>
          </p:cNvGrpSpPr>
          <p:nvPr/>
        </p:nvGrpSpPr>
        <p:grpSpPr bwMode="auto">
          <a:xfrm>
            <a:off x="6903646" y="3928582"/>
            <a:ext cx="1363662" cy="1562100"/>
            <a:chOff x="4008" y="2259"/>
            <a:chExt cx="859" cy="984"/>
          </a:xfrm>
        </p:grpSpPr>
        <p:sp>
          <p:nvSpPr>
            <p:cNvPr id="50" name="Text Box 72"/>
            <p:cNvSpPr txBox="1">
              <a:spLocks noChangeArrowheads="1"/>
            </p:cNvSpPr>
            <p:nvPr/>
          </p:nvSpPr>
          <p:spPr bwMode="auto">
            <a:xfrm>
              <a:off x="4389" y="2790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^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51" name="Text Box 73"/>
            <p:cNvSpPr txBox="1">
              <a:spLocks noChangeArrowheads="1"/>
            </p:cNvSpPr>
            <p:nvPr/>
          </p:nvSpPr>
          <p:spPr bwMode="auto">
            <a:xfrm>
              <a:off x="4239" y="2993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x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52" name="Text Box 74"/>
            <p:cNvSpPr txBox="1">
              <a:spLocks noChangeArrowheads="1"/>
            </p:cNvSpPr>
            <p:nvPr/>
          </p:nvSpPr>
          <p:spPr bwMode="auto">
            <a:xfrm>
              <a:off x="4558" y="2993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2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53" name="Text Box 75"/>
            <p:cNvSpPr txBox="1">
              <a:spLocks noChangeArrowheads="1"/>
            </p:cNvSpPr>
            <p:nvPr/>
          </p:nvSpPr>
          <p:spPr bwMode="auto">
            <a:xfrm>
              <a:off x="4426" y="2259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+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54" name="Text Box 76"/>
            <p:cNvSpPr txBox="1">
              <a:spLocks noChangeArrowheads="1"/>
            </p:cNvSpPr>
            <p:nvPr/>
          </p:nvSpPr>
          <p:spPr bwMode="auto">
            <a:xfrm>
              <a:off x="4655" y="2540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2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55" name="Text Box 77"/>
            <p:cNvSpPr txBox="1">
              <a:spLocks noChangeArrowheads="1"/>
            </p:cNvSpPr>
            <p:nvPr/>
          </p:nvSpPr>
          <p:spPr bwMode="auto">
            <a:xfrm>
              <a:off x="4158" y="2559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*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56" name="Text Box 78"/>
            <p:cNvSpPr txBox="1">
              <a:spLocks noChangeArrowheads="1"/>
            </p:cNvSpPr>
            <p:nvPr/>
          </p:nvSpPr>
          <p:spPr bwMode="auto">
            <a:xfrm>
              <a:off x="4008" y="2762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 New" pitchFamily="49" charset="0"/>
                </a:rPr>
                <a:t>3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57" name="Line 99"/>
            <p:cNvSpPr>
              <a:spLocks noChangeShapeType="1"/>
            </p:cNvSpPr>
            <p:nvPr/>
          </p:nvSpPr>
          <p:spPr bwMode="auto">
            <a:xfrm flipH="1">
              <a:off x="4307" y="2419"/>
              <a:ext cx="159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00"/>
            <p:cNvSpPr>
              <a:spLocks noChangeShapeType="1"/>
            </p:cNvSpPr>
            <p:nvPr/>
          </p:nvSpPr>
          <p:spPr bwMode="auto">
            <a:xfrm flipH="1">
              <a:off x="4138" y="2703"/>
              <a:ext cx="71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01"/>
            <p:cNvSpPr>
              <a:spLocks noChangeShapeType="1"/>
            </p:cNvSpPr>
            <p:nvPr/>
          </p:nvSpPr>
          <p:spPr bwMode="auto">
            <a:xfrm>
              <a:off x="4325" y="2694"/>
              <a:ext cx="115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02"/>
            <p:cNvSpPr>
              <a:spLocks noChangeShapeType="1"/>
            </p:cNvSpPr>
            <p:nvPr/>
          </p:nvSpPr>
          <p:spPr bwMode="auto">
            <a:xfrm flipH="1">
              <a:off x="4351" y="2933"/>
              <a:ext cx="8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03"/>
            <p:cNvSpPr>
              <a:spLocks noChangeShapeType="1"/>
            </p:cNvSpPr>
            <p:nvPr/>
          </p:nvSpPr>
          <p:spPr bwMode="auto">
            <a:xfrm>
              <a:off x="4555" y="2924"/>
              <a:ext cx="8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04"/>
            <p:cNvSpPr>
              <a:spLocks noChangeShapeType="1"/>
            </p:cNvSpPr>
            <p:nvPr/>
          </p:nvSpPr>
          <p:spPr bwMode="auto">
            <a:xfrm>
              <a:off x="4590" y="2419"/>
              <a:ext cx="1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" name="Text Box 108"/>
          <p:cNvSpPr txBox="1">
            <a:spLocks noChangeArrowheads="1"/>
          </p:cNvSpPr>
          <p:nvPr/>
        </p:nvSpPr>
        <p:spPr bwMode="auto">
          <a:xfrm>
            <a:off x="1052121" y="5761820"/>
            <a:ext cx="3690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Courier New" pitchFamily="49" charset="0"/>
              </a:rPr>
              <a:t>r</a:t>
            </a:r>
            <a:endParaRPr lang="th-TH" sz="2400" b="1" dirty="0">
              <a:latin typeface="Courier New" pitchFamily="49" charset="0"/>
            </a:endParaRPr>
          </a:p>
        </p:txBody>
      </p:sp>
      <p:sp>
        <p:nvSpPr>
          <p:cNvPr id="64" name="Text Box 109"/>
          <p:cNvSpPr txBox="1">
            <a:spLocks noChangeArrowheads="1"/>
          </p:cNvSpPr>
          <p:nvPr/>
        </p:nvSpPr>
        <p:spPr bwMode="auto">
          <a:xfrm>
            <a:off x="3034908" y="5761820"/>
            <a:ext cx="2417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latin typeface="Courier New" pitchFamily="49" charset="0"/>
              </a:rPr>
              <a:t>diff(r)</a:t>
            </a:r>
            <a:endParaRPr lang="th-TH" sz="2400" b="1" dirty="0">
              <a:latin typeface="Courier New" pitchFamily="49" charset="0"/>
            </a:endParaRPr>
          </a:p>
        </p:txBody>
      </p:sp>
      <p:sp>
        <p:nvSpPr>
          <p:cNvPr id="65" name="Text Box 110"/>
          <p:cNvSpPr txBox="1">
            <a:spLocks noChangeArrowheads="1"/>
          </p:cNvSpPr>
          <p:nvPr/>
        </p:nvSpPr>
        <p:spPr bwMode="auto">
          <a:xfrm>
            <a:off x="5871771" y="5761820"/>
            <a:ext cx="311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Courier New" pitchFamily="49" charset="0"/>
              </a:rPr>
              <a:t>    </a:t>
            </a:r>
            <a:r>
              <a:rPr lang="en-US" sz="2400" b="1" dirty="0" smtClean="0">
                <a:latin typeface="Courier New" pitchFamily="49" charset="0"/>
              </a:rPr>
              <a:t>simplify(r)</a:t>
            </a:r>
            <a:endParaRPr lang="th-TH" sz="2400" b="1" dirty="0">
              <a:latin typeface="Courier New" pitchFamily="49" charset="0"/>
            </a:endParaRPr>
          </a:p>
        </p:txBody>
      </p:sp>
      <p:sp>
        <p:nvSpPr>
          <p:cNvPr id="66" name="Text Box 110"/>
          <p:cNvSpPr txBox="1">
            <a:spLocks noChangeArrowheads="1"/>
          </p:cNvSpPr>
          <p:nvPr/>
        </p:nvSpPr>
        <p:spPr bwMode="auto">
          <a:xfrm>
            <a:off x="1596654" y="904813"/>
            <a:ext cx="6074806" cy="2246769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itchFamily="49" charset="0"/>
              </a:rPr>
              <a:t>char infix[100];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b="1" dirty="0" err="1" smtClean="0">
                <a:latin typeface="Courier New" pitchFamily="49" charset="0"/>
              </a:rPr>
              <a:t>scanf</a:t>
            </a:r>
            <a:r>
              <a:rPr lang="en-US" b="1" dirty="0" smtClean="0">
                <a:latin typeface="Courier New" pitchFamily="49" charset="0"/>
              </a:rPr>
              <a:t>("%s", infix);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b="1" dirty="0" smtClean="0">
                <a:latin typeface="Courier New" pitchFamily="49" charset="0"/>
              </a:rPr>
              <a:t>node *r </a:t>
            </a:r>
            <a:r>
              <a:rPr lang="en-US" b="1" dirty="0" smtClean="0">
                <a:latin typeface="Courier New" pitchFamily="49" charset="0"/>
              </a:rPr>
              <a:t>= </a:t>
            </a:r>
            <a:r>
              <a:rPr lang="en-US" b="1" dirty="0" err="1" smtClean="0">
                <a:latin typeface="Courier New" pitchFamily="49" charset="0"/>
              </a:rPr>
              <a:t>newExpressionTree</a:t>
            </a:r>
            <a:r>
              <a:rPr lang="en-US" b="1" dirty="0" smtClean="0">
                <a:latin typeface="Courier New" pitchFamily="49" charset="0"/>
              </a:rPr>
              <a:t>(infix); 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b="1" dirty="0" err="1" smtClean="0">
                <a:latin typeface="Courier New" pitchFamily="49" charset="0"/>
              </a:rPr>
              <a:t>printInorder</a:t>
            </a:r>
            <a:r>
              <a:rPr lang="en-US" b="1" dirty="0" smtClean="0">
                <a:latin typeface="Courier New" pitchFamily="49" charset="0"/>
              </a:rPr>
              <a:t>(r);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printPostorder</a:t>
            </a:r>
            <a:r>
              <a:rPr lang="en-US" b="1" dirty="0" smtClean="0">
                <a:latin typeface="Courier New" pitchFamily="49" charset="0"/>
              </a:rPr>
              <a:t>(r);</a:t>
            </a:r>
            <a:r>
              <a:rPr lang="en-US" b="1" dirty="0">
                <a:latin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 smtClean="0">
                <a:latin typeface="Courier New" pitchFamily="49" charset="0"/>
              </a:rPr>
              <a:t>r = diff(r);</a:t>
            </a:r>
            <a:r>
              <a:rPr lang="en-US" b="1" dirty="0">
                <a:latin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 smtClean="0">
                <a:latin typeface="Courier New" pitchFamily="49" charset="0"/>
              </a:rPr>
              <a:t>r = simplify(r);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b="1" dirty="0" err="1" smtClean="0">
                <a:latin typeface="Courier New" pitchFamily="49" charset="0"/>
              </a:rPr>
              <a:t>printInorder</a:t>
            </a:r>
            <a:r>
              <a:rPr lang="en-US" b="1" dirty="0" smtClean="0">
                <a:latin typeface="Courier New" pitchFamily="49" charset="0"/>
              </a:rPr>
              <a:t>(r); </a:t>
            </a:r>
            <a:r>
              <a:rPr lang="en-US" b="1" dirty="0" err="1" smtClean="0">
                <a:latin typeface="Courier New" pitchFamily="49" charset="0"/>
              </a:rPr>
              <a:t>printPostorder</a:t>
            </a:r>
            <a:r>
              <a:rPr lang="en-US" b="1" dirty="0" smtClean="0">
                <a:latin typeface="Courier New" pitchFamily="49" charset="0"/>
              </a:rPr>
              <a:t>(r);</a:t>
            </a:r>
          </a:p>
        </p:txBody>
      </p:sp>
      <p:sp>
        <p:nvSpPr>
          <p:cNvPr id="67" name="Text Box 108"/>
          <p:cNvSpPr txBox="1">
            <a:spLocks noChangeArrowheads="1"/>
          </p:cNvSpPr>
          <p:nvPr/>
        </p:nvSpPr>
        <p:spPr bwMode="auto">
          <a:xfrm>
            <a:off x="303985" y="3553006"/>
            <a:ext cx="32348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itchFamily="49" charset="0"/>
              </a:rPr>
              <a:t>infix = "(x^2+2)*x"</a:t>
            </a:r>
            <a:endParaRPr lang="th-TH" b="1" dirty="0">
              <a:latin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65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สรุป</a:t>
            </a:r>
          </a:p>
        </p:txBody>
      </p:sp>
      <p:sp>
        <p:nvSpPr>
          <p:cNvPr id="10178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  <a:defRPr/>
            </a:pPr>
            <a:r>
              <a:rPr lang="th-TH" dirty="0" smtClean="0"/>
              <a:t>ต้นไม้เป็นโครงสร้างในการจัดเก็บข้อมูล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th-TH" dirty="0" smtClean="0"/>
              <a:t>สร้างต้นไม้ได้ด้วยการโยงปมของต้นไม้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th-TH" dirty="0" smtClean="0"/>
              <a:t>ต้นไม้แบบทวิภาคเป็นต้นไม้ที่แต่ละปมมี </a:t>
            </a:r>
            <a:r>
              <a:rPr lang="en-US" dirty="0" smtClean="0"/>
              <a:t>2 </a:t>
            </a:r>
            <a:r>
              <a:rPr lang="th-TH" dirty="0" smtClean="0"/>
              <a:t>ลูก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th-TH" dirty="0" smtClean="0"/>
              <a:t>มองต้นไม้ใหญ่ประกอบด้วยต้นไม้ย่อย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th-TH" dirty="0" smtClean="0"/>
              <a:t>ทำให้เขียนฟังก์ชันได้แบบเวียนเกิด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th-TH" dirty="0" smtClean="0"/>
              <a:t>การประมวลข้อมูลตามปม กระทำได้ด้วยการแวะผ่านแบบก่อนลำดับ</a:t>
            </a:r>
            <a:r>
              <a:rPr lang="en-US" dirty="0" smtClean="0"/>
              <a:t> </a:t>
            </a:r>
            <a:r>
              <a:rPr lang="th-TH" dirty="0" smtClean="0"/>
              <a:t>ตามลำดับ หรือหลังลำดับ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7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7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17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17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17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17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860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การสร้างต้นไม้ </a:t>
            </a:r>
            <a:r>
              <a:rPr lang="en-US" smtClean="0"/>
              <a:t>: </a:t>
            </a:r>
            <a:r>
              <a:rPr lang="th-TH" smtClean="0"/>
              <a:t>ใช้อาเรย์เก็บลูก ๆ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th-TH" smtClean="0">
                <a:cs typeface="Tahoma" pitchFamily="34" charset="0"/>
              </a:rPr>
              <a:t>ถ้ารู้จำนวนลูกมากสุดต่อปม</a:t>
            </a:r>
          </a:p>
          <a:p>
            <a:pPr>
              <a:defRPr/>
            </a:pPr>
            <a:r>
              <a:rPr lang="th-TH" smtClean="0">
                <a:cs typeface="Tahoma" pitchFamily="34" charset="0"/>
              </a:rPr>
              <a:t>ตัวเชื่อมส่วนมากเป็น </a:t>
            </a:r>
            <a:r>
              <a:rPr lang="en-US" smtClean="0">
                <a:cs typeface="Tahoma" pitchFamily="34" charset="0"/>
              </a:rPr>
              <a:t>null</a:t>
            </a:r>
            <a:endParaRPr lang="th-TH" smtClean="0">
              <a:cs typeface="Tahoma" pitchFamily="34" charset="0"/>
            </a:endParaRPr>
          </a:p>
        </p:txBody>
      </p:sp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6731000" y="1158875"/>
            <a:ext cx="2097088" cy="1851025"/>
            <a:chOff x="2324" y="2666"/>
            <a:chExt cx="1321" cy="1166"/>
          </a:xfrm>
        </p:grpSpPr>
        <p:sp>
          <p:nvSpPr>
            <p:cNvPr id="12727" name="Oval 93"/>
            <p:cNvSpPr>
              <a:spLocks noChangeArrowheads="1"/>
            </p:cNvSpPr>
            <p:nvPr/>
          </p:nvSpPr>
          <p:spPr bwMode="auto">
            <a:xfrm>
              <a:off x="2877" y="2666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A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2728" name="Oval 94"/>
            <p:cNvSpPr>
              <a:spLocks noChangeArrowheads="1"/>
            </p:cNvSpPr>
            <p:nvPr/>
          </p:nvSpPr>
          <p:spPr bwMode="auto">
            <a:xfrm>
              <a:off x="3045" y="3154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D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2729" name="Oval 95"/>
            <p:cNvSpPr>
              <a:spLocks noChangeArrowheads="1"/>
            </p:cNvSpPr>
            <p:nvPr/>
          </p:nvSpPr>
          <p:spPr bwMode="auto">
            <a:xfrm>
              <a:off x="3419" y="3154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E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2730" name="Oval 96"/>
            <p:cNvSpPr>
              <a:spLocks noChangeArrowheads="1"/>
            </p:cNvSpPr>
            <p:nvPr/>
          </p:nvSpPr>
          <p:spPr bwMode="auto">
            <a:xfrm>
              <a:off x="2689" y="3154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C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2731" name="Oval 97"/>
            <p:cNvSpPr>
              <a:spLocks noChangeArrowheads="1"/>
            </p:cNvSpPr>
            <p:nvPr/>
          </p:nvSpPr>
          <p:spPr bwMode="auto">
            <a:xfrm>
              <a:off x="2324" y="3154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B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2732" name="Oval 98"/>
            <p:cNvSpPr>
              <a:spLocks noChangeArrowheads="1"/>
            </p:cNvSpPr>
            <p:nvPr/>
          </p:nvSpPr>
          <p:spPr bwMode="auto">
            <a:xfrm>
              <a:off x="2841" y="3606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G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2733" name="Oval 99"/>
            <p:cNvSpPr>
              <a:spLocks noChangeArrowheads="1"/>
            </p:cNvSpPr>
            <p:nvPr/>
          </p:nvSpPr>
          <p:spPr bwMode="auto">
            <a:xfrm>
              <a:off x="3207" y="3606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H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2734" name="Oval 100"/>
            <p:cNvSpPr>
              <a:spLocks noChangeArrowheads="1"/>
            </p:cNvSpPr>
            <p:nvPr/>
          </p:nvSpPr>
          <p:spPr bwMode="auto">
            <a:xfrm>
              <a:off x="2510" y="3606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F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2735" name="Line 101"/>
            <p:cNvSpPr>
              <a:spLocks noChangeShapeType="1"/>
            </p:cNvSpPr>
            <p:nvPr/>
          </p:nvSpPr>
          <p:spPr bwMode="auto">
            <a:xfrm flipH="1">
              <a:off x="2437" y="2844"/>
              <a:ext cx="47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36" name="Line 102"/>
            <p:cNvSpPr>
              <a:spLocks noChangeShapeType="1"/>
            </p:cNvSpPr>
            <p:nvPr/>
          </p:nvSpPr>
          <p:spPr bwMode="auto">
            <a:xfrm flipH="1">
              <a:off x="2809" y="2880"/>
              <a:ext cx="151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37" name="Line 103"/>
            <p:cNvSpPr>
              <a:spLocks noChangeShapeType="1"/>
            </p:cNvSpPr>
            <p:nvPr/>
          </p:nvSpPr>
          <p:spPr bwMode="auto">
            <a:xfrm>
              <a:off x="3022" y="2889"/>
              <a:ext cx="115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38" name="Line 104"/>
            <p:cNvSpPr>
              <a:spLocks noChangeShapeType="1"/>
            </p:cNvSpPr>
            <p:nvPr/>
          </p:nvSpPr>
          <p:spPr bwMode="auto">
            <a:xfrm>
              <a:off x="3084" y="2845"/>
              <a:ext cx="443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39" name="Line 105"/>
            <p:cNvSpPr>
              <a:spLocks noChangeShapeType="1"/>
            </p:cNvSpPr>
            <p:nvPr/>
          </p:nvSpPr>
          <p:spPr bwMode="auto">
            <a:xfrm flipH="1">
              <a:off x="2641" y="3367"/>
              <a:ext cx="124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40" name="Line 106"/>
            <p:cNvSpPr>
              <a:spLocks noChangeShapeType="1"/>
            </p:cNvSpPr>
            <p:nvPr/>
          </p:nvSpPr>
          <p:spPr bwMode="auto">
            <a:xfrm>
              <a:off x="2818" y="3376"/>
              <a:ext cx="124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41" name="Line 107"/>
            <p:cNvSpPr>
              <a:spLocks noChangeShapeType="1"/>
            </p:cNvSpPr>
            <p:nvPr/>
          </p:nvSpPr>
          <p:spPr bwMode="auto">
            <a:xfrm>
              <a:off x="3181" y="3367"/>
              <a:ext cx="1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515"/>
          <p:cNvGrpSpPr>
            <a:grpSpLocks/>
          </p:cNvGrpSpPr>
          <p:nvPr/>
        </p:nvGrpSpPr>
        <p:grpSpPr bwMode="auto">
          <a:xfrm>
            <a:off x="844550" y="2841625"/>
            <a:ext cx="7564438" cy="3770313"/>
            <a:chOff x="532" y="1355"/>
            <a:chExt cx="4765" cy="2375"/>
          </a:xfrm>
        </p:grpSpPr>
        <p:grpSp>
          <p:nvGrpSpPr>
            <p:cNvPr id="12647" name="Group 254"/>
            <p:cNvGrpSpPr>
              <a:grpSpLocks/>
            </p:cNvGrpSpPr>
            <p:nvPr/>
          </p:nvGrpSpPr>
          <p:grpSpPr bwMode="auto">
            <a:xfrm>
              <a:off x="2286" y="1355"/>
              <a:ext cx="1132" cy="461"/>
              <a:chOff x="1888" y="1869"/>
              <a:chExt cx="1132" cy="461"/>
            </a:xfrm>
          </p:grpSpPr>
          <p:grpSp>
            <p:nvGrpSpPr>
              <p:cNvPr id="12718" name="Group 136"/>
              <p:cNvGrpSpPr>
                <a:grpSpLocks/>
              </p:cNvGrpSpPr>
              <p:nvPr/>
            </p:nvGrpSpPr>
            <p:grpSpPr bwMode="auto">
              <a:xfrm>
                <a:off x="2204" y="1869"/>
                <a:ext cx="816" cy="181"/>
                <a:chOff x="3369" y="2694"/>
                <a:chExt cx="816" cy="181"/>
              </a:xfrm>
            </p:grpSpPr>
            <p:sp>
              <p:nvSpPr>
                <p:cNvPr id="12721" name="Rectangle 130"/>
                <p:cNvSpPr>
                  <a:spLocks noChangeArrowheads="1"/>
                </p:cNvSpPr>
                <p:nvPr/>
              </p:nvSpPr>
              <p:spPr bwMode="auto">
                <a:xfrm>
                  <a:off x="3369" y="2694"/>
                  <a:ext cx="136" cy="181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22" name="Rectangle 131"/>
                <p:cNvSpPr>
                  <a:spLocks noChangeArrowheads="1"/>
                </p:cNvSpPr>
                <p:nvPr/>
              </p:nvSpPr>
              <p:spPr bwMode="auto">
                <a:xfrm>
                  <a:off x="3505" y="2694"/>
                  <a:ext cx="136" cy="181"/>
                </a:xfrm>
                <a:prstGeom prst="rect">
                  <a:avLst/>
                </a:prstGeom>
                <a:solidFill>
                  <a:srgbClr val="FF7C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23" name="Rectangle 132"/>
                <p:cNvSpPr>
                  <a:spLocks noChangeArrowheads="1"/>
                </p:cNvSpPr>
                <p:nvPr/>
              </p:nvSpPr>
              <p:spPr bwMode="auto">
                <a:xfrm>
                  <a:off x="3641" y="2694"/>
                  <a:ext cx="136" cy="18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24" name="Rectangle 133"/>
                <p:cNvSpPr>
                  <a:spLocks noChangeArrowheads="1"/>
                </p:cNvSpPr>
                <p:nvPr/>
              </p:nvSpPr>
              <p:spPr bwMode="auto">
                <a:xfrm>
                  <a:off x="3777" y="2694"/>
                  <a:ext cx="136" cy="18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25" name="Rectangle 134"/>
                <p:cNvSpPr>
                  <a:spLocks noChangeArrowheads="1"/>
                </p:cNvSpPr>
                <p:nvPr/>
              </p:nvSpPr>
              <p:spPr bwMode="auto">
                <a:xfrm>
                  <a:off x="3913" y="2694"/>
                  <a:ext cx="136" cy="18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26" name="Rectangle 135"/>
                <p:cNvSpPr>
                  <a:spLocks noChangeArrowheads="1"/>
                </p:cNvSpPr>
                <p:nvPr/>
              </p:nvSpPr>
              <p:spPr bwMode="auto">
                <a:xfrm>
                  <a:off x="4049" y="2694"/>
                  <a:ext cx="136" cy="18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719" name="AutoShape 188"/>
              <p:cNvSpPr>
                <a:spLocks noChangeArrowheads="1"/>
              </p:cNvSpPr>
              <p:nvPr/>
            </p:nvSpPr>
            <p:spPr bwMode="auto">
              <a:xfrm>
                <a:off x="1888" y="2037"/>
                <a:ext cx="310" cy="293"/>
              </a:xfrm>
              <a:prstGeom prst="star8">
                <a:avLst>
                  <a:gd name="adj" fmla="val 38250"/>
                </a:avLst>
              </a:prstGeom>
              <a:gradFill rotWithShape="1">
                <a:gsLst>
                  <a:gs pos="0">
                    <a:srgbClr val="DDDDDD"/>
                  </a:gs>
                  <a:gs pos="100000">
                    <a:srgbClr val="A8A8A8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>
                    <a:latin typeface="Courier New" pitchFamily="49" charset="0"/>
                  </a:rPr>
                  <a:t>A</a:t>
                </a:r>
                <a:endParaRPr lang="th-TH" b="1">
                  <a:latin typeface="Courier New" pitchFamily="49" charset="0"/>
                </a:endParaRPr>
              </a:p>
            </p:txBody>
          </p:sp>
          <p:sp>
            <p:nvSpPr>
              <p:cNvPr id="12720" name="Freeform 196"/>
              <p:cNvSpPr>
                <a:spLocks/>
              </p:cNvSpPr>
              <p:nvPr/>
            </p:nvSpPr>
            <p:spPr bwMode="auto">
              <a:xfrm>
                <a:off x="2038" y="1870"/>
                <a:ext cx="222" cy="159"/>
              </a:xfrm>
              <a:custGeom>
                <a:avLst/>
                <a:gdLst>
                  <a:gd name="T0" fmla="*/ 275 w 275"/>
                  <a:gd name="T1" fmla="*/ 88 h 159"/>
                  <a:gd name="T2" fmla="*/ 142 w 275"/>
                  <a:gd name="T3" fmla="*/ 9 h 159"/>
                  <a:gd name="T4" fmla="*/ 35 w 275"/>
                  <a:gd name="T5" fmla="*/ 35 h 159"/>
                  <a:gd name="T6" fmla="*/ 0 w 275"/>
                  <a:gd name="T7" fmla="*/ 159 h 1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5"/>
                  <a:gd name="T13" fmla="*/ 0 h 159"/>
                  <a:gd name="T14" fmla="*/ 275 w 275"/>
                  <a:gd name="T15" fmla="*/ 159 h 1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5" h="159">
                    <a:moveTo>
                      <a:pt x="275" y="88"/>
                    </a:moveTo>
                    <a:cubicBezTo>
                      <a:pt x="228" y="53"/>
                      <a:pt x="182" y="18"/>
                      <a:pt x="142" y="9"/>
                    </a:cubicBezTo>
                    <a:cubicBezTo>
                      <a:pt x="102" y="0"/>
                      <a:pt x="59" y="10"/>
                      <a:pt x="35" y="35"/>
                    </a:cubicBezTo>
                    <a:cubicBezTo>
                      <a:pt x="11" y="60"/>
                      <a:pt x="6" y="137"/>
                      <a:pt x="0" y="159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648" name="Group 255"/>
            <p:cNvGrpSpPr>
              <a:grpSpLocks/>
            </p:cNvGrpSpPr>
            <p:nvPr/>
          </p:nvGrpSpPr>
          <p:grpSpPr bwMode="auto">
            <a:xfrm>
              <a:off x="532" y="2365"/>
              <a:ext cx="1132" cy="461"/>
              <a:chOff x="1888" y="1869"/>
              <a:chExt cx="1132" cy="461"/>
            </a:xfrm>
          </p:grpSpPr>
          <p:grpSp>
            <p:nvGrpSpPr>
              <p:cNvPr id="12709" name="Group 256"/>
              <p:cNvGrpSpPr>
                <a:grpSpLocks/>
              </p:cNvGrpSpPr>
              <p:nvPr/>
            </p:nvGrpSpPr>
            <p:grpSpPr bwMode="auto">
              <a:xfrm>
                <a:off x="2204" y="1869"/>
                <a:ext cx="816" cy="181"/>
                <a:chOff x="3369" y="2694"/>
                <a:chExt cx="816" cy="181"/>
              </a:xfrm>
            </p:grpSpPr>
            <p:sp>
              <p:nvSpPr>
                <p:cNvPr id="12712" name="Rectangle 257"/>
                <p:cNvSpPr>
                  <a:spLocks noChangeArrowheads="1"/>
                </p:cNvSpPr>
                <p:nvPr/>
              </p:nvSpPr>
              <p:spPr bwMode="auto">
                <a:xfrm>
                  <a:off x="3369" y="2694"/>
                  <a:ext cx="136" cy="181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13" name="Rectangle 258"/>
                <p:cNvSpPr>
                  <a:spLocks noChangeArrowheads="1"/>
                </p:cNvSpPr>
                <p:nvPr/>
              </p:nvSpPr>
              <p:spPr bwMode="auto">
                <a:xfrm>
                  <a:off x="3505" y="2694"/>
                  <a:ext cx="136" cy="181"/>
                </a:xfrm>
                <a:prstGeom prst="rect">
                  <a:avLst/>
                </a:prstGeom>
                <a:solidFill>
                  <a:srgbClr val="FF7C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14" name="Rectangle 259"/>
                <p:cNvSpPr>
                  <a:spLocks noChangeArrowheads="1"/>
                </p:cNvSpPr>
                <p:nvPr/>
              </p:nvSpPr>
              <p:spPr bwMode="auto">
                <a:xfrm>
                  <a:off x="3641" y="2694"/>
                  <a:ext cx="136" cy="18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15" name="Rectangle 260"/>
                <p:cNvSpPr>
                  <a:spLocks noChangeArrowheads="1"/>
                </p:cNvSpPr>
                <p:nvPr/>
              </p:nvSpPr>
              <p:spPr bwMode="auto">
                <a:xfrm>
                  <a:off x="3777" y="2694"/>
                  <a:ext cx="136" cy="18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16" name="Rectangle 261"/>
                <p:cNvSpPr>
                  <a:spLocks noChangeArrowheads="1"/>
                </p:cNvSpPr>
                <p:nvPr/>
              </p:nvSpPr>
              <p:spPr bwMode="auto">
                <a:xfrm>
                  <a:off x="3913" y="2694"/>
                  <a:ext cx="136" cy="18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17" name="Rectangle 262"/>
                <p:cNvSpPr>
                  <a:spLocks noChangeArrowheads="1"/>
                </p:cNvSpPr>
                <p:nvPr/>
              </p:nvSpPr>
              <p:spPr bwMode="auto">
                <a:xfrm>
                  <a:off x="4049" y="2694"/>
                  <a:ext cx="136" cy="18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710" name="AutoShape 263"/>
              <p:cNvSpPr>
                <a:spLocks noChangeArrowheads="1"/>
              </p:cNvSpPr>
              <p:nvPr/>
            </p:nvSpPr>
            <p:spPr bwMode="auto">
              <a:xfrm>
                <a:off x="1888" y="2037"/>
                <a:ext cx="310" cy="293"/>
              </a:xfrm>
              <a:prstGeom prst="star8">
                <a:avLst>
                  <a:gd name="adj" fmla="val 38250"/>
                </a:avLst>
              </a:prstGeom>
              <a:gradFill rotWithShape="1">
                <a:gsLst>
                  <a:gs pos="0">
                    <a:srgbClr val="DDDDDD"/>
                  </a:gs>
                  <a:gs pos="100000">
                    <a:srgbClr val="A8A8A8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>
                    <a:latin typeface="Courier New" pitchFamily="49" charset="0"/>
                  </a:rPr>
                  <a:t>B</a:t>
                </a:r>
                <a:endParaRPr lang="th-TH" b="1">
                  <a:latin typeface="Courier New" pitchFamily="49" charset="0"/>
                </a:endParaRPr>
              </a:p>
            </p:txBody>
          </p:sp>
          <p:sp>
            <p:nvSpPr>
              <p:cNvPr id="12711" name="Freeform 264"/>
              <p:cNvSpPr>
                <a:spLocks/>
              </p:cNvSpPr>
              <p:nvPr/>
            </p:nvSpPr>
            <p:spPr bwMode="auto">
              <a:xfrm>
                <a:off x="2038" y="1870"/>
                <a:ext cx="222" cy="159"/>
              </a:xfrm>
              <a:custGeom>
                <a:avLst/>
                <a:gdLst>
                  <a:gd name="T0" fmla="*/ 275 w 275"/>
                  <a:gd name="T1" fmla="*/ 88 h 159"/>
                  <a:gd name="T2" fmla="*/ 142 w 275"/>
                  <a:gd name="T3" fmla="*/ 9 h 159"/>
                  <a:gd name="T4" fmla="*/ 35 w 275"/>
                  <a:gd name="T5" fmla="*/ 35 h 159"/>
                  <a:gd name="T6" fmla="*/ 0 w 275"/>
                  <a:gd name="T7" fmla="*/ 159 h 1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5"/>
                  <a:gd name="T13" fmla="*/ 0 h 159"/>
                  <a:gd name="T14" fmla="*/ 275 w 275"/>
                  <a:gd name="T15" fmla="*/ 159 h 1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5" h="159">
                    <a:moveTo>
                      <a:pt x="275" y="88"/>
                    </a:moveTo>
                    <a:cubicBezTo>
                      <a:pt x="228" y="53"/>
                      <a:pt x="182" y="18"/>
                      <a:pt x="142" y="9"/>
                    </a:cubicBezTo>
                    <a:cubicBezTo>
                      <a:pt x="102" y="0"/>
                      <a:pt x="59" y="10"/>
                      <a:pt x="35" y="35"/>
                    </a:cubicBezTo>
                    <a:cubicBezTo>
                      <a:pt x="11" y="60"/>
                      <a:pt x="6" y="137"/>
                      <a:pt x="0" y="159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649" name="Group 265"/>
            <p:cNvGrpSpPr>
              <a:grpSpLocks/>
            </p:cNvGrpSpPr>
            <p:nvPr/>
          </p:nvGrpSpPr>
          <p:grpSpPr bwMode="auto">
            <a:xfrm>
              <a:off x="1728" y="2365"/>
              <a:ext cx="1132" cy="461"/>
              <a:chOff x="1888" y="1869"/>
              <a:chExt cx="1132" cy="461"/>
            </a:xfrm>
          </p:grpSpPr>
          <p:grpSp>
            <p:nvGrpSpPr>
              <p:cNvPr id="12700" name="Group 266"/>
              <p:cNvGrpSpPr>
                <a:grpSpLocks/>
              </p:cNvGrpSpPr>
              <p:nvPr/>
            </p:nvGrpSpPr>
            <p:grpSpPr bwMode="auto">
              <a:xfrm>
                <a:off x="2204" y="1869"/>
                <a:ext cx="816" cy="181"/>
                <a:chOff x="3369" y="2694"/>
                <a:chExt cx="816" cy="181"/>
              </a:xfrm>
            </p:grpSpPr>
            <p:sp>
              <p:nvSpPr>
                <p:cNvPr id="12703" name="Rectangle 267"/>
                <p:cNvSpPr>
                  <a:spLocks noChangeArrowheads="1"/>
                </p:cNvSpPr>
                <p:nvPr/>
              </p:nvSpPr>
              <p:spPr bwMode="auto">
                <a:xfrm>
                  <a:off x="3369" y="2694"/>
                  <a:ext cx="136" cy="181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04" name="Rectangle 268"/>
                <p:cNvSpPr>
                  <a:spLocks noChangeArrowheads="1"/>
                </p:cNvSpPr>
                <p:nvPr/>
              </p:nvSpPr>
              <p:spPr bwMode="auto">
                <a:xfrm>
                  <a:off x="3505" y="2694"/>
                  <a:ext cx="136" cy="181"/>
                </a:xfrm>
                <a:prstGeom prst="rect">
                  <a:avLst/>
                </a:prstGeom>
                <a:solidFill>
                  <a:srgbClr val="FF7C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05" name="Rectangle 269"/>
                <p:cNvSpPr>
                  <a:spLocks noChangeArrowheads="1"/>
                </p:cNvSpPr>
                <p:nvPr/>
              </p:nvSpPr>
              <p:spPr bwMode="auto">
                <a:xfrm>
                  <a:off x="3641" y="2694"/>
                  <a:ext cx="136" cy="18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06" name="Rectangle 270"/>
                <p:cNvSpPr>
                  <a:spLocks noChangeArrowheads="1"/>
                </p:cNvSpPr>
                <p:nvPr/>
              </p:nvSpPr>
              <p:spPr bwMode="auto">
                <a:xfrm>
                  <a:off x="3777" y="2694"/>
                  <a:ext cx="136" cy="18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07" name="Rectangle 271"/>
                <p:cNvSpPr>
                  <a:spLocks noChangeArrowheads="1"/>
                </p:cNvSpPr>
                <p:nvPr/>
              </p:nvSpPr>
              <p:spPr bwMode="auto">
                <a:xfrm>
                  <a:off x="3913" y="2694"/>
                  <a:ext cx="136" cy="18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08" name="Rectangle 272"/>
                <p:cNvSpPr>
                  <a:spLocks noChangeArrowheads="1"/>
                </p:cNvSpPr>
                <p:nvPr/>
              </p:nvSpPr>
              <p:spPr bwMode="auto">
                <a:xfrm>
                  <a:off x="4049" y="2694"/>
                  <a:ext cx="136" cy="18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701" name="AutoShape 273"/>
              <p:cNvSpPr>
                <a:spLocks noChangeArrowheads="1"/>
              </p:cNvSpPr>
              <p:nvPr/>
            </p:nvSpPr>
            <p:spPr bwMode="auto">
              <a:xfrm>
                <a:off x="1888" y="2037"/>
                <a:ext cx="310" cy="293"/>
              </a:xfrm>
              <a:prstGeom prst="star8">
                <a:avLst>
                  <a:gd name="adj" fmla="val 38250"/>
                </a:avLst>
              </a:prstGeom>
              <a:gradFill rotWithShape="1">
                <a:gsLst>
                  <a:gs pos="0">
                    <a:srgbClr val="DDDDDD"/>
                  </a:gs>
                  <a:gs pos="100000">
                    <a:srgbClr val="A8A8A8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>
                    <a:latin typeface="Courier New" pitchFamily="49" charset="0"/>
                  </a:rPr>
                  <a:t>C</a:t>
                </a:r>
                <a:endParaRPr lang="th-TH" b="1">
                  <a:latin typeface="Courier New" pitchFamily="49" charset="0"/>
                </a:endParaRPr>
              </a:p>
            </p:txBody>
          </p:sp>
          <p:sp>
            <p:nvSpPr>
              <p:cNvPr id="12702" name="Freeform 274"/>
              <p:cNvSpPr>
                <a:spLocks/>
              </p:cNvSpPr>
              <p:nvPr/>
            </p:nvSpPr>
            <p:spPr bwMode="auto">
              <a:xfrm>
                <a:off x="2038" y="1870"/>
                <a:ext cx="222" cy="159"/>
              </a:xfrm>
              <a:custGeom>
                <a:avLst/>
                <a:gdLst>
                  <a:gd name="T0" fmla="*/ 275 w 275"/>
                  <a:gd name="T1" fmla="*/ 88 h 159"/>
                  <a:gd name="T2" fmla="*/ 142 w 275"/>
                  <a:gd name="T3" fmla="*/ 9 h 159"/>
                  <a:gd name="T4" fmla="*/ 35 w 275"/>
                  <a:gd name="T5" fmla="*/ 35 h 159"/>
                  <a:gd name="T6" fmla="*/ 0 w 275"/>
                  <a:gd name="T7" fmla="*/ 159 h 1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5"/>
                  <a:gd name="T13" fmla="*/ 0 h 159"/>
                  <a:gd name="T14" fmla="*/ 275 w 275"/>
                  <a:gd name="T15" fmla="*/ 159 h 1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5" h="159">
                    <a:moveTo>
                      <a:pt x="275" y="88"/>
                    </a:moveTo>
                    <a:cubicBezTo>
                      <a:pt x="228" y="53"/>
                      <a:pt x="182" y="18"/>
                      <a:pt x="142" y="9"/>
                    </a:cubicBezTo>
                    <a:cubicBezTo>
                      <a:pt x="102" y="0"/>
                      <a:pt x="59" y="10"/>
                      <a:pt x="35" y="35"/>
                    </a:cubicBezTo>
                    <a:cubicBezTo>
                      <a:pt x="11" y="60"/>
                      <a:pt x="6" y="137"/>
                      <a:pt x="0" y="159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650" name="Group 275"/>
            <p:cNvGrpSpPr>
              <a:grpSpLocks/>
            </p:cNvGrpSpPr>
            <p:nvPr/>
          </p:nvGrpSpPr>
          <p:grpSpPr bwMode="auto">
            <a:xfrm>
              <a:off x="2942" y="2365"/>
              <a:ext cx="1132" cy="461"/>
              <a:chOff x="1888" y="1869"/>
              <a:chExt cx="1132" cy="461"/>
            </a:xfrm>
          </p:grpSpPr>
          <p:grpSp>
            <p:nvGrpSpPr>
              <p:cNvPr id="12691" name="Group 276"/>
              <p:cNvGrpSpPr>
                <a:grpSpLocks/>
              </p:cNvGrpSpPr>
              <p:nvPr/>
            </p:nvGrpSpPr>
            <p:grpSpPr bwMode="auto">
              <a:xfrm>
                <a:off x="2204" y="1869"/>
                <a:ext cx="816" cy="181"/>
                <a:chOff x="3369" y="2694"/>
                <a:chExt cx="816" cy="181"/>
              </a:xfrm>
            </p:grpSpPr>
            <p:sp>
              <p:nvSpPr>
                <p:cNvPr id="12694" name="Rectangle 277"/>
                <p:cNvSpPr>
                  <a:spLocks noChangeArrowheads="1"/>
                </p:cNvSpPr>
                <p:nvPr/>
              </p:nvSpPr>
              <p:spPr bwMode="auto">
                <a:xfrm>
                  <a:off x="3369" y="2694"/>
                  <a:ext cx="136" cy="181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95" name="Rectangle 278"/>
                <p:cNvSpPr>
                  <a:spLocks noChangeArrowheads="1"/>
                </p:cNvSpPr>
                <p:nvPr/>
              </p:nvSpPr>
              <p:spPr bwMode="auto">
                <a:xfrm>
                  <a:off x="3505" y="2694"/>
                  <a:ext cx="136" cy="181"/>
                </a:xfrm>
                <a:prstGeom prst="rect">
                  <a:avLst/>
                </a:prstGeom>
                <a:solidFill>
                  <a:srgbClr val="FF7C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96" name="Rectangle 279"/>
                <p:cNvSpPr>
                  <a:spLocks noChangeArrowheads="1"/>
                </p:cNvSpPr>
                <p:nvPr/>
              </p:nvSpPr>
              <p:spPr bwMode="auto">
                <a:xfrm>
                  <a:off x="3641" y="2694"/>
                  <a:ext cx="136" cy="18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97" name="Rectangle 280"/>
                <p:cNvSpPr>
                  <a:spLocks noChangeArrowheads="1"/>
                </p:cNvSpPr>
                <p:nvPr/>
              </p:nvSpPr>
              <p:spPr bwMode="auto">
                <a:xfrm>
                  <a:off x="3777" y="2694"/>
                  <a:ext cx="136" cy="18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98" name="Rectangle 281"/>
                <p:cNvSpPr>
                  <a:spLocks noChangeArrowheads="1"/>
                </p:cNvSpPr>
                <p:nvPr/>
              </p:nvSpPr>
              <p:spPr bwMode="auto">
                <a:xfrm>
                  <a:off x="3913" y="2694"/>
                  <a:ext cx="136" cy="18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99" name="Rectangle 282"/>
                <p:cNvSpPr>
                  <a:spLocks noChangeArrowheads="1"/>
                </p:cNvSpPr>
                <p:nvPr/>
              </p:nvSpPr>
              <p:spPr bwMode="auto">
                <a:xfrm>
                  <a:off x="4049" y="2694"/>
                  <a:ext cx="136" cy="18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692" name="AutoShape 283"/>
              <p:cNvSpPr>
                <a:spLocks noChangeArrowheads="1"/>
              </p:cNvSpPr>
              <p:nvPr/>
            </p:nvSpPr>
            <p:spPr bwMode="auto">
              <a:xfrm>
                <a:off x="1888" y="2037"/>
                <a:ext cx="310" cy="293"/>
              </a:xfrm>
              <a:prstGeom prst="star8">
                <a:avLst>
                  <a:gd name="adj" fmla="val 38250"/>
                </a:avLst>
              </a:prstGeom>
              <a:gradFill rotWithShape="1">
                <a:gsLst>
                  <a:gs pos="0">
                    <a:srgbClr val="DDDDDD"/>
                  </a:gs>
                  <a:gs pos="100000">
                    <a:srgbClr val="A8A8A8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>
                    <a:latin typeface="Courier New" pitchFamily="49" charset="0"/>
                  </a:rPr>
                  <a:t>D</a:t>
                </a:r>
                <a:endParaRPr lang="th-TH" b="1">
                  <a:latin typeface="Courier New" pitchFamily="49" charset="0"/>
                </a:endParaRPr>
              </a:p>
            </p:txBody>
          </p:sp>
          <p:sp>
            <p:nvSpPr>
              <p:cNvPr id="12693" name="Freeform 284"/>
              <p:cNvSpPr>
                <a:spLocks/>
              </p:cNvSpPr>
              <p:nvPr/>
            </p:nvSpPr>
            <p:spPr bwMode="auto">
              <a:xfrm>
                <a:off x="2038" y="1870"/>
                <a:ext cx="222" cy="159"/>
              </a:xfrm>
              <a:custGeom>
                <a:avLst/>
                <a:gdLst>
                  <a:gd name="T0" fmla="*/ 275 w 275"/>
                  <a:gd name="T1" fmla="*/ 88 h 159"/>
                  <a:gd name="T2" fmla="*/ 142 w 275"/>
                  <a:gd name="T3" fmla="*/ 9 h 159"/>
                  <a:gd name="T4" fmla="*/ 35 w 275"/>
                  <a:gd name="T5" fmla="*/ 35 h 159"/>
                  <a:gd name="T6" fmla="*/ 0 w 275"/>
                  <a:gd name="T7" fmla="*/ 159 h 1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5"/>
                  <a:gd name="T13" fmla="*/ 0 h 159"/>
                  <a:gd name="T14" fmla="*/ 275 w 275"/>
                  <a:gd name="T15" fmla="*/ 159 h 1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5" h="159">
                    <a:moveTo>
                      <a:pt x="275" y="88"/>
                    </a:moveTo>
                    <a:cubicBezTo>
                      <a:pt x="228" y="53"/>
                      <a:pt x="182" y="18"/>
                      <a:pt x="142" y="9"/>
                    </a:cubicBezTo>
                    <a:cubicBezTo>
                      <a:pt x="102" y="0"/>
                      <a:pt x="59" y="10"/>
                      <a:pt x="35" y="35"/>
                    </a:cubicBezTo>
                    <a:cubicBezTo>
                      <a:pt x="11" y="60"/>
                      <a:pt x="6" y="137"/>
                      <a:pt x="0" y="159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651" name="Group 285"/>
            <p:cNvGrpSpPr>
              <a:grpSpLocks/>
            </p:cNvGrpSpPr>
            <p:nvPr/>
          </p:nvGrpSpPr>
          <p:grpSpPr bwMode="auto">
            <a:xfrm>
              <a:off x="4165" y="2365"/>
              <a:ext cx="1132" cy="461"/>
              <a:chOff x="1888" y="1869"/>
              <a:chExt cx="1132" cy="461"/>
            </a:xfrm>
          </p:grpSpPr>
          <p:grpSp>
            <p:nvGrpSpPr>
              <p:cNvPr id="12682" name="Group 286"/>
              <p:cNvGrpSpPr>
                <a:grpSpLocks/>
              </p:cNvGrpSpPr>
              <p:nvPr/>
            </p:nvGrpSpPr>
            <p:grpSpPr bwMode="auto">
              <a:xfrm>
                <a:off x="2204" y="1869"/>
                <a:ext cx="816" cy="181"/>
                <a:chOff x="3369" y="2694"/>
                <a:chExt cx="816" cy="181"/>
              </a:xfrm>
            </p:grpSpPr>
            <p:sp>
              <p:nvSpPr>
                <p:cNvPr id="12685" name="Rectangle 287"/>
                <p:cNvSpPr>
                  <a:spLocks noChangeArrowheads="1"/>
                </p:cNvSpPr>
                <p:nvPr/>
              </p:nvSpPr>
              <p:spPr bwMode="auto">
                <a:xfrm>
                  <a:off x="3369" y="2694"/>
                  <a:ext cx="136" cy="181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86" name="Rectangle 288"/>
                <p:cNvSpPr>
                  <a:spLocks noChangeArrowheads="1"/>
                </p:cNvSpPr>
                <p:nvPr/>
              </p:nvSpPr>
              <p:spPr bwMode="auto">
                <a:xfrm>
                  <a:off x="3505" y="2694"/>
                  <a:ext cx="136" cy="181"/>
                </a:xfrm>
                <a:prstGeom prst="rect">
                  <a:avLst/>
                </a:prstGeom>
                <a:solidFill>
                  <a:srgbClr val="FF7C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87" name="Rectangle 289"/>
                <p:cNvSpPr>
                  <a:spLocks noChangeArrowheads="1"/>
                </p:cNvSpPr>
                <p:nvPr/>
              </p:nvSpPr>
              <p:spPr bwMode="auto">
                <a:xfrm>
                  <a:off x="3641" y="2694"/>
                  <a:ext cx="136" cy="18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88" name="Rectangle 290"/>
                <p:cNvSpPr>
                  <a:spLocks noChangeArrowheads="1"/>
                </p:cNvSpPr>
                <p:nvPr/>
              </p:nvSpPr>
              <p:spPr bwMode="auto">
                <a:xfrm>
                  <a:off x="3777" y="2694"/>
                  <a:ext cx="136" cy="18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89" name="Rectangle 291"/>
                <p:cNvSpPr>
                  <a:spLocks noChangeArrowheads="1"/>
                </p:cNvSpPr>
                <p:nvPr/>
              </p:nvSpPr>
              <p:spPr bwMode="auto">
                <a:xfrm>
                  <a:off x="3913" y="2694"/>
                  <a:ext cx="136" cy="18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90" name="Rectangle 292"/>
                <p:cNvSpPr>
                  <a:spLocks noChangeArrowheads="1"/>
                </p:cNvSpPr>
                <p:nvPr/>
              </p:nvSpPr>
              <p:spPr bwMode="auto">
                <a:xfrm>
                  <a:off x="4049" y="2694"/>
                  <a:ext cx="136" cy="18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683" name="AutoShape 293"/>
              <p:cNvSpPr>
                <a:spLocks noChangeArrowheads="1"/>
              </p:cNvSpPr>
              <p:nvPr/>
            </p:nvSpPr>
            <p:spPr bwMode="auto">
              <a:xfrm>
                <a:off x="1888" y="2037"/>
                <a:ext cx="310" cy="293"/>
              </a:xfrm>
              <a:prstGeom prst="star8">
                <a:avLst>
                  <a:gd name="adj" fmla="val 38250"/>
                </a:avLst>
              </a:prstGeom>
              <a:gradFill rotWithShape="1">
                <a:gsLst>
                  <a:gs pos="0">
                    <a:srgbClr val="DDDDDD"/>
                  </a:gs>
                  <a:gs pos="100000">
                    <a:srgbClr val="A8A8A8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>
                    <a:latin typeface="Courier New" pitchFamily="49" charset="0"/>
                  </a:rPr>
                  <a:t>E</a:t>
                </a:r>
                <a:endParaRPr lang="th-TH" b="1">
                  <a:latin typeface="Courier New" pitchFamily="49" charset="0"/>
                </a:endParaRPr>
              </a:p>
            </p:txBody>
          </p:sp>
          <p:sp>
            <p:nvSpPr>
              <p:cNvPr id="12684" name="Freeform 294"/>
              <p:cNvSpPr>
                <a:spLocks/>
              </p:cNvSpPr>
              <p:nvPr/>
            </p:nvSpPr>
            <p:spPr bwMode="auto">
              <a:xfrm>
                <a:off x="2038" y="1870"/>
                <a:ext cx="222" cy="159"/>
              </a:xfrm>
              <a:custGeom>
                <a:avLst/>
                <a:gdLst>
                  <a:gd name="T0" fmla="*/ 275 w 275"/>
                  <a:gd name="T1" fmla="*/ 88 h 159"/>
                  <a:gd name="T2" fmla="*/ 142 w 275"/>
                  <a:gd name="T3" fmla="*/ 9 h 159"/>
                  <a:gd name="T4" fmla="*/ 35 w 275"/>
                  <a:gd name="T5" fmla="*/ 35 h 159"/>
                  <a:gd name="T6" fmla="*/ 0 w 275"/>
                  <a:gd name="T7" fmla="*/ 159 h 1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5"/>
                  <a:gd name="T13" fmla="*/ 0 h 159"/>
                  <a:gd name="T14" fmla="*/ 275 w 275"/>
                  <a:gd name="T15" fmla="*/ 159 h 1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5" h="159">
                    <a:moveTo>
                      <a:pt x="275" y="88"/>
                    </a:moveTo>
                    <a:cubicBezTo>
                      <a:pt x="228" y="53"/>
                      <a:pt x="182" y="18"/>
                      <a:pt x="142" y="9"/>
                    </a:cubicBezTo>
                    <a:cubicBezTo>
                      <a:pt x="102" y="0"/>
                      <a:pt x="59" y="10"/>
                      <a:pt x="35" y="35"/>
                    </a:cubicBezTo>
                    <a:cubicBezTo>
                      <a:pt x="11" y="60"/>
                      <a:pt x="6" y="137"/>
                      <a:pt x="0" y="159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652" name="Group 295"/>
            <p:cNvGrpSpPr>
              <a:grpSpLocks/>
            </p:cNvGrpSpPr>
            <p:nvPr/>
          </p:nvGrpSpPr>
          <p:grpSpPr bwMode="auto">
            <a:xfrm>
              <a:off x="912" y="3269"/>
              <a:ext cx="1132" cy="461"/>
              <a:chOff x="1888" y="1869"/>
              <a:chExt cx="1132" cy="461"/>
            </a:xfrm>
          </p:grpSpPr>
          <p:grpSp>
            <p:nvGrpSpPr>
              <p:cNvPr id="12673" name="Group 296"/>
              <p:cNvGrpSpPr>
                <a:grpSpLocks/>
              </p:cNvGrpSpPr>
              <p:nvPr/>
            </p:nvGrpSpPr>
            <p:grpSpPr bwMode="auto">
              <a:xfrm>
                <a:off x="2204" y="1869"/>
                <a:ext cx="816" cy="181"/>
                <a:chOff x="3369" y="2694"/>
                <a:chExt cx="816" cy="181"/>
              </a:xfrm>
            </p:grpSpPr>
            <p:sp>
              <p:nvSpPr>
                <p:cNvPr id="12676" name="Rectangle 297"/>
                <p:cNvSpPr>
                  <a:spLocks noChangeArrowheads="1"/>
                </p:cNvSpPr>
                <p:nvPr/>
              </p:nvSpPr>
              <p:spPr bwMode="auto">
                <a:xfrm>
                  <a:off x="3369" y="2694"/>
                  <a:ext cx="136" cy="181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77" name="Rectangle 298"/>
                <p:cNvSpPr>
                  <a:spLocks noChangeArrowheads="1"/>
                </p:cNvSpPr>
                <p:nvPr/>
              </p:nvSpPr>
              <p:spPr bwMode="auto">
                <a:xfrm>
                  <a:off x="3505" y="2694"/>
                  <a:ext cx="136" cy="181"/>
                </a:xfrm>
                <a:prstGeom prst="rect">
                  <a:avLst/>
                </a:prstGeom>
                <a:solidFill>
                  <a:srgbClr val="FF7C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78" name="Rectangle 299"/>
                <p:cNvSpPr>
                  <a:spLocks noChangeArrowheads="1"/>
                </p:cNvSpPr>
                <p:nvPr/>
              </p:nvSpPr>
              <p:spPr bwMode="auto">
                <a:xfrm>
                  <a:off x="3641" y="2694"/>
                  <a:ext cx="136" cy="18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79" name="Rectangle 300"/>
                <p:cNvSpPr>
                  <a:spLocks noChangeArrowheads="1"/>
                </p:cNvSpPr>
                <p:nvPr/>
              </p:nvSpPr>
              <p:spPr bwMode="auto">
                <a:xfrm>
                  <a:off x="3777" y="2694"/>
                  <a:ext cx="136" cy="18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80" name="Rectangle 301"/>
                <p:cNvSpPr>
                  <a:spLocks noChangeArrowheads="1"/>
                </p:cNvSpPr>
                <p:nvPr/>
              </p:nvSpPr>
              <p:spPr bwMode="auto">
                <a:xfrm>
                  <a:off x="3913" y="2694"/>
                  <a:ext cx="136" cy="18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81" name="Rectangle 302"/>
                <p:cNvSpPr>
                  <a:spLocks noChangeArrowheads="1"/>
                </p:cNvSpPr>
                <p:nvPr/>
              </p:nvSpPr>
              <p:spPr bwMode="auto">
                <a:xfrm>
                  <a:off x="4049" y="2694"/>
                  <a:ext cx="136" cy="18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674" name="AutoShape 303"/>
              <p:cNvSpPr>
                <a:spLocks noChangeArrowheads="1"/>
              </p:cNvSpPr>
              <p:nvPr/>
            </p:nvSpPr>
            <p:spPr bwMode="auto">
              <a:xfrm>
                <a:off x="1888" y="2037"/>
                <a:ext cx="310" cy="293"/>
              </a:xfrm>
              <a:prstGeom prst="star8">
                <a:avLst>
                  <a:gd name="adj" fmla="val 38250"/>
                </a:avLst>
              </a:prstGeom>
              <a:gradFill rotWithShape="1">
                <a:gsLst>
                  <a:gs pos="0">
                    <a:srgbClr val="DDDDDD"/>
                  </a:gs>
                  <a:gs pos="100000">
                    <a:srgbClr val="A8A8A8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>
                    <a:latin typeface="Courier New" pitchFamily="49" charset="0"/>
                  </a:rPr>
                  <a:t>F</a:t>
                </a:r>
                <a:endParaRPr lang="th-TH" b="1">
                  <a:latin typeface="Courier New" pitchFamily="49" charset="0"/>
                </a:endParaRPr>
              </a:p>
            </p:txBody>
          </p:sp>
          <p:sp>
            <p:nvSpPr>
              <p:cNvPr id="12675" name="Freeform 304"/>
              <p:cNvSpPr>
                <a:spLocks/>
              </p:cNvSpPr>
              <p:nvPr/>
            </p:nvSpPr>
            <p:spPr bwMode="auto">
              <a:xfrm>
                <a:off x="2038" y="1870"/>
                <a:ext cx="222" cy="159"/>
              </a:xfrm>
              <a:custGeom>
                <a:avLst/>
                <a:gdLst>
                  <a:gd name="T0" fmla="*/ 275 w 275"/>
                  <a:gd name="T1" fmla="*/ 88 h 159"/>
                  <a:gd name="T2" fmla="*/ 142 w 275"/>
                  <a:gd name="T3" fmla="*/ 9 h 159"/>
                  <a:gd name="T4" fmla="*/ 35 w 275"/>
                  <a:gd name="T5" fmla="*/ 35 h 159"/>
                  <a:gd name="T6" fmla="*/ 0 w 275"/>
                  <a:gd name="T7" fmla="*/ 159 h 1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5"/>
                  <a:gd name="T13" fmla="*/ 0 h 159"/>
                  <a:gd name="T14" fmla="*/ 275 w 275"/>
                  <a:gd name="T15" fmla="*/ 159 h 1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5" h="159">
                    <a:moveTo>
                      <a:pt x="275" y="88"/>
                    </a:moveTo>
                    <a:cubicBezTo>
                      <a:pt x="228" y="53"/>
                      <a:pt x="182" y="18"/>
                      <a:pt x="142" y="9"/>
                    </a:cubicBezTo>
                    <a:cubicBezTo>
                      <a:pt x="102" y="0"/>
                      <a:pt x="59" y="10"/>
                      <a:pt x="35" y="35"/>
                    </a:cubicBezTo>
                    <a:cubicBezTo>
                      <a:pt x="11" y="60"/>
                      <a:pt x="6" y="137"/>
                      <a:pt x="0" y="159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653" name="Group 305"/>
            <p:cNvGrpSpPr>
              <a:grpSpLocks/>
            </p:cNvGrpSpPr>
            <p:nvPr/>
          </p:nvGrpSpPr>
          <p:grpSpPr bwMode="auto">
            <a:xfrm>
              <a:off x="2064" y="3261"/>
              <a:ext cx="1132" cy="461"/>
              <a:chOff x="1888" y="1869"/>
              <a:chExt cx="1132" cy="461"/>
            </a:xfrm>
          </p:grpSpPr>
          <p:grpSp>
            <p:nvGrpSpPr>
              <p:cNvPr id="12664" name="Group 306"/>
              <p:cNvGrpSpPr>
                <a:grpSpLocks/>
              </p:cNvGrpSpPr>
              <p:nvPr/>
            </p:nvGrpSpPr>
            <p:grpSpPr bwMode="auto">
              <a:xfrm>
                <a:off x="2204" y="1869"/>
                <a:ext cx="816" cy="181"/>
                <a:chOff x="3369" y="2694"/>
                <a:chExt cx="816" cy="181"/>
              </a:xfrm>
            </p:grpSpPr>
            <p:sp>
              <p:nvSpPr>
                <p:cNvPr id="12667" name="Rectangle 307"/>
                <p:cNvSpPr>
                  <a:spLocks noChangeArrowheads="1"/>
                </p:cNvSpPr>
                <p:nvPr/>
              </p:nvSpPr>
              <p:spPr bwMode="auto">
                <a:xfrm>
                  <a:off x="3369" y="2694"/>
                  <a:ext cx="136" cy="181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68" name="Rectangle 308"/>
                <p:cNvSpPr>
                  <a:spLocks noChangeArrowheads="1"/>
                </p:cNvSpPr>
                <p:nvPr/>
              </p:nvSpPr>
              <p:spPr bwMode="auto">
                <a:xfrm>
                  <a:off x="3505" y="2694"/>
                  <a:ext cx="136" cy="181"/>
                </a:xfrm>
                <a:prstGeom prst="rect">
                  <a:avLst/>
                </a:prstGeom>
                <a:solidFill>
                  <a:srgbClr val="FF7C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69" name="Rectangle 309"/>
                <p:cNvSpPr>
                  <a:spLocks noChangeArrowheads="1"/>
                </p:cNvSpPr>
                <p:nvPr/>
              </p:nvSpPr>
              <p:spPr bwMode="auto">
                <a:xfrm>
                  <a:off x="3641" y="2694"/>
                  <a:ext cx="136" cy="18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70" name="Rectangle 310"/>
                <p:cNvSpPr>
                  <a:spLocks noChangeArrowheads="1"/>
                </p:cNvSpPr>
                <p:nvPr/>
              </p:nvSpPr>
              <p:spPr bwMode="auto">
                <a:xfrm>
                  <a:off x="3777" y="2694"/>
                  <a:ext cx="136" cy="18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71" name="Rectangle 311"/>
                <p:cNvSpPr>
                  <a:spLocks noChangeArrowheads="1"/>
                </p:cNvSpPr>
                <p:nvPr/>
              </p:nvSpPr>
              <p:spPr bwMode="auto">
                <a:xfrm>
                  <a:off x="3913" y="2694"/>
                  <a:ext cx="136" cy="18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72" name="Rectangle 312"/>
                <p:cNvSpPr>
                  <a:spLocks noChangeArrowheads="1"/>
                </p:cNvSpPr>
                <p:nvPr/>
              </p:nvSpPr>
              <p:spPr bwMode="auto">
                <a:xfrm>
                  <a:off x="4049" y="2694"/>
                  <a:ext cx="136" cy="18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665" name="AutoShape 313"/>
              <p:cNvSpPr>
                <a:spLocks noChangeArrowheads="1"/>
              </p:cNvSpPr>
              <p:nvPr/>
            </p:nvSpPr>
            <p:spPr bwMode="auto">
              <a:xfrm>
                <a:off x="1888" y="2037"/>
                <a:ext cx="310" cy="293"/>
              </a:xfrm>
              <a:prstGeom prst="star8">
                <a:avLst>
                  <a:gd name="adj" fmla="val 38250"/>
                </a:avLst>
              </a:prstGeom>
              <a:gradFill rotWithShape="1">
                <a:gsLst>
                  <a:gs pos="0">
                    <a:srgbClr val="DDDDDD"/>
                  </a:gs>
                  <a:gs pos="100000">
                    <a:srgbClr val="A8A8A8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>
                    <a:latin typeface="Courier New" pitchFamily="49" charset="0"/>
                  </a:rPr>
                  <a:t>G</a:t>
                </a:r>
                <a:endParaRPr lang="th-TH" b="1">
                  <a:latin typeface="Courier New" pitchFamily="49" charset="0"/>
                </a:endParaRPr>
              </a:p>
            </p:txBody>
          </p:sp>
          <p:sp>
            <p:nvSpPr>
              <p:cNvPr id="12666" name="Freeform 314"/>
              <p:cNvSpPr>
                <a:spLocks/>
              </p:cNvSpPr>
              <p:nvPr/>
            </p:nvSpPr>
            <p:spPr bwMode="auto">
              <a:xfrm>
                <a:off x="2038" y="1870"/>
                <a:ext cx="222" cy="159"/>
              </a:xfrm>
              <a:custGeom>
                <a:avLst/>
                <a:gdLst>
                  <a:gd name="T0" fmla="*/ 275 w 275"/>
                  <a:gd name="T1" fmla="*/ 88 h 159"/>
                  <a:gd name="T2" fmla="*/ 142 w 275"/>
                  <a:gd name="T3" fmla="*/ 9 h 159"/>
                  <a:gd name="T4" fmla="*/ 35 w 275"/>
                  <a:gd name="T5" fmla="*/ 35 h 159"/>
                  <a:gd name="T6" fmla="*/ 0 w 275"/>
                  <a:gd name="T7" fmla="*/ 159 h 1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5"/>
                  <a:gd name="T13" fmla="*/ 0 h 159"/>
                  <a:gd name="T14" fmla="*/ 275 w 275"/>
                  <a:gd name="T15" fmla="*/ 159 h 1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5" h="159">
                    <a:moveTo>
                      <a:pt x="275" y="88"/>
                    </a:moveTo>
                    <a:cubicBezTo>
                      <a:pt x="228" y="53"/>
                      <a:pt x="182" y="18"/>
                      <a:pt x="142" y="9"/>
                    </a:cubicBezTo>
                    <a:cubicBezTo>
                      <a:pt x="102" y="0"/>
                      <a:pt x="59" y="10"/>
                      <a:pt x="35" y="35"/>
                    </a:cubicBezTo>
                    <a:cubicBezTo>
                      <a:pt x="11" y="60"/>
                      <a:pt x="6" y="137"/>
                      <a:pt x="0" y="159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654" name="Group 315"/>
            <p:cNvGrpSpPr>
              <a:grpSpLocks/>
            </p:cNvGrpSpPr>
            <p:nvPr/>
          </p:nvGrpSpPr>
          <p:grpSpPr bwMode="auto">
            <a:xfrm>
              <a:off x="3278" y="3261"/>
              <a:ext cx="1132" cy="461"/>
              <a:chOff x="1888" y="1869"/>
              <a:chExt cx="1132" cy="461"/>
            </a:xfrm>
          </p:grpSpPr>
          <p:grpSp>
            <p:nvGrpSpPr>
              <p:cNvPr id="12655" name="Group 316"/>
              <p:cNvGrpSpPr>
                <a:grpSpLocks/>
              </p:cNvGrpSpPr>
              <p:nvPr/>
            </p:nvGrpSpPr>
            <p:grpSpPr bwMode="auto">
              <a:xfrm>
                <a:off x="2204" y="1869"/>
                <a:ext cx="816" cy="181"/>
                <a:chOff x="3369" y="2694"/>
                <a:chExt cx="816" cy="181"/>
              </a:xfrm>
            </p:grpSpPr>
            <p:sp>
              <p:nvSpPr>
                <p:cNvPr id="12658" name="Rectangle 317"/>
                <p:cNvSpPr>
                  <a:spLocks noChangeArrowheads="1"/>
                </p:cNvSpPr>
                <p:nvPr/>
              </p:nvSpPr>
              <p:spPr bwMode="auto">
                <a:xfrm>
                  <a:off x="3369" y="2694"/>
                  <a:ext cx="136" cy="181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59" name="Rectangle 318"/>
                <p:cNvSpPr>
                  <a:spLocks noChangeArrowheads="1"/>
                </p:cNvSpPr>
                <p:nvPr/>
              </p:nvSpPr>
              <p:spPr bwMode="auto">
                <a:xfrm>
                  <a:off x="3505" y="2694"/>
                  <a:ext cx="136" cy="181"/>
                </a:xfrm>
                <a:prstGeom prst="rect">
                  <a:avLst/>
                </a:prstGeom>
                <a:solidFill>
                  <a:srgbClr val="FF7C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60" name="Rectangle 319"/>
                <p:cNvSpPr>
                  <a:spLocks noChangeArrowheads="1"/>
                </p:cNvSpPr>
                <p:nvPr/>
              </p:nvSpPr>
              <p:spPr bwMode="auto">
                <a:xfrm>
                  <a:off x="3641" y="2694"/>
                  <a:ext cx="136" cy="18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61" name="Rectangle 320"/>
                <p:cNvSpPr>
                  <a:spLocks noChangeArrowheads="1"/>
                </p:cNvSpPr>
                <p:nvPr/>
              </p:nvSpPr>
              <p:spPr bwMode="auto">
                <a:xfrm>
                  <a:off x="3777" y="2694"/>
                  <a:ext cx="136" cy="18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62" name="Rectangle 321"/>
                <p:cNvSpPr>
                  <a:spLocks noChangeArrowheads="1"/>
                </p:cNvSpPr>
                <p:nvPr/>
              </p:nvSpPr>
              <p:spPr bwMode="auto">
                <a:xfrm>
                  <a:off x="3913" y="2694"/>
                  <a:ext cx="136" cy="18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63" name="Rectangle 322"/>
                <p:cNvSpPr>
                  <a:spLocks noChangeArrowheads="1"/>
                </p:cNvSpPr>
                <p:nvPr/>
              </p:nvSpPr>
              <p:spPr bwMode="auto">
                <a:xfrm>
                  <a:off x="4049" y="2694"/>
                  <a:ext cx="136" cy="18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656" name="AutoShape 323"/>
              <p:cNvSpPr>
                <a:spLocks noChangeArrowheads="1"/>
              </p:cNvSpPr>
              <p:nvPr/>
            </p:nvSpPr>
            <p:spPr bwMode="auto">
              <a:xfrm>
                <a:off x="1888" y="2037"/>
                <a:ext cx="310" cy="293"/>
              </a:xfrm>
              <a:prstGeom prst="star8">
                <a:avLst>
                  <a:gd name="adj" fmla="val 38250"/>
                </a:avLst>
              </a:prstGeom>
              <a:gradFill rotWithShape="1">
                <a:gsLst>
                  <a:gs pos="0">
                    <a:srgbClr val="DDDDDD"/>
                  </a:gs>
                  <a:gs pos="100000">
                    <a:srgbClr val="A8A8A8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>
                    <a:latin typeface="Courier New" pitchFamily="49" charset="0"/>
                  </a:rPr>
                  <a:t>H</a:t>
                </a:r>
                <a:endParaRPr lang="th-TH" b="1">
                  <a:latin typeface="Courier New" pitchFamily="49" charset="0"/>
                </a:endParaRPr>
              </a:p>
            </p:txBody>
          </p:sp>
          <p:sp>
            <p:nvSpPr>
              <p:cNvPr id="12657" name="Freeform 324"/>
              <p:cNvSpPr>
                <a:spLocks/>
              </p:cNvSpPr>
              <p:nvPr/>
            </p:nvSpPr>
            <p:spPr bwMode="auto">
              <a:xfrm>
                <a:off x="2038" y="1870"/>
                <a:ext cx="222" cy="159"/>
              </a:xfrm>
              <a:custGeom>
                <a:avLst/>
                <a:gdLst>
                  <a:gd name="T0" fmla="*/ 275 w 275"/>
                  <a:gd name="T1" fmla="*/ 88 h 159"/>
                  <a:gd name="T2" fmla="*/ 142 w 275"/>
                  <a:gd name="T3" fmla="*/ 9 h 159"/>
                  <a:gd name="T4" fmla="*/ 35 w 275"/>
                  <a:gd name="T5" fmla="*/ 35 h 159"/>
                  <a:gd name="T6" fmla="*/ 0 w 275"/>
                  <a:gd name="T7" fmla="*/ 159 h 1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5"/>
                  <a:gd name="T13" fmla="*/ 0 h 159"/>
                  <a:gd name="T14" fmla="*/ 275 w 275"/>
                  <a:gd name="T15" fmla="*/ 159 h 1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5" h="159">
                    <a:moveTo>
                      <a:pt x="275" y="88"/>
                    </a:moveTo>
                    <a:cubicBezTo>
                      <a:pt x="228" y="53"/>
                      <a:pt x="182" y="18"/>
                      <a:pt x="142" y="9"/>
                    </a:cubicBezTo>
                    <a:cubicBezTo>
                      <a:pt x="102" y="0"/>
                      <a:pt x="59" y="10"/>
                      <a:pt x="35" y="35"/>
                    </a:cubicBezTo>
                    <a:cubicBezTo>
                      <a:pt x="11" y="60"/>
                      <a:pt x="6" y="137"/>
                      <a:pt x="0" y="159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" name="Group 516"/>
          <p:cNvGrpSpPr>
            <a:grpSpLocks/>
          </p:cNvGrpSpPr>
          <p:nvPr/>
        </p:nvGrpSpPr>
        <p:grpSpPr bwMode="auto">
          <a:xfrm>
            <a:off x="1547813" y="2997200"/>
            <a:ext cx="6288087" cy="2884488"/>
            <a:chOff x="975" y="1453"/>
            <a:chExt cx="3961" cy="1817"/>
          </a:xfrm>
        </p:grpSpPr>
        <p:sp>
          <p:nvSpPr>
            <p:cNvPr id="12640" name="Freeform 325"/>
            <p:cNvSpPr>
              <a:spLocks/>
            </p:cNvSpPr>
            <p:nvPr/>
          </p:nvSpPr>
          <p:spPr bwMode="auto">
            <a:xfrm>
              <a:off x="975" y="1453"/>
              <a:ext cx="1977" cy="904"/>
            </a:xfrm>
            <a:custGeom>
              <a:avLst/>
              <a:gdLst>
                <a:gd name="T0" fmla="*/ 1728 w 1738"/>
                <a:gd name="T1" fmla="*/ 0 h 904"/>
                <a:gd name="T2" fmla="*/ 1719 w 1738"/>
                <a:gd name="T3" fmla="*/ 222 h 904"/>
                <a:gd name="T4" fmla="*/ 1613 w 1738"/>
                <a:gd name="T5" fmla="*/ 302 h 904"/>
                <a:gd name="T6" fmla="*/ 1338 w 1738"/>
                <a:gd name="T7" fmla="*/ 390 h 904"/>
                <a:gd name="T8" fmla="*/ 284 w 1738"/>
                <a:gd name="T9" fmla="*/ 399 h 904"/>
                <a:gd name="T10" fmla="*/ 0 w 1738"/>
                <a:gd name="T11" fmla="*/ 904 h 9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38"/>
                <a:gd name="T19" fmla="*/ 0 h 904"/>
                <a:gd name="T20" fmla="*/ 1738 w 1738"/>
                <a:gd name="T21" fmla="*/ 904 h 9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38" h="904">
                  <a:moveTo>
                    <a:pt x="1728" y="0"/>
                  </a:moveTo>
                  <a:cubicBezTo>
                    <a:pt x="1733" y="86"/>
                    <a:pt x="1738" y="172"/>
                    <a:pt x="1719" y="222"/>
                  </a:cubicBezTo>
                  <a:cubicBezTo>
                    <a:pt x="1700" y="272"/>
                    <a:pt x="1676" y="274"/>
                    <a:pt x="1613" y="302"/>
                  </a:cubicBezTo>
                  <a:cubicBezTo>
                    <a:pt x="1550" y="330"/>
                    <a:pt x="1559" y="374"/>
                    <a:pt x="1338" y="390"/>
                  </a:cubicBezTo>
                  <a:cubicBezTo>
                    <a:pt x="1117" y="406"/>
                    <a:pt x="507" y="313"/>
                    <a:pt x="284" y="399"/>
                  </a:cubicBezTo>
                  <a:cubicBezTo>
                    <a:pt x="61" y="485"/>
                    <a:pt x="30" y="694"/>
                    <a:pt x="0" y="904"/>
                  </a:cubicBezTo>
                </a:path>
              </a:pathLst>
            </a:custGeom>
            <a:noFill/>
            <a:ln w="9525" cap="flat" cmpd="sng">
              <a:solidFill>
                <a:srgbClr val="000066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41" name="Freeform 326"/>
            <p:cNvSpPr>
              <a:spLocks/>
            </p:cNvSpPr>
            <p:nvPr/>
          </p:nvSpPr>
          <p:spPr bwMode="auto">
            <a:xfrm>
              <a:off x="2501" y="1462"/>
              <a:ext cx="590" cy="895"/>
            </a:xfrm>
            <a:custGeom>
              <a:avLst/>
              <a:gdLst>
                <a:gd name="T0" fmla="*/ 574 w 590"/>
                <a:gd name="T1" fmla="*/ 0 h 895"/>
                <a:gd name="T2" fmla="*/ 574 w 590"/>
                <a:gd name="T3" fmla="*/ 275 h 895"/>
                <a:gd name="T4" fmla="*/ 476 w 590"/>
                <a:gd name="T5" fmla="*/ 496 h 895"/>
                <a:gd name="T6" fmla="*/ 78 w 590"/>
                <a:gd name="T7" fmla="*/ 674 h 895"/>
                <a:gd name="T8" fmla="*/ 7 w 590"/>
                <a:gd name="T9" fmla="*/ 895 h 8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895"/>
                <a:gd name="T17" fmla="*/ 590 w 590"/>
                <a:gd name="T18" fmla="*/ 895 h 8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895">
                  <a:moveTo>
                    <a:pt x="574" y="0"/>
                  </a:moveTo>
                  <a:cubicBezTo>
                    <a:pt x="582" y="96"/>
                    <a:pt x="590" y="192"/>
                    <a:pt x="574" y="275"/>
                  </a:cubicBezTo>
                  <a:cubicBezTo>
                    <a:pt x="558" y="358"/>
                    <a:pt x="559" y="430"/>
                    <a:pt x="476" y="496"/>
                  </a:cubicBezTo>
                  <a:cubicBezTo>
                    <a:pt x="393" y="562"/>
                    <a:pt x="156" y="608"/>
                    <a:pt x="78" y="674"/>
                  </a:cubicBezTo>
                  <a:cubicBezTo>
                    <a:pt x="0" y="740"/>
                    <a:pt x="17" y="858"/>
                    <a:pt x="7" y="895"/>
                  </a:cubicBezTo>
                </a:path>
              </a:pathLst>
            </a:custGeom>
            <a:noFill/>
            <a:ln w="9525" cap="flat" cmpd="sng">
              <a:solidFill>
                <a:srgbClr val="000066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42" name="Freeform 327"/>
            <p:cNvSpPr>
              <a:spLocks/>
            </p:cNvSpPr>
            <p:nvPr/>
          </p:nvSpPr>
          <p:spPr bwMode="auto">
            <a:xfrm>
              <a:off x="3192" y="1462"/>
              <a:ext cx="548" cy="895"/>
            </a:xfrm>
            <a:custGeom>
              <a:avLst/>
              <a:gdLst>
                <a:gd name="T0" fmla="*/ 16 w 548"/>
                <a:gd name="T1" fmla="*/ 0 h 895"/>
                <a:gd name="T2" fmla="*/ 16 w 548"/>
                <a:gd name="T3" fmla="*/ 346 h 895"/>
                <a:gd name="T4" fmla="*/ 113 w 548"/>
                <a:gd name="T5" fmla="*/ 443 h 895"/>
                <a:gd name="T6" fmla="*/ 353 w 548"/>
                <a:gd name="T7" fmla="*/ 488 h 895"/>
                <a:gd name="T8" fmla="*/ 512 w 548"/>
                <a:gd name="T9" fmla="*/ 665 h 895"/>
                <a:gd name="T10" fmla="*/ 548 w 548"/>
                <a:gd name="T11" fmla="*/ 895 h 8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8"/>
                <a:gd name="T19" fmla="*/ 0 h 895"/>
                <a:gd name="T20" fmla="*/ 548 w 548"/>
                <a:gd name="T21" fmla="*/ 895 h 89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8" h="895">
                  <a:moveTo>
                    <a:pt x="16" y="0"/>
                  </a:moveTo>
                  <a:cubicBezTo>
                    <a:pt x="8" y="136"/>
                    <a:pt x="0" y="272"/>
                    <a:pt x="16" y="346"/>
                  </a:cubicBezTo>
                  <a:cubicBezTo>
                    <a:pt x="32" y="420"/>
                    <a:pt x="57" y="419"/>
                    <a:pt x="113" y="443"/>
                  </a:cubicBezTo>
                  <a:cubicBezTo>
                    <a:pt x="169" y="467"/>
                    <a:pt x="286" y="451"/>
                    <a:pt x="353" y="488"/>
                  </a:cubicBezTo>
                  <a:cubicBezTo>
                    <a:pt x="420" y="525"/>
                    <a:pt x="480" y="597"/>
                    <a:pt x="512" y="665"/>
                  </a:cubicBezTo>
                  <a:cubicBezTo>
                    <a:pt x="544" y="733"/>
                    <a:pt x="539" y="857"/>
                    <a:pt x="548" y="895"/>
                  </a:cubicBezTo>
                </a:path>
              </a:pathLst>
            </a:custGeom>
            <a:noFill/>
            <a:ln w="9525" cap="flat" cmpd="sng">
              <a:solidFill>
                <a:srgbClr val="000066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43" name="Freeform 328"/>
            <p:cNvSpPr>
              <a:spLocks/>
            </p:cNvSpPr>
            <p:nvPr/>
          </p:nvSpPr>
          <p:spPr bwMode="auto">
            <a:xfrm>
              <a:off x="3340" y="1462"/>
              <a:ext cx="1596" cy="895"/>
            </a:xfrm>
            <a:custGeom>
              <a:avLst/>
              <a:gdLst>
                <a:gd name="T0" fmla="*/ 1 w 1596"/>
                <a:gd name="T1" fmla="*/ 0 h 895"/>
                <a:gd name="T2" fmla="*/ 27 w 1596"/>
                <a:gd name="T3" fmla="*/ 213 h 895"/>
                <a:gd name="T4" fmla="*/ 160 w 1596"/>
                <a:gd name="T5" fmla="*/ 310 h 895"/>
                <a:gd name="T6" fmla="*/ 701 w 1596"/>
                <a:gd name="T7" fmla="*/ 426 h 895"/>
                <a:gd name="T8" fmla="*/ 1330 w 1596"/>
                <a:gd name="T9" fmla="*/ 550 h 895"/>
                <a:gd name="T10" fmla="*/ 1596 w 1596"/>
                <a:gd name="T11" fmla="*/ 895 h 8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6"/>
                <a:gd name="T19" fmla="*/ 0 h 895"/>
                <a:gd name="T20" fmla="*/ 1596 w 1596"/>
                <a:gd name="T21" fmla="*/ 895 h 89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6" h="895">
                  <a:moveTo>
                    <a:pt x="1" y="0"/>
                  </a:moveTo>
                  <a:cubicBezTo>
                    <a:pt x="0" y="80"/>
                    <a:pt x="0" y="161"/>
                    <a:pt x="27" y="213"/>
                  </a:cubicBezTo>
                  <a:cubicBezTo>
                    <a:pt x="54" y="265"/>
                    <a:pt x="48" y="275"/>
                    <a:pt x="160" y="310"/>
                  </a:cubicBezTo>
                  <a:cubicBezTo>
                    <a:pt x="272" y="345"/>
                    <a:pt x="506" y="386"/>
                    <a:pt x="701" y="426"/>
                  </a:cubicBezTo>
                  <a:cubicBezTo>
                    <a:pt x="896" y="466"/>
                    <a:pt x="1181" y="472"/>
                    <a:pt x="1330" y="550"/>
                  </a:cubicBezTo>
                  <a:cubicBezTo>
                    <a:pt x="1479" y="628"/>
                    <a:pt x="1537" y="761"/>
                    <a:pt x="1596" y="895"/>
                  </a:cubicBezTo>
                </a:path>
              </a:pathLst>
            </a:custGeom>
            <a:noFill/>
            <a:ln w="9525" cap="flat" cmpd="sng">
              <a:solidFill>
                <a:srgbClr val="000066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44" name="Freeform 329"/>
            <p:cNvSpPr>
              <a:spLocks/>
            </p:cNvSpPr>
            <p:nvPr/>
          </p:nvSpPr>
          <p:spPr bwMode="auto">
            <a:xfrm>
              <a:off x="1604" y="2464"/>
              <a:ext cx="792" cy="806"/>
            </a:xfrm>
            <a:custGeom>
              <a:avLst/>
              <a:gdLst>
                <a:gd name="T0" fmla="*/ 771 w 792"/>
                <a:gd name="T1" fmla="*/ 0 h 806"/>
                <a:gd name="T2" fmla="*/ 771 w 792"/>
                <a:gd name="T3" fmla="*/ 230 h 806"/>
                <a:gd name="T4" fmla="*/ 647 w 792"/>
                <a:gd name="T5" fmla="*/ 522 h 806"/>
                <a:gd name="T6" fmla="*/ 142 w 792"/>
                <a:gd name="T7" fmla="*/ 673 h 806"/>
                <a:gd name="T8" fmla="*/ 0 w 792"/>
                <a:gd name="T9" fmla="*/ 806 h 8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2"/>
                <a:gd name="T16" fmla="*/ 0 h 806"/>
                <a:gd name="T17" fmla="*/ 792 w 792"/>
                <a:gd name="T18" fmla="*/ 806 h 8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2" h="806">
                  <a:moveTo>
                    <a:pt x="771" y="0"/>
                  </a:moveTo>
                  <a:cubicBezTo>
                    <a:pt x="781" y="71"/>
                    <a:pt x="792" y="143"/>
                    <a:pt x="771" y="230"/>
                  </a:cubicBezTo>
                  <a:cubicBezTo>
                    <a:pt x="750" y="317"/>
                    <a:pt x="752" y="448"/>
                    <a:pt x="647" y="522"/>
                  </a:cubicBezTo>
                  <a:cubicBezTo>
                    <a:pt x="542" y="596"/>
                    <a:pt x="250" y="626"/>
                    <a:pt x="142" y="673"/>
                  </a:cubicBezTo>
                  <a:cubicBezTo>
                    <a:pt x="34" y="720"/>
                    <a:pt x="17" y="763"/>
                    <a:pt x="0" y="806"/>
                  </a:cubicBezTo>
                </a:path>
              </a:pathLst>
            </a:custGeom>
            <a:noFill/>
            <a:ln w="9525" cap="flat" cmpd="sng">
              <a:solidFill>
                <a:srgbClr val="000066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45" name="Freeform 330"/>
            <p:cNvSpPr>
              <a:spLocks/>
            </p:cNvSpPr>
            <p:nvPr/>
          </p:nvSpPr>
          <p:spPr bwMode="auto">
            <a:xfrm>
              <a:off x="2502" y="2472"/>
              <a:ext cx="458" cy="780"/>
            </a:xfrm>
            <a:custGeom>
              <a:avLst/>
              <a:gdLst>
                <a:gd name="T0" fmla="*/ 15 w 458"/>
                <a:gd name="T1" fmla="*/ 0 h 780"/>
                <a:gd name="T2" fmla="*/ 15 w 458"/>
                <a:gd name="T3" fmla="*/ 266 h 780"/>
                <a:gd name="T4" fmla="*/ 103 w 458"/>
                <a:gd name="T5" fmla="*/ 505 h 780"/>
                <a:gd name="T6" fmla="*/ 378 w 458"/>
                <a:gd name="T7" fmla="*/ 630 h 780"/>
                <a:gd name="T8" fmla="*/ 458 w 458"/>
                <a:gd name="T9" fmla="*/ 780 h 7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8"/>
                <a:gd name="T16" fmla="*/ 0 h 780"/>
                <a:gd name="T17" fmla="*/ 458 w 458"/>
                <a:gd name="T18" fmla="*/ 780 h 7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8" h="780">
                  <a:moveTo>
                    <a:pt x="15" y="0"/>
                  </a:moveTo>
                  <a:cubicBezTo>
                    <a:pt x="7" y="91"/>
                    <a:pt x="0" y="182"/>
                    <a:pt x="15" y="266"/>
                  </a:cubicBezTo>
                  <a:cubicBezTo>
                    <a:pt x="30" y="350"/>
                    <a:pt x="43" y="444"/>
                    <a:pt x="103" y="505"/>
                  </a:cubicBezTo>
                  <a:cubicBezTo>
                    <a:pt x="163" y="566"/>
                    <a:pt x="319" y="584"/>
                    <a:pt x="378" y="630"/>
                  </a:cubicBezTo>
                  <a:cubicBezTo>
                    <a:pt x="437" y="676"/>
                    <a:pt x="443" y="755"/>
                    <a:pt x="458" y="780"/>
                  </a:cubicBezTo>
                </a:path>
              </a:pathLst>
            </a:custGeom>
            <a:noFill/>
            <a:ln w="9525" cap="flat" cmpd="sng">
              <a:solidFill>
                <a:srgbClr val="000066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46" name="Freeform 331"/>
            <p:cNvSpPr>
              <a:spLocks/>
            </p:cNvSpPr>
            <p:nvPr/>
          </p:nvSpPr>
          <p:spPr bwMode="auto">
            <a:xfrm>
              <a:off x="3573" y="2472"/>
              <a:ext cx="548" cy="771"/>
            </a:xfrm>
            <a:custGeom>
              <a:avLst/>
              <a:gdLst>
                <a:gd name="T0" fmla="*/ 16 w 548"/>
                <a:gd name="T1" fmla="*/ 0 h 771"/>
                <a:gd name="T2" fmla="*/ 34 w 548"/>
                <a:gd name="T3" fmla="*/ 266 h 771"/>
                <a:gd name="T4" fmla="*/ 220 w 548"/>
                <a:gd name="T5" fmla="*/ 488 h 771"/>
                <a:gd name="T6" fmla="*/ 459 w 548"/>
                <a:gd name="T7" fmla="*/ 612 h 771"/>
                <a:gd name="T8" fmla="*/ 548 w 548"/>
                <a:gd name="T9" fmla="*/ 771 h 7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8"/>
                <a:gd name="T16" fmla="*/ 0 h 771"/>
                <a:gd name="T17" fmla="*/ 548 w 548"/>
                <a:gd name="T18" fmla="*/ 771 h 7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8" h="771">
                  <a:moveTo>
                    <a:pt x="16" y="0"/>
                  </a:moveTo>
                  <a:cubicBezTo>
                    <a:pt x="8" y="92"/>
                    <a:pt x="0" y="185"/>
                    <a:pt x="34" y="266"/>
                  </a:cubicBezTo>
                  <a:cubicBezTo>
                    <a:pt x="68" y="347"/>
                    <a:pt x="149" y="430"/>
                    <a:pt x="220" y="488"/>
                  </a:cubicBezTo>
                  <a:cubicBezTo>
                    <a:pt x="291" y="546"/>
                    <a:pt x="404" y="565"/>
                    <a:pt x="459" y="612"/>
                  </a:cubicBezTo>
                  <a:cubicBezTo>
                    <a:pt x="514" y="659"/>
                    <a:pt x="531" y="715"/>
                    <a:pt x="548" y="771"/>
                  </a:cubicBezTo>
                </a:path>
              </a:pathLst>
            </a:custGeom>
            <a:noFill/>
            <a:ln w="9525" cap="flat" cmpd="sng">
              <a:solidFill>
                <a:srgbClr val="000066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517"/>
          <p:cNvGrpSpPr>
            <a:grpSpLocks/>
          </p:cNvGrpSpPr>
          <p:nvPr/>
        </p:nvGrpSpPr>
        <p:grpSpPr bwMode="auto">
          <a:xfrm>
            <a:off x="1797050" y="4579938"/>
            <a:ext cx="6591300" cy="1838325"/>
            <a:chOff x="1132" y="2450"/>
            <a:chExt cx="4152" cy="1158"/>
          </a:xfrm>
        </p:grpSpPr>
        <p:grpSp>
          <p:nvGrpSpPr>
            <p:cNvPr id="12508" name="Group 397"/>
            <p:cNvGrpSpPr>
              <a:grpSpLocks/>
            </p:cNvGrpSpPr>
            <p:nvPr/>
          </p:nvGrpSpPr>
          <p:grpSpPr bwMode="auto">
            <a:xfrm>
              <a:off x="4772" y="2452"/>
              <a:ext cx="512" cy="244"/>
              <a:chOff x="4772" y="2452"/>
              <a:chExt cx="512" cy="244"/>
            </a:xfrm>
          </p:grpSpPr>
          <p:grpSp>
            <p:nvGrpSpPr>
              <p:cNvPr id="12620" name="Group 381"/>
              <p:cNvGrpSpPr>
                <a:grpSpLocks/>
              </p:cNvGrpSpPr>
              <p:nvPr/>
            </p:nvGrpSpPr>
            <p:grpSpPr bwMode="auto">
              <a:xfrm>
                <a:off x="5176" y="2452"/>
                <a:ext cx="108" cy="244"/>
                <a:chOff x="5312" y="3488"/>
                <a:chExt cx="108" cy="244"/>
              </a:xfrm>
            </p:grpSpPr>
            <p:sp>
              <p:nvSpPr>
                <p:cNvPr id="12636" name="Line 377"/>
                <p:cNvSpPr>
                  <a:spLocks noChangeShapeType="1"/>
                </p:cNvSpPr>
                <p:nvPr/>
              </p:nvSpPr>
              <p:spPr bwMode="auto">
                <a:xfrm>
                  <a:off x="5312" y="3640"/>
                  <a:ext cx="1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37" name="Line 378"/>
                <p:cNvSpPr>
                  <a:spLocks noChangeShapeType="1"/>
                </p:cNvSpPr>
                <p:nvPr/>
              </p:nvSpPr>
              <p:spPr bwMode="auto">
                <a:xfrm>
                  <a:off x="5340" y="3684"/>
                  <a:ext cx="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38" name="Line 379"/>
                <p:cNvSpPr>
                  <a:spLocks noChangeShapeType="1"/>
                </p:cNvSpPr>
                <p:nvPr/>
              </p:nvSpPr>
              <p:spPr bwMode="auto">
                <a:xfrm>
                  <a:off x="5356" y="3732"/>
                  <a:ext cx="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39" name="Line 380"/>
                <p:cNvSpPr>
                  <a:spLocks noChangeShapeType="1"/>
                </p:cNvSpPr>
                <p:nvPr/>
              </p:nvSpPr>
              <p:spPr bwMode="auto">
                <a:xfrm flipV="1">
                  <a:off x="5364" y="3488"/>
                  <a:ext cx="0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621" name="Group 382"/>
              <p:cNvGrpSpPr>
                <a:grpSpLocks/>
              </p:cNvGrpSpPr>
              <p:nvPr/>
            </p:nvGrpSpPr>
            <p:grpSpPr bwMode="auto">
              <a:xfrm>
                <a:off x="5040" y="2452"/>
                <a:ext cx="108" cy="244"/>
                <a:chOff x="5312" y="3488"/>
                <a:chExt cx="108" cy="244"/>
              </a:xfrm>
            </p:grpSpPr>
            <p:sp>
              <p:nvSpPr>
                <p:cNvPr id="12632" name="Line 383"/>
                <p:cNvSpPr>
                  <a:spLocks noChangeShapeType="1"/>
                </p:cNvSpPr>
                <p:nvPr/>
              </p:nvSpPr>
              <p:spPr bwMode="auto">
                <a:xfrm>
                  <a:off x="5312" y="3640"/>
                  <a:ext cx="1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33" name="Line 384"/>
                <p:cNvSpPr>
                  <a:spLocks noChangeShapeType="1"/>
                </p:cNvSpPr>
                <p:nvPr/>
              </p:nvSpPr>
              <p:spPr bwMode="auto">
                <a:xfrm>
                  <a:off x="5340" y="3684"/>
                  <a:ext cx="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34" name="Line 385"/>
                <p:cNvSpPr>
                  <a:spLocks noChangeShapeType="1"/>
                </p:cNvSpPr>
                <p:nvPr/>
              </p:nvSpPr>
              <p:spPr bwMode="auto">
                <a:xfrm>
                  <a:off x="5356" y="3732"/>
                  <a:ext cx="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35" name="Line 386"/>
                <p:cNvSpPr>
                  <a:spLocks noChangeShapeType="1"/>
                </p:cNvSpPr>
                <p:nvPr/>
              </p:nvSpPr>
              <p:spPr bwMode="auto">
                <a:xfrm flipV="1">
                  <a:off x="5364" y="3488"/>
                  <a:ext cx="0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622" name="Group 387"/>
              <p:cNvGrpSpPr>
                <a:grpSpLocks/>
              </p:cNvGrpSpPr>
              <p:nvPr/>
            </p:nvGrpSpPr>
            <p:grpSpPr bwMode="auto">
              <a:xfrm>
                <a:off x="4904" y="2452"/>
                <a:ext cx="108" cy="244"/>
                <a:chOff x="5312" y="3488"/>
                <a:chExt cx="108" cy="244"/>
              </a:xfrm>
            </p:grpSpPr>
            <p:sp>
              <p:nvSpPr>
                <p:cNvPr id="12628" name="Line 388"/>
                <p:cNvSpPr>
                  <a:spLocks noChangeShapeType="1"/>
                </p:cNvSpPr>
                <p:nvPr/>
              </p:nvSpPr>
              <p:spPr bwMode="auto">
                <a:xfrm>
                  <a:off x="5312" y="3640"/>
                  <a:ext cx="1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29" name="Line 389"/>
                <p:cNvSpPr>
                  <a:spLocks noChangeShapeType="1"/>
                </p:cNvSpPr>
                <p:nvPr/>
              </p:nvSpPr>
              <p:spPr bwMode="auto">
                <a:xfrm>
                  <a:off x="5340" y="3684"/>
                  <a:ext cx="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30" name="Line 390"/>
                <p:cNvSpPr>
                  <a:spLocks noChangeShapeType="1"/>
                </p:cNvSpPr>
                <p:nvPr/>
              </p:nvSpPr>
              <p:spPr bwMode="auto">
                <a:xfrm>
                  <a:off x="5356" y="3732"/>
                  <a:ext cx="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31" name="Line 391"/>
                <p:cNvSpPr>
                  <a:spLocks noChangeShapeType="1"/>
                </p:cNvSpPr>
                <p:nvPr/>
              </p:nvSpPr>
              <p:spPr bwMode="auto">
                <a:xfrm flipV="1">
                  <a:off x="5364" y="3488"/>
                  <a:ext cx="0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623" name="Group 392"/>
              <p:cNvGrpSpPr>
                <a:grpSpLocks/>
              </p:cNvGrpSpPr>
              <p:nvPr/>
            </p:nvGrpSpPr>
            <p:grpSpPr bwMode="auto">
              <a:xfrm>
                <a:off x="4772" y="2452"/>
                <a:ext cx="108" cy="244"/>
                <a:chOff x="5312" y="3488"/>
                <a:chExt cx="108" cy="244"/>
              </a:xfrm>
            </p:grpSpPr>
            <p:sp>
              <p:nvSpPr>
                <p:cNvPr id="12624" name="Line 393"/>
                <p:cNvSpPr>
                  <a:spLocks noChangeShapeType="1"/>
                </p:cNvSpPr>
                <p:nvPr/>
              </p:nvSpPr>
              <p:spPr bwMode="auto">
                <a:xfrm>
                  <a:off x="5312" y="3640"/>
                  <a:ext cx="1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25" name="Line 394"/>
                <p:cNvSpPr>
                  <a:spLocks noChangeShapeType="1"/>
                </p:cNvSpPr>
                <p:nvPr/>
              </p:nvSpPr>
              <p:spPr bwMode="auto">
                <a:xfrm>
                  <a:off x="5340" y="3684"/>
                  <a:ext cx="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26" name="Line 395"/>
                <p:cNvSpPr>
                  <a:spLocks noChangeShapeType="1"/>
                </p:cNvSpPr>
                <p:nvPr/>
              </p:nvSpPr>
              <p:spPr bwMode="auto">
                <a:xfrm>
                  <a:off x="5356" y="3732"/>
                  <a:ext cx="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27" name="Line 396"/>
                <p:cNvSpPr>
                  <a:spLocks noChangeShapeType="1"/>
                </p:cNvSpPr>
                <p:nvPr/>
              </p:nvSpPr>
              <p:spPr bwMode="auto">
                <a:xfrm flipV="1">
                  <a:off x="5364" y="3488"/>
                  <a:ext cx="0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509" name="Group 398"/>
            <p:cNvGrpSpPr>
              <a:grpSpLocks/>
            </p:cNvGrpSpPr>
            <p:nvPr/>
          </p:nvGrpSpPr>
          <p:grpSpPr bwMode="auto">
            <a:xfrm>
              <a:off x="3884" y="3356"/>
              <a:ext cx="512" cy="244"/>
              <a:chOff x="4772" y="2452"/>
              <a:chExt cx="512" cy="244"/>
            </a:xfrm>
          </p:grpSpPr>
          <p:grpSp>
            <p:nvGrpSpPr>
              <p:cNvPr id="12600" name="Group 399"/>
              <p:cNvGrpSpPr>
                <a:grpSpLocks/>
              </p:cNvGrpSpPr>
              <p:nvPr/>
            </p:nvGrpSpPr>
            <p:grpSpPr bwMode="auto">
              <a:xfrm>
                <a:off x="5176" y="2452"/>
                <a:ext cx="108" cy="244"/>
                <a:chOff x="5312" y="3488"/>
                <a:chExt cx="108" cy="244"/>
              </a:xfrm>
            </p:grpSpPr>
            <p:sp>
              <p:nvSpPr>
                <p:cNvPr id="12616" name="Line 400"/>
                <p:cNvSpPr>
                  <a:spLocks noChangeShapeType="1"/>
                </p:cNvSpPr>
                <p:nvPr/>
              </p:nvSpPr>
              <p:spPr bwMode="auto">
                <a:xfrm>
                  <a:off x="5312" y="3640"/>
                  <a:ext cx="1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17" name="Line 401"/>
                <p:cNvSpPr>
                  <a:spLocks noChangeShapeType="1"/>
                </p:cNvSpPr>
                <p:nvPr/>
              </p:nvSpPr>
              <p:spPr bwMode="auto">
                <a:xfrm>
                  <a:off x="5340" y="3684"/>
                  <a:ext cx="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18" name="Line 402"/>
                <p:cNvSpPr>
                  <a:spLocks noChangeShapeType="1"/>
                </p:cNvSpPr>
                <p:nvPr/>
              </p:nvSpPr>
              <p:spPr bwMode="auto">
                <a:xfrm>
                  <a:off x="5356" y="3732"/>
                  <a:ext cx="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19" name="Line 403"/>
                <p:cNvSpPr>
                  <a:spLocks noChangeShapeType="1"/>
                </p:cNvSpPr>
                <p:nvPr/>
              </p:nvSpPr>
              <p:spPr bwMode="auto">
                <a:xfrm flipV="1">
                  <a:off x="5364" y="3488"/>
                  <a:ext cx="0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601" name="Group 404"/>
              <p:cNvGrpSpPr>
                <a:grpSpLocks/>
              </p:cNvGrpSpPr>
              <p:nvPr/>
            </p:nvGrpSpPr>
            <p:grpSpPr bwMode="auto">
              <a:xfrm>
                <a:off x="5040" y="2452"/>
                <a:ext cx="108" cy="244"/>
                <a:chOff x="5312" y="3488"/>
                <a:chExt cx="108" cy="244"/>
              </a:xfrm>
            </p:grpSpPr>
            <p:sp>
              <p:nvSpPr>
                <p:cNvPr id="12612" name="Line 405"/>
                <p:cNvSpPr>
                  <a:spLocks noChangeShapeType="1"/>
                </p:cNvSpPr>
                <p:nvPr/>
              </p:nvSpPr>
              <p:spPr bwMode="auto">
                <a:xfrm>
                  <a:off x="5312" y="3640"/>
                  <a:ext cx="1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13" name="Line 406"/>
                <p:cNvSpPr>
                  <a:spLocks noChangeShapeType="1"/>
                </p:cNvSpPr>
                <p:nvPr/>
              </p:nvSpPr>
              <p:spPr bwMode="auto">
                <a:xfrm>
                  <a:off x="5340" y="3684"/>
                  <a:ext cx="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14" name="Line 407"/>
                <p:cNvSpPr>
                  <a:spLocks noChangeShapeType="1"/>
                </p:cNvSpPr>
                <p:nvPr/>
              </p:nvSpPr>
              <p:spPr bwMode="auto">
                <a:xfrm>
                  <a:off x="5356" y="3732"/>
                  <a:ext cx="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15" name="Line 408"/>
                <p:cNvSpPr>
                  <a:spLocks noChangeShapeType="1"/>
                </p:cNvSpPr>
                <p:nvPr/>
              </p:nvSpPr>
              <p:spPr bwMode="auto">
                <a:xfrm flipV="1">
                  <a:off x="5364" y="3488"/>
                  <a:ext cx="0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602" name="Group 409"/>
              <p:cNvGrpSpPr>
                <a:grpSpLocks/>
              </p:cNvGrpSpPr>
              <p:nvPr/>
            </p:nvGrpSpPr>
            <p:grpSpPr bwMode="auto">
              <a:xfrm>
                <a:off x="4904" y="2452"/>
                <a:ext cx="108" cy="244"/>
                <a:chOff x="5312" y="3488"/>
                <a:chExt cx="108" cy="244"/>
              </a:xfrm>
            </p:grpSpPr>
            <p:sp>
              <p:nvSpPr>
                <p:cNvPr id="12608" name="Line 410"/>
                <p:cNvSpPr>
                  <a:spLocks noChangeShapeType="1"/>
                </p:cNvSpPr>
                <p:nvPr/>
              </p:nvSpPr>
              <p:spPr bwMode="auto">
                <a:xfrm>
                  <a:off x="5312" y="3640"/>
                  <a:ext cx="1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09" name="Line 411"/>
                <p:cNvSpPr>
                  <a:spLocks noChangeShapeType="1"/>
                </p:cNvSpPr>
                <p:nvPr/>
              </p:nvSpPr>
              <p:spPr bwMode="auto">
                <a:xfrm>
                  <a:off x="5340" y="3684"/>
                  <a:ext cx="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10" name="Line 412"/>
                <p:cNvSpPr>
                  <a:spLocks noChangeShapeType="1"/>
                </p:cNvSpPr>
                <p:nvPr/>
              </p:nvSpPr>
              <p:spPr bwMode="auto">
                <a:xfrm>
                  <a:off x="5356" y="3732"/>
                  <a:ext cx="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11" name="Line 413"/>
                <p:cNvSpPr>
                  <a:spLocks noChangeShapeType="1"/>
                </p:cNvSpPr>
                <p:nvPr/>
              </p:nvSpPr>
              <p:spPr bwMode="auto">
                <a:xfrm flipV="1">
                  <a:off x="5364" y="3488"/>
                  <a:ext cx="0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603" name="Group 414"/>
              <p:cNvGrpSpPr>
                <a:grpSpLocks/>
              </p:cNvGrpSpPr>
              <p:nvPr/>
            </p:nvGrpSpPr>
            <p:grpSpPr bwMode="auto">
              <a:xfrm>
                <a:off x="4772" y="2452"/>
                <a:ext cx="108" cy="244"/>
                <a:chOff x="5312" y="3488"/>
                <a:chExt cx="108" cy="244"/>
              </a:xfrm>
            </p:grpSpPr>
            <p:sp>
              <p:nvSpPr>
                <p:cNvPr id="12604" name="Line 415"/>
                <p:cNvSpPr>
                  <a:spLocks noChangeShapeType="1"/>
                </p:cNvSpPr>
                <p:nvPr/>
              </p:nvSpPr>
              <p:spPr bwMode="auto">
                <a:xfrm>
                  <a:off x="5312" y="3640"/>
                  <a:ext cx="1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05" name="Line 416"/>
                <p:cNvSpPr>
                  <a:spLocks noChangeShapeType="1"/>
                </p:cNvSpPr>
                <p:nvPr/>
              </p:nvSpPr>
              <p:spPr bwMode="auto">
                <a:xfrm>
                  <a:off x="5340" y="3684"/>
                  <a:ext cx="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06" name="Line 417"/>
                <p:cNvSpPr>
                  <a:spLocks noChangeShapeType="1"/>
                </p:cNvSpPr>
                <p:nvPr/>
              </p:nvSpPr>
              <p:spPr bwMode="auto">
                <a:xfrm>
                  <a:off x="5356" y="3732"/>
                  <a:ext cx="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07" name="Line 418"/>
                <p:cNvSpPr>
                  <a:spLocks noChangeShapeType="1"/>
                </p:cNvSpPr>
                <p:nvPr/>
              </p:nvSpPr>
              <p:spPr bwMode="auto">
                <a:xfrm flipV="1">
                  <a:off x="5364" y="3488"/>
                  <a:ext cx="0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510" name="Group 514"/>
            <p:cNvGrpSpPr>
              <a:grpSpLocks/>
            </p:cNvGrpSpPr>
            <p:nvPr/>
          </p:nvGrpSpPr>
          <p:grpSpPr bwMode="auto">
            <a:xfrm>
              <a:off x="3687" y="2450"/>
              <a:ext cx="380" cy="244"/>
              <a:chOff x="3687" y="2450"/>
              <a:chExt cx="380" cy="244"/>
            </a:xfrm>
          </p:grpSpPr>
          <p:grpSp>
            <p:nvGrpSpPr>
              <p:cNvPr id="12585" name="Group 420"/>
              <p:cNvGrpSpPr>
                <a:grpSpLocks/>
              </p:cNvGrpSpPr>
              <p:nvPr/>
            </p:nvGrpSpPr>
            <p:grpSpPr bwMode="auto">
              <a:xfrm>
                <a:off x="3959" y="2450"/>
                <a:ext cx="108" cy="244"/>
                <a:chOff x="5312" y="3488"/>
                <a:chExt cx="108" cy="244"/>
              </a:xfrm>
            </p:grpSpPr>
            <p:sp>
              <p:nvSpPr>
                <p:cNvPr id="12596" name="Line 421"/>
                <p:cNvSpPr>
                  <a:spLocks noChangeShapeType="1"/>
                </p:cNvSpPr>
                <p:nvPr/>
              </p:nvSpPr>
              <p:spPr bwMode="auto">
                <a:xfrm>
                  <a:off x="5312" y="3640"/>
                  <a:ext cx="1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97" name="Line 422"/>
                <p:cNvSpPr>
                  <a:spLocks noChangeShapeType="1"/>
                </p:cNvSpPr>
                <p:nvPr/>
              </p:nvSpPr>
              <p:spPr bwMode="auto">
                <a:xfrm>
                  <a:off x="5340" y="3684"/>
                  <a:ext cx="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98" name="Line 423"/>
                <p:cNvSpPr>
                  <a:spLocks noChangeShapeType="1"/>
                </p:cNvSpPr>
                <p:nvPr/>
              </p:nvSpPr>
              <p:spPr bwMode="auto">
                <a:xfrm>
                  <a:off x="5356" y="3732"/>
                  <a:ext cx="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99" name="Line 424"/>
                <p:cNvSpPr>
                  <a:spLocks noChangeShapeType="1"/>
                </p:cNvSpPr>
                <p:nvPr/>
              </p:nvSpPr>
              <p:spPr bwMode="auto">
                <a:xfrm flipV="1">
                  <a:off x="5364" y="3488"/>
                  <a:ext cx="0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586" name="Group 425"/>
              <p:cNvGrpSpPr>
                <a:grpSpLocks/>
              </p:cNvGrpSpPr>
              <p:nvPr/>
            </p:nvGrpSpPr>
            <p:grpSpPr bwMode="auto">
              <a:xfrm>
                <a:off x="3823" y="2450"/>
                <a:ext cx="108" cy="244"/>
                <a:chOff x="5312" y="3488"/>
                <a:chExt cx="108" cy="244"/>
              </a:xfrm>
            </p:grpSpPr>
            <p:sp>
              <p:nvSpPr>
                <p:cNvPr id="12592" name="Line 426"/>
                <p:cNvSpPr>
                  <a:spLocks noChangeShapeType="1"/>
                </p:cNvSpPr>
                <p:nvPr/>
              </p:nvSpPr>
              <p:spPr bwMode="auto">
                <a:xfrm>
                  <a:off x="5312" y="3640"/>
                  <a:ext cx="1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93" name="Line 427"/>
                <p:cNvSpPr>
                  <a:spLocks noChangeShapeType="1"/>
                </p:cNvSpPr>
                <p:nvPr/>
              </p:nvSpPr>
              <p:spPr bwMode="auto">
                <a:xfrm>
                  <a:off x="5340" y="3684"/>
                  <a:ext cx="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94" name="Line 428"/>
                <p:cNvSpPr>
                  <a:spLocks noChangeShapeType="1"/>
                </p:cNvSpPr>
                <p:nvPr/>
              </p:nvSpPr>
              <p:spPr bwMode="auto">
                <a:xfrm>
                  <a:off x="5356" y="3732"/>
                  <a:ext cx="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95" name="Line 429"/>
                <p:cNvSpPr>
                  <a:spLocks noChangeShapeType="1"/>
                </p:cNvSpPr>
                <p:nvPr/>
              </p:nvSpPr>
              <p:spPr bwMode="auto">
                <a:xfrm flipV="1">
                  <a:off x="5364" y="3488"/>
                  <a:ext cx="0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587" name="Group 430"/>
              <p:cNvGrpSpPr>
                <a:grpSpLocks/>
              </p:cNvGrpSpPr>
              <p:nvPr/>
            </p:nvGrpSpPr>
            <p:grpSpPr bwMode="auto">
              <a:xfrm>
                <a:off x="3687" y="2450"/>
                <a:ext cx="108" cy="244"/>
                <a:chOff x="5312" y="3488"/>
                <a:chExt cx="108" cy="244"/>
              </a:xfrm>
            </p:grpSpPr>
            <p:sp>
              <p:nvSpPr>
                <p:cNvPr id="12588" name="Line 431"/>
                <p:cNvSpPr>
                  <a:spLocks noChangeShapeType="1"/>
                </p:cNvSpPr>
                <p:nvPr/>
              </p:nvSpPr>
              <p:spPr bwMode="auto">
                <a:xfrm>
                  <a:off x="5312" y="3640"/>
                  <a:ext cx="1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89" name="Line 432"/>
                <p:cNvSpPr>
                  <a:spLocks noChangeShapeType="1"/>
                </p:cNvSpPr>
                <p:nvPr/>
              </p:nvSpPr>
              <p:spPr bwMode="auto">
                <a:xfrm>
                  <a:off x="5340" y="3684"/>
                  <a:ext cx="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90" name="Line 433"/>
                <p:cNvSpPr>
                  <a:spLocks noChangeShapeType="1"/>
                </p:cNvSpPr>
                <p:nvPr/>
              </p:nvSpPr>
              <p:spPr bwMode="auto">
                <a:xfrm>
                  <a:off x="5356" y="3732"/>
                  <a:ext cx="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91" name="Line 434"/>
                <p:cNvSpPr>
                  <a:spLocks noChangeShapeType="1"/>
                </p:cNvSpPr>
                <p:nvPr/>
              </p:nvSpPr>
              <p:spPr bwMode="auto">
                <a:xfrm flipV="1">
                  <a:off x="5364" y="3488"/>
                  <a:ext cx="0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511" name="Group 440"/>
            <p:cNvGrpSpPr>
              <a:grpSpLocks/>
            </p:cNvGrpSpPr>
            <p:nvPr/>
          </p:nvGrpSpPr>
          <p:grpSpPr bwMode="auto">
            <a:xfrm>
              <a:off x="2676" y="3364"/>
              <a:ext cx="512" cy="244"/>
              <a:chOff x="4772" y="2452"/>
              <a:chExt cx="512" cy="244"/>
            </a:xfrm>
          </p:grpSpPr>
          <p:grpSp>
            <p:nvGrpSpPr>
              <p:cNvPr id="12565" name="Group 441"/>
              <p:cNvGrpSpPr>
                <a:grpSpLocks/>
              </p:cNvGrpSpPr>
              <p:nvPr/>
            </p:nvGrpSpPr>
            <p:grpSpPr bwMode="auto">
              <a:xfrm>
                <a:off x="5176" y="2452"/>
                <a:ext cx="108" cy="244"/>
                <a:chOff x="5312" y="3488"/>
                <a:chExt cx="108" cy="244"/>
              </a:xfrm>
            </p:grpSpPr>
            <p:sp>
              <p:nvSpPr>
                <p:cNvPr id="12581" name="Line 442"/>
                <p:cNvSpPr>
                  <a:spLocks noChangeShapeType="1"/>
                </p:cNvSpPr>
                <p:nvPr/>
              </p:nvSpPr>
              <p:spPr bwMode="auto">
                <a:xfrm>
                  <a:off x="5312" y="3640"/>
                  <a:ext cx="1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82" name="Line 443"/>
                <p:cNvSpPr>
                  <a:spLocks noChangeShapeType="1"/>
                </p:cNvSpPr>
                <p:nvPr/>
              </p:nvSpPr>
              <p:spPr bwMode="auto">
                <a:xfrm>
                  <a:off x="5340" y="3684"/>
                  <a:ext cx="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83" name="Line 444"/>
                <p:cNvSpPr>
                  <a:spLocks noChangeShapeType="1"/>
                </p:cNvSpPr>
                <p:nvPr/>
              </p:nvSpPr>
              <p:spPr bwMode="auto">
                <a:xfrm>
                  <a:off x="5356" y="3732"/>
                  <a:ext cx="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84" name="Line 445"/>
                <p:cNvSpPr>
                  <a:spLocks noChangeShapeType="1"/>
                </p:cNvSpPr>
                <p:nvPr/>
              </p:nvSpPr>
              <p:spPr bwMode="auto">
                <a:xfrm flipV="1">
                  <a:off x="5364" y="3488"/>
                  <a:ext cx="0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566" name="Group 446"/>
              <p:cNvGrpSpPr>
                <a:grpSpLocks/>
              </p:cNvGrpSpPr>
              <p:nvPr/>
            </p:nvGrpSpPr>
            <p:grpSpPr bwMode="auto">
              <a:xfrm>
                <a:off x="5040" y="2452"/>
                <a:ext cx="108" cy="244"/>
                <a:chOff x="5312" y="3488"/>
                <a:chExt cx="108" cy="244"/>
              </a:xfrm>
            </p:grpSpPr>
            <p:sp>
              <p:nvSpPr>
                <p:cNvPr id="12577" name="Line 447"/>
                <p:cNvSpPr>
                  <a:spLocks noChangeShapeType="1"/>
                </p:cNvSpPr>
                <p:nvPr/>
              </p:nvSpPr>
              <p:spPr bwMode="auto">
                <a:xfrm>
                  <a:off x="5312" y="3640"/>
                  <a:ext cx="1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78" name="Line 448"/>
                <p:cNvSpPr>
                  <a:spLocks noChangeShapeType="1"/>
                </p:cNvSpPr>
                <p:nvPr/>
              </p:nvSpPr>
              <p:spPr bwMode="auto">
                <a:xfrm>
                  <a:off x="5340" y="3684"/>
                  <a:ext cx="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79" name="Line 449"/>
                <p:cNvSpPr>
                  <a:spLocks noChangeShapeType="1"/>
                </p:cNvSpPr>
                <p:nvPr/>
              </p:nvSpPr>
              <p:spPr bwMode="auto">
                <a:xfrm>
                  <a:off x="5356" y="3732"/>
                  <a:ext cx="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80" name="Line 450"/>
                <p:cNvSpPr>
                  <a:spLocks noChangeShapeType="1"/>
                </p:cNvSpPr>
                <p:nvPr/>
              </p:nvSpPr>
              <p:spPr bwMode="auto">
                <a:xfrm flipV="1">
                  <a:off x="5364" y="3488"/>
                  <a:ext cx="0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567" name="Group 451"/>
              <p:cNvGrpSpPr>
                <a:grpSpLocks/>
              </p:cNvGrpSpPr>
              <p:nvPr/>
            </p:nvGrpSpPr>
            <p:grpSpPr bwMode="auto">
              <a:xfrm>
                <a:off x="4904" y="2452"/>
                <a:ext cx="108" cy="244"/>
                <a:chOff x="5312" y="3488"/>
                <a:chExt cx="108" cy="244"/>
              </a:xfrm>
            </p:grpSpPr>
            <p:sp>
              <p:nvSpPr>
                <p:cNvPr id="12573" name="Line 452"/>
                <p:cNvSpPr>
                  <a:spLocks noChangeShapeType="1"/>
                </p:cNvSpPr>
                <p:nvPr/>
              </p:nvSpPr>
              <p:spPr bwMode="auto">
                <a:xfrm>
                  <a:off x="5312" y="3640"/>
                  <a:ext cx="1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74" name="Line 453"/>
                <p:cNvSpPr>
                  <a:spLocks noChangeShapeType="1"/>
                </p:cNvSpPr>
                <p:nvPr/>
              </p:nvSpPr>
              <p:spPr bwMode="auto">
                <a:xfrm>
                  <a:off x="5340" y="3684"/>
                  <a:ext cx="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75" name="Line 454"/>
                <p:cNvSpPr>
                  <a:spLocks noChangeShapeType="1"/>
                </p:cNvSpPr>
                <p:nvPr/>
              </p:nvSpPr>
              <p:spPr bwMode="auto">
                <a:xfrm>
                  <a:off x="5356" y="3732"/>
                  <a:ext cx="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76" name="Line 455"/>
                <p:cNvSpPr>
                  <a:spLocks noChangeShapeType="1"/>
                </p:cNvSpPr>
                <p:nvPr/>
              </p:nvSpPr>
              <p:spPr bwMode="auto">
                <a:xfrm flipV="1">
                  <a:off x="5364" y="3488"/>
                  <a:ext cx="0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568" name="Group 456"/>
              <p:cNvGrpSpPr>
                <a:grpSpLocks/>
              </p:cNvGrpSpPr>
              <p:nvPr/>
            </p:nvGrpSpPr>
            <p:grpSpPr bwMode="auto">
              <a:xfrm>
                <a:off x="4772" y="2452"/>
                <a:ext cx="108" cy="244"/>
                <a:chOff x="5312" y="3488"/>
                <a:chExt cx="108" cy="244"/>
              </a:xfrm>
            </p:grpSpPr>
            <p:sp>
              <p:nvSpPr>
                <p:cNvPr id="12569" name="Line 457"/>
                <p:cNvSpPr>
                  <a:spLocks noChangeShapeType="1"/>
                </p:cNvSpPr>
                <p:nvPr/>
              </p:nvSpPr>
              <p:spPr bwMode="auto">
                <a:xfrm>
                  <a:off x="5312" y="3640"/>
                  <a:ext cx="1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70" name="Line 458"/>
                <p:cNvSpPr>
                  <a:spLocks noChangeShapeType="1"/>
                </p:cNvSpPr>
                <p:nvPr/>
              </p:nvSpPr>
              <p:spPr bwMode="auto">
                <a:xfrm>
                  <a:off x="5340" y="3684"/>
                  <a:ext cx="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71" name="Line 459"/>
                <p:cNvSpPr>
                  <a:spLocks noChangeShapeType="1"/>
                </p:cNvSpPr>
                <p:nvPr/>
              </p:nvSpPr>
              <p:spPr bwMode="auto">
                <a:xfrm>
                  <a:off x="5356" y="3732"/>
                  <a:ext cx="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72" name="Line 460"/>
                <p:cNvSpPr>
                  <a:spLocks noChangeShapeType="1"/>
                </p:cNvSpPr>
                <p:nvPr/>
              </p:nvSpPr>
              <p:spPr bwMode="auto">
                <a:xfrm flipV="1">
                  <a:off x="5364" y="3488"/>
                  <a:ext cx="0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512" name="Group 461"/>
            <p:cNvGrpSpPr>
              <a:grpSpLocks/>
            </p:cNvGrpSpPr>
            <p:nvPr/>
          </p:nvGrpSpPr>
          <p:grpSpPr bwMode="auto">
            <a:xfrm>
              <a:off x="1512" y="3360"/>
              <a:ext cx="512" cy="244"/>
              <a:chOff x="4772" y="2452"/>
              <a:chExt cx="512" cy="244"/>
            </a:xfrm>
          </p:grpSpPr>
          <p:grpSp>
            <p:nvGrpSpPr>
              <p:cNvPr id="12545" name="Group 462"/>
              <p:cNvGrpSpPr>
                <a:grpSpLocks/>
              </p:cNvGrpSpPr>
              <p:nvPr/>
            </p:nvGrpSpPr>
            <p:grpSpPr bwMode="auto">
              <a:xfrm>
                <a:off x="5176" y="2452"/>
                <a:ext cx="108" cy="244"/>
                <a:chOff x="5312" y="3488"/>
                <a:chExt cx="108" cy="244"/>
              </a:xfrm>
            </p:grpSpPr>
            <p:sp>
              <p:nvSpPr>
                <p:cNvPr id="12561" name="Line 463"/>
                <p:cNvSpPr>
                  <a:spLocks noChangeShapeType="1"/>
                </p:cNvSpPr>
                <p:nvPr/>
              </p:nvSpPr>
              <p:spPr bwMode="auto">
                <a:xfrm>
                  <a:off x="5312" y="3640"/>
                  <a:ext cx="1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62" name="Line 464"/>
                <p:cNvSpPr>
                  <a:spLocks noChangeShapeType="1"/>
                </p:cNvSpPr>
                <p:nvPr/>
              </p:nvSpPr>
              <p:spPr bwMode="auto">
                <a:xfrm>
                  <a:off x="5340" y="3684"/>
                  <a:ext cx="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63" name="Line 465"/>
                <p:cNvSpPr>
                  <a:spLocks noChangeShapeType="1"/>
                </p:cNvSpPr>
                <p:nvPr/>
              </p:nvSpPr>
              <p:spPr bwMode="auto">
                <a:xfrm>
                  <a:off x="5356" y="3732"/>
                  <a:ext cx="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64" name="Line 466"/>
                <p:cNvSpPr>
                  <a:spLocks noChangeShapeType="1"/>
                </p:cNvSpPr>
                <p:nvPr/>
              </p:nvSpPr>
              <p:spPr bwMode="auto">
                <a:xfrm flipV="1">
                  <a:off x="5364" y="3488"/>
                  <a:ext cx="0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546" name="Group 467"/>
              <p:cNvGrpSpPr>
                <a:grpSpLocks/>
              </p:cNvGrpSpPr>
              <p:nvPr/>
            </p:nvGrpSpPr>
            <p:grpSpPr bwMode="auto">
              <a:xfrm>
                <a:off x="5040" y="2452"/>
                <a:ext cx="108" cy="244"/>
                <a:chOff x="5312" y="3488"/>
                <a:chExt cx="108" cy="244"/>
              </a:xfrm>
            </p:grpSpPr>
            <p:sp>
              <p:nvSpPr>
                <p:cNvPr id="12557" name="Line 468"/>
                <p:cNvSpPr>
                  <a:spLocks noChangeShapeType="1"/>
                </p:cNvSpPr>
                <p:nvPr/>
              </p:nvSpPr>
              <p:spPr bwMode="auto">
                <a:xfrm>
                  <a:off x="5312" y="3640"/>
                  <a:ext cx="1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58" name="Line 469"/>
                <p:cNvSpPr>
                  <a:spLocks noChangeShapeType="1"/>
                </p:cNvSpPr>
                <p:nvPr/>
              </p:nvSpPr>
              <p:spPr bwMode="auto">
                <a:xfrm>
                  <a:off x="5340" y="3684"/>
                  <a:ext cx="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59" name="Line 470"/>
                <p:cNvSpPr>
                  <a:spLocks noChangeShapeType="1"/>
                </p:cNvSpPr>
                <p:nvPr/>
              </p:nvSpPr>
              <p:spPr bwMode="auto">
                <a:xfrm>
                  <a:off x="5356" y="3732"/>
                  <a:ext cx="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60" name="Line 471"/>
                <p:cNvSpPr>
                  <a:spLocks noChangeShapeType="1"/>
                </p:cNvSpPr>
                <p:nvPr/>
              </p:nvSpPr>
              <p:spPr bwMode="auto">
                <a:xfrm flipV="1">
                  <a:off x="5364" y="3488"/>
                  <a:ext cx="0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547" name="Group 472"/>
              <p:cNvGrpSpPr>
                <a:grpSpLocks/>
              </p:cNvGrpSpPr>
              <p:nvPr/>
            </p:nvGrpSpPr>
            <p:grpSpPr bwMode="auto">
              <a:xfrm>
                <a:off x="4904" y="2452"/>
                <a:ext cx="108" cy="244"/>
                <a:chOff x="5312" y="3488"/>
                <a:chExt cx="108" cy="244"/>
              </a:xfrm>
            </p:grpSpPr>
            <p:sp>
              <p:nvSpPr>
                <p:cNvPr id="12553" name="Line 473"/>
                <p:cNvSpPr>
                  <a:spLocks noChangeShapeType="1"/>
                </p:cNvSpPr>
                <p:nvPr/>
              </p:nvSpPr>
              <p:spPr bwMode="auto">
                <a:xfrm>
                  <a:off x="5312" y="3640"/>
                  <a:ext cx="1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54" name="Line 474"/>
                <p:cNvSpPr>
                  <a:spLocks noChangeShapeType="1"/>
                </p:cNvSpPr>
                <p:nvPr/>
              </p:nvSpPr>
              <p:spPr bwMode="auto">
                <a:xfrm>
                  <a:off x="5340" y="3684"/>
                  <a:ext cx="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55" name="Line 475"/>
                <p:cNvSpPr>
                  <a:spLocks noChangeShapeType="1"/>
                </p:cNvSpPr>
                <p:nvPr/>
              </p:nvSpPr>
              <p:spPr bwMode="auto">
                <a:xfrm>
                  <a:off x="5356" y="3732"/>
                  <a:ext cx="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56" name="Line 476"/>
                <p:cNvSpPr>
                  <a:spLocks noChangeShapeType="1"/>
                </p:cNvSpPr>
                <p:nvPr/>
              </p:nvSpPr>
              <p:spPr bwMode="auto">
                <a:xfrm flipV="1">
                  <a:off x="5364" y="3488"/>
                  <a:ext cx="0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548" name="Group 477"/>
              <p:cNvGrpSpPr>
                <a:grpSpLocks/>
              </p:cNvGrpSpPr>
              <p:nvPr/>
            </p:nvGrpSpPr>
            <p:grpSpPr bwMode="auto">
              <a:xfrm>
                <a:off x="4772" y="2452"/>
                <a:ext cx="108" cy="244"/>
                <a:chOff x="5312" y="3488"/>
                <a:chExt cx="108" cy="244"/>
              </a:xfrm>
            </p:grpSpPr>
            <p:sp>
              <p:nvSpPr>
                <p:cNvPr id="12549" name="Line 478"/>
                <p:cNvSpPr>
                  <a:spLocks noChangeShapeType="1"/>
                </p:cNvSpPr>
                <p:nvPr/>
              </p:nvSpPr>
              <p:spPr bwMode="auto">
                <a:xfrm>
                  <a:off x="5312" y="3640"/>
                  <a:ext cx="1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50" name="Line 479"/>
                <p:cNvSpPr>
                  <a:spLocks noChangeShapeType="1"/>
                </p:cNvSpPr>
                <p:nvPr/>
              </p:nvSpPr>
              <p:spPr bwMode="auto">
                <a:xfrm>
                  <a:off x="5340" y="3684"/>
                  <a:ext cx="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51" name="Line 480"/>
                <p:cNvSpPr>
                  <a:spLocks noChangeShapeType="1"/>
                </p:cNvSpPr>
                <p:nvPr/>
              </p:nvSpPr>
              <p:spPr bwMode="auto">
                <a:xfrm>
                  <a:off x="5356" y="3732"/>
                  <a:ext cx="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52" name="Line 481"/>
                <p:cNvSpPr>
                  <a:spLocks noChangeShapeType="1"/>
                </p:cNvSpPr>
                <p:nvPr/>
              </p:nvSpPr>
              <p:spPr bwMode="auto">
                <a:xfrm flipV="1">
                  <a:off x="5364" y="3488"/>
                  <a:ext cx="0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513" name="Group 482"/>
            <p:cNvGrpSpPr>
              <a:grpSpLocks/>
            </p:cNvGrpSpPr>
            <p:nvPr/>
          </p:nvGrpSpPr>
          <p:grpSpPr bwMode="auto">
            <a:xfrm>
              <a:off x="1132" y="2468"/>
              <a:ext cx="512" cy="244"/>
              <a:chOff x="4772" y="2452"/>
              <a:chExt cx="512" cy="244"/>
            </a:xfrm>
          </p:grpSpPr>
          <p:grpSp>
            <p:nvGrpSpPr>
              <p:cNvPr id="12525" name="Group 483"/>
              <p:cNvGrpSpPr>
                <a:grpSpLocks/>
              </p:cNvGrpSpPr>
              <p:nvPr/>
            </p:nvGrpSpPr>
            <p:grpSpPr bwMode="auto">
              <a:xfrm>
                <a:off x="5176" y="2452"/>
                <a:ext cx="108" cy="244"/>
                <a:chOff x="5312" y="3488"/>
                <a:chExt cx="108" cy="244"/>
              </a:xfrm>
            </p:grpSpPr>
            <p:sp>
              <p:nvSpPr>
                <p:cNvPr id="12541" name="Line 484"/>
                <p:cNvSpPr>
                  <a:spLocks noChangeShapeType="1"/>
                </p:cNvSpPr>
                <p:nvPr/>
              </p:nvSpPr>
              <p:spPr bwMode="auto">
                <a:xfrm>
                  <a:off x="5312" y="3640"/>
                  <a:ext cx="1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42" name="Line 485"/>
                <p:cNvSpPr>
                  <a:spLocks noChangeShapeType="1"/>
                </p:cNvSpPr>
                <p:nvPr/>
              </p:nvSpPr>
              <p:spPr bwMode="auto">
                <a:xfrm>
                  <a:off x="5340" y="3684"/>
                  <a:ext cx="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43" name="Line 486"/>
                <p:cNvSpPr>
                  <a:spLocks noChangeShapeType="1"/>
                </p:cNvSpPr>
                <p:nvPr/>
              </p:nvSpPr>
              <p:spPr bwMode="auto">
                <a:xfrm>
                  <a:off x="5356" y="3732"/>
                  <a:ext cx="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44" name="Line 487"/>
                <p:cNvSpPr>
                  <a:spLocks noChangeShapeType="1"/>
                </p:cNvSpPr>
                <p:nvPr/>
              </p:nvSpPr>
              <p:spPr bwMode="auto">
                <a:xfrm flipV="1">
                  <a:off x="5364" y="3488"/>
                  <a:ext cx="0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526" name="Group 488"/>
              <p:cNvGrpSpPr>
                <a:grpSpLocks/>
              </p:cNvGrpSpPr>
              <p:nvPr/>
            </p:nvGrpSpPr>
            <p:grpSpPr bwMode="auto">
              <a:xfrm>
                <a:off x="5040" y="2452"/>
                <a:ext cx="108" cy="244"/>
                <a:chOff x="5312" y="3488"/>
                <a:chExt cx="108" cy="244"/>
              </a:xfrm>
            </p:grpSpPr>
            <p:sp>
              <p:nvSpPr>
                <p:cNvPr id="12537" name="Line 489"/>
                <p:cNvSpPr>
                  <a:spLocks noChangeShapeType="1"/>
                </p:cNvSpPr>
                <p:nvPr/>
              </p:nvSpPr>
              <p:spPr bwMode="auto">
                <a:xfrm>
                  <a:off x="5312" y="3640"/>
                  <a:ext cx="1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38" name="Line 490"/>
                <p:cNvSpPr>
                  <a:spLocks noChangeShapeType="1"/>
                </p:cNvSpPr>
                <p:nvPr/>
              </p:nvSpPr>
              <p:spPr bwMode="auto">
                <a:xfrm>
                  <a:off x="5340" y="3684"/>
                  <a:ext cx="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39" name="Line 491"/>
                <p:cNvSpPr>
                  <a:spLocks noChangeShapeType="1"/>
                </p:cNvSpPr>
                <p:nvPr/>
              </p:nvSpPr>
              <p:spPr bwMode="auto">
                <a:xfrm>
                  <a:off x="5356" y="3732"/>
                  <a:ext cx="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40" name="Line 492"/>
                <p:cNvSpPr>
                  <a:spLocks noChangeShapeType="1"/>
                </p:cNvSpPr>
                <p:nvPr/>
              </p:nvSpPr>
              <p:spPr bwMode="auto">
                <a:xfrm flipV="1">
                  <a:off x="5364" y="3488"/>
                  <a:ext cx="0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527" name="Group 493"/>
              <p:cNvGrpSpPr>
                <a:grpSpLocks/>
              </p:cNvGrpSpPr>
              <p:nvPr/>
            </p:nvGrpSpPr>
            <p:grpSpPr bwMode="auto">
              <a:xfrm>
                <a:off x="4904" y="2452"/>
                <a:ext cx="108" cy="244"/>
                <a:chOff x="5312" y="3488"/>
                <a:chExt cx="108" cy="244"/>
              </a:xfrm>
            </p:grpSpPr>
            <p:sp>
              <p:nvSpPr>
                <p:cNvPr id="12533" name="Line 494"/>
                <p:cNvSpPr>
                  <a:spLocks noChangeShapeType="1"/>
                </p:cNvSpPr>
                <p:nvPr/>
              </p:nvSpPr>
              <p:spPr bwMode="auto">
                <a:xfrm>
                  <a:off x="5312" y="3640"/>
                  <a:ext cx="1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34" name="Line 495"/>
                <p:cNvSpPr>
                  <a:spLocks noChangeShapeType="1"/>
                </p:cNvSpPr>
                <p:nvPr/>
              </p:nvSpPr>
              <p:spPr bwMode="auto">
                <a:xfrm>
                  <a:off x="5340" y="3684"/>
                  <a:ext cx="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35" name="Line 496"/>
                <p:cNvSpPr>
                  <a:spLocks noChangeShapeType="1"/>
                </p:cNvSpPr>
                <p:nvPr/>
              </p:nvSpPr>
              <p:spPr bwMode="auto">
                <a:xfrm>
                  <a:off x="5356" y="3732"/>
                  <a:ext cx="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36" name="Line 497"/>
                <p:cNvSpPr>
                  <a:spLocks noChangeShapeType="1"/>
                </p:cNvSpPr>
                <p:nvPr/>
              </p:nvSpPr>
              <p:spPr bwMode="auto">
                <a:xfrm flipV="1">
                  <a:off x="5364" y="3488"/>
                  <a:ext cx="0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528" name="Group 498"/>
              <p:cNvGrpSpPr>
                <a:grpSpLocks/>
              </p:cNvGrpSpPr>
              <p:nvPr/>
            </p:nvGrpSpPr>
            <p:grpSpPr bwMode="auto">
              <a:xfrm>
                <a:off x="4772" y="2452"/>
                <a:ext cx="108" cy="244"/>
                <a:chOff x="5312" y="3488"/>
                <a:chExt cx="108" cy="244"/>
              </a:xfrm>
            </p:grpSpPr>
            <p:sp>
              <p:nvSpPr>
                <p:cNvPr id="12529" name="Line 499"/>
                <p:cNvSpPr>
                  <a:spLocks noChangeShapeType="1"/>
                </p:cNvSpPr>
                <p:nvPr/>
              </p:nvSpPr>
              <p:spPr bwMode="auto">
                <a:xfrm>
                  <a:off x="5312" y="3640"/>
                  <a:ext cx="1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30" name="Line 500"/>
                <p:cNvSpPr>
                  <a:spLocks noChangeShapeType="1"/>
                </p:cNvSpPr>
                <p:nvPr/>
              </p:nvSpPr>
              <p:spPr bwMode="auto">
                <a:xfrm>
                  <a:off x="5340" y="3684"/>
                  <a:ext cx="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31" name="Line 501"/>
                <p:cNvSpPr>
                  <a:spLocks noChangeShapeType="1"/>
                </p:cNvSpPr>
                <p:nvPr/>
              </p:nvSpPr>
              <p:spPr bwMode="auto">
                <a:xfrm>
                  <a:off x="5356" y="3732"/>
                  <a:ext cx="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32" name="Line 502"/>
                <p:cNvSpPr>
                  <a:spLocks noChangeShapeType="1"/>
                </p:cNvSpPr>
                <p:nvPr/>
              </p:nvSpPr>
              <p:spPr bwMode="auto">
                <a:xfrm flipV="1">
                  <a:off x="5364" y="3488"/>
                  <a:ext cx="0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514" name="Group 513"/>
            <p:cNvGrpSpPr>
              <a:grpSpLocks/>
            </p:cNvGrpSpPr>
            <p:nvPr/>
          </p:nvGrpSpPr>
          <p:grpSpPr bwMode="auto">
            <a:xfrm>
              <a:off x="2609" y="2450"/>
              <a:ext cx="244" cy="244"/>
              <a:chOff x="2609" y="2450"/>
              <a:chExt cx="244" cy="244"/>
            </a:xfrm>
          </p:grpSpPr>
          <p:grpSp>
            <p:nvGrpSpPr>
              <p:cNvPr id="12515" name="Group 503"/>
              <p:cNvGrpSpPr>
                <a:grpSpLocks/>
              </p:cNvGrpSpPr>
              <p:nvPr/>
            </p:nvGrpSpPr>
            <p:grpSpPr bwMode="auto">
              <a:xfrm>
                <a:off x="2745" y="2450"/>
                <a:ext cx="108" cy="244"/>
                <a:chOff x="5312" y="3488"/>
                <a:chExt cx="108" cy="244"/>
              </a:xfrm>
            </p:grpSpPr>
            <p:sp>
              <p:nvSpPr>
                <p:cNvPr id="12521" name="Line 504"/>
                <p:cNvSpPr>
                  <a:spLocks noChangeShapeType="1"/>
                </p:cNvSpPr>
                <p:nvPr/>
              </p:nvSpPr>
              <p:spPr bwMode="auto">
                <a:xfrm>
                  <a:off x="5312" y="3640"/>
                  <a:ext cx="1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22" name="Line 505"/>
                <p:cNvSpPr>
                  <a:spLocks noChangeShapeType="1"/>
                </p:cNvSpPr>
                <p:nvPr/>
              </p:nvSpPr>
              <p:spPr bwMode="auto">
                <a:xfrm>
                  <a:off x="5340" y="3684"/>
                  <a:ext cx="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23" name="Line 506"/>
                <p:cNvSpPr>
                  <a:spLocks noChangeShapeType="1"/>
                </p:cNvSpPr>
                <p:nvPr/>
              </p:nvSpPr>
              <p:spPr bwMode="auto">
                <a:xfrm>
                  <a:off x="5356" y="3732"/>
                  <a:ext cx="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24" name="Line 507"/>
                <p:cNvSpPr>
                  <a:spLocks noChangeShapeType="1"/>
                </p:cNvSpPr>
                <p:nvPr/>
              </p:nvSpPr>
              <p:spPr bwMode="auto">
                <a:xfrm flipV="1">
                  <a:off x="5364" y="3488"/>
                  <a:ext cx="0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516" name="Group 508"/>
              <p:cNvGrpSpPr>
                <a:grpSpLocks/>
              </p:cNvGrpSpPr>
              <p:nvPr/>
            </p:nvGrpSpPr>
            <p:grpSpPr bwMode="auto">
              <a:xfrm>
                <a:off x="2609" y="2450"/>
                <a:ext cx="108" cy="244"/>
                <a:chOff x="5312" y="3488"/>
                <a:chExt cx="108" cy="244"/>
              </a:xfrm>
            </p:grpSpPr>
            <p:sp>
              <p:nvSpPr>
                <p:cNvPr id="12517" name="Line 509"/>
                <p:cNvSpPr>
                  <a:spLocks noChangeShapeType="1"/>
                </p:cNvSpPr>
                <p:nvPr/>
              </p:nvSpPr>
              <p:spPr bwMode="auto">
                <a:xfrm>
                  <a:off x="5312" y="3640"/>
                  <a:ext cx="1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18" name="Line 510"/>
                <p:cNvSpPr>
                  <a:spLocks noChangeShapeType="1"/>
                </p:cNvSpPr>
                <p:nvPr/>
              </p:nvSpPr>
              <p:spPr bwMode="auto">
                <a:xfrm>
                  <a:off x="5340" y="3684"/>
                  <a:ext cx="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19" name="Line 511"/>
                <p:cNvSpPr>
                  <a:spLocks noChangeShapeType="1"/>
                </p:cNvSpPr>
                <p:nvPr/>
              </p:nvSpPr>
              <p:spPr bwMode="auto">
                <a:xfrm>
                  <a:off x="5356" y="3732"/>
                  <a:ext cx="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20" name="Line 512"/>
                <p:cNvSpPr>
                  <a:spLocks noChangeShapeType="1"/>
                </p:cNvSpPr>
                <p:nvPr/>
              </p:nvSpPr>
              <p:spPr bwMode="auto">
                <a:xfrm flipV="1">
                  <a:off x="5364" y="3488"/>
                  <a:ext cx="0" cy="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880345" name="Group 527"/>
          <p:cNvGrpSpPr>
            <a:grpSpLocks/>
          </p:cNvGrpSpPr>
          <p:nvPr/>
        </p:nvGrpSpPr>
        <p:grpSpPr bwMode="auto">
          <a:xfrm>
            <a:off x="1660525" y="2389188"/>
            <a:ext cx="5830888" cy="3622675"/>
            <a:chOff x="1046" y="1068"/>
            <a:chExt cx="3673" cy="2282"/>
          </a:xfrm>
        </p:grpSpPr>
        <p:grpSp>
          <p:nvGrpSpPr>
            <p:cNvPr id="12496" name="Group 253"/>
            <p:cNvGrpSpPr>
              <a:grpSpLocks/>
            </p:cNvGrpSpPr>
            <p:nvPr/>
          </p:nvGrpSpPr>
          <p:grpSpPr bwMode="auto">
            <a:xfrm>
              <a:off x="2539" y="1068"/>
              <a:ext cx="266" cy="376"/>
              <a:chOff x="2141" y="1582"/>
              <a:chExt cx="266" cy="376"/>
            </a:xfrm>
          </p:grpSpPr>
          <p:sp>
            <p:nvSpPr>
              <p:cNvPr id="12504" name="Line 249"/>
              <p:cNvSpPr>
                <a:spLocks noChangeShapeType="1"/>
              </p:cNvSpPr>
              <p:nvPr/>
            </p:nvSpPr>
            <p:spPr bwMode="auto">
              <a:xfrm>
                <a:off x="2141" y="1709"/>
                <a:ext cx="209" cy="1"/>
              </a:xfrm>
              <a:prstGeom prst="line">
                <a:avLst/>
              </a:prstGeom>
              <a:noFill/>
              <a:ln w="222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05" name="Line 250"/>
              <p:cNvSpPr>
                <a:spLocks noChangeShapeType="1"/>
              </p:cNvSpPr>
              <p:nvPr/>
            </p:nvSpPr>
            <p:spPr bwMode="auto">
              <a:xfrm>
                <a:off x="2190" y="1751"/>
                <a:ext cx="111" cy="1"/>
              </a:xfrm>
              <a:prstGeom prst="line">
                <a:avLst/>
              </a:prstGeom>
              <a:noFill/>
              <a:ln w="222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06" name="Line 251"/>
              <p:cNvSpPr>
                <a:spLocks noChangeShapeType="1"/>
              </p:cNvSpPr>
              <p:nvPr/>
            </p:nvSpPr>
            <p:spPr bwMode="auto">
              <a:xfrm>
                <a:off x="2225" y="1800"/>
                <a:ext cx="42" cy="1"/>
              </a:xfrm>
              <a:prstGeom prst="line">
                <a:avLst/>
              </a:prstGeom>
              <a:noFill/>
              <a:ln w="222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07" name="Freeform 252"/>
              <p:cNvSpPr>
                <a:spLocks/>
              </p:cNvSpPr>
              <p:nvPr/>
            </p:nvSpPr>
            <p:spPr bwMode="auto">
              <a:xfrm>
                <a:off x="2251" y="1582"/>
                <a:ext cx="156" cy="376"/>
              </a:xfrm>
              <a:custGeom>
                <a:avLst/>
                <a:gdLst>
                  <a:gd name="T0" fmla="*/ 150 w 156"/>
                  <a:gd name="T1" fmla="*/ 376 h 376"/>
                  <a:gd name="T2" fmla="*/ 150 w 156"/>
                  <a:gd name="T3" fmla="*/ 235 h 376"/>
                  <a:gd name="T4" fmla="*/ 150 w 156"/>
                  <a:gd name="T5" fmla="*/ 111 h 376"/>
                  <a:gd name="T6" fmla="*/ 115 w 156"/>
                  <a:gd name="T7" fmla="*/ 49 h 376"/>
                  <a:gd name="T8" fmla="*/ 26 w 156"/>
                  <a:gd name="T9" fmla="*/ 13 h 376"/>
                  <a:gd name="T10" fmla="*/ 0 w 156"/>
                  <a:gd name="T11" fmla="*/ 128 h 3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6"/>
                  <a:gd name="T19" fmla="*/ 0 h 376"/>
                  <a:gd name="T20" fmla="*/ 156 w 156"/>
                  <a:gd name="T21" fmla="*/ 376 h 3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6" h="376">
                    <a:moveTo>
                      <a:pt x="150" y="376"/>
                    </a:moveTo>
                    <a:cubicBezTo>
                      <a:pt x="150" y="327"/>
                      <a:pt x="150" y="279"/>
                      <a:pt x="150" y="235"/>
                    </a:cubicBezTo>
                    <a:cubicBezTo>
                      <a:pt x="150" y="191"/>
                      <a:pt x="156" y="142"/>
                      <a:pt x="150" y="111"/>
                    </a:cubicBezTo>
                    <a:cubicBezTo>
                      <a:pt x="144" y="80"/>
                      <a:pt x="136" y="65"/>
                      <a:pt x="115" y="49"/>
                    </a:cubicBezTo>
                    <a:cubicBezTo>
                      <a:pt x="94" y="33"/>
                      <a:pt x="45" y="0"/>
                      <a:pt x="26" y="13"/>
                    </a:cubicBezTo>
                    <a:cubicBezTo>
                      <a:pt x="7" y="26"/>
                      <a:pt x="3" y="77"/>
                      <a:pt x="0" y="128"/>
                    </a:cubicBezTo>
                  </a:path>
                </a:pathLst>
              </a:custGeom>
              <a:noFill/>
              <a:ln w="9525" cap="flat" cmpd="sng">
                <a:solidFill>
                  <a:srgbClr val="FF33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97" name="Freeform 519"/>
            <p:cNvSpPr>
              <a:spLocks/>
            </p:cNvSpPr>
            <p:nvPr/>
          </p:nvSpPr>
          <p:spPr bwMode="auto">
            <a:xfrm>
              <a:off x="1046" y="1542"/>
              <a:ext cx="1745" cy="913"/>
            </a:xfrm>
            <a:custGeom>
              <a:avLst/>
              <a:gdLst>
                <a:gd name="T0" fmla="*/ 0 w 1745"/>
                <a:gd name="T1" fmla="*/ 913 h 913"/>
                <a:gd name="T2" fmla="*/ 106 w 1745"/>
                <a:gd name="T3" fmla="*/ 656 h 913"/>
                <a:gd name="T4" fmla="*/ 221 w 1745"/>
                <a:gd name="T5" fmla="*/ 470 h 913"/>
                <a:gd name="T6" fmla="*/ 593 w 1745"/>
                <a:gd name="T7" fmla="*/ 390 h 913"/>
                <a:gd name="T8" fmla="*/ 1231 w 1745"/>
                <a:gd name="T9" fmla="*/ 390 h 913"/>
                <a:gd name="T10" fmla="*/ 1630 w 1745"/>
                <a:gd name="T11" fmla="*/ 354 h 913"/>
                <a:gd name="T12" fmla="*/ 1745 w 1745"/>
                <a:gd name="T13" fmla="*/ 0 h 9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45"/>
                <a:gd name="T22" fmla="*/ 0 h 913"/>
                <a:gd name="T23" fmla="*/ 1745 w 1745"/>
                <a:gd name="T24" fmla="*/ 913 h 9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45" h="913">
                  <a:moveTo>
                    <a:pt x="0" y="913"/>
                  </a:moveTo>
                  <a:cubicBezTo>
                    <a:pt x="34" y="821"/>
                    <a:pt x="69" y="730"/>
                    <a:pt x="106" y="656"/>
                  </a:cubicBezTo>
                  <a:cubicBezTo>
                    <a:pt x="143" y="582"/>
                    <a:pt x="140" y="514"/>
                    <a:pt x="221" y="470"/>
                  </a:cubicBezTo>
                  <a:cubicBezTo>
                    <a:pt x="302" y="426"/>
                    <a:pt x="425" y="403"/>
                    <a:pt x="593" y="390"/>
                  </a:cubicBezTo>
                  <a:cubicBezTo>
                    <a:pt x="761" y="377"/>
                    <a:pt x="1058" y="396"/>
                    <a:pt x="1231" y="390"/>
                  </a:cubicBezTo>
                  <a:cubicBezTo>
                    <a:pt x="1404" y="384"/>
                    <a:pt x="1544" y="419"/>
                    <a:pt x="1630" y="354"/>
                  </a:cubicBezTo>
                  <a:cubicBezTo>
                    <a:pt x="1716" y="289"/>
                    <a:pt x="1730" y="144"/>
                    <a:pt x="1745" y="0"/>
                  </a:cubicBezTo>
                </a:path>
              </a:pathLst>
            </a:custGeom>
            <a:noFill/>
            <a:ln w="1905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8" name="Freeform 520"/>
            <p:cNvSpPr>
              <a:spLocks/>
            </p:cNvSpPr>
            <p:nvPr/>
          </p:nvSpPr>
          <p:spPr bwMode="auto">
            <a:xfrm>
              <a:off x="2236" y="1533"/>
              <a:ext cx="630" cy="913"/>
            </a:xfrm>
            <a:custGeom>
              <a:avLst/>
              <a:gdLst>
                <a:gd name="T0" fmla="*/ 6 w 630"/>
                <a:gd name="T1" fmla="*/ 913 h 913"/>
                <a:gd name="T2" fmla="*/ 6 w 630"/>
                <a:gd name="T3" fmla="*/ 727 h 913"/>
                <a:gd name="T4" fmla="*/ 41 w 630"/>
                <a:gd name="T5" fmla="*/ 523 h 913"/>
                <a:gd name="T6" fmla="*/ 228 w 630"/>
                <a:gd name="T7" fmla="*/ 487 h 913"/>
                <a:gd name="T8" fmla="*/ 538 w 630"/>
                <a:gd name="T9" fmla="*/ 417 h 913"/>
                <a:gd name="T10" fmla="*/ 617 w 630"/>
                <a:gd name="T11" fmla="*/ 195 h 913"/>
                <a:gd name="T12" fmla="*/ 617 w 630"/>
                <a:gd name="T13" fmla="*/ 0 h 9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0"/>
                <a:gd name="T22" fmla="*/ 0 h 913"/>
                <a:gd name="T23" fmla="*/ 630 w 630"/>
                <a:gd name="T24" fmla="*/ 913 h 9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0" h="913">
                  <a:moveTo>
                    <a:pt x="6" y="913"/>
                  </a:moveTo>
                  <a:cubicBezTo>
                    <a:pt x="3" y="852"/>
                    <a:pt x="0" y="792"/>
                    <a:pt x="6" y="727"/>
                  </a:cubicBezTo>
                  <a:cubicBezTo>
                    <a:pt x="12" y="662"/>
                    <a:pt x="4" y="563"/>
                    <a:pt x="41" y="523"/>
                  </a:cubicBezTo>
                  <a:cubicBezTo>
                    <a:pt x="78" y="483"/>
                    <a:pt x="145" y="505"/>
                    <a:pt x="228" y="487"/>
                  </a:cubicBezTo>
                  <a:cubicBezTo>
                    <a:pt x="311" y="469"/>
                    <a:pt x="473" y="466"/>
                    <a:pt x="538" y="417"/>
                  </a:cubicBezTo>
                  <a:cubicBezTo>
                    <a:pt x="603" y="368"/>
                    <a:pt x="604" y="264"/>
                    <a:pt x="617" y="195"/>
                  </a:cubicBezTo>
                  <a:cubicBezTo>
                    <a:pt x="630" y="126"/>
                    <a:pt x="616" y="32"/>
                    <a:pt x="617" y="0"/>
                  </a:cubicBezTo>
                </a:path>
              </a:pathLst>
            </a:custGeom>
            <a:noFill/>
            <a:ln w="1905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99" name="Freeform 521"/>
            <p:cNvSpPr>
              <a:spLocks/>
            </p:cNvSpPr>
            <p:nvPr/>
          </p:nvSpPr>
          <p:spPr bwMode="auto">
            <a:xfrm>
              <a:off x="3084" y="1542"/>
              <a:ext cx="408" cy="913"/>
            </a:xfrm>
            <a:custGeom>
              <a:avLst/>
              <a:gdLst>
                <a:gd name="T0" fmla="*/ 381 w 408"/>
                <a:gd name="T1" fmla="*/ 913 h 913"/>
                <a:gd name="T2" fmla="*/ 381 w 408"/>
                <a:gd name="T3" fmla="*/ 638 h 913"/>
                <a:gd name="T4" fmla="*/ 221 w 408"/>
                <a:gd name="T5" fmla="*/ 461 h 913"/>
                <a:gd name="T6" fmla="*/ 26 w 408"/>
                <a:gd name="T7" fmla="*/ 354 h 913"/>
                <a:gd name="T8" fmla="*/ 62 w 408"/>
                <a:gd name="T9" fmla="*/ 0 h 9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8"/>
                <a:gd name="T16" fmla="*/ 0 h 913"/>
                <a:gd name="T17" fmla="*/ 408 w 408"/>
                <a:gd name="T18" fmla="*/ 913 h 9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8" h="913">
                  <a:moveTo>
                    <a:pt x="381" y="913"/>
                  </a:moveTo>
                  <a:cubicBezTo>
                    <a:pt x="394" y="813"/>
                    <a:pt x="408" y="713"/>
                    <a:pt x="381" y="638"/>
                  </a:cubicBezTo>
                  <a:cubicBezTo>
                    <a:pt x="354" y="563"/>
                    <a:pt x="280" y="508"/>
                    <a:pt x="221" y="461"/>
                  </a:cubicBezTo>
                  <a:cubicBezTo>
                    <a:pt x="162" y="414"/>
                    <a:pt x="52" y="431"/>
                    <a:pt x="26" y="354"/>
                  </a:cubicBezTo>
                  <a:cubicBezTo>
                    <a:pt x="0" y="277"/>
                    <a:pt x="31" y="138"/>
                    <a:pt x="62" y="0"/>
                  </a:cubicBezTo>
                </a:path>
              </a:pathLst>
            </a:custGeom>
            <a:noFill/>
            <a:ln w="1905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0" name="Freeform 522"/>
            <p:cNvSpPr>
              <a:spLocks/>
            </p:cNvSpPr>
            <p:nvPr/>
          </p:nvSpPr>
          <p:spPr bwMode="auto">
            <a:xfrm>
              <a:off x="3412" y="1489"/>
              <a:ext cx="1307" cy="975"/>
            </a:xfrm>
            <a:custGeom>
              <a:avLst/>
              <a:gdLst>
                <a:gd name="T0" fmla="*/ 1276 w 1307"/>
                <a:gd name="T1" fmla="*/ 975 h 975"/>
                <a:gd name="T2" fmla="*/ 1214 w 1307"/>
                <a:gd name="T3" fmla="*/ 735 h 975"/>
                <a:gd name="T4" fmla="*/ 717 w 1307"/>
                <a:gd name="T5" fmla="*/ 549 h 975"/>
                <a:gd name="T6" fmla="*/ 345 w 1307"/>
                <a:gd name="T7" fmla="*/ 478 h 975"/>
                <a:gd name="T8" fmla="*/ 230 w 1307"/>
                <a:gd name="T9" fmla="*/ 204 h 975"/>
                <a:gd name="T10" fmla="*/ 0 w 1307"/>
                <a:gd name="T11" fmla="*/ 0 h 9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07"/>
                <a:gd name="T19" fmla="*/ 0 h 975"/>
                <a:gd name="T20" fmla="*/ 1307 w 1307"/>
                <a:gd name="T21" fmla="*/ 975 h 9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07" h="975">
                  <a:moveTo>
                    <a:pt x="1276" y="975"/>
                  </a:moveTo>
                  <a:cubicBezTo>
                    <a:pt x="1291" y="890"/>
                    <a:pt x="1307" y="806"/>
                    <a:pt x="1214" y="735"/>
                  </a:cubicBezTo>
                  <a:cubicBezTo>
                    <a:pt x="1121" y="664"/>
                    <a:pt x="862" y="592"/>
                    <a:pt x="717" y="549"/>
                  </a:cubicBezTo>
                  <a:cubicBezTo>
                    <a:pt x="572" y="506"/>
                    <a:pt x="426" y="536"/>
                    <a:pt x="345" y="478"/>
                  </a:cubicBezTo>
                  <a:cubicBezTo>
                    <a:pt x="264" y="420"/>
                    <a:pt x="288" y="284"/>
                    <a:pt x="230" y="204"/>
                  </a:cubicBezTo>
                  <a:cubicBezTo>
                    <a:pt x="172" y="124"/>
                    <a:pt x="37" y="35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1" name="Freeform 523"/>
            <p:cNvSpPr>
              <a:spLocks/>
            </p:cNvSpPr>
            <p:nvPr/>
          </p:nvSpPr>
          <p:spPr bwMode="auto">
            <a:xfrm>
              <a:off x="1404" y="2543"/>
              <a:ext cx="862" cy="798"/>
            </a:xfrm>
            <a:custGeom>
              <a:avLst/>
              <a:gdLst>
                <a:gd name="T0" fmla="*/ 23 w 862"/>
                <a:gd name="T1" fmla="*/ 798 h 798"/>
                <a:gd name="T2" fmla="*/ 23 w 862"/>
                <a:gd name="T3" fmla="*/ 612 h 798"/>
                <a:gd name="T4" fmla="*/ 164 w 862"/>
                <a:gd name="T5" fmla="*/ 488 h 798"/>
                <a:gd name="T6" fmla="*/ 395 w 862"/>
                <a:gd name="T7" fmla="*/ 452 h 798"/>
                <a:gd name="T8" fmla="*/ 696 w 862"/>
                <a:gd name="T9" fmla="*/ 355 h 798"/>
                <a:gd name="T10" fmla="*/ 838 w 862"/>
                <a:gd name="T11" fmla="*/ 160 h 798"/>
                <a:gd name="T12" fmla="*/ 838 w 862"/>
                <a:gd name="T13" fmla="*/ 0 h 7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2"/>
                <a:gd name="T22" fmla="*/ 0 h 798"/>
                <a:gd name="T23" fmla="*/ 862 w 862"/>
                <a:gd name="T24" fmla="*/ 798 h 7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2" h="798">
                  <a:moveTo>
                    <a:pt x="23" y="798"/>
                  </a:moveTo>
                  <a:cubicBezTo>
                    <a:pt x="11" y="731"/>
                    <a:pt x="0" y="664"/>
                    <a:pt x="23" y="612"/>
                  </a:cubicBezTo>
                  <a:cubicBezTo>
                    <a:pt x="46" y="560"/>
                    <a:pt x="102" y="515"/>
                    <a:pt x="164" y="488"/>
                  </a:cubicBezTo>
                  <a:cubicBezTo>
                    <a:pt x="226" y="461"/>
                    <a:pt x="306" y="474"/>
                    <a:pt x="395" y="452"/>
                  </a:cubicBezTo>
                  <a:cubicBezTo>
                    <a:pt x="484" y="430"/>
                    <a:pt x="622" y="404"/>
                    <a:pt x="696" y="355"/>
                  </a:cubicBezTo>
                  <a:cubicBezTo>
                    <a:pt x="770" y="306"/>
                    <a:pt x="814" y="219"/>
                    <a:pt x="838" y="160"/>
                  </a:cubicBezTo>
                  <a:cubicBezTo>
                    <a:pt x="862" y="101"/>
                    <a:pt x="850" y="50"/>
                    <a:pt x="838" y="0"/>
                  </a:cubicBezTo>
                </a:path>
              </a:pathLst>
            </a:custGeom>
            <a:noFill/>
            <a:ln w="19050" cap="flat" cmpd="sng">
              <a:solidFill>
                <a:srgbClr val="FF3300"/>
              </a:solidFill>
              <a:prstDash val="solid"/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2" name="Freeform 524"/>
            <p:cNvSpPr>
              <a:spLocks/>
            </p:cNvSpPr>
            <p:nvPr/>
          </p:nvSpPr>
          <p:spPr bwMode="auto">
            <a:xfrm>
              <a:off x="2426" y="2552"/>
              <a:ext cx="163" cy="780"/>
            </a:xfrm>
            <a:custGeom>
              <a:avLst/>
              <a:gdLst>
                <a:gd name="T0" fmla="*/ 144 w 163"/>
                <a:gd name="T1" fmla="*/ 780 h 780"/>
                <a:gd name="T2" fmla="*/ 144 w 163"/>
                <a:gd name="T3" fmla="*/ 585 h 780"/>
                <a:gd name="T4" fmla="*/ 29 w 163"/>
                <a:gd name="T5" fmla="*/ 434 h 780"/>
                <a:gd name="T6" fmla="*/ 2 w 163"/>
                <a:gd name="T7" fmla="*/ 293 h 780"/>
                <a:gd name="T8" fmla="*/ 20 w 163"/>
                <a:gd name="T9" fmla="*/ 0 h 7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780"/>
                <a:gd name="T17" fmla="*/ 163 w 163"/>
                <a:gd name="T18" fmla="*/ 780 h 7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780">
                  <a:moveTo>
                    <a:pt x="144" y="780"/>
                  </a:moveTo>
                  <a:cubicBezTo>
                    <a:pt x="153" y="711"/>
                    <a:pt x="163" y="643"/>
                    <a:pt x="144" y="585"/>
                  </a:cubicBezTo>
                  <a:cubicBezTo>
                    <a:pt x="125" y="527"/>
                    <a:pt x="53" y="483"/>
                    <a:pt x="29" y="434"/>
                  </a:cubicBezTo>
                  <a:cubicBezTo>
                    <a:pt x="5" y="385"/>
                    <a:pt x="4" y="365"/>
                    <a:pt x="2" y="293"/>
                  </a:cubicBezTo>
                  <a:cubicBezTo>
                    <a:pt x="0" y="221"/>
                    <a:pt x="10" y="110"/>
                    <a:pt x="20" y="0"/>
                  </a:cubicBezTo>
                </a:path>
              </a:pathLst>
            </a:custGeom>
            <a:noFill/>
            <a:ln w="19050" cap="flat" cmpd="sng">
              <a:solidFill>
                <a:srgbClr val="FF3300"/>
              </a:solidFill>
              <a:prstDash val="solid"/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03" name="Freeform 525"/>
            <p:cNvSpPr>
              <a:spLocks/>
            </p:cNvSpPr>
            <p:nvPr/>
          </p:nvSpPr>
          <p:spPr bwMode="auto">
            <a:xfrm>
              <a:off x="3454" y="2534"/>
              <a:ext cx="373" cy="816"/>
            </a:xfrm>
            <a:custGeom>
              <a:avLst/>
              <a:gdLst>
                <a:gd name="T0" fmla="*/ 348 w 373"/>
                <a:gd name="T1" fmla="*/ 816 h 816"/>
                <a:gd name="T2" fmla="*/ 348 w 373"/>
                <a:gd name="T3" fmla="*/ 630 h 816"/>
                <a:gd name="T4" fmla="*/ 197 w 373"/>
                <a:gd name="T5" fmla="*/ 488 h 816"/>
                <a:gd name="T6" fmla="*/ 29 w 373"/>
                <a:gd name="T7" fmla="*/ 302 h 816"/>
                <a:gd name="T8" fmla="*/ 20 w 37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3"/>
                <a:gd name="T16" fmla="*/ 0 h 816"/>
                <a:gd name="T17" fmla="*/ 373 w 37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3" h="816">
                  <a:moveTo>
                    <a:pt x="348" y="816"/>
                  </a:moveTo>
                  <a:cubicBezTo>
                    <a:pt x="360" y="750"/>
                    <a:pt x="373" y="685"/>
                    <a:pt x="348" y="630"/>
                  </a:cubicBezTo>
                  <a:cubicBezTo>
                    <a:pt x="323" y="575"/>
                    <a:pt x="250" y="543"/>
                    <a:pt x="197" y="488"/>
                  </a:cubicBezTo>
                  <a:cubicBezTo>
                    <a:pt x="144" y="433"/>
                    <a:pt x="58" y="383"/>
                    <a:pt x="29" y="302"/>
                  </a:cubicBezTo>
                  <a:cubicBezTo>
                    <a:pt x="0" y="221"/>
                    <a:pt x="10" y="110"/>
                    <a:pt x="20" y="0"/>
                  </a:cubicBezTo>
                </a:path>
              </a:pathLst>
            </a:custGeom>
            <a:noFill/>
            <a:ln w="19050" cap="flat" cmpd="sng">
              <a:solidFill>
                <a:srgbClr val="FF3300"/>
              </a:solidFill>
              <a:prstDash val="solid"/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0347" name="Group 528"/>
          <p:cNvGrpSpPr>
            <a:grpSpLocks/>
          </p:cNvGrpSpPr>
          <p:nvPr/>
        </p:nvGrpSpPr>
        <p:grpSpPr bwMode="auto">
          <a:xfrm>
            <a:off x="844550" y="2841625"/>
            <a:ext cx="7335838" cy="3770313"/>
            <a:chOff x="532" y="1355"/>
            <a:chExt cx="4621" cy="2375"/>
          </a:xfrm>
        </p:grpSpPr>
        <p:sp>
          <p:nvSpPr>
            <p:cNvPr id="12299" name="Rectangle 529"/>
            <p:cNvSpPr>
              <a:spLocks noChangeArrowheads="1"/>
            </p:cNvSpPr>
            <p:nvPr/>
          </p:nvSpPr>
          <p:spPr bwMode="auto">
            <a:xfrm>
              <a:off x="2602" y="1355"/>
              <a:ext cx="136" cy="18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Rectangle 530"/>
            <p:cNvSpPr>
              <a:spLocks noChangeArrowheads="1"/>
            </p:cNvSpPr>
            <p:nvPr/>
          </p:nvSpPr>
          <p:spPr bwMode="auto">
            <a:xfrm>
              <a:off x="2730" y="1355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Rectangle 531"/>
            <p:cNvSpPr>
              <a:spLocks noChangeArrowheads="1"/>
            </p:cNvSpPr>
            <p:nvPr/>
          </p:nvSpPr>
          <p:spPr bwMode="auto">
            <a:xfrm>
              <a:off x="2866" y="1355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Rectangle 532"/>
            <p:cNvSpPr>
              <a:spLocks noChangeArrowheads="1"/>
            </p:cNvSpPr>
            <p:nvPr/>
          </p:nvSpPr>
          <p:spPr bwMode="auto">
            <a:xfrm>
              <a:off x="3002" y="1355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Rectangle 533"/>
            <p:cNvSpPr>
              <a:spLocks noChangeArrowheads="1"/>
            </p:cNvSpPr>
            <p:nvPr/>
          </p:nvSpPr>
          <p:spPr bwMode="auto">
            <a:xfrm>
              <a:off x="3138" y="1355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AutoShape 534"/>
            <p:cNvSpPr>
              <a:spLocks noChangeArrowheads="1"/>
            </p:cNvSpPr>
            <p:nvPr/>
          </p:nvSpPr>
          <p:spPr bwMode="auto">
            <a:xfrm>
              <a:off x="2286" y="1523"/>
              <a:ext cx="310" cy="293"/>
            </a:xfrm>
            <a:prstGeom prst="star8">
              <a:avLst>
                <a:gd name="adj" fmla="val 3825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A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2305" name="Freeform 535"/>
            <p:cNvSpPr>
              <a:spLocks/>
            </p:cNvSpPr>
            <p:nvPr/>
          </p:nvSpPr>
          <p:spPr bwMode="auto">
            <a:xfrm>
              <a:off x="2436" y="1356"/>
              <a:ext cx="222" cy="159"/>
            </a:xfrm>
            <a:custGeom>
              <a:avLst/>
              <a:gdLst>
                <a:gd name="T0" fmla="*/ 275 w 275"/>
                <a:gd name="T1" fmla="*/ 88 h 159"/>
                <a:gd name="T2" fmla="*/ 142 w 275"/>
                <a:gd name="T3" fmla="*/ 9 h 159"/>
                <a:gd name="T4" fmla="*/ 35 w 275"/>
                <a:gd name="T5" fmla="*/ 35 h 159"/>
                <a:gd name="T6" fmla="*/ 0 w 275"/>
                <a:gd name="T7" fmla="*/ 159 h 1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5"/>
                <a:gd name="T13" fmla="*/ 0 h 159"/>
                <a:gd name="T14" fmla="*/ 275 w 275"/>
                <a:gd name="T15" fmla="*/ 159 h 1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5" h="159">
                  <a:moveTo>
                    <a:pt x="275" y="88"/>
                  </a:moveTo>
                  <a:cubicBezTo>
                    <a:pt x="228" y="53"/>
                    <a:pt x="182" y="18"/>
                    <a:pt x="142" y="9"/>
                  </a:cubicBezTo>
                  <a:cubicBezTo>
                    <a:pt x="102" y="0"/>
                    <a:pt x="59" y="10"/>
                    <a:pt x="35" y="35"/>
                  </a:cubicBezTo>
                  <a:cubicBezTo>
                    <a:pt x="11" y="60"/>
                    <a:pt x="6" y="137"/>
                    <a:pt x="0" y="15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Rectangle 536"/>
            <p:cNvSpPr>
              <a:spLocks noChangeArrowheads="1"/>
            </p:cNvSpPr>
            <p:nvPr/>
          </p:nvSpPr>
          <p:spPr bwMode="auto">
            <a:xfrm>
              <a:off x="848" y="2365"/>
              <a:ext cx="136" cy="18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Rectangle 537"/>
            <p:cNvSpPr>
              <a:spLocks noChangeArrowheads="1"/>
            </p:cNvSpPr>
            <p:nvPr/>
          </p:nvSpPr>
          <p:spPr bwMode="auto">
            <a:xfrm>
              <a:off x="976" y="2365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Rectangle 538"/>
            <p:cNvSpPr>
              <a:spLocks noChangeArrowheads="1"/>
            </p:cNvSpPr>
            <p:nvPr/>
          </p:nvSpPr>
          <p:spPr bwMode="auto">
            <a:xfrm>
              <a:off x="1112" y="2365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Rectangle 539"/>
            <p:cNvSpPr>
              <a:spLocks noChangeArrowheads="1"/>
            </p:cNvSpPr>
            <p:nvPr/>
          </p:nvSpPr>
          <p:spPr bwMode="auto">
            <a:xfrm>
              <a:off x="1248" y="2365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Rectangle 540"/>
            <p:cNvSpPr>
              <a:spLocks noChangeArrowheads="1"/>
            </p:cNvSpPr>
            <p:nvPr/>
          </p:nvSpPr>
          <p:spPr bwMode="auto">
            <a:xfrm>
              <a:off x="1384" y="2365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1" name="AutoShape 541"/>
            <p:cNvSpPr>
              <a:spLocks noChangeArrowheads="1"/>
            </p:cNvSpPr>
            <p:nvPr/>
          </p:nvSpPr>
          <p:spPr bwMode="auto">
            <a:xfrm>
              <a:off x="532" y="2533"/>
              <a:ext cx="310" cy="293"/>
            </a:xfrm>
            <a:prstGeom prst="star8">
              <a:avLst>
                <a:gd name="adj" fmla="val 3825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B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2312" name="Freeform 542"/>
            <p:cNvSpPr>
              <a:spLocks/>
            </p:cNvSpPr>
            <p:nvPr/>
          </p:nvSpPr>
          <p:spPr bwMode="auto">
            <a:xfrm>
              <a:off x="682" y="2366"/>
              <a:ext cx="222" cy="159"/>
            </a:xfrm>
            <a:custGeom>
              <a:avLst/>
              <a:gdLst>
                <a:gd name="T0" fmla="*/ 275 w 275"/>
                <a:gd name="T1" fmla="*/ 88 h 159"/>
                <a:gd name="T2" fmla="*/ 142 w 275"/>
                <a:gd name="T3" fmla="*/ 9 h 159"/>
                <a:gd name="T4" fmla="*/ 35 w 275"/>
                <a:gd name="T5" fmla="*/ 35 h 159"/>
                <a:gd name="T6" fmla="*/ 0 w 275"/>
                <a:gd name="T7" fmla="*/ 159 h 1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5"/>
                <a:gd name="T13" fmla="*/ 0 h 159"/>
                <a:gd name="T14" fmla="*/ 275 w 275"/>
                <a:gd name="T15" fmla="*/ 159 h 1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5" h="159">
                  <a:moveTo>
                    <a:pt x="275" y="88"/>
                  </a:moveTo>
                  <a:cubicBezTo>
                    <a:pt x="228" y="53"/>
                    <a:pt x="182" y="18"/>
                    <a:pt x="142" y="9"/>
                  </a:cubicBezTo>
                  <a:cubicBezTo>
                    <a:pt x="102" y="0"/>
                    <a:pt x="59" y="10"/>
                    <a:pt x="35" y="35"/>
                  </a:cubicBezTo>
                  <a:cubicBezTo>
                    <a:pt x="11" y="60"/>
                    <a:pt x="6" y="137"/>
                    <a:pt x="0" y="15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Rectangle 543"/>
            <p:cNvSpPr>
              <a:spLocks noChangeArrowheads="1"/>
            </p:cNvSpPr>
            <p:nvPr/>
          </p:nvSpPr>
          <p:spPr bwMode="auto">
            <a:xfrm>
              <a:off x="2044" y="2365"/>
              <a:ext cx="136" cy="18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Rectangle 544"/>
            <p:cNvSpPr>
              <a:spLocks noChangeArrowheads="1"/>
            </p:cNvSpPr>
            <p:nvPr/>
          </p:nvSpPr>
          <p:spPr bwMode="auto">
            <a:xfrm>
              <a:off x="2172" y="2365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Rectangle 545"/>
            <p:cNvSpPr>
              <a:spLocks noChangeArrowheads="1"/>
            </p:cNvSpPr>
            <p:nvPr/>
          </p:nvSpPr>
          <p:spPr bwMode="auto">
            <a:xfrm>
              <a:off x="2308" y="2365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Rectangle 546"/>
            <p:cNvSpPr>
              <a:spLocks noChangeArrowheads="1"/>
            </p:cNvSpPr>
            <p:nvPr/>
          </p:nvSpPr>
          <p:spPr bwMode="auto">
            <a:xfrm>
              <a:off x="2444" y="2365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Rectangle 547"/>
            <p:cNvSpPr>
              <a:spLocks noChangeArrowheads="1"/>
            </p:cNvSpPr>
            <p:nvPr/>
          </p:nvSpPr>
          <p:spPr bwMode="auto">
            <a:xfrm>
              <a:off x="2580" y="2365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AutoShape 548"/>
            <p:cNvSpPr>
              <a:spLocks noChangeArrowheads="1"/>
            </p:cNvSpPr>
            <p:nvPr/>
          </p:nvSpPr>
          <p:spPr bwMode="auto">
            <a:xfrm>
              <a:off x="1728" y="2533"/>
              <a:ext cx="310" cy="293"/>
            </a:xfrm>
            <a:prstGeom prst="star8">
              <a:avLst>
                <a:gd name="adj" fmla="val 3825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C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2319" name="Freeform 549"/>
            <p:cNvSpPr>
              <a:spLocks/>
            </p:cNvSpPr>
            <p:nvPr/>
          </p:nvSpPr>
          <p:spPr bwMode="auto">
            <a:xfrm>
              <a:off x="1878" y="2366"/>
              <a:ext cx="222" cy="159"/>
            </a:xfrm>
            <a:custGeom>
              <a:avLst/>
              <a:gdLst>
                <a:gd name="T0" fmla="*/ 275 w 275"/>
                <a:gd name="T1" fmla="*/ 88 h 159"/>
                <a:gd name="T2" fmla="*/ 142 w 275"/>
                <a:gd name="T3" fmla="*/ 9 h 159"/>
                <a:gd name="T4" fmla="*/ 35 w 275"/>
                <a:gd name="T5" fmla="*/ 35 h 159"/>
                <a:gd name="T6" fmla="*/ 0 w 275"/>
                <a:gd name="T7" fmla="*/ 159 h 1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5"/>
                <a:gd name="T13" fmla="*/ 0 h 159"/>
                <a:gd name="T14" fmla="*/ 275 w 275"/>
                <a:gd name="T15" fmla="*/ 159 h 1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5" h="159">
                  <a:moveTo>
                    <a:pt x="275" y="88"/>
                  </a:moveTo>
                  <a:cubicBezTo>
                    <a:pt x="228" y="53"/>
                    <a:pt x="182" y="18"/>
                    <a:pt x="142" y="9"/>
                  </a:cubicBezTo>
                  <a:cubicBezTo>
                    <a:pt x="102" y="0"/>
                    <a:pt x="59" y="10"/>
                    <a:pt x="35" y="35"/>
                  </a:cubicBezTo>
                  <a:cubicBezTo>
                    <a:pt x="11" y="60"/>
                    <a:pt x="6" y="137"/>
                    <a:pt x="0" y="15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Rectangle 550"/>
            <p:cNvSpPr>
              <a:spLocks noChangeArrowheads="1"/>
            </p:cNvSpPr>
            <p:nvPr/>
          </p:nvSpPr>
          <p:spPr bwMode="auto">
            <a:xfrm>
              <a:off x="3258" y="2365"/>
              <a:ext cx="136" cy="18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1" name="Rectangle 551"/>
            <p:cNvSpPr>
              <a:spLocks noChangeArrowheads="1"/>
            </p:cNvSpPr>
            <p:nvPr/>
          </p:nvSpPr>
          <p:spPr bwMode="auto">
            <a:xfrm>
              <a:off x="3386" y="2365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2" name="Rectangle 552"/>
            <p:cNvSpPr>
              <a:spLocks noChangeArrowheads="1"/>
            </p:cNvSpPr>
            <p:nvPr/>
          </p:nvSpPr>
          <p:spPr bwMode="auto">
            <a:xfrm>
              <a:off x="3522" y="2365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Rectangle 553"/>
            <p:cNvSpPr>
              <a:spLocks noChangeArrowheads="1"/>
            </p:cNvSpPr>
            <p:nvPr/>
          </p:nvSpPr>
          <p:spPr bwMode="auto">
            <a:xfrm>
              <a:off x="3658" y="2365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Rectangle 554"/>
            <p:cNvSpPr>
              <a:spLocks noChangeArrowheads="1"/>
            </p:cNvSpPr>
            <p:nvPr/>
          </p:nvSpPr>
          <p:spPr bwMode="auto">
            <a:xfrm>
              <a:off x="3794" y="2365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AutoShape 555"/>
            <p:cNvSpPr>
              <a:spLocks noChangeArrowheads="1"/>
            </p:cNvSpPr>
            <p:nvPr/>
          </p:nvSpPr>
          <p:spPr bwMode="auto">
            <a:xfrm>
              <a:off x="2942" y="2533"/>
              <a:ext cx="310" cy="293"/>
            </a:xfrm>
            <a:prstGeom prst="star8">
              <a:avLst>
                <a:gd name="adj" fmla="val 3825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D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2326" name="Freeform 556"/>
            <p:cNvSpPr>
              <a:spLocks/>
            </p:cNvSpPr>
            <p:nvPr/>
          </p:nvSpPr>
          <p:spPr bwMode="auto">
            <a:xfrm>
              <a:off x="3092" y="2366"/>
              <a:ext cx="222" cy="159"/>
            </a:xfrm>
            <a:custGeom>
              <a:avLst/>
              <a:gdLst>
                <a:gd name="T0" fmla="*/ 275 w 275"/>
                <a:gd name="T1" fmla="*/ 88 h 159"/>
                <a:gd name="T2" fmla="*/ 142 w 275"/>
                <a:gd name="T3" fmla="*/ 9 h 159"/>
                <a:gd name="T4" fmla="*/ 35 w 275"/>
                <a:gd name="T5" fmla="*/ 35 h 159"/>
                <a:gd name="T6" fmla="*/ 0 w 275"/>
                <a:gd name="T7" fmla="*/ 159 h 1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5"/>
                <a:gd name="T13" fmla="*/ 0 h 159"/>
                <a:gd name="T14" fmla="*/ 275 w 275"/>
                <a:gd name="T15" fmla="*/ 159 h 1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5" h="159">
                  <a:moveTo>
                    <a:pt x="275" y="88"/>
                  </a:moveTo>
                  <a:cubicBezTo>
                    <a:pt x="228" y="53"/>
                    <a:pt x="182" y="18"/>
                    <a:pt x="142" y="9"/>
                  </a:cubicBezTo>
                  <a:cubicBezTo>
                    <a:pt x="102" y="0"/>
                    <a:pt x="59" y="10"/>
                    <a:pt x="35" y="35"/>
                  </a:cubicBezTo>
                  <a:cubicBezTo>
                    <a:pt x="11" y="60"/>
                    <a:pt x="6" y="137"/>
                    <a:pt x="0" y="15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7" name="Rectangle 557"/>
            <p:cNvSpPr>
              <a:spLocks noChangeArrowheads="1"/>
            </p:cNvSpPr>
            <p:nvPr/>
          </p:nvSpPr>
          <p:spPr bwMode="auto">
            <a:xfrm>
              <a:off x="4481" y="2365"/>
              <a:ext cx="136" cy="18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Rectangle 558"/>
            <p:cNvSpPr>
              <a:spLocks noChangeArrowheads="1"/>
            </p:cNvSpPr>
            <p:nvPr/>
          </p:nvSpPr>
          <p:spPr bwMode="auto">
            <a:xfrm>
              <a:off x="4609" y="2365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Rectangle 559"/>
            <p:cNvSpPr>
              <a:spLocks noChangeArrowheads="1"/>
            </p:cNvSpPr>
            <p:nvPr/>
          </p:nvSpPr>
          <p:spPr bwMode="auto">
            <a:xfrm>
              <a:off x="4745" y="2365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Rectangle 560"/>
            <p:cNvSpPr>
              <a:spLocks noChangeArrowheads="1"/>
            </p:cNvSpPr>
            <p:nvPr/>
          </p:nvSpPr>
          <p:spPr bwMode="auto">
            <a:xfrm>
              <a:off x="4881" y="2365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1" name="Rectangle 561"/>
            <p:cNvSpPr>
              <a:spLocks noChangeArrowheads="1"/>
            </p:cNvSpPr>
            <p:nvPr/>
          </p:nvSpPr>
          <p:spPr bwMode="auto">
            <a:xfrm>
              <a:off x="5017" y="2365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2" name="AutoShape 562"/>
            <p:cNvSpPr>
              <a:spLocks noChangeArrowheads="1"/>
            </p:cNvSpPr>
            <p:nvPr/>
          </p:nvSpPr>
          <p:spPr bwMode="auto">
            <a:xfrm>
              <a:off x="4165" y="2533"/>
              <a:ext cx="310" cy="293"/>
            </a:xfrm>
            <a:prstGeom prst="star8">
              <a:avLst>
                <a:gd name="adj" fmla="val 3825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E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2333" name="Freeform 563"/>
            <p:cNvSpPr>
              <a:spLocks/>
            </p:cNvSpPr>
            <p:nvPr/>
          </p:nvSpPr>
          <p:spPr bwMode="auto">
            <a:xfrm>
              <a:off x="4315" y="2366"/>
              <a:ext cx="222" cy="159"/>
            </a:xfrm>
            <a:custGeom>
              <a:avLst/>
              <a:gdLst>
                <a:gd name="T0" fmla="*/ 275 w 275"/>
                <a:gd name="T1" fmla="*/ 88 h 159"/>
                <a:gd name="T2" fmla="*/ 142 w 275"/>
                <a:gd name="T3" fmla="*/ 9 h 159"/>
                <a:gd name="T4" fmla="*/ 35 w 275"/>
                <a:gd name="T5" fmla="*/ 35 h 159"/>
                <a:gd name="T6" fmla="*/ 0 w 275"/>
                <a:gd name="T7" fmla="*/ 159 h 1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5"/>
                <a:gd name="T13" fmla="*/ 0 h 159"/>
                <a:gd name="T14" fmla="*/ 275 w 275"/>
                <a:gd name="T15" fmla="*/ 159 h 1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5" h="159">
                  <a:moveTo>
                    <a:pt x="275" y="88"/>
                  </a:moveTo>
                  <a:cubicBezTo>
                    <a:pt x="228" y="53"/>
                    <a:pt x="182" y="18"/>
                    <a:pt x="142" y="9"/>
                  </a:cubicBezTo>
                  <a:cubicBezTo>
                    <a:pt x="102" y="0"/>
                    <a:pt x="59" y="10"/>
                    <a:pt x="35" y="35"/>
                  </a:cubicBezTo>
                  <a:cubicBezTo>
                    <a:pt x="11" y="60"/>
                    <a:pt x="6" y="137"/>
                    <a:pt x="0" y="15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4" name="Rectangle 564"/>
            <p:cNvSpPr>
              <a:spLocks noChangeArrowheads="1"/>
            </p:cNvSpPr>
            <p:nvPr/>
          </p:nvSpPr>
          <p:spPr bwMode="auto">
            <a:xfrm>
              <a:off x="1228" y="3269"/>
              <a:ext cx="136" cy="18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5" name="Rectangle 565"/>
            <p:cNvSpPr>
              <a:spLocks noChangeArrowheads="1"/>
            </p:cNvSpPr>
            <p:nvPr/>
          </p:nvSpPr>
          <p:spPr bwMode="auto">
            <a:xfrm>
              <a:off x="1356" y="3269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6" name="Rectangle 566"/>
            <p:cNvSpPr>
              <a:spLocks noChangeArrowheads="1"/>
            </p:cNvSpPr>
            <p:nvPr/>
          </p:nvSpPr>
          <p:spPr bwMode="auto">
            <a:xfrm>
              <a:off x="1492" y="3269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7" name="Rectangle 567"/>
            <p:cNvSpPr>
              <a:spLocks noChangeArrowheads="1"/>
            </p:cNvSpPr>
            <p:nvPr/>
          </p:nvSpPr>
          <p:spPr bwMode="auto">
            <a:xfrm>
              <a:off x="1628" y="3269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8" name="Rectangle 568"/>
            <p:cNvSpPr>
              <a:spLocks noChangeArrowheads="1"/>
            </p:cNvSpPr>
            <p:nvPr/>
          </p:nvSpPr>
          <p:spPr bwMode="auto">
            <a:xfrm>
              <a:off x="1764" y="3269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9" name="AutoShape 569"/>
            <p:cNvSpPr>
              <a:spLocks noChangeArrowheads="1"/>
            </p:cNvSpPr>
            <p:nvPr/>
          </p:nvSpPr>
          <p:spPr bwMode="auto">
            <a:xfrm>
              <a:off x="912" y="3437"/>
              <a:ext cx="310" cy="293"/>
            </a:xfrm>
            <a:prstGeom prst="star8">
              <a:avLst>
                <a:gd name="adj" fmla="val 3825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F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2340" name="Freeform 570"/>
            <p:cNvSpPr>
              <a:spLocks/>
            </p:cNvSpPr>
            <p:nvPr/>
          </p:nvSpPr>
          <p:spPr bwMode="auto">
            <a:xfrm>
              <a:off x="1062" y="3270"/>
              <a:ext cx="222" cy="159"/>
            </a:xfrm>
            <a:custGeom>
              <a:avLst/>
              <a:gdLst>
                <a:gd name="T0" fmla="*/ 275 w 275"/>
                <a:gd name="T1" fmla="*/ 88 h 159"/>
                <a:gd name="T2" fmla="*/ 142 w 275"/>
                <a:gd name="T3" fmla="*/ 9 h 159"/>
                <a:gd name="T4" fmla="*/ 35 w 275"/>
                <a:gd name="T5" fmla="*/ 35 h 159"/>
                <a:gd name="T6" fmla="*/ 0 w 275"/>
                <a:gd name="T7" fmla="*/ 159 h 1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5"/>
                <a:gd name="T13" fmla="*/ 0 h 159"/>
                <a:gd name="T14" fmla="*/ 275 w 275"/>
                <a:gd name="T15" fmla="*/ 159 h 1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5" h="159">
                  <a:moveTo>
                    <a:pt x="275" y="88"/>
                  </a:moveTo>
                  <a:cubicBezTo>
                    <a:pt x="228" y="53"/>
                    <a:pt x="182" y="18"/>
                    <a:pt x="142" y="9"/>
                  </a:cubicBezTo>
                  <a:cubicBezTo>
                    <a:pt x="102" y="0"/>
                    <a:pt x="59" y="10"/>
                    <a:pt x="35" y="35"/>
                  </a:cubicBezTo>
                  <a:cubicBezTo>
                    <a:pt x="11" y="60"/>
                    <a:pt x="6" y="137"/>
                    <a:pt x="0" y="15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1" name="Rectangle 571"/>
            <p:cNvSpPr>
              <a:spLocks noChangeArrowheads="1"/>
            </p:cNvSpPr>
            <p:nvPr/>
          </p:nvSpPr>
          <p:spPr bwMode="auto">
            <a:xfrm>
              <a:off x="2380" y="3261"/>
              <a:ext cx="136" cy="18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2" name="Rectangle 572"/>
            <p:cNvSpPr>
              <a:spLocks noChangeArrowheads="1"/>
            </p:cNvSpPr>
            <p:nvPr/>
          </p:nvSpPr>
          <p:spPr bwMode="auto">
            <a:xfrm>
              <a:off x="2508" y="3261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Rectangle 573"/>
            <p:cNvSpPr>
              <a:spLocks noChangeArrowheads="1"/>
            </p:cNvSpPr>
            <p:nvPr/>
          </p:nvSpPr>
          <p:spPr bwMode="auto">
            <a:xfrm>
              <a:off x="2644" y="3261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Rectangle 574"/>
            <p:cNvSpPr>
              <a:spLocks noChangeArrowheads="1"/>
            </p:cNvSpPr>
            <p:nvPr/>
          </p:nvSpPr>
          <p:spPr bwMode="auto">
            <a:xfrm>
              <a:off x="2780" y="3261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Rectangle 575"/>
            <p:cNvSpPr>
              <a:spLocks noChangeArrowheads="1"/>
            </p:cNvSpPr>
            <p:nvPr/>
          </p:nvSpPr>
          <p:spPr bwMode="auto">
            <a:xfrm>
              <a:off x="2916" y="3261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6" name="AutoShape 576"/>
            <p:cNvSpPr>
              <a:spLocks noChangeArrowheads="1"/>
            </p:cNvSpPr>
            <p:nvPr/>
          </p:nvSpPr>
          <p:spPr bwMode="auto">
            <a:xfrm>
              <a:off x="2064" y="3429"/>
              <a:ext cx="310" cy="293"/>
            </a:xfrm>
            <a:prstGeom prst="star8">
              <a:avLst>
                <a:gd name="adj" fmla="val 3825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G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2347" name="Freeform 577"/>
            <p:cNvSpPr>
              <a:spLocks/>
            </p:cNvSpPr>
            <p:nvPr/>
          </p:nvSpPr>
          <p:spPr bwMode="auto">
            <a:xfrm>
              <a:off x="2214" y="3262"/>
              <a:ext cx="222" cy="159"/>
            </a:xfrm>
            <a:custGeom>
              <a:avLst/>
              <a:gdLst>
                <a:gd name="T0" fmla="*/ 275 w 275"/>
                <a:gd name="T1" fmla="*/ 88 h 159"/>
                <a:gd name="T2" fmla="*/ 142 w 275"/>
                <a:gd name="T3" fmla="*/ 9 h 159"/>
                <a:gd name="T4" fmla="*/ 35 w 275"/>
                <a:gd name="T5" fmla="*/ 35 h 159"/>
                <a:gd name="T6" fmla="*/ 0 w 275"/>
                <a:gd name="T7" fmla="*/ 159 h 1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5"/>
                <a:gd name="T13" fmla="*/ 0 h 159"/>
                <a:gd name="T14" fmla="*/ 275 w 275"/>
                <a:gd name="T15" fmla="*/ 159 h 1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5" h="159">
                  <a:moveTo>
                    <a:pt x="275" y="88"/>
                  </a:moveTo>
                  <a:cubicBezTo>
                    <a:pt x="228" y="53"/>
                    <a:pt x="182" y="18"/>
                    <a:pt x="142" y="9"/>
                  </a:cubicBezTo>
                  <a:cubicBezTo>
                    <a:pt x="102" y="0"/>
                    <a:pt x="59" y="10"/>
                    <a:pt x="35" y="35"/>
                  </a:cubicBezTo>
                  <a:cubicBezTo>
                    <a:pt x="11" y="60"/>
                    <a:pt x="6" y="137"/>
                    <a:pt x="0" y="15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8" name="Rectangle 578"/>
            <p:cNvSpPr>
              <a:spLocks noChangeArrowheads="1"/>
            </p:cNvSpPr>
            <p:nvPr/>
          </p:nvSpPr>
          <p:spPr bwMode="auto">
            <a:xfrm>
              <a:off x="3594" y="3261"/>
              <a:ext cx="136" cy="18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9" name="Rectangle 579"/>
            <p:cNvSpPr>
              <a:spLocks noChangeArrowheads="1"/>
            </p:cNvSpPr>
            <p:nvPr/>
          </p:nvSpPr>
          <p:spPr bwMode="auto">
            <a:xfrm>
              <a:off x="3722" y="3261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0" name="Rectangle 580"/>
            <p:cNvSpPr>
              <a:spLocks noChangeArrowheads="1"/>
            </p:cNvSpPr>
            <p:nvPr/>
          </p:nvSpPr>
          <p:spPr bwMode="auto">
            <a:xfrm>
              <a:off x="3858" y="3261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1" name="Rectangle 581"/>
            <p:cNvSpPr>
              <a:spLocks noChangeArrowheads="1"/>
            </p:cNvSpPr>
            <p:nvPr/>
          </p:nvSpPr>
          <p:spPr bwMode="auto">
            <a:xfrm>
              <a:off x="3994" y="3261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2" name="Rectangle 582"/>
            <p:cNvSpPr>
              <a:spLocks noChangeArrowheads="1"/>
            </p:cNvSpPr>
            <p:nvPr/>
          </p:nvSpPr>
          <p:spPr bwMode="auto">
            <a:xfrm>
              <a:off x="4130" y="3261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3" name="AutoShape 583"/>
            <p:cNvSpPr>
              <a:spLocks noChangeArrowheads="1"/>
            </p:cNvSpPr>
            <p:nvPr/>
          </p:nvSpPr>
          <p:spPr bwMode="auto">
            <a:xfrm>
              <a:off x="3278" y="3429"/>
              <a:ext cx="310" cy="293"/>
            </a:xfrm>
            <a:prstGeom prst="star8">
              <a:avLst>
                <a:gd name="adj" fmla="val 3825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H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2354" name="Freeform 584"/>
            <p:cNvSpPr>
              <a:spLocks/>
            </p:cNvSpPr>
            <p:nvPr/>
          </p:nvSpPr>
          <p:spPr bwMode="auto">
            <a:xfrm>
              <a:off x="3428" y="3262"/>
              <a:ext cx="222" cy="159"/>
            </a:xfrm>
            <a:custGeom>
              <a:avLst/>
              <a:gdLst>
                <a:gd name="T0" fmla="*/ 275 w 275"/>
                <a:gd name="T1" fmla="*/ 88 h 159"/>
                <a:gd name="T2" fmla="*/ 142 w 275"/>
                <a:gd name="T3" fmla="*/ 9 h 159"/>
                <a:gd name="T4" fmla="*/ 35 w 275"/>
                <a:gd name="T5" fmla="*/ 35 h 159"/>
                <a:gd name="T6" fmla="*/ 0 w 275"/>
                <a:gd name="T7" fmla="*/ 159 h 1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5"/>
                <a:gd name="T13" fmla="*/ 0 h 159"/>
                <a:gd name="T14" fmla="*/ 275 w 275"/>
                <a:gd name="T15" fmla="*/ 159 h 1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5" h="159">
                  <a:moveTo>
                    <a:pt x="275" y="88"/>
                  </a:moveTo>
                  <a:cubicBezTo>
                    <a:pt x="228" y="53"/>
                    <a:pt x="182" y="18"/>
                    <a:pt x="142" y="9"/>
                  </a:cubicBezTo>
                  <a:cubicBezTo>
                    <a:pt x="102" y="0"/>
                    <a:pt x="59" y="10"/>
                    <a:pt x="35" y="35"/>
                  </a:cubicBezTo>
                  <a:cubicBezTo>
                    <a:pt x="11" y="60"/>
                    <a:pt x="6" y="137"/>
                    <a:pt x="0" y="15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355" name="Group 585"/>
            <p:cNvGrpSpPr>
              <a:grpSpLocks/>
            </p:cNvGrpSpPr>
            <p:nvPr/>
          </p:nvGrpSpPr>
          <p:grpSpPr bwMode="auto">
            <a:xfrm>
              <a:off x="831" y="1453"/>
              <a:ext cx="3961" cy="1817"/>
              <a:chOff x="975" y="1453"/>
              <a:chExt cx="3961" cy="1817"/>
            </a:xfrm>
          </p:grpSpPr>
          <p:sp>
            <p:nvSpPr>
              <p:cNvPr id="12489" name="Freeform 586"/>
              <p:cNvSpPr>
                <a:spLocks/>
              </p:cNvSpPr>
              <p:nvPr/>
            </p:nvSpPr>
            <p:spPr bwMode="auto">
              <a:xfrm>
                <a:off x="975" y="1453"/>
                <a:ext cx="1977" cy="904"/>
              </a:xfrm>
              <a:custGeom>
                <a:avLst/>
                <a:gdLst>
                  <a:gd name="T0" fmla="*/ 1728 w 1738"/>
                  <a:gd name="T1" fmla="*/ 0 h 904"/>
                  <a:gd name="T2" fmla="*/ 1719 w 1738"/>
                  <a:gd name="T3" fmla="*/ 222 h 904"/>
                  <a:gd name="T4" fmla="*/ 1613 w 1738"/>
                  <a:gd name="T5" fmla="*/ 302 h 904"/>
                  <a:gd name="T6" fmla="*/ 1338 w 1738"/>
                  <a:gd name="T7" fmla="*/ 390 h 904"/>
                  <a:gd name="T8" fmla="*/ 284 w 1738"/>
                  <a:gd name="T9" fmla="*/ 399 h 904"/>
                  <a:gd name="T10" fmla="*/ 0 w 1738"/>
                  <a:gd name="T11" fmla="*/ 904 h 9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38"/>
                  <a:gd name="T19" fmla="*/ 0 h 904"/>
                  <a:gd name="T20" fmla="*/ 1738 w 1738"/>
                  <a:gd name="T21" fmla="*/ 904 h 9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38" h="904">
                    <a:moveTo>
                      <a:pt x="1728" y="0"/>
                    </a:moveTo>
                    <a:cubicBezTo>
                      <a:pt x="1733" y="86"/>
                      <a:pt x="1738" y="172"/>
                      <a:pt x="1719" y="222"/>
                    </a:cubicBezTo>
                    <a:cubicBezTo>
                      <a:pt x="1700" y="272"/>
                      <a:pt x="1676" y="274"/>
                      <a:pt x="1613" y="302"/>
                    </a:cubicBezTo>
                    <a:cubicBezTo>
                      <a:pt x="1550" y="330"/>
                      <a:pt x="1559" y="374"/>
                      <a:pt x="1338" y="390"/>
                    </a:cubicBezTo>
                    <a:cubicBezTo>
                      <a:pt x="1117" y="406"/>
                      <a:pt x="507" y="313"/>
                      <a:pt x="284" y="399"/>
                    </a:cubicBezTo>
                    <a:cubicBezTo>
                      <a:pt x="61" y="485"/>
                      <a:pt x="30" y="694"/>
                      <a:pt x="0" y="904"/>
                    </a:cubicBezTo>
                  </a:path>
                </a:pathLst>
              </a:custGeom>
              <a:noFill/>
              <a:ln w="9525" cap="flat" cmpd="sng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90" name="Freeform 587"/>
              <p:cNvSpPr>
                <a:spLocks/>
              </p:cNvSpPr>
              <p:nvPr/>
            </p:nvSpPr>
            <p:spPr bwMode="auto">
              <a:xfrm>
                <a:off x="2501" y="1462"/>
                <a:ext cx="590" cy="895"/>
              </a:xfrm>
              <a:custGeom>
                <a:avLst/>
                <a:gdLst>
                  <a:gd name="T0" fmla="*/ 574 w 590"/>
                  <a:gd name="T1" fmla="*/ 0 h 895"/>
                  <a:gd name="T2" fmla="*/ 574 w 590"/>
                  <a:gd name="T3" fmla="*/ 275 h 895"/>
                  <a:gd name="T4" fmla="*/ 476 w 590"/>
                  <a:gd name="T5" fmla="*/ 496 h 895"/>
                  <a:gd name="T6" fmla="*/ 78 w 590"/>
                  <a:gd name="T7" fmla="*/ 674 h 895"/>
                  <a:gd name="T8" fmla="*/ 7 w 590"/>
                  <a:gd name="T9" fmla="*/ 895 h 8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0"/>
                  <a:gd name="T16" fmla="*/ 0 h 895"/>
                  <a:gd name="T17" fmla="*/ 590 w 590"/>
                  <a:gd name="T18" fmla="*/ 895 h 8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0" h="895">
                    <a:moveTo>
                      <a:pt x="574" y="0"/>
                    </a:moveTo>
                    <a:cubicBezTo>
                      <a:pt x="582" y="96"/>
                      <a:pt x="590" y="192"/>
                      <a:pt x="574" y="275"/>
                    </a:cubicBezTo>
                    <a:cubicBezTo>
                      <a:pt x="558" y="358"/>
                      <a:pt x="559" y="430"/>
                      <a:pt x="476" y="496"/>
                    </a:cubicBezTo>
                    <a:cubicBezTo>
                      <a:pt x="393" y="562"/>
                      <a:pt x="156" y="608"/>
                      <a:pt x="78" y="674"/>
                    </a:cubicBezTo>
                    <a:cubicBezTo>
                      <a:pt x="0" y="740"/>
                      <a:pt x="17" y="858"/>
                      <a:pt x="7" y="895"/>
                    </a:cubicBezTo>
                  </a:path>
                </a:pathLst>
              </a:custGeom>
              <a:noFill/>
              <a:ln w="9525" cap="flat" cmpd="sng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91" name="Freeform 588"/>
              <p:cNvSpPr>
                <a:spLocks/>
              </p:cNvSpPr>
              <p:nvPr/>
            </p:nvSpPr>
            <p:spPr bwMode="auto">
              <a:xfrm>
                <a:off x="3192" y="1462"/>
                <a:ext cx="548" cy="895"/>
              </a:xfrm>
              <a:custGeom>
                <a:avLst/>
                <a:gdLst>
                  <a:gd name="T0" fmla="*/ 16 w 548"/>
                  <a:gd name="T1" fmla="*/ 0 h 895"/>
                  <a:gd name="T2" fmla="*/ 16 w 548"/>
                  <a:gd name="T3" fmla="*/ 346 h 895"/>
                  <a:gd name="T4" fmla="*/ 113 w 548"/>
                  <a:gd name="T5" fmla="*/ 443 h 895"/>
                  <a:gd name="T6" fmla="*/ 353 w 548"/>
                  <a:gd name="T7" fmla="*/ 488 h 895"/>
                  <a:gd name="T8" fmla="*/ 512 w 548"/>
                  <a:gd name="T9" fmla="*/ 665 h 895"/>
                  <a:gd name="T10" fmla="*/ 548 w 548"/>
                  <a:gd name="T11" fmla="*/ 895 h 8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8"/>
                  <a:gd name="T19" fmla="*/ 0 h 895"/>
                  <a:gd name="T20" fmla="*/ 548 w 548"/>
                  <a:gd name="T21" fmla="*/ 895 h 89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8" h="895">
                    <a:moveTo>
                      <a:pt x="16" y="0"/>
                    </a:moveTo>
                    <a:cubicBezTo>
                      <a:pt x="8" y="136"/>
                      <a:pt x="0" y="272"/>
                      <a:pt x="16" y="346"/>
                    </a:cubicBezTo>
                    <a:cubicBezTo>
                      <a:pt x="32" y="420"/>
                      <a:pt x="57" y="419"/>
                      <a:pt x="113" y="443"/>
                    </a:cubicBezTo>
                    <a:cubicBezTo>
                      <a:pt x="169" y="467"/>
                      <a:pt x="286" y="451"/>
                      <a:pt x="353" y="488"/>
                    </a:cubicBezTo>
                    <a:cubicBezTo>
                      <a:pt x="420" y="525"/>
                      <a:pt x="480" y="597"/>
                      <a:pt x="512" y="665"/>
                    </a:cubicBezTo>
                    <a:cubicBezTo>
                      <a:pt x="544" y="733"/>
                      <a:pt x="539" y="857"/>
                      <a:pt x="548" y="895"/>
                    </a:cubicBezTo>
                  </a:path>
                </a:pathLst>
              </a:custGeom>
              <a:noFill/>
              <a:ln w="9525" cap="flat" cmpd="sng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92" name="Freeform 589"/>
              <p:cNvSpPr>
                <a:spLocks/>
              </p:cNvSpPr>
              <p:nvPr/>
            </p:nvSpPr>
            <p:spPr bwMode="auto">
              <a:xfrm>
                <a:off x="3340" y="1462"/>
                <a:ext cx="1596" cy="895"/>
              </a:xfrm>
              <a:custGeom>
                <a:avLst/>
                <a:gdLst>
                  <a:gd name="T0" fmla="*/ 1 w 1596"/>
                  <a:gd name="T1" fmla="*/ 0 h 895"/>
                  <a:gd name="T2" fmla="*/ 27 w 1596"/>
                  <a:gd name="T3" fmla="*/ 213 h 895"/>
                  <a:gd name="T4" fmla="*/ 160 w 1596"/>
                  <a:gd name="T5" fmla="*/ 310 h 895"/>
                  <a:gd name="T6" fmla="*/ 701 w 1596"/>
                  <a:gd name="T7" fmla="*/ 426 h 895"/>
                  <a:gd name="T8" fmla="*/ 1330 w 1596"/>
                  <a:gd name="T9" fmla="*/ 550 h 895"/>
                  <a:gd name="T10" fmla="*/ 1596 w 1596"/>
                  <a:gd name="T11" fmla="*/ 895 h 8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596"/>
                  <a:gd name="T19" fmla="*/ 0 h 895"/>
                  <a:gd name="T20" fmla="*/ 1596 w 1596"/>
                  <a:gd name="T21" fmla="*/ 895 h 89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596" h="895">
                    <a:moveTo>
                      <a:pt x="1" y="0"/>
                    </a:moveTo>
                    <a:cubicBezTo>
                      <a:pt x="0" y="80"/>
                      <a:pt x="0" y="161"/>
                      <a:pt x="27" y="213"/>
                    </a:cubicBezTo>
                    <a:cubicBezTo>
                      <a:pt x="54" y="265"/>
                      <a:pt x="48" y="275"/>
                      <a:pt x="160" y="310"/>
                    </a:cubicBezTo>
                    <a:cubicBezTo>
                      <a:pt x="272" y="345"/>
                      <a:pt x="506" y="386"/>
                      <a:pt x="701" y="426"/>
                    </a:cubicBezTo>
                    <a:cubicBezTo>
                      <a:pt x="896" y="466"/>
                      <a:pt x="1181" y="472"/>
                      <a:pt x="1330" y="550"/>
                    </a:cubicBezTo>
                    <a:cubicBezTo>
                      <a:pt x="1479" y="628"/>
                      <a:pt x="1537" y="761"/>
                      <a:pt x="1596" y="895"/>
                    </a:cubicBezTo>
                  </a:path>
                </a:pathLst>
              </a:custGeom>
              <a:noFill/>
              <a:ln w="9525" cap="flat" cmpd="sng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93" name="Freeform 590"/>
              <p:cNvSpPr>
                <a:spLocks/>
              </p:cNvSpPr>
              <p:nvPr/>
            </p:nvSpPr>
            <p:spPr bwMode="auto">
              <a:xfrm>
                <a:off x="1604" y="2464"/>
                <a:ext cx="792" cy="806"/>
              </a:xfrm>
              <a:custGeom>
                <a:avLst/>
                <a:gdLst>
                  <a:gd name="T0" fmla="*/ 771 w 792"/>
                  <a:gd name="T1" fmla="*/ 0 h 806"/>
                  <a:gd name="T2" fmla="*/ 771 w 792"/>
                  <a:gd name="T3" fmla="*/ 230 h 806"/>
                  <a:gd name="T4" fmla="*/ 647 w 792"/>
                  <a:gd name="T5" fmla="*/ 522 h 806"/>
                  <a:gd name="T6" fmla="*/ 142 w 792"/>
                  <a:gd name="T7" fmla="*/ 673 h 806"/>
                  <a:gd name="T8" fmla="*/ 0 w 792"/>
                  <a:gd name="T9" fmla="*/ 806 h 8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2"/>
                  <a:gd name="T16" fmla="*/ 0 h 806"/>
                  <a:gd name="T17" fmla="*/ 792 w 792"/>
                  <a:gd name="T18" fmla="*/ 806 h 8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2" h="806">
                    <a:moveTo>
                      <a:pt x="771" y="0"/>
                    </a:moveTo>
                    <a:cubicBezTo>
                      <a:pt x="781" y="71"/>
                      <a:pt x="792" y="143"/>
                      <a:pt x="771" y="230"/>
                    </a:cubicBezTo>
                    <a:cubicBezTo>
                      <a:pt x="750" y="317"/>
                      <a:pt x="752" y="448"/>
                      <a:pt x="647" y="522"/>
                    </a:cubicBezTo>
                    <a:cubicBezTo>
                      <a:pt x="542" y="596"/>
                      <a:pt x="250" y="626"/>
                      <a:pt x="142" y="673"/>
                    </a:cubicBezTo>
                    <a:cubicBezTo>
                      <a:pt x="34" y="720"/>
                      <a:pt x="17" y="763"/>
                      <a:pt x="0" y="806"/>
                    </a:cubicBezTo>
                  </a:path>
                </a:pathLst>
              </a:custGeom>
              <a:noFill/>
              <a:ln w="9525" cap="flat" cmpd="sng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94" name="Freeform 591"/>
              <p:cNvSpPr>
                <a:spLocks/>
              </p:cNvSpPr>
              <p:nvPr/>
            </p:nvSpPr>
            <p:spPr bwMode="auto">
              <a:xfrm>
                <a:off x="2502" y="2472"/>
                <a:ext cx="458" cy="780"/>
              </a:xfrm>
              <a:custGeom>
                <a:avLst/>
                <a:gdLst>
                  <a:gd name="T0" fmla="*/ 15 w 458"/>
                  <a:gd name="T1" fmla="*/ 0 h 780"/>
                  <a:gd name="T2" fmla="*/ 15 w 458"/>
                  <a:gd name="T3" fmla="*/ 266 h 780"/>
                  <a:gd name="T4" fmla="*/ 103 w 458"/>
                  <a:gd name="T5" fmla="*/ 505 h 780"/>
                  <a:gd name="T6" fmla="*/ 378 w 458"/>
                  <a:gd name="T7" fmla="*/ 630 h 780"/>
                  <a:gd name="T8" fmla="*/ 458 w 458"/>
                  <a:gd name="T9" fmla="*/ 780 h 7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8"/>
                  <a:gd name="T16" fmla="*/ 0 h 780"/>
                  <a:gd name="T17" fmla="*/ 458 w 458"/>
                  <a:gd name="T18" fmla="*/ 780 h 7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8" h="780">
                    <a:moveTo>
                      <a:pt x="15" y="0"/>
                    </a:moveTo>
                    <a:cubicBezTo>
                      <a:pt x="7" y="91"/>
                      <a:pt x="0" y="182"/>
                      <a:pt x="15" y="266"/>
                    </a:cubicBezTo>
                    <a:cubicBezTo>
                      <a:pt x="30" y="350"/>
                      <a:pt x="43" y="444"/>
                      <a:pt x="103" y="505"/>
                    </a:cubicBezTo>
                    <a:cubicBezTo>
                      <a:pt x="163" y="566"/>
                      <a:pt x="319" y="584"/>
                      <a:pt x="378" y="630"/>
                    </a:cubicBezTo>
                    <a:cubicBezTo>
                      <a:pt x="437" y="676"/>
                      <a:pt x="443" y="755"/>
                      <a:pt x="458" y="780"/>
                    </a:cubicBezTo>
                  </a:path>
                </a:pathLst>
              </a:custGeom>
              <a:noFill/>
              <a:ln w="9525" cap="flat" cmpd="sng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95" name="Freeform 592"/>
              <p:cNvSpPr>
                <a:spLocks/>
              </p:cNvSpPr>
              <p:nvPr/>
            </p:nvSpPr>
            <p:spPr bwMode="auto">
              <a:xfrm>
                <a:off x="3573" y="2472"/>
                <a:ext cx="548" cy="771"/>
              </a:xfrm>
              <a:custGeom>
                <a:avLst/>
                <a:gdLst>
                  <a:gd name="T0" fmla="*/ 16 w 548"/>
                  <a:gd name="T1" fmla="*/ 0 h 771"/>
                  <a:gd name="T2" fmla="*/ 34 w 548"/>
                  <a:gd name="T3" fmla="*/ 266 h 771"/>
                  <a:gd name="T4" fmla="*/ 220 w 548"/>
                  <a:gd name="T5" fmla="*/ 488 h 771"/>
                  <a:gd name="T6" fmla="*/ 459 w 548"/>
                  <a:gd name="T7" fmla="*/ 612 h 771"/>
                  <a:gd name="T8" fmla="*/ 548 w 548"/>
                  <a:gd name="T9" fmla="*/ 771 h 7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8"/>
                  <a:gd name="T16" fmla="*/ 0 h 771"/>
                  <a:gd name="T17" fmla="*/ 548 w 548"/>
                  <a:gd name="T18" fmla="*/ 771 h 7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8" h="771">
                    <a:moveTo>
                      <a:pt x="16" y="0"/>
                    </a:moveTo>
                    <a:cubicBezTo>
                      <a:pt x="8" y="92"/>
                      <a:pt x="0" y="185"/>
                      <a:pt x="34" y="266"/>
                    </a:cubicBezTo>
                    <a:cubicBezTo>
                      <a:pt x="68" y="347"/>
                      <a:pt x="149" y="430"/>
                      <a:pt x="220" y="488"/>
                    </a:cubicBezTo>
                    <a:cubicBezTo>
                      <a:pt x="291" y="546"/>
                      <a:pt x="404" y="565"/>
                      <a:pt x="459" y="612"/>
                    </a:cubicBezTo>
                    <a:cubicBezTo>
                      <a:pt x="514" y="659"/>
                      <a:pt x="531" y="715"/>
                      <a:pt x="548" y="771"/>
                    </a:cubicBezTo>
                  </a:path>
                </a:pathLst>
              </a:custGeom>
              <a:noFill/>
              <a:ln w="9525" cap="flat" cmpd="sng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56" name="Group 593"/>
            <p:cNvGrpSpPr>
              <a:grpSpLocks/>
            </p:cNvGrpSpPr>
            <p:nvPr/>
          </p:nvGrpSpPr>
          <p:grpSpPr bwMode="auto">
            <a:xfrm>
              <a:off x="988" y="2450"/>
              <a:ext cx="4152" cy="1158"/>
              <a:chOff x="1132" y="2450"/>
              <a:chExt cx="4152" cy="1158"/>
            </a:xfrm>
          </p:grpSpPr>
          <p:grpSp>
            <p:nvGrpSpPr>
              <p:cNvPr id="12357" name="Group 594"/>
              <p:cNvGrpSpPr>
                <a:grpSpLocks/>
              </p:cNvGrpSpPr>
              <p:nvPr/>
            </p:nvGrpSpPr>
            <p:grpSpPr bwMode="auto">
              <a:xfrm>
                <a:off x="4772" y="2452"/>
                <a:ext cx="512" cy="244"/>
                <a:chOff x="4772" y="2452"/>
                <a:chExt cx="512" cy="244"/>
              </a:xfrm>
            </p:grpSpPr>
            <p:grpSp>
              <p:nvGrpSpPr>
                <p:cNvPr id="12469" name="Group 595"/>
                <p:cNvGrpSpPr>
                  <a:grpSpLocks/>
                </p:cNvGrpSpPr>
                <p:nvPr/>
              </p:nvGrpSpPr>
              <p:grpSpPr bwMode="auto">
                <a:xfrm>
                  <a:off x="5176" y="2452"/>
                  <a:ext cx="108" cy="244"/>
                  <a:chOff x="5312" y="3488"/>
                  <a:chExt cx="108" cy="244"/>
                </a:xfrm>
              </p:grpSpPr>
              <p:sp>
                <p:nvSpPr>
                  <p:cNvPr id="12485" name="Line 596"/>
                  <p:cNvSpPr>
                    <a:spLocks noChangeShapeType="1"/>
                  </p:cNvSpPr>
                  <p:nvPr/>
                </p:nvSpPr>
                <p:spPr bwMode="auto">
                  <a:xfrm>
                    <a:off x="5312" y="3640"/>
                    <a:ext cx="1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86" name="Line 597"/>
                  <p:cNvSpPr>
                    <a:spLocks noChangeShapeType="1"/>
                  </p:cNvSpPr>
                  <p:nvPr/>
                </p:nvSpPr>
                <p:spPr bwMode="auto">
                  <a:xfrm>
                    <a:off x="5340" y="3684"/>
                    <a:ext cx="5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87" name="Line 598"/>
                  <p:cNvSpPr>
                    <a:spLocks noChangeShapeType="1"/>
                  </p:cNvSpPr>
                  <p:nvPr/>
                </p:nvSpPr>
                <p:spPr bwMode="auto">
                  <a:xfrm>
                    <a:off x="5356" y="3732"/>
                    <a:ext cx="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88" name="Line 5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64" y="3488"/>
                    <a:ext cx="0" cy="1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470" name="Group 600"/>
                <p:cNvGrpSpPr>
                  <a:grpSpLocks/>
                </p:cNvGrpSpPr>
                <p:nvPr/>
              </p:nvGrpSpPr>
              <p:grpSpPr bwMode="auto">
                <a:xfrm>
                  <a:off x="5040" y="2452"/>
                  <a:ext cx="108" cy="244"/>
                  <a:chOff x="5312" y="3488"/>
                  <a:chExt cx="108" cy="244"/>
                </a:xfrm>
              </p:grpSpPr>
              <p:sp>
                <p:nvSpPr>
                  <p:cNvPr id="12481" name="Line 601"/>
                  <p:cNvSpPr>
                    <a:spLocks noChangeShapeType="1"/>
                  </p:cNvSpPr>
                  <p:nvPr/>
                </p:nvSpPr>
                <p:spPr bwMode="auto">
                  <a:xfrm>
                    <a:off x="5312" y="3640"/>
                    <a:ext cx="1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82" name="Line 602"/>
                  <p:cNvSpPr>
                    <a:spLocks noChangeShapeType="1"/>
                  </p:cNvSpPr>
                  <p:nvPr/>
                </p:nvSpPr>
                <p:spPr bwMode="auto">
                  <a:xfrm>
                    <a:off x="5340" y="3684"/>
                    <a:ext cx="5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83" name="Line 603"/>
                  <p:cNvSpPr>
                    <a:spLocks noChangeShapeType="1"/>
                  </p:cNvSpPr>
                  <p:nvPr/>
                </p:nvSpPr>
                <p:spPr bwMode="auto">
                  <a:xfrm>
                    <a:off x="5356" y="3732"/>
                    <a:ext cx="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84" name="Line 60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64" y="3488"/>
                    <a:ext cx="0" cy="1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471" name="Group 605"/>
                <p:cNvGrpSpPr>
                  <a:grpSpLocks/>
                </p:cNvGrpSpPr>
                <p:nvPr/>
              </p:nvGrpSpPr>
              <p:grpSpPr bwMode="auto">
                <a:xfrm>
                  <a:off x="4904" y="2452"/>
                  <a:ext cx="108" cy="244"/>
                  <a:chOff x="5312" y="3488"/>
                  <a:chExt cx="108" cy="244"/>
                </a:xfrm>
              </p:grpSpPr>
              <p:sp>
                <p:nvSpPr>
                  <p:cNvPr id="12477" name="Line 606"/>
                  <p:cNvSpPr>
                    <a:spLocks noChangeShapeType="1"/>
                  </p:cNvSpPr>
                  <p:nvPr/>
                </p:nvSpPr>
                <p:spPr bwMode="auto">
                  <a:xfrm>
                    <a:off x="5312" y="3640"/>
                    <a:ext cx="1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78" name="Line 607"/>
                  <p:cNvSpPr>
                    <a:spLocks noChangeShapeType="1"/>
                  </p:cNvSpPr>
                  <p:nvPr/>
                </p:nvSpPr>
                <p:spPr bwMode="auto">
                  <a:xfrm>
                    <a:off x="5340" y="3684"/>
                    <a:ext cx="5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79" name="Line 608"/>
                  <p:cNvSpPr>
                    <a:spLocks noChangeShapeType="1"/>
                  </p:cNvSpPr>
                  <p:nvPr/>
                </p:nvSpPr>
                <p:spPr bwMode="auto">
                  <a:xfrm>
                    <a:off x="5356" y="3732"/>
                    <a:ext cx="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80" name="Line 60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64" y="3488"/>
                    <a:ext cx="0" cy="1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472" name="Group 610"/>
                <p:cNvGrpSpPr>
                  <a:grpSpLocks/>
                </p:cNvGrpSpPr>
                <p:nvPr/>
              </p:nvGrpSpPr>
              <p:grpSpPr bwMode="auto">
                <a:xfrm>
                  <a:off x="4772" y="2452"/>
                  <a:ext cx="108" cy="244"/>
                  <a:chOff x="5312" y="3488"/>
                  <a:chExt cx="108" cy="244"/>
                </a:xfrm>
              </p:grpSpPr>
              <p:sp>
                <p:nvSpPr>
                  <p:cNvPr id="12473" name="Line 611"/>
                  <p:cNvSpPr>
                    <a:spLocks noChangeShapeType="1"/>
                  </p:cNvSpPr>
                  <p:nvPr/>
                </p:nvSpPr>
                <p:spPr bwMode="auto">
                  <a:xfrm>
                    <a:off x="5312" y="3640"/>
                    <a:ext cx="1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74" name="Line 612"/>
                  <p:cNvSpPr>
                    <a:spLocks noChangeShapeType="1"/>
                  </p:cNvSpPr>
                  <p:nvPr/>
                </p:nvSpPr>
                <p:spPr bwMode="auto">
                  <a:xfrm>
                    <a:off x="5340" y="3684"/>
                    <a:ext cx="5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75" name="Line 613"/>
                  <p:cNvSpPr>
                    <a:spLocks noChangeShapeType="1"/>
                  </p:cNvSpPr>
                  <p:nvPr/>
                </p:nvSpPr>
                <p:spPr bwMode="auto">
                  <a:xfrm>
                    <a:off x="5356" y="3732"/>
                    <a:ext cx="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76" name="Line 6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64" y="3488"/>
                    <a:ext cx="0" cy="1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358" name="Group 615"/>
              <p:cNvGrpSpPr>
                <a:grpSpLocks/>
              </p:cNvGrpSpPr>
              <p:nvPr/>
            </p:nvGrpSpPr>
            <p:grpSpPr bwMode="auto">
              <a:xfrm>
                <a:off x="3884" y="3356"/>
                <a:ext cx="512" cy="244"/>
                <a:chOff x="4772" y="2452"/>
                <a:chExt cx="512" cy="244"/>
              </a:xfrm>
            </p:grpSpPr>
            <p:grpSp>
              <p:nvGrpSpPr>
                <p:cNvPr id="12449" name="Group 616"/>
                <p:cNvGrpSpPr>
                  <a:grpSpLocks/>
                </p:cNvGrpSpPr>
                <p:nvPr/>
              </p:nvGrpSpPr>
              <p:grpSpPr bwMode="auto">
                <a:xfrm>
                  <a:off x="5176" y="2452"/>
                  <a:ext cx="108" cy="244"/>
                  <a:chOff x="5312" y="3488"/>
                  <a:chExt cx="108" cy="244"/>
                </a:xfrm>
              </p:grpSpPr>
              <p:sp>
                <p:nvSpPr>
                  <p:cNvPr id="12465" name="Line 617"/>
                  <p:cNvSpPr>
                    <a:spLocks noChangeShapeType="1"/>
                  </p:cNvSpPr>
                  <p:nvPr/>
                </p:nvSpPr>
                <p:spPr bwMode="auto">
                  <a:xfrm>
                    <a:off x="5312" y="3640"/>
                    <a:ext cx="1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66" name="Line 618"/>
                  <p:cNvSpPr>
                    <a:spLocks noChangeShapeType="1"/>
                  </p:cNvSpPr>
                  <p:nvPr/>
                </p:nvSpPr>
                <p:spPr bwMode="auto">
                  <a:xfrm>
                    <a:off x="5340" y="3684"/>
                    <a:ext cx="5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67" name="Line 619"/>
                  <p:cNvSpPr>
                    <a:spLocks noChangeShapeType="1"/>
                  </p:cNvSpPr>
                  <p:nvPr/>
                </p:nvSpPr>
                <p:spPr bwMode="auto">
                  <a:xfrm>
                    <a:off x="5356" y="3732"/>
                    <a:ext cx="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68" name="Line 6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64" y="3488"/>
                    <a:ext cx="0" cy="1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450" name="Group 621"/>
                <p:cNvGrpSpPr>
                  <a:grpSpLocks/>
                </p:cNvGrpSpPr>
                <p:nvPr/>
              </p:nvGrpSpPr>
              <p:grpSpPr bwMode="auto">
                <a:xfrm>
                  <a:off x="5040" y="2452"/>
                  <a:ext cx="108" cy="244"/>
                  <a:chOff x="5312" y="3488"/>
                  <a:chExt cx="108" cy="244"/>
                </a:xfrm>
              </p:grpSpPr>
              <p:sp>
                <p:nvSpPr>
                  <p:cNvPr id="12461" name="Line 622"/>
                  <p:cNvSpPr>
                    <a:spLocks noChangeShapeType="1"/>
                  </p:cNvSpPr>
                  <p:nvPr/>
                </p:nvSpPr>
                <p:spPr bwMode="auto">
                  <a:xfrm>
                    <a:off x="5312" y="3640"/>
                    <a:ext cx="1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62" name="Line 623"/>
                  <p:cNvSpPr>
                    <a:spLocks noChangeShapeType="1"/>
                  </p:cNvSpPr>
                  <p:nvPr/>
                </p:nvSpPr>
                <p:spPr bwMode="auto">
                  <a:xfrm>
                    <a:off x="5340" y="3684"/>
                    <a:ext cx="5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63" name="Line 624"/>
                  <p:cNvSpPr>
                    <a:spLocks noChangeShapeType="1"/>
                  </p:cNvSpPr>
                  <p:nvPr/>
                </p:nvSpPr>
                <p:spPr bwMode="auto">
                  <a:xfrm>
                    <a:off x="5356" y="3732"/>
                    <a:ext cx="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64" name="Line 6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64" y="3488"/>
                    <a:ext cx="0" cy="1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451" name="Group 626"/>
                <p:cNvGrpSpPr>
                  <a:grpSpLocks/>
                </p:cNvGrpSpPr>
                <p:nvPr/>
              </p:nvGrpSpPr>
              <p:grpSpPr bwMode="auto">
                <a:xfrm>
                  <a:off x="4904" y="2452"/>
                  <a:ext cx="108" cy="244"/>
                  <a:chOff x="5312" y="3488"/>
                  <a:chExt cx="108" cy="244"/>
                </a:xfrm>
              </p:grpSpPr>
              <p:sp>
                <p:nvSpPr>
                  <p:cNvPr id="12457" name="Line 627"/>
                  <p:cNvSpPr>
                    <a:spLocks noChangeShapeType="1"/>
                  </p:cNvSpPr>
                  <p:nvPr/>
                </p:nvSpPr>
                <p:spPr bwMode="auto">
                  <a:xfrm>
                    <a:off x="5312" y="3640"/>
                    <a:ext cx="1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58" name="Line 628"/>
                  <p:cNvSpPr>
                    <a:spLocks noChangeShapeType="1"/>
                  </p:cNvSpPr>
                  <p:nvPr/>
                </p:nvSpPr>
                <p:spPr bwMode="auto">
                  <a:xfrm>
                    <a:off x="5340" y="3684"/>
                    <a:ext cx="5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59" name="Line 629"/>
                  <p:cNvSpPr>
                    <a:spLocks noChangeShapeType="1"/>
                  </p:cNvSpPr>
                  <p:nvPr/>
                </p:nvSpPr>
                <p:spPr bwMode="auto">
                  <a:xfrm>
                    <a:off x="5356" y="3732"/>
                    <a:ext cx="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60" name="Line 6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64" y="3488"/>
                    <a:ext cx="0" cy="1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452" name="Group 631"/>
                <p:cNvGrpSpPr>
                  <a:grpSpLocks/>
                </p:cNvGrpSpPr>
                <p:nvPr/>
              </p:nvGrpSpPr>
              <p:grpSpPr bwMode="auto">
                <a:xfrm>
                  <a:off x="4772" y="2452"/>
                  <a:ext cx="108" cy="244"/>
                  <a:chOff x="5312" y="3488"/>
                  <a:chExt cx="108" cy="244"/>
                </a:xfrm>
              </p:grpSpPr>
              <p:sp>
                <p:nvSpPr>
                  <p:cNvPr id="12453" name="Line 632"/>
                  <p:cNvSpPr>
                    <a:spLocks noChangeShapeType="1"/>
                  </p:cNvSpPr>
                  <p:nvPr/>
                </p:nvSpPr>
                <p:spPr bwMode="auto">
                  <a:xfrm>
                    <a:off x="5312" y="3640"/>
                    <a:ext cx="1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5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5340" y="3684"/>
                    <a:ext cx="5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55" name="Line 634"/>
                  <p:cNvSpPr>
                    <a:spLocks noChangeShapeType="1"/>
                  </p:cNvSpPr>
                  <p:nvPr/>
                </p:nvSpPr>
                <p:spPr bwMode="auto">
                  <a:xfrm>
                    <a:off x="5356" y="3732"/>
                    <a:ext cx="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56" name="Line 6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64" y="3488"/>
                    <a:ext cx="0" cy="1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359" name="Group 636"/>
              <p:cNvGrpSpPr>
                <a:grpSpLocks/>
              </p:cNvGrpSpPr>
              <p:nvPr/>
            </p:nvGrpSpPr>
            <p:grpSpPr bwMode="auto">
              <a:xfrm>
                <a:off x="3687" y="2450"/>
                <a:ext cx="380" cy="244"/>
                <a:chOff x="3687" y="2450"/>
                <a:chExt cx="380" cy="244"/>
              </a:xfrm>
            </p:grpSpPr>
            <p:grpSp>
              <p:nvGrpSpPr>
                <p:cNvPr id="12434" name="Group 637"/>
                <p:cNvGrpSpPr>
                  <a:grpSpLocks/>
                </p:cNvGrpSpPr>
                <p:nvPr/>
              </p:nvGrpSpPr>
              <p:grpSpPr bwMode="auto">
                <a:xfrm>
                  <a:off x="3959" y="2450"/>
                  <a:ext cx="108" cy="244"/>
                  <a:chOff x="5312" y="3488"/>
                  <a:chExt cx="108" cy="244"/>
                </a:xfrm>
              </p:grpSpPr>
              <p:sp>
                <p:nvSpPr>
                  <p:cNvPr id="12445" name="Line 638"/>
                  <p:cNvSpPr>
                    <a:spLocks noChangeShapeType="1"/>
                  </p:cNvSpPr>
                  <p:nvPr/>
                </p:nvSpPr>
                <p:spPr bwMode="auto">
                  <a:xfrm>
                    <a:off x="5312" y="3640"/>
                    <a:ext cx="1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46" name="Line 639"/>
                  <p:cNvSpPr>
                    <a:spLocks noChangeShapeType="1"/>
                  </p:cNvSpPr>
                  <p:nvPr/>
                </p:nvSpPr>
                <p:spPr bwMode="auto">
                  <a:xfrm>
                    <a:off x="5340" y="3684"/>
                    <a:ext cx="5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47" name="Line 640"/>
                  <p:cNvSpPr>
                    <a:spLocks noChangeShapeType="1"/>
                  </p:cNvSpPr>
                  <p:nvPr/>
                </p:nvSpPr>
                <p:spPr bwMode="auto">
                  <a:xfrm>
                    <a:off x="5356" y="3732"/>
                    <a:ext cx="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48" name="Line 6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64" y="3488"/>
                    <a:ext cx="0" cy="1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435" name="Group 642"/>
                <p:cNvGrpSpPr>
                  <a:grpSpLocks/>
                </p:cNvGrpSpPr>
                <p:nvPr/>
              </p:nvGrpSpPr>
              <p:grpSpPr bwMode="auto">
                <a:xfrm>
                  <a:off x="3823" y="2450"/>
                  <a:ext cx="108" cy="244"/>
                  <a:chOff x="5312" y="3488"/>
                  <a:chExt cx="108" cy="244"/>
                </a:xfrm>
              </p:grpSpPr>
              <p:sp>
                <p:nvSpPr>
                  <p:cNvPr id="12441" name="Line 643"/>
                  <p:cNvSpPr>
                    <a:spLocks noChangeShapeType="1"/>
                  </p:cNvSpPr>
                  <p:nvPr/>
                </p:nvSpPr>
                <p:spPr bwMode="auto">
                  <a:xfrm>
                    <a:off x="5312" y="3640"/>
                    <a:ext cx="1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42" name="Line 644"/>
                  <p:cNvSpPr>
                    <a:spLocks noChangeShapeType="1"/>
                  </p:cNvSpPr>
                  <p:nvPr/>
                </p:nvSpPr>
                <p:spPr bwMode="auto">
                  <a:xfrm>
                    <a:off x="5340" y="3684"/>
                    <a:ext cx="5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43" name="Line 645"/>
                  <p:cNvSpPr>
                    <a:spLocks noChangeShapeType="1"/>
                  </p:cNvSpPr>
                  <p:nvPr/>
                </p:nvSpPr>
                <p:spPr bwMode="auto">
                  <a:xfrm>
                    <a:off x="5356" y="3732"/>
                    <a:ext cx="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44" name="Line 6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64" y="3488"/>
                    <a:ext cx="0" cy="1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436" name="Group 647"/>
                <p:cNvGrpSpPr>
                  <a:grpSpLocks/>
                </p:cNvGrpSpPr>
                <p:nvPr/>
              </p:nvGrpSpPr>
              <p:grpSpPr bwMode="auto">
                <a:xfrm>
                  <a:off x="3687" y="2450"/>
                  <a:ext cx="108" cy="244"/>
                  <a:chOff x="5312" y="3488"/>
                  <a:chExt cx="108" cy="244"/>
                </a:xfrm>
              </p:grpSpPr>
              <p:sp>
                <p:nvSpPr>
                  <p:cNvPr id="12437" name="Line 648"/>
                  <p:cNvSpPr>
                    <a:spLocks noChangeShapeType="1"/>
                  </p:cNvSpPr>
                  <p:nvPr/>
                </p:nvSpPr>
                <p:spPr bwMode="auto">
                  <a:xfrm>
                    <a:off x="5312" y="3640"/>
                    <a:ext cx="1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38" name="Line 649"/>
                  <p:cNvSpPr>
                    <a:spLocks noChangeShapeType="1"/>
                  </p:cNvSpPr>
                  <p:nvPr/>
                </p:nvSpPr>
                <p:spPr bwMode="auto">
                  <a:xfrm>
                    <a:off x="5340" y="3684"/>
                    <a:ext cx="5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39" name="Line 650"/>
                  <p:cNvSpPr>
                    <a:spLocks noChangeShapeType="1"/>
                  </p:cNvSpPr>
                  <p:nvPr/>
                </p:nvSpPr>
                <p:spPr bwMode="auto">
                  <a:xfrm>
                    <a:off x="5356" y="3732"/>
                    <a:ext cx="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40" name="Line 6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64" y="3488"/>
                    <a:ext cx="0" cy="1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360" name="Group 652"/>
              <p:cNvGrpSpPr>
                <a:grpSpLocks/>
              </p:cNvGrpSpPr>
              <p:nvPr/>
            </p:nvGrpSpPr>
            <p:grpSpPr bwMode="auto">
              <a:xfrm>
                <a:off x="2676" y="3364"/>
                <a:ext cx="512" cy="244"/>
                <a:chOff x="4772" y="2452"/>
                <a:chExt cx="512" cy="244"/>
              </a:xfrm>
            </p:grpSpPr>
            <p:grpSp>
              <p:nvGrpSpPr>
                <p:cNvPr id="12414" name="Group 653"/>
                <p:cNvGrpSpPr>
                  <a:grpSpLocks/>
                </p:cNvGrpSpPr>
                <p:nvPr/>
              </p:nvGrpSpPr>
              <p:grpSpPr bwMode="auto">
                <a:xfrm>
                  <a:off x="5176" y="2452"/>
                  <a:ext cx="108" cy="244"/>
                  <a:chOff x="5312" y="3488"/>
                  <a:chExt cx="108" cy="244"/>
                </a:xfrm>
              </p:grpSpPr>
              <p:sp>
                <p:nvSpPr>
                  <p:cNvPr id="12430" name="Line 654"/>
                  <p:cNvSpPr>
                    <a:spLocks noChangeShapeType="1"/>
                  </p:cNvSpPr>
                  <p:nvPr/>
                </p:nvSpPr>
                <p:spPr bwMode="auto">
                  <a:xfrm>
                    <a:off x="5312" y="3640"/>
                    <a:ext cx="1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31" name="Line 655"/>
                  <p:cNvSpPr>
                    <a:spLocks noChangeShapeType="1"/>
                  </p:cNvSpPr>
                  <p:nvPr/>
                </p:nvSpPr>
                <p:spPr bwMode="auto">
                  <a:xfrm>
                    <a:off x="5340" y="3684"/>
                    <a:ext cx="5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32" name="Line 656"/>
                  <p:cNvSpPr>
                    <a:spLocks noChangeShapeType="1"/>
                  </p:cNvSpPr>
                  <p:nvPr/>
                </p:nvSpPr>
                <p:spPr bwMode="auto">
                  <a:xfrm>
                    <a:off x="5356" y="3732"/>
                    <a:ext cx="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33" name="Line 6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64" y="3488"/>
                    <a:ext cx="0" cy="1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415" name="Group 658"/>
                <p:cNvGrpSpPr>
                  <a:grpSpLocks/>
                </p:cNvGrpSpPr>
                <p:nvPr/>
              </p:nvGrpSpPr>
              <p:grpSpPr bwMode="auto">
                <a:xfrm>
                  <a:off x="5040" y="2452"/>
                  <a:ext cx="108" cy="244"/>
                  <a:chOff x="5312" y="3488"/>
                  <a:chExt cx="108" cy="244"/>
                </a:xfrm>
              </p:grpSpPr>
              <p:sp>
                <p:nvSpPr>
                  <p:cNvPr id="12426" name="Line 659"/>
                  <p:cNvSpPr>
                    <a:spLocks noChangeShapeType="1"/>
                  </p:cNvSpPr>
                  <p:nvPr/>
                </p:nvSpPr>
                <p:spPr bwMode="auto">
                  <a:xfrm>
                    <a:off x="5312" y="3640"/>
                    <a:ext cx="1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27" name="Line 660"/>
                  <p:cNvSpPr>
                    <a:spLocks noChangeShapeType="1"/>
                  </p:cNvSpPr>
                  <p:nvPr/>
                </p:nvSpPr>
                <p:spPr bwMode="auto">
                  <a:xfrm>
                    <a:off x="5340" y="3684"/>
                    <a:ext cx="5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28" name="Line 661"/>
                  <p:cNvSpPr>
                    <a:spLocks noChangeShapeType="1"/>
                  </p:cNvSpPr>
                  <p:nvPr/>
                </p:nvSpPr>
                <p:spPr bwMode="auto">
                  <a:xfrm>
                    <a:off x="5356" y="3732"/>
                    <a:ext cx="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29" name="Line 66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64" y="3488"/>
                    <a:ext cx="0" cy="1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416" name="Group 663"/>
                <p:cNvGrpSpPr>
                  <a:grpSpLocks/>
                </p:cNvGrpSpPr>
                <p:nvPr/>
              </p:nvGrpSpPr>
              <p:grpSpPr bwMode="auto">
                <a:xfrm>
                  <a:off x="4904" y="2452"/>
                  <a:ext cx="108" cy="244"/>
                  <a:chOff x="5312" y="3488"/>
                  <a:chExt cx="108" cy="244"/>
                </a:xfrm>
              </p:grpSpPr>
              <p:sp>
                <p:nvSpPr>
                  <p:cNvPr id="12422" name="Line 664"/>
                  <p:cNvSpPr>
                    <a:spLocks noChangeShapeType="1"/>
                  </p:cNvSpPr>
                  <p:nvPr/>
                </p:nvSpPr>
                <p:spPr bwMode="auto">
                  <a:xfrm>
                    <a:off x="5312" y="3640"/>
                    <a:ext cx="1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23" name="Line 665"/>
                  <p:cNvSpPr>
                    <a:spLocks noChangeShapeType="1"/>
                  </p:cNvSpPr>
                  <p:nvPr/>
                </p:nvSpPr>
                <p:spPr bwMode="auto">
                  <a:xfrm>
                    <a:off x="5340" y="3684"/>
                    <a:ext cx="5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24" name="Line 666"/>
                  <p:cNvSpPr>
                    <a:spLocks noChangeShapeType="1"/>
                  </p:cNvSpPr>
                  <p:nvPr/>
                </p:nvSpPr>
                <p:spPr bwMode="auto">
                  <a:xfrm>
                    <a:off x="5356" y="3732"/>
                    <a:ext cx="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25" name="Line 6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64" y="3488"/>
                    <a:ext cx="0" cy="1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417" name="Group 668"/>
                <p:cNvGrpSpPr>
                  <a:grpSpLocks/>
                </p:cNvGrpSpPr>
                <p:nvPr/>
              </p:nvGrpSpPr>
              <p:grpSpPr bwMode="auto">
                <a:xfrm>
                  <a:off x="4772" y="2452"/>
                  <a:ext cx="108" cy="244"/>
                  <a:chOff x="5312" y="3488"/>
                  <a:chExt cx="108" cy="244"/>
                </a:xfrm>
              </p:grpSpPr>
              <p:sp>
                <p:nvSpPr>
                  <p:cNvPr id="12418" name="Line 669"/>
                  <p:cNvSpPr>
                    <a:spLocks noChangeShapeType="1"/>
                  </p:cNvSpPr>
                  <p:nvPr/>
                </p:nvSpPr>
                <p:spPr bwMode="auto">
                  <a:xfrm>
                    <a:off x="5312" y="3640"/>
                    <a:ext cx="1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19" name="Line 670"/>
                  <p:cNvSpPr>
                    <a:spLocks noChangeShapeType="1"/>
                  </p:cNvSpPr>
                  <p:nvPr/>
                </p:nvSpPr>
                <p:spPr bwMode="auto">
                  <a:xfrm>
                    <a:off x="5340" y="3684"/>
                    <a:ext cx="5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20" name="Line 671"/>
                  <p:cNvSpPr>
                    <a:spLocks noChangeShapeType="1"/>
                  </p:cNvSpPr>
                  <p:nvPr/>
                </p:nvSpPr>
                <p:spPr bwMode="auto">
                  <a:xfrm>
                    <a:off x="5356" y="3732"/>
                    <a:ext cx="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21" name="Line 67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64" y="3488"/>
                    <a:ext cx="0" cy="1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361" name="Group 673"/>
              <p:cNvGrpSpPr>
                <a:grpSpLocks/>
              </p:cNvGrpSpPr>
              <p:nvPr/>
            </p:nvGrpSpPr>
            <p:grpSpPr bwMode="auto">
              <a:xfrm>
                <a:off x="1512" y="3360"/>
                <a:ext cx="512" cy="244"/>
                <a:chOff x="4772" y="2452"/>
                <a:chExt cx="512" cy="244"/>
              </a:xfrm>
            </p:grpSpPr>
            <p:grpSp>
              <p:nvGrpSpPr>
                <p:cNvPr id="12394" name="Group 674"/>
                <p:cNvGrpSpPr>
                  <a:grpSpLocks/>
                </p:cNvGrpSpPr>
                <p:nvPr/>
              </p:nvGrpSpPr>
              <p:grpSpPr bwMode="auto">
                <a:xfrm>
                  <a:off x="5176" y="2452"/>
                  <a:ext cx="108" cy="244"/>
                  <a:chOff x="5312" y="3488"/>
                  <a:chExt cx="108" cy="244"/>
                </a:xfrm>
              </p:grpSpPr>
              <p:sp>
                <p:nvSpPr>
                  <p:cNvPr id="12410" name="Line 675"/>
                  <p:cNvSpPr>
                    <a:spLocks noChangeShapeType="1"/>
                  </p:cNvSpPr>
                  <p:nvPr/>
                </p:nvSpPr>
                <p:spPr bwMode="auto">
                  <a:xfrm>
                    <a:off x="5312" y="3640"/>
                    <a:ext cx="1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11" name="Line 676"/>
                  <p:cNvSpPr>
                    <a:spLocks noChangeShapeType="1"/>
                  </p:cNvSpPr>
                  <p:nvPr/>
                </p:nvSpPr>
                <p:spPr bwMode="auto">
                  <a:xfrm>
                    <a:off x="5340" y="3684"/>
                    <a:ext cx="5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12" name="Line 677"/>
                  <p:cNvSpPr>
                    <a:spLocks noChangeShapeType="1"/>
                  </p:cNvSpPr>
                  <p:nvPr/>
                </p:nvSpPr>
                <p:spPr bwMode="auto">
                  <a:xfrm>
                    <a:off x="5356" y="3732"/>
                    <a:ext cx="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13" name="Line 67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64" y="3488"/>
                    <a:ext cx="0" cy="1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395" name="Group 679"/>
                <p:cNvGrpSpPr>
                  <a:grpSpLocks/>
                </p:cNvGrpSpPr>
                <p:nvPr/>
              </p:nvGrpSpPr>
              <p:grpSpPr bwMode="auto">
                <a:xfrm>
                  <a:off x="5040" y="2452"/>
                  <a:ext cx="108" cy="244"/>
                  <a:chOff x="5312" y="3488"/>
                  <a:chExt cx="108" cy="244"/>
                </a:xfrm>
              </p:grpSpPr>
              <p:sp>
                <p:nvSpPr>
                  <p:cNvPr id="12406" name="Line 680"/>
                  <p:cNvSpPr>
                    <a:spLocks noChangeShapeType="1"/>
                  </p:cNvSpPr>
                  <p:nvPr/>
                </p:nvSpPr>
                <p:spPr bwMode="auto">
                  <a:xfrm>
                    <a:off x="5312" y="3640"/>
                    <a:ext cx="1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07" name="Line 681"/>
                  <p:cNvSpPr>
                    <a:spLocks noChangeShapeType="1"/>
                  </p:cNvSpPr>
                  <p:nvPr/>
                </p:nvSpPr>
                <p:spPr bwMode="auto">
                  <a:xfrm>
                    <a:off x="5340" y="3684"/>
                    <a:ext cx="5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08" name="Line 682"/>
                  <p:cNvSpPr>
                    <a:spLocks noChangeShapeType="1"/>
                  </p:cNvSpPr>
                  <p:nvPr/>
                </p:nvSpPr>
                <p:spPr bwMode="auto">
                  <a:xfrm>
                    <a:off x="5356" y="3732"/>
                    <a:ext cx="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09" name="Line 68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64" y="3488"/>
                    <a:ext cx="0" cy="1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396" name="Group 684"/>
                <p:cNvGrpSpPr>
                  <a:grpSpLocks/>
                </p:cNvGrpSpPr>
                <p:nvPr/>
              </p:nvGrpSpPr>
              <p:grpSpPr bwMode="auto">
                <a:xfrm>
                  <a:off x="4904" y="2452"/>
                  <a:ext cx="108" cy="244"/>
                  <a:chOff x="5312" y="3488"/>
                  <a:chExt cx="108" cy="244"/>
                </a:xfrm>
              </p:grpSpPr>
              <p:sp>
                <p:nvSpPr>
                  <p:cNvPr id="12402" name="Line 685"/>
                  <p:cNvSpPr>
                    <a:spLocks noChangeShapeType="1"/>
                  </p:cNvSpPr>
                  <p:nvPr/>
                </p:nvSpPr>
                <p:spPr bwMode="auto">
                  <a:xfrm>
                    <a:off x="5312" y="3640"/>
                    <a:ext cx="1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03" name="Line 686"/>
                  <p:cNvSpPr>
                    <a:spLocks noChangeShapeType="1"/>
                  </p:cNvSpPr>
                  <p:nvPr/>
                </p:nvSpPr>
                <p:spPr bwMode="auto">
                  <a:xfrm>
                    <a:off x="5340" y="3684"/>
                    <a:ext cx="5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04" name="Line 687"/>
                  <p:cNvSpPr>
                    <a:spLocks noChangeShapeType="1"/>
                  </p:cNvSpPr>
                  <p:nvPr/>
                </p:nvSpPr>
                <p:spPr bwMode="auto">
                  <a:xfrm>
                    <a:off x="5356" y="3732"/>
                    <a:ext cx="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05" name="Line 6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64" y="3488"/>
                    <a:ext cx="0" cy="1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397" name="Group 689"/>
                <p:cNvGrpSpPr>
                  <a:grpSpLocks/>
                </p:cNvGrpSpPr>
                <p:nvPr/>
              </p:nvGrpSpPr>
              <p:grpSpPr bwMode="auto">
                <a:xfrm>
                  <a:off x="4772" y="2452"/>
                  <a:ext cx="108" cy="244"/>
                  <a:chOff x="5312" y="3488"/>
                  <a:chExt cx="108" cy="244"/>
                </a:xfrm>
              </p:grpSpPr>
              <p:sp>
                <p:nvSpPr>
                  <p:cNvPr id="12398" name="Line 690"/>
                  <p:cNvSpPr>
                    <a:spLocks noChangeShapeType="1"/>
                  </p:cNvSpPr>
                  <p:nvPr/>
                </p:nvSpPr>
                <p:spPr bwMode="auto">
                  <a:xfrm>
                    <a:off x="5312" y="3640"/>
                    <a:ext cx="1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99" name="Line 691"/>
                  <p:cNvSpPr>
                    <a:spLocks noChangeShapeType="1"/>
                  </p:cNvSpPr>
                  <p:nvPr/>
                </p:nvSpPr>
                <p:spPr bwMode="auto">
                  <a:xfrm>
                    <a:off x="5340" y="3684"/>
                    <a:ext cx="5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00" name="Line 692"/>
                  <p:cNvSpPr>
                    <a:spLocks noChangeShapeType="1"/>
                  </p:cNvSpPr>
                  <p:nvPr/>
                </p:nvSpPr>
                <p:spPr bwMode="auto">
                  <a:xfrm>
                    <a:off x="5356" y="3732"/>
                    <a:ext cx="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401" name="Line 69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64" y="3488"/>
                    <a:ext cx="0" cy="1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362" name="Group 694"/>
              <p:cNvGrpSpPr>
                <a:grpSpLocks/>
              </p:cNvGrpSpPr>
              <p:nvPr/>
            </p:nvGrpSpPr>
            <p:grpSpPr bwMode="auto">
              <a:xfrm>
                <a:off x="1132" y="2468"/>
                <a:ext cx="512" cy="244"/>
                <a:chOff x="4772" y="2452"/>
                <a:chExt cx="512" cy="244"/>
              </a:xfrm>
            </p:grpSpPr>
            <p:grpSp>
              <p:nvGrpSpPr>
                <p:cNvPr id="12374" name="Group 695"/>
                <p:cNvGrpSpPr>
                  <a:grpSpLocks/>
                </p:cNvGrpSpPr>
                <p:nvPr/>
              </p:nvGrpSpPr>
              <p:grpSpPr bwMode="auto">
                <a:xfrm>
                  <a:off x="5176" y="2452"/>
                  <a:ext cx="108" cy="244"/>
                  <a:chOff x="5312" y="3488"/>
                  <a:chExt cx="108" cy="244"/>
                </a:xfrm>
              </p:grpSpPr>
              <p:sp>
                <p:nvSpPr>
                  <p:cNvPr id="12390" name="Line 696"/>
                  <p:cNvSpPr>
                    <a:spLocks noChangeShapeType="1"/>
                  </p:cNvSpPr>
                  <p:nvPr/>
                </p:nvSpPr>
                <p:spPr bwMode="auto">
                  <a:xfrm>
                    <a:off x="5312" y="3640"/>
                    <a:ext cx="1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91" name="Line 697"/>
                  <p:cNvSpPr>
                    <a:spLocks noChangeShapeType="1"/>
                  </p:cNvSpPr>
                  <p:nvPr/>
                </p:nvSpPr>
                <p:spPr bwMode="auto">
                  <a:xfrm>
                    <a:off x="5340" y="3684"/>
                    <a:ext cx="5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92" name="Line 698"/>
                  <p:cNvSpPr>
                    <a:spLocks noChangeShapeType="1"/>
                  </p:cNvSpPr>
                  <p:nvPr/>
                </p:nvSpPr>
                <p:spPr bwMode="auto">
                  <a:xfrm>
                    <a:off x="5356" y="3732"/>
                    <a:ext cx="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93" name="Line 6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64" y="3488"/>
                    <a:ext cx="0" cy="1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375" name="Group 700"/>
                <p:cNvGrpSpPr>
                  <a:grpSpLocks/>
                </p:cNvGrpSpPr>
                <p:nvPr/>
              </p:nvGrpSpPr>
              <p:grpSpPr bwMode="auto">
                <a:xfrm>
                  <a:off x="5040" y="2452"/>
                  <a:ext cx="108" cy="244"/>
                  <a:chOff x="5312" y="3488"/>
                  <a:chExt cx="108" cy="244"/>
                </a:xfrm>
              </p:grpSpPr>
              <p:sp>
                <p:nvSpPr>
                  <p:cNvPr id="12386" name="Line 701"/>
                  <p:cNvSpPr>
                    <a:spLocks noChangeShapeType="1"/>
                  </p:cNvSpPr>
                  <p:nvPr/>
                </p:nvSpPr>
                <p:spPr bwMode="auto">
                  <a:xfrm>
                    <a:off x="5312" y="3640"/>
                    <a:ext cx="1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87" name="Line 702"/>
                  <p:cNvSpPr>
                    <a:spLocks noChangeShapeType="1"/>
                  </p:cNvSpPr>
                  <p:nvPr/>
                </p:nvSpPr>
                <p:spPr bwMode="auto">
                  <a:xfrm>
                    <a:off x="5340" y="3684"/>
                    <a:ext cx="5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88" name="Line 703"/>
                  <p:cNvSpPr>
                    <a:spLocks noChangeShapeType="1"/>
                  </p:cNvSpPr>
                  <p:nvPr/>
                </p:nvSpPr>
                <p:spPr bwMode="auto">
                  <a:xfrm>
                    <a:off x="5356" y="3732"/>
                    <a:ext cx="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89" name="Line 70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64" y="3488"/>
                    <a:ext cx="0" cy="1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376" name="Group 705"/>
                <p:cNvGrpSpPr>
                  <a:grpSpLocks/>
                </p:cNvGrpSpPr>
                <p:nvPr/>
              </p:nvGrpSpPr>
              <p:grpSpPr bwMode="auto">
                <a:xfrm>
                  <a:off x="4904" y="2452"/>
                  <a:ext cx="108" cy="244"/>
                  <a:chOff x="5312" y="3488"/>
                  <a:chExt cx="108" cy="244"/>
                </a:xfrm>
              </p:grpSpPr>
              <p:sp>
                <p:nvSpPr>
                  <p:cNvPr id="12382" name="Line 706"/>
                  <p:cNvSpPr>
                    <a:spLocks noChangeShapeType="1"/>
                  </p:cNvSpPr>
                  <p:nvPr/>
                </p:nvSpPr>
                <p:spPr bwMode="auto">
                  <a:xfrm>
                    <a:off x="5312" y="3640"/>
                    <a:ext cx="1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83" name="Line 707"/>
                  <p:cNvSpPr>
                    <a:spLocks noChangeShapeType="1"/>
                  </p:cNvSpPr>
                  <p:nvPr/>
                </p:nvSpPr>
                <p:spPr bwMode="auto">
                  <a:xfrm>
                    <a:off x="5340" y="3684"/>
                    <a:ext cx="5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84" name="Line 708"/>
                  <p:cNvSpPr>
                    <a:spLocks noChangeShapeType="1"/>
                  </p:cNvSpPr>
                  <p:nvPr/>
                </p:nvSpPr>
                <p:spPr bwMode="auto">
                  <a:xfrm>
                    <a:off x="5356" y="3732"/>
                    <a:ext cx="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85" name="Line 70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64" y="3488"/>
                    <a:ext cx="0" cy="1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377" name="Group 710"/>
                <p:cNvGrpSpPr>
                  <a:grpSpLocks/>
                </p:cNvGrpSpPr>
                <p:nvPr/>
              </p:nvGrpSpPr>
              <p:grpSpPr bwMode="auto">
                <a:xfrm>
                  <a:off x="4772" y="2452"/>
                  <a:ext cx="108" cy="244"/>
                  <a:chOff x="5312" y="3488"/>
                  <a:chExt cx="108" cy="244"/>
                </a:xfrm>
              </p:grpSpPr>
              <p:sp>
                <p:nvSpPr>
                  <p:cNvPr id="12378" name="Line 711"/>
                  <p:cNvSpPr>
                    <a:spLocks noChangeShapeType="1"/>
                  </p:cNvSpPr>
                  <p:nvPr/>
                </p:nvSpPr>
                <p:spPr bwMode="auto">
                  <a:xfrm>
                    <a:off x="5312" y="3640"/>
                    <a:ext cx="1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79" name="Line 712"/>
                  <p:cNvSpPr>
                    <a:spLocks noChangeShapeType="1"/>
                  </p:cNvSpPr>
                  <p:nvPr/>
                </p:nvSpPr>
                <p:spPr bwMode="auto">
                  <a:xfrm>
                    <a:off x="5340" y="3684"/>
                    <a:ext cx="5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80" name="Line 713"/>
                  <p:cNvSpPr>
                    <a:spLocks noChangeShapeType="1"/>
                  </p:cNvSpPr>
                  <p:nvPr/>
                </p:nvSpPr>
                <p:spPr bwMode="auto">
                  <a:xfrm>
                    <a:off x="5356" y="3732"/>
                    <a:ext cx="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81" name="Line 7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64" y="3488"/>
                    <a:ext cx="0" cy="1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363" name="Group 715"/>
              <p:cNvGrpSpPr>
                <a:grpSpLocks/>
              </p:cNvGrpSpPr>
              <p:nvPr/>
            </p:nvGrpSpPr>
            <p:grpSpPr bwMode="auto">
              <a:xfrm>
                <a:off x="2609" y="2450"/>
                <a:ext cx="244" cy="244"/>
                <a:chOff x="2609" y="2450"/>
                <a:chExt cx="244" cy="244"/>
              </a:xfrm>
            </p:grpSpPr>
            <p:grpSp>
              <p:nvGrpSpPr>
                <p:cNvPr id="12364" name="Group 716"/>
                <p:cNvGrpSpPr>
                  <a:grpSpLocks/>
                </p:cNvGrpSpPr>
                <p:nvPr/>
              </p:nvGrpSpPr>
              <p:grpSpPr bwMode="auto">
                <a:xfrm>
                  <a:off x="2745" y="2450"/>
                  <a:ext cx="108" cy="244"/>
                  <a:chOff x="5312" y="3488"/>
                  <a:chExt cx="108" cy="244"/>
                </a:xfrm>
              </p:grpSpPr>
              <p:sp>
                <p:nvSpPr>
                  <p:cNvPr id="12370" name="Line 717"/>
                  <p:cNvSpPr>
                    <a:spLocks noChangeShapeType="1"/>
                  </p:cNvSpPr>
                  <p:nvPr/>
                </p:nvSpPr>
                <p:spPr bwMode="auto">
                  <a:xfrm>
                    <a:off x="5312" y="3640"/>
                    <a:ext cx="1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71" name="Line 718"/>
                  <p:cNvSpPr>
                    <a:spLocks noChangeShapeType="1"/>
                  </p:cNvSpPr>
                  <p:nvPr/>
                </p:nvSpPr>
                <p:spPr bwMode="auto">
                  <a:xfrm>
                    <a:off x="5340" y="3684"/>
                    <a:ext cx="5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72" name="Line 719"/>
                  <p:cNvSpPr>
                    <a:spLocks noChangeShapeType="1"/>
                  </p:cNvSpPr>
                  <p:nvPr/>
                </p:nvSpPr>
                <p:spPr bwMode="auto">
                  <a:xfrm>
                    <a:off x="5356" y="3732"/>
                    <a:ext cx="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73" name="Line 7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64" y="3488"/>
                    <a:ext cx="0" cy="1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365" name="Group 721"/>
                <p:cNvGrpSpPr>
                  <a:grpSpLocks/>
                </p:cNvGrpSpPr>
                <p:nvPr/>
              </p:nvGrpSpPr>
              <p:grpSpPr bwMode="auto">
                <a:xfrm>
                  <a:off x="2609" y="2450"/>
                  <a:ext cx="108" cy="244"/>
                  <a:chOff x="5312" y="3488"/>
                  <a:chExt cx="108" cy="244"/>
                </a:xfrm>
              </p:grpSpPr>
              <p:sp>
                <p:nvSpPr>
                  <p:cNvPr id="12366" name="Line 722"/>
                  <p:cNvSpPr>
                    <a:spLocks noChangeShapeType="1"/>
                  </p:cNvSpPr>
                  <p:nvPr/>
                </p:nvSpPr>
                <p:spPr bwMode="auto">
                  <a:xfrm>
                    <a:off x="5312" y="3640"/>
                    <a:ext cx="1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67" name="Line 723"/>
                  <p:cNvSpPr>
                    <a:spLocks noChangeShapeType="1"/>
                  </p:cNvSpPr>
                  <p:nvPr/>
                </p:nvSpPr>
                <p:spPr bwMode="auto">
                  <a:xfrm>
                    <a:off x="5340" y="3684"/>
                    <a:ext cx="5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68" name="Line 724"/>
                  <p:cNvSpPr>
                    <a:spLocks noChangeShapeType="1"/>
                  </p:cNvSpPr>
                  <p:nvPr/>
                </p:nvSpPr>
                <p:spPr bwMode="auto">
                  <a:xfrm>
                    <a:off x="5356" y="3732"/>
                    <a:ext cx="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369" name="Line 7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64" y="3488"/>
                    <a:ext cx="0" cy="1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880342" name="Text Box 726"/>
          <p:cNvSpPr txBox="1">
            <a:spLocks noChangeArrowheads="1"/>
          </p:cNvSpPr>
          <p:nvPr/>
        </p:nvSpPr>
        <p:spPr bwMode="auto">
          <a:xfrm>
            <a:off x="602462" y="948799"/>
            <a:ext cx="4503928" cy="141577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class 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node 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{</a:t>
            </a:r>
          </a:p>
          <a:p>
            <a:pPr>
              <a:spcBef>
                <a:spcPct val="1000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 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T     data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;</a:t>
            </a:r>
            <a:endParaRPr lang="en-US" b="1" dirty="0">
              <a:latin typeface="Courier New" pitchFamily="49" charset="0"/>
              <a:ea typeface="+mn-ea"/>
              <a:cs typeface="Tahoma" pitchFamily="34" charset="0"/>
            </a:endParaRPr>
          </a:p>
          <a:p>
            <a:pPr>
              <a:spcBef>
                <a:spcPct val="1000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 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node *children[4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];</a:t>
            </a:r>
          </a:p>
          <a:p>
            <a:pPr>
              <a:spcBef>
                <a:spcPct val="10000"/>
              </a:spcBef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};</a:t>
            </a:r>
            <a:endParaRPr lang="en-US" b="1" dirty="0">
              <a:latin typeface="Courier New" pitchFamily="49" charset="0"/>
              <a:ea typeface="+mn-ea"/>
              <a:cs typeface="Tahoma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80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80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80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80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80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80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7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8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19" grpId="0" build="p"/>
      <p:bldP spid="8803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การสร้างต้นไม้ </a:t>
            </a:r>
            <a:r>
              <a:rPr lang="en-US" smtClean="0"/>
              <a:t>: </a:t>
            </a:r>
            <a:r>
              <a:rPr lang="th-TH" smtClean="0"/>
              <a:t>ใช้รายการเก็บลูก ๆ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th-TH" smtClean="0">
                <a:cs typeface="Tahoma" pitchFamily="34" charset="0"/>
              </a:rPr>
              <a:t>มีตัวเชื่อมไปยังลูกคนโต</a:t>
            </a:r>
          </a:p>
          <a:p>
            <a:pPr>
              <a:defRPr/>
            </a:pPr>
            <a:r>
              <a:rPr lang="th-TH" smtClean="0">
                <a:cs typeface="Tahoma" pitchFamily="34" charset="0"/>
              </a:rPr>
              <a:t>มีตัวเชื่อมไปยังน้องคนถัดไป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67438" y="1228725"/>
            <a:ext cx="2097087" cy="1851025"/>
            <a:chOff x="2324" y="2666"/>
            <a:chExt cx="1321" cy="1166"/>
          </a:xfrm>
        </p:grpSpPr>
        <p:sp>
          <p:nvSpPr>
            <p:cNvPr id="13418" name="Oval 5"/>
            <p:cNvSpPr>
              <a:spLocks noChangeArrowheads="1"/>
            </p:cNvSpPr>
            <p:nvPr/>
          </p:nvSpPr>
          <p:spPr bwMode="auto">
            <a:xfrm>
              <a:off x="2877" y="2666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A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3419" name="Oval 6"/>
            <p:cNvSpPr>
              <a:spLocks noChangeArrowheads="1"/>
            </p:cNvSpPr>
            <p:nvPr/>
          </p:nvSpPr>
          <p:spPr bwMode="auto">
            <a:xfrm>
              <a:off x="3045" y="3154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D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3420" name="Oval 7"/>
            <p:cNvSpPr>
              <a:spLocks noChangeArrowheads="1"/>
            </p:cNvSpPr>
            <p:nvPr/>
          </p:nvSpPr>
          <p:spPr bwMode="auto">
            <a:xfrm>
              <a:off x="3419" y="3154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E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3421" name="Oval 8"/>
            <p:cNvSpPr>
              <a:spLocks noChangeArrowheads="1"/>
            </p:cNvSpPr>
            <p:nvPr/>
          </p:nvSpPr>
          <p:spPr bwMode="auto">
            <a:xfrm>
              <a:off x="2689" y="3154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C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3422" name="Oval 9"/>
            <p:cNvSpPr>
              <a:spLocks noChangeArrowheads="1"/>
            </p:cNvSpPr>
            <p:nvPr/>
          </p:nvSpPr>
          <p:spPr bwMode="auto">
            <a:xfrm>
              <a:off x="2324" y="3154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B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3423" name="Oval 10"/>
            <p:cNvSpPr>
              <a:spLocks noChangeArrowheads="1"/>
            </p:cNvSpPr>
            <p:nvPr/>
          </p:nvSpPr>
          <p:spPr bwMode="auto">
            <a:xfrm>
              <a:off x="2841" y="3606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G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3424" name="Oval 11"/>
            <p:cNvSpPr>
              <a:spLocks noChangeArrowheads="1"/>
            </p:cNvSpPr>
            <p:nvPr/>
          </p:nvSpPr>
          <p:spPr bwMode="auto">
            <a:xfrm>
              <a:off x="3207" y="3606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H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3425" name="Oval 12"/>
            <p:cNvSpPr>
              <a:spLocks noChangeArrowheads="1"/>
            </p:cNvSpPr>
            <p:nvPr/>
          </p:nvSpPr>
          <p:spPr bwMode="auto">
            <a:xfrm>
              <a:off x="2510" y="3606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F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3426" name="Line 13"/>
            <p:cNvSpPr>
              <a:spLocks noChangeShapeType="1"/>
            </p:cNvSpPr>
            <p:nvPr/>
          </p:nvSpPr>
          <p:spPr bwMode="auto">
            <a:xfrm flipH="1">
              <a:off x="2437" y="2844"/>
              <a:ext cx="47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27" name="Line 14"/>
            <p:cNvSpPr>
              <a:spLocks noChangeShapeType="1"/>
            </p:cNvSpPr>
            <p:nvPr/>
          </p:nvSpPr>
          <p:spPr bwMode="auto">
            <a:xfrm flipH="1">
              <a:off x="2809" y="2880"/>
              <a:ext cx="151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28" name="Line 15"/>
            <p:cNvSpPr>
              <a:spLocks noChangeShapeType="1"/>
            </p:cNvSpPr>
            <p:nvPr/>
          </p:nvSpPr>
          <p:spPr bwMode="auto">
            <a:xfrm>
              <a:off x="3022" y="2889"/>
              <a:ext cx="115" cy="2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29" name="Line 16"/>
            <p:cNvSpPr>
              <a:spLocks noChangeShapeType="1"/>
            </p:cNvSpPr>
            <p:nvPr/>
          </p:nvSpPr>
          <p:spPr bwMode="auto">
            <a:xfrm>
              <a:off x="3084" y="2845"/>
              <a:ext cx="443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30" name="Line 17"/>
            <p:cNvSpPr>
              <a:spLocks noChangeShapeType="1"/>
            </p:cNvSpPr>
            <p:nvPr/>
          </p:nvSpPr>
          <p:spPr bwMode="auto">
            <a:xfrm flipH="1">
              <a:off x="2641" y="3367"/>
              <a:ext cx="124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31" name="Line 18"/>
            <p:cNvSpPr>
              <a:spLocks noChangeShapeType="1"/>
            </p:cNvSpPr>
            <p:nvPr/>
          </p:nvSpPr>
          <p:spPr bwMode="auto">
            <a:xfrm>
              <a:off x="2818" y="3376"/>
              <a:ext cx="124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32" name="Line 19"/>
            <p:cNvSpPr>
              <a:spLocks noChangeShapeType="1"/>
            </p:cNvSpPr>
            <p:nvPr/>
          </p:nvSpPr>
          <p:spPr bwMode="auto">
            <a:xfrm>
              <a:off x="3181" y="3367"/>
              <a:ext cx="1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569"/>
          <p:cNvGrpSpPr>
            <a:grpSpLocks/>
          </p:cNvGrpSpPr>
          <p:nvPr/>
        </p:nvGrpSpPr>
        <p:grpSpPr bwMode="auto">
          <a:xfrm>
            <a:off x="3290888" y="2251075"/>
            <a:ext cx="1160462" cy="846138"/>
            <a:chOff x="2465" y="1507"/>
            <a:chExt cx="731" cy="533"/>
          </a:xfrm>
        </p:grpSpPr>
        <p:sp>
          <p:nvSpPr>
            <p:cNvPr id="13413" name="Rectangle 461"/>
            <p:cNvSpPr>
              <a:spLocks noChangeArrowheads="1"/>
            </p:cNvSpPr>
            <p:nvPr/>
          </p:nvSpPr>
          <p:spPr bwMode="auto">
            <a:xfrm>
              <a:off x="2790" y="1507"/>
              <a:ext cx="136" cy="18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4" name="Rectangle 463"/>
            <p:cNvSpPr>
              <a:spLocks noChangeArrowheads="1"/>
            </p:cNvSpPr>
            <p:nvPr/>
          </p:nvSpPr>
          <p:spPr bwMode="auto">
            <a:xfrm>
              <a:off x="2927" y="1507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5" name="AutoShape 464"/>
            <p:cNvSpPr>
              <a:spLocks noChangeArrowheads="1"/>
            </p:cNvSpPr>
            <p:nvPr/>
          </p:nvSpPr>
          <p:spPr bwMode="auto">
            <a:xfrm>
              <a:off x="2465" y="1747"/>
              <a:ext cx="310" cy="293"/>
            </a:xfrm>
            <a:prstGeom prst="star8">
              <a:avLst>
                <a:gd name="adj" fmla="val 3825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A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3416" name="Freeform 466"/>
            <p:cNvSpPr>
              <a:spLocks/>
            </p:cNvSpPr>
            <p:nvPr/>
          </p:nvSpPr>
          <p:spPr bwMode="auto">
            <a:xfrm>
              <a:off x="2616" y="1605"/>
              <a:ext cx="230" cy="142"/>
            </a:xfrm>
            <a:custGeom>
              <a:avLst/>
              <a:gdLst>
                <a:gd name="T0" fmla="*/ 230 w 230"/>
                <a:gd name="T1" fmla="*/ 0 h 142"/>
                <a:gd name="T2" fmla="*/ 133 w 230"/>
                <a:gd name="T3" fmla="*/ 26 h 142"/>
                <a:gd name="T4" fmla="*/ 35 w 230"/>
                <a:gd name="T5" fmla="*/ 80 h 142"/>
                <a:gd name="T6" fmla="*/ 0 w 230"/>
                <a:gd name="T7" fmla="*/ 142 h 1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142"/>
                <a:gd name="T14" fmla="*/ 230 w 230"/>
                <a:gd name="T15" fmla="*/ 142 h 1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142">
                  <a:moveTo>
                    <a:pt x="230" y="0"/>
                  </a:moveTo>
                  <a:cubicBezTo>
                    <a:pt x="197" y="6"/>
                    <a:pt x="165" y="13"/>
                    <a:pt x="133" y="26"/>
                  </a:cubicBezTo>
                  <a:cubicBezTo>
                    <a:pt x="101" y="39"/>
                    <a:pt x="57" y="61"/>
                    <a:pt x="35" y="80"/>
                  </a:cubicBezTo>
                  <a:cubicBezTo>
                    <a:pt x="13" y="99"/>
                    <a:pt x="6" y="129"/>
                    <a:pt x="0" y="14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17" name="Rectangle 510"/>
            <p:cNvSpPr>
              <a:spLocks noChangeArrowheads="1"/>
            </p:cNvSpPr>
            <p:nvPr/>
          </p:nvSpPr>
          <p:spPr bwMode="auto">
            <a:xfrm>
              <a:off x="3060" y="1507"/>
              <a:ext cx="136" cy="181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71"/>
          <p:cNvGrpSpPr>
            <a:grpSpLocks/>
          </p:cNvGrpSpPr>
          <p:nvPr/>
        </p:nvGrpSpPr>
        <p:grpSpPr bwMode="auto">
          <a:xfrm>
            <a:off x="2451100" y="3800475"/>
            <a:ext cx="1162050" cy="846138"/>
            <a:chOff x="1936" y="2483"/>
            <a:chExt cx="732" cy="533"/>
          </a:xfrm>
        </p:grpSpPr>
        <p:sp>
          <p:nvSpPr>
            <p:cNvPr id="13408" name="Rectangle 475"/>
            <p:cNvSpPr>
              <a:spLocks noChangeArrowheads="1"/>
            </p:cNvSpPr>
            <p:nvPr/>
          </p:nvSpPr>
          <p:spPr bwMode="auto">
            <a:xfrm>
              <a:off x="2261" y="2483"/>
              <a:ext cx="136" cy="18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09" name="Rectangle 477"/>
            <p:cNvSpPr>
              <a:spLocks noChangeArrowheads="1"/>
            </p:cNvSpPr>
            <p:nvPr/>
          </p:nvSpPr>
          <p:spPr bwMode="auto">
            <a:xfrm>
              <a:off x="2398" y="248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0" name="AutoShape 478"/>
            <p:cNvSpPr>
              <a:spLocks noChangeArrowheads="1"/>
            </p:cNvSpPr>
            <p:nvPr/>
          </p:nvSpPr>
          <p:spPr bwMode="auto">
            <a:xfrm>
              <a:off x="1936" y="2723"/>
              <a:ext cx="310" cy="293"/>
            </a:xfrm>
            <a:prstGeom prst="star8">
              <a:avLst>
                <a:gd name="adj" fmla="val 3825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C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3411" name="Freeform 479"/>
            <p:cNvSpPr>
              <a:spLocks/>
            </p:cNvSpPr>
            <p:nvPr/>
          </p:nvSpPr>
          <p:spPr bwMode="auto">
            <a:xfrm>
              <a:off x="2087" y="2581"/>
              <a:ext cx="230" cy="142"/>
            </a:xfrm>
            <a:custGeom>
              <a:avLst/>
              <a:gdLst>
                <a:gd name="T0" fmla="*/ 230 w 230"/>
                <a:gd name="T1" fmla="*/ 0 h 142"/>
                <a:gd name="T2" fmla="*/ 133 w 230"/>
                <a:gd name="T3" fmla="*/ 26 h 142"/>
                <a:gd name="T4" fmla="*/ 35 w 230"/>
                <a:gd name="T5" fmla="*/ 80 h 142"/>
                <a:gd name="T6" fmla="*/ 0 w 230"/>
                <a:gd name="T7" fmla="*/ 142 h 1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142"/>
                <a:gd name="T14" fmla="*/ 230 w 230"/>
                <a:gd name="T15" fmla="*/ 142 h 1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142">
                  <a:moveTo>
                    <a:pt x="230" y="0"/>
                  </a:moveTo>
                  <a:cubicBezTo>
                    <a:pt x="197" y="6"/>
                    <a:pt x="165" y="13"/>
                    <a:pt x="133" y="26"/>
                  </a:cubicBezTo>
                  <a:cubicBezTo>
                    <a:pt x="101" y="39"/>
                    <a:pt x="57" y="61"/>
                    <a:pt x="35" y="80"/>
                  </a:cubicBezTo>
                  <a:cubicBezTo>
                    <a:pt x="13" y="99"/>
                    <a:pt x="6" y="129"/>
                    <a:pt x="0" y="14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12" name="Rectangle 512"/>
            <p:cNvSpPr>
              <a:spLocks noChangeArrowheads="1"/>
            </p:cNvSpPr>
            <p:nvPr/>
          </p:nvSpPr>
          <p:spPr bwMode="auto">
            <a:xfrm>
              <a:off x="2532" y="2483"/>
              <a:ext cx="136" cy="181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572"/>
          <p:cNvGrpSpPr>
            <a:grpSpLocks/>
          </p:cNvGrpSpPr>
          <p:nvPr/>
        </p:nvGrpSpPr>
        <p:grpSpPr bwMode="auto">
          <a:xfrm>
            <a:off x="4171950" y="3814763"/>
            <a:ext cx="1165225" cy="846137"/>
            <a:chOff x="3020" y="2492"/>
            <a:chExt cx="734" cy="533"/>
          </a:xfrm>
        </p:grpSpPr>
        <p:sp>
          <p:nvSpPr>
            <p:cNvPr id="13403" name="Rectangle 481"/>
            <p:cNvSpPr>
              <a:spLocks noChangeArrowheads="1"/>
            </p:cNvSpPr>
            <p:nvPr/>
          </p:nvSpPr>
          <p:spPr bwMode="auto">
            <a:xfrm>
              <a:off x="3345" y="2492"/>
              <a:ext cx="136" cy="18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04" name="Rectangle 483"/>
            <p:cNvSpPr>
              <a:spLocks noChangeArrowheads="1"/>
            </p:cNvSpPr>
            <p:nvPr/>
          </p:nvSpPr>
          <p:spPr bwMode="auto">
            <a:xfrm>
              <a:off x="3482" y="2492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05" name="AutoShape 484"/>
            <p:cNvSpPr>
              <a:spLocks noChangeArrowheads="1"/>
            </p:cNvSpPr>
            <p:nvPr/>
          </p:nvSpPr>
          <p:spPr bwMode="auto">
            <a:xfrm>
              <a:off x="3020" y="2732"/>
              <a:ext cx="310" cy="293"/>
            </a:xfrm>
            <a:prstGeom prst="star8">
              <a:avLst>
                <a:gd name="adj" fmla="val 3825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D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3406" name="Freeform 485"/>
            <p:cNvSpPr>
              <a:spLocks/>
            </p:cNvSpPr>
            <p:nvPr/>
          </p:nvSpPr>
          <p:spPr bwMode="auto">
            <a:xfrm>
              <a:off x="3171" y="2590"/>
              <a:ext cx="230" cy="142"/>
            </a:xfrm>
            <a:custGeom>
              <a:avLst/>
              <a:gdLst>
                <a:gd name="T0" fmla="*/ 230 w 230"/>
                <a:gd name="T1" fmla="*/ 0 h 142"/>
                <a:gd name="T2" fmla="*/ 133 w 230"/>
                <a:gd name="T3" fmla="*/ 26 h 142"/>
                <a:gd name="T4" fmla="*/ 35 w 230"/>
                <a:gd name="T5" fmla="*/ 80 h 142"/>
                <a:gd name="T6" fmla="*/ 0 w 230"/>
                <a:gd name="T7" fmla="*/ 142 h 1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142"/>
                <a:gd name="T14" fmla="*/ 230 w 230"/>
                <a:gd name="T15" fmla="*/ 142 h 1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142">
                  <a:moveTo>
                    <a:pt x="230" y="0"/>
                  </a:moveTo>
                  <a:cubicBezTo>
                    <a:pt x="197" y="6"/>
                    <a:pt x="165" y="13"/>
                    <a:pt x="133" y="26"/>
                  </a:cubicBezTo>
                  <a:cubicBezTo>
                    <a:pt x="101" y="39"/>
                    <a:pt x="57" y="61"/>
                    <a:pt x="35" y="80"/>
                  </a:cubicBezTo>
                  <a:cubicBezTo>
                    <a:pt x="13" y="99"/>
                    <a:pt x="6" y="129"/>
                    <a:pt x="0" y="14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07" name="Rectangle 515"/>
            <p:cNvSpPr>
              <a:spLocks noChangeArrowheads="1"/>
            </p:cNvSpPr>
            <p:nvPr/>
          </p:nvSpPr>
          <p:spPr bwMode="auto">
            <a:xfrm>
              <a:off x="3618" y="2492"/>
              <a:ext cx="136" cy="181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73"/>
          <p:cNvGrpSpPr>
            <a:grpSpLocks/>
          </p:cNvGrpSpPr>
          <p:nvPr/>
        </p:nvGrpSpPr>
        <p:grpSpPr bwMode="auto">
          <a:xfrm>
            <a:off x="5892800" y="3814763"/>
            <a:ext cx="1165225" cy="846137"/>
            <a:chOff x="4104" y="2492"/>
            <a:chExt cx="734" cy="533"/>
          </a:xfrm>
        </p:grpSpPr>
        <p:sp>
          <p:nvSpPr>
            <p:cNvPr id="13398" name="Rectangle 487"/>
            <p:cNvSpPr>
              <a:spLocks noChangeArrowheads="1"/>
            </p:cNvSpPr>
            <p:nvPr/>
          </p:nvSpPr>
          <p:spPr bwMode="auto">
            <a:xfrm>
              <a:off x="4429" y="2492"/>
              <a:ext cx="136" cy="18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9" name="Rectangle 489"/>
            <p:cNvSpPr>
              <a:spLocks noChangeArrowheads="1"/>
            </p:cNvSpPr>
            <p:nvPr/>
          </p:nvSpPr>
          <p:spPr bwMode="auto">
            <a:xfrm>
              <a:off x="4566" y="2492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00" name="AutoShape 490"/>
            <p:cNvSpPr>
              <a:spLocks noChangeArrowheads="1"/>
            </p:cNvSpPr>
            <p:nvPr/>
          </p:nvSpPr>
          <p:spPr bwMode="auto">
            <a:xfrm>
              <a:off x="4104" y="2732"/>
              <a:ext cx="310" cy="293"/>
            </a:xfrm>
            <a:prstGeom prst="star8">
              <a:avLst>
                <a:gd name="adj" fmla="val 3825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E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3401" name="Freeform 491"/>
            <p:cNvSpPr>
              <a:spLocks/>
            </p:cNvSpPr>
            <p:nvPr/>
          </p:nvSpPr>
          <p:spPr bwMode="auto">
            <a:xfrm>
              <a:off x="4255" y="2590"/>
              <a:ext cx="230" cy="142"/>
            </a:xfrm>
            <a:custGeom>
              <a:avLst/>
              <a:gdLst>
                <a:gd name="T0" fmla="*/ 230 w 230"/>
                <a:gd name="T1" fmla="*/ 0 h 142"/>
                <a:gd name="T2" fmla="*/ 133 w 230"/>
                <a:gd name="T3" fmla="*/ 26 h 142"/>
                <a:gd name="T4" fmla="*/ 35 w 230"/>
                <a:gd name="T5" fmla="*/ 80 h 142"/>
                <a:gd name="T6" fmla="*/ 0 w 230"/>
                <a:gd name="T7" fmla="*/ 142 h 1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142"/>
                <a:gd name="T14" fmla="*/ 230 w 230"/>
                <a:gd name="T15" fmla="*/ 142 h 1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142">
                  <a:moveTo>
                    <a:pt x="230" y="0"/>
                  </a:moveTo>
                  <a:cubicBezTo>
                    <a:pt x="197" y="6"/>
                    <a:pt x="165" y="13"/>
                    <a:pt x="133" y="26"/>
                  </a:cubicBezTo>
                  <a:cubicBezTo>
                    <a:pt x="101" y="39"/>
                    <a:pt x="57" y="61"/>
                    <a:pt x="35" y="80"/>
                  </a:cubicBezTo>
                  <a:cubicBezTo>
                    <a:pt x="13" y="99"/>
                    <a:pt x="6" y="129"/>
                    <a:pt x="0" y="14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02" name="Rectangle 516"/>
            <p:cNvSpPr>
              <a:spLocks noChangeArrowheads="1"/>
            </p:cNvSpPr>
            <p:nvPr/>
          </p:nvSpPr>
          <p:spPr bwMode="auto">
            <a:xfrm>
              <a:off x="4702" y="2492"/>
              <a:ext cx="136" cy="181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570"/>
          <p:cNvGrpSpPr>
            <a:grpSpLocks/>
          </p:cNvGrpSpPr>
          <p:nvPr/>
        </p:nvGrpSpPr>
        <p:grpSpPr bwMode="auto">
          <a:xfrm>
            <a:off x="730250" y="3786188"/>
            <a:ext cx="1165225" cy="846137"/>
            <a:chOff x="852" y="2474"/>
            <a:chExt cx="734" cy="533"/>
          </a:xfrm>
        </p:grpSpPr>
        <p:sp>
          <p:nvSpPr>
            <p:cNvPr id="13393" name="Rectangle 469"/>
            <p:cNvSpPr>
              <a:spLocks noChangeArrowheads="1"/>
            </p:cNvSpPr>
            <p:nvPr/>
          </p:nvSpPr>
          <p:spPr bwMode="auto">
            <a:xfrm>
              <a:off x="1177" y="2474"/>
              <a:ext cx="136" cy="18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4" name="Rectangle 471"/>
            <p:cNvSpPr>
              <a:spLocks noChangeArrowheads="1"/>
            </p:cNvSpPr>
            <p:nvPr/>
          </p:nvSpPr>
          <p:spPr bwMode="auto">
            <a:xfrm>
              <a:off x="1314" y="247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5" name="AutoShape 472"/>
            <p:cNvSpPr>
              <a:spLocks noChangeArrowheads="1"/>
            </p:cNvSpPr>
            <p:nvPr/>
          </p:nvSpPr>
          <p:spPr bwMode="auto">
            <a:xfrm>
              <a:off x="852" y="2714"/>
              <a:ext cx="310" cy="293"/>
            </a:xfrm>
            <a:prstGeom prst="star8">
              <a:avLst>
                <a:gd name="adj" fmla="val 3825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B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3396" name="Freeform 473"/>
            <p:cNvSpPr>
              <a:spLocks/>
            </p:cNvSpPr>
            <p:nvPr/>
          </p:nvSpPr>
          <p:spPr bwMode="auto">
            <a:xfrm>
              <a:off x="1003" y="2572"/>
              <a:ext cx="230" cy="142"/>
            </a:xfrm>
            <a:custGeom>
              <a:avLst/>
              <a:gdLst>
                <a:gd name="T0" fmla="*/ 230 w 230"/>
                <a:gd name="T1" fmla="*/ 0 h 142"/>
                <a:gd name="T2" fmla="*/ 133 w 230"/>
                <a:gd name="T3" fmla="*/ 26 h 142"/>
                <a:gd name="T4" fmla="*/ 35 w 230"/>
                <a:gd name="T5" fmla="*/ 80 h 142"/>
                <a:gd name="T6" fmla="*/ 0 w 230"/>
                <a:gd name="T7" fmla="*/ 142 h 1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142"/>
                <a:gd name="T14" fmla="*/ 230 w 230"/>
                <a:gd name="T15" fmla="*/ 142 h 1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142">
                  <a:moveTo>
                    <a:pt x="230" y="0"/>
                  </a:moveTo>
                  <a:cubicBezTo>
                    <a:pt x="197" y="6"/>
                    <a:pt x="165" y="13"/>
                    <a:pt x="133" y="26"/>
                  </a:cubicBezTo>
                  <a:cubicBezTo>
                    <a:pt x="101" y="39"/>
                    <a:pt x="57" y="61"/>
                    <a:pt x="35" y="80"/>
                  </a:cubicBezTo>
                  <a:cubicBezTo>
                    <a:pt x="13" y="99"/>
                    <a:pt x="6" y="129"/>
                    <a:pt x="0" y="14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97" name="Rectangle 517"/>
            <p:cNvSpPr>
              <a:spLocks noChangeArrowheads="1"/>
            </p:cNvSpPr>
            <p:nvPr/>
          </p:nvSpPr>
          <p:spPr bwMode="auto">
            <a:xfrm>
              <a:off x="1450" y="2474"/>
              <a:ext cx="136" cy="181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74"/>
          <p:cNvGrpSpPr>
            <a:grpSpLocks/>
          </p:cNvGrpSpPr>
          <p:nvPr/>
        </p:nvGrpSpPr>
        <p:grpSpPr bwMode="auto">
          <a:xfrm>
            <a:off x="1590675" y="5233988"/>
            <a:ext cx="1165225" cy="846137"/>
            <a:chOff x="1394" y="3386"/>
            <a:chExt cx="734" cy="533"/>
          </a:xfrm>
        </p:grpSpPr>
        <p:sp>
          <p:nvSpPr>
            <p:cNvPr id="13388" name="Rectangle 493"/>
            <p:cNvSpPr>
              <a:spLocks noChangeArrowheads="1"/>
            </p:cNvSpPr>
            <p:nvPr/>
          </p:nvSpPr>
          <p:spPr bwMode="auto">
            <a:xfrm>
              <a:off x="1719" y="3386"/>
              <a:ext cx="136" cy="18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9" name="Rectangle 495"/>
            <p:cNvSpPr>
              <a:spLocks noChangeArrowheads="1"/>
            </p:cNvSpPr>
            <p:nvPr/>
          </p:nvSpPr>
          <p:spPr bwMode="auto">
            <a:xfrm>
              <a:off x="1856" y="3386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0" name="AutoShape 496"/>
            <p:cNvSpPr>
              <a:spLocks noChangeArrowheads="1"/>
            </p:cNvSpPr>
            <p:nvPr/>
          </p:nvSpPr>
          <p:spPr bwMode="auto">
            <a:xfrm>
              <a:off x="1394" y="3626"/>
              <a:ext cx="310" cy="293"/>
            </a:xfrm>
            <a:prstGeom prst="star8">
              <a:avLst>
                <a:gd name="adj" fmla="val 3825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F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3391" name="Freeform 497"/>
            <p:cNvSpPr>
              <a:spLocks/>
            </p:cNvSpPr>
            <p:nvPr/>
          </p:nvSpPr>
          <p:spPr bwMode="auto">
            <a:xfrm>
              <a:off x="1545" y="3484"/>
              <a:ext cx="230" cy="142"/>
            </a:xfrm>
            <a:custGeom>
              <a:avLst/>
              <a:gdLst>
                <a:gd name="T0" fmla="*/ 230 w 230"/>
                <a:gd name="T1" fmla="*/ 0 h 142"/>
                <a:gd name="T2" fmla="*/ 133 w 230"/>
                <a:gd name="T3" fmla="*/ 26 h 142"/>
                <a:gd name="T4" fmla="*/ 35 w 230"/>
                <a:gd name="T5" fmla="*/ 80 h 142"/>
                <a:gd name="T6" fmla="*/ 0 w 230"/>
                <a:gd name="T7" fmla="*/ 142 h 1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142"/>
                <a:gd name="T14" fmla="*/ 230 w 230"/>
                <a:gd name="T15" fmla="*/ 142 h 1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142">
                  <a:moveTo>
                    <a:pt x="230" y="0"/>
                  </a:moveTo>
                  <a:cubicBezTo>
                    <a:pt x="197" y="6"/>
                    <a:pt x="165" y="13"/>
                    <a:pt x="133" y="26"/>
                  </a:cubicBezTo>
                  <a:cubicBezTo>
                    <a:pt x="101" y="39"/>
                    <a:pt x="57" y="61"/>
                    <a:pt x="35" y="80"/>
                  </a:cubicBezTo>
                  <a:cubicBezTo>
                    <a:pt x="13" y="99"/>
                    <a:pt x="6" y="129"/>
                    <a:pt x="0" y="14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92" name="Rectangle 518"/>
            <p:cNvSpPr>
              <a:spLocks noChangeArrowheads="1"/>
            </p:cNvSpPr>
            <p:nvPr/>
          </p:nvSpPr>
          <p:spPr bwMode="auto">
            <a:xfrm>
              <a:off x="1992" y="3386"/>
              <a:ext cx="136" cy="181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576"/>
          <p:cNvGrpSpPr>
            <a:grpSpLocks/>
          </p:cNvGrpSpPr>
          <p:nvPr/>
        </p:nvGrpSpPr>
        <p:grpSpPr bwMode="auto">
          <a:xfrm>
            <a:off x="4292600" y="5248275"/>
            <a:ext cx="1165225" cy="846138"/>
            <a:chOff x="3096" y="3395"/>
            <a:chExt cx="734" cy="533"/>
          </a:xfrm>
        </p:grpSpPr>
        <p:sp>
          <p:nvSpPr>
            <p:cNvPr id="13383" name="Rectangle 505"/>
            <p:cNvSpPr>
              <a:spLocks noChangeArrowheads="1"/>
            </p:cNvSpPr>
            <p:nvPr/>
          </p:nvSpPr>
          <p:spPr bwMode="auto">
            <a:xfrm>
              <a:off x="3421" y="3395"/>
              <a:ext cx="136" cy="18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4" name="Rectangle 507"/>
            <p:cNvSpPr>
              <a:spLocks noChangeArrowheads="1"/>
            </p:cNvSpPr>
            <p:nvPr/>
          </p:nvSpPr>
          <p:spPr bwMode="auto">
            <a:xfrm>
              <a:off x="3558" y="3395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5" name="AutoShape 508"/>
            <p:cNvSpPr>
              <a:spLocks noChangeArrowheads="1"/>
            </p:cNvSpPr>
            <p:nvPr/>
          </p:nvSpPr>
          <p:spPr bwMode="auto">
            <a:xfrm>
              <a:off x="3096" y="3635"/>
              <a:ext cx="310" cy="293"/>
            </a:xfrm>
            <a:prstGeom prst="star8">
              <a:avLst>
                <a:gd name="adj" fmla="val 3825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H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3386" name="Freeform 509"/>
            <p:cNvSpPr>
              <a:spLocks/>
            </p:cNvSpPr>
            <p:nvPr/>
          </p:nvSpPr>
          <p:spPr bwMode="auto">
            <a:xfrm>
              <a:off x="3247" y="3493"/>
              <a:ext cx="230" cy="142"/>
            </a:xfrm>
            <a:custGeom>
              <a:avLst/>
              <a:gdLst>
                <a:gd name="T0" fmla="*/ 230 w 230"/>
                <a:gd name="T1" fmla="*/ 0 h 142"/>
                <a:gd name="T2" fmla="*/ 133 w 230"/>
                <a:gd name="T3" fmla="*/ 26 h 142"/>
                <a:gd name="T4" fmla="*/ 35 w 230"/>
                <a:gd name="T5" fmla="*/ 80 h 142"/>
                <a:gd name="T6" fmla="*/ 0 w 230"/>
                <a:gd name="T7" fmla="*/ 142 h 1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142"/>
                <a:gd name="T14" fmla="*/ 230 w 230"/>
                <a:gd name="T15" fmla="*/ 142 h 1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142">
                  <a:moveTo>
                    <a:pt x="230" y="0"/>
                  </a:moveTo>
                  <a:cubicBezTo>
                    <a:pt x="197" y="6"/>
                    <a:pt x="165" y="13"/>
                    <a:pt x="133" y="26"/>
                  </a:cubicBezTo>
                  <a:cubicBezTo>
                    <a:pt x="101" y="39"/>
                    <a:pt x="57" y="61"/>
                    <a:pt x="35" y="80"/>
                  </a:cubicBezTo>
                  <a:cubicBezTo>
                    <a:pt x="13" y="99"/>
                    <a:pt x="6" y="129"/>
                    <a:pt x="0" y="14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7" name="Rectangle 521"/>
            <p:cNvSpPr>
              <a:spLocks noChangeArrowheads="1"/>
            </p:cNvSpPr>
            <p:nvPr/>
          </p:nvSpPr>
          <p:spPr bwMode="auto">
            <a:xfrm>
              <a:off x="3694" y="3395"/>
              <a:ext cx="136" cy="181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3866" name="Line 522"/>
          <p:cNvSpPr>
            <a:spLocks noChangeShapeType="1"/>
          </p:cNvSpPr>
          <p:nvPr/>
        </p:nvSpPr>
        <p:spPr bwMode="auto">
          <a:xfrm>
            <a:off x="1797050" y="3898900"/>
            <a:ext cx="1157288" cy="0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53867" name="Line 523"/>
          <p:cNvSpPr>
            <a:spLocks noChangeShapeType="1"/>
          </p:cNvSpPr>
          <p:nvPr/>
        </p:nvSpPr>
        <p:spPr bwMode="auto">
          <a:xfrm>
            <a:off x="3527425" y="3898900"/>
            <a:ext cx="1143000" cy="0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53868" name="Line 524"/>
          <p:cNvSpPr>
            <a:spLocks noChangeShapeType="1"/>
          </p:cNvSpPr>
          <p:nvPr/>
        </p:nvSpPr>
        <p:spPr bwMode="auto">
          <a:xfrm>
            <a:off x="5257800" y="3898900"/>
            <a:ext cx="1128713" cy="0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53869" name="Line 525"/>
          <p:cNvSpPr>
            <a:spLocks noChangeShapeType="1"/>
          </p:cNvSpPr>
          <p:nvPr/>
        </p:nvSpPr>
        <p:spPr bwMode="auto">
          <a:xfrm>
            <a:off x="2668588" y="5334000"/>
            <a:ext cx="706437" cy="0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126"/>
          <p:cNvGrpSpPr>
            <a:grpSpLocks/>
          </p:cNvGrpSpPr>
          <p:nvPr/>
        </p:nvGrpSpPr>
        <p:grpSpPr bwMode="auto">
          <a:xfrm>
            <a:off x="6867525" y="3989388"/>
            <a:ext cx="171450" cy="387350"/>
            <a:chOff x="5312" y="3488"/>
            <a:chExt cx="108" cy="244"/>
          </a:xfrm>
        </p:grpSpPr>
        <p:sp>
          <p:nvSpPr>
            <p:cNvPr id="13379" name="Line 127"/>
            <p:cNvSpPr>
              <a:spLocks noChangeShapeType="1"/>
            </p:cNvSpPr>
            <p:nvPr/>
          </p:nvSpPr>
          <p:spPr bwMode="auto">
            <a:xfrm>
              <a:off x="5312" y="3640"/>
              <a:ext cx="108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0" name="Line 128"/>
            <p:cNvSpPr>
              <a:spLocks noChangeShapeType="1"/>
            </p:cNvSpPr>
            <p:nvPr/>
          </p:nvSpPr>
          <p:spPr bwMode="auto">
            <a:xfrm>
              <a:off x="5340" y="3684"/>
              <a:ext cx="56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1" name="Line 129"/>
            <p:cNvSpPr>
              <a:spLocks noChangeShapeType="1"/>
            </p:cNvSpPr>
            <p:nvPr/>
          </p:nvSpPr>
          <p:spPr bwMode="auto">
            <a:xfrm>
              <a:off x="5356" y="3732"/>
              <a:ext cx="24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82" name="Line 130"/>
            <p:cNvSpPr>
              <a:spLocks noChangeShapeType="1"/>
            </p:cNvSpPr>
            <p:nvPr/>
          </p:nvSpPr>
          <p:spPr bwMode="auto">
            <a:xfrm flipV="1">
              <a:off x="5364" y="3488"/>
              <a:ext cx="0" cy="152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526"/>
          <p:cNvGrpSpPr>
            <a:grpSpLocks/>
          </p:cNvGrpSpPr>
          <p:nvPr/>
        </p:nvGrpSpPr>
        <p:grpSpPr bwMode="auto">
          <a:xfrm>
            <a:off x="5262563" y="5395913"/>
            <a:ext cx="171450" cy="387350"/>
            <a:chOff x="5312" y="3488"/>
            <a:chExt cx="108" cy="244"/>
          </a:xfrm>
        </p:grpSpPr>
        <p:sp>
          <p:nvSpPr>
            <p:cNvPr id="13375" name="Line 527"/>
            <p:cNvSpPr>
              <a:spLocks noChangeShapeType="1"/>
            </p:cNvSpPr>
            <p:nvPr/>
          </p:nvSpPr>
          <p:spPr bwMode="auto">
            <a:xfrm>
              <a:off x="5312" y="3640"/>
              <a:ext cx="108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76" name="Line 528"/>
            <p:cNvSpPr>
              <a:spLocks noChangeShapeType="1"/>
            </p:cNvSpPr>
            <p:nvPr/>
          </p:nvSpPr>
          <p:spPr bwMode="auto">
            <a:xfrm>
              <a:off x="5340" y="3684"/>
              <a:ext cx="56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77" name="Line 529"/>
            <p:cNvSpPr>
              <a:spLocks noChangeShapeType="1"/>
            </p:cNvSpPr>
            <p:nvPr/>
          </p:nvSpPr>
          <p:spPr bwMode="auto">
            <a:xfrm>
              <a:off x="5356" y="3732"/>
              <a:ext cx="24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78" name="Line 530"/>
            <p:cNvSpPr>
              <a:spLocks noChangeShapeType="1"/>
            </p:cNvSpPr>
            <p:nvPr/>
          </p:nvSpPr>
          <p:spPr bwMode="auto">
            <a:xfrm flipV="1">
              <a:off x="5364" y="3488"/>
              <a:ext cx="0" cy="152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536"/>
          <p:cNvGrpSpPr>
            <a:grpSpLocks/>
          </p:cNvGrpSpPr>
          <p:nvPr/>
        </p:nvGrpSpPr>
        <p:grpSpPr bwMode="auto">
          <a:xfrm>
            <a:off x="4262438" y="2400300"/>
            <a:ext cx="171450" cy="387350"/>
            <a:chOff x="5312" y="3488"/>
            <a:chExt cx="108" cy="244"/>
          </a:xfrm>
        </p:grpSpPr>
        <p:sp>
          <p:nvSpPr>
            <p:cNvPr id="13371" name="Line 537"/>
            <p:cNvSpPr>
              <a:spLocks noChangeShapeType="1"/>
            </p:cNvSpPr>
            <p:nvPr/>
          </p:nvSpPr>
          <p:spPr bwMode="auto">
            <a:xfrm>
              <a:off x="5312" y="3640"/>
              <a:ext cx="108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72" name="Line 538"/>
            <p:cNvSpPr>
              <a:spLocks noChangeShapeType="1"/>
            </p:cNvSpPr>
            <p:nvPr/>
          </p:nvSpPr>
          <p:spPr bwMode="auto">
            <a:xfrm>
              <a:off x="5340" y="3684"/>
              <a:ext cx="56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73" name="Line 539"/>
            <p:cNvSpPr>
              <a:spLocks noChangeShapeType="1"/>
            </p:cNvSpPr>
            <p:nvPr/>
          </p:nvSpPr>
          <p:spPr bwMode="auto">
            <a:xfrm>
              <a:off x="5356" y="3732"/>
              <a:ext cx="24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74" name="Line 540"/>
            <p:cNvSpPr>
              <a:spLocks noChangeShapeType="1"/>
            </p:cNvSpPr>
            <p:nvPr/>
          </p:nvSpPr>
          <p:spPr bwMode="auto">
            <a:xfrm flipV="1">
              <a:off x="5364" y="3488"/>
              <a:ext cx="0" cy="152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541"/>
          <p:cNvGrpSpPr>
            <a:grpSpLocks/>
          </p:cNvGrpSpPr>
          <p:nvPr/>
        </p:nvGrpSpPr>
        <p:grpSpPr bwMode="auto">
          <a:xfrm>
            <a:off x="6654800" y="3976688"/>
            <a:ext cx="171450" cy="387350"/>
            <a:chOff x="5312" y="3488"/>
            <a:chExt cx="108" cy="244"/>
          </a:xfrm>
        </p:grpSpPr>
        <p:sp>
          <p:nvSpPr>
            <p:cNvPr id="13367" name="Line 542"/>
            <p:cNvSpPr>
              <a:spLocks noChangeShapeType="1"/>
            </p:cNvSpPr>
            <p:nvPr/>
          </p:nvSpPr>
          <p:spPr bwMode="auto">
            <a:xfrm>
              <a:off x="5312" y="3640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8" name="Line 543"/>
            <p:cNvSpPr>
              <a:spLocks noChangeShapeType="1"/>
            </p:cNvSpPr>
            <p:nvPr/>
          </p:nvSpPr>
          <p:spPr bwMode="auto">
            <a:xfrm>
              <a:off x="5340" y="3684"/>
              <a:ext cx="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9" name="Line 544"/>
            <p:cNvSpPr>
              <a:spLocks noChangeShapeType="1"/>
            </p:cNvSpPr>
            <p:nvPr/>
          </p:nvSpPr>
          <p:spPr bwMode="auto">
            <a:xfrm>
              <a:off x="5356" y="3732"/>
              <a:ext cx="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70" name="Line 545"/>
            <p:cNvSpPr>
              <a:spLocks noChangeShapeType="1"/>
            </p:cNvSpPr>
            <p:nvPr/>
          </p:nvSpPr>
          <p:spPr bwMode="auto">
            <a:xfrm flipV="1">
              <a:off x="5364" y="3488"/>
              <a:ext cx="0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561"/>
          <p:cNvGrpSpPr>
            <a:grpSpLocks/>
          </p:cNvGrpSpPr>
          <p:nvPr/>
        </p:nvGrpSpPr>
        <p:grpSpPr bwMode="auto">
          <a:xfrm>
            <a:off x="1492250" y="3948113"/>
            <a:ext cx="171450" cy="387350"/>
            <a:chOff x="5312" y="3488"/>
            <a:chExt cx="108" cy="244"/>
          </a:xfrm>
        </p:grpSpPr>
        <p:sp>
          <p:nvSpPr>
            <p:cNvPr id="13363" name="Line 562"/>
            <p:cNvSpPr>
              <a:spLocks noChangeShapeType="1"/>
            </p:cNvSpPr>
            <p:nvPr/>
          </p:nvSpPr>
          <p:spPr bwMode="auto">
            <a:xfrm>
              <a:off x="5312" y="3640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4" name="Line 563"/>
            <p:cNvSpPr>
              <a:spLocks noChangeShapeType="1"/>
            </p:cNvSpPr>
            <p:nvPr/>
          </p:nvSpPr>
          <p:spPr bwMode="auto">
            <a:xfrm>
              <a:off x="5340" y="3684"/>
              <a:ext cx="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5" name="Line 564"/>
            <p:cNvSpPr>
              <a:spLocks noChangeShapeType="1"/>
            </p:cNvSpPr>
            <p:nvPr/>
          </p:nvSpPr>
          <p:spPr bwMode="auto">
            <a:xfrm>
              <a:off x="5356" y="3732"/>
              <a:ext cx="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6" name="Line 565"/>
            <p:cNvSpPr>
              <a:spLocks noChangeShapeType="1"/>
            </p:cNvSpPr>
            <p:nvPr/>
          </p:nvSpPr>
          <p:spPr bwMode="auto">
            <a:xfrm flipV="1">
              <a:off x="5364" y="3488"/>
              <a:ext cx="0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3910" name="Freeform 566"/>
          <p:cNvSpPr>
            <a:spLocks/>
          </p:cNvSpPr>
          <p:nvPr/>
        </p:nvSpPr>
        <p:spPr bwMode="auto">
          <a:xfrm>
            <a:off x="1347788" y="2433638"/>
            <a:ext cx="2808287" cy="1349375"/>
          </a:xfrm>
          <a:custGeom>
            <a:avLst/>
            <a:gdLst>
              <a:gd name="T0" fmla="*/ 1861 w 1876"/>
              <a:gd name="T1" fmla="*/ 0 h 850"/>
              <a:gd name="T2" fmla="*/ 1861 w 1876"/>
              <a:gd name="T3" fmla="*/ 345 h 850"/>
              <a:gd name="T4" fmla="*/ 1773 w 1876"/>
              <a:gd name="T5" fmla="*/ 496 h 850"/>
              <a:gd name="T6" fmla="*/ 1436 w 1876"/>
              <a:gd name="T7" fmla="*/ 567 h 850"/>
              <a:gd name="T8" fmla="*/ 789 w 1876"/>
              <a:gd name="T9" fmla="*/ 567 h 850"/>
              <a:gd name="T10" fmla="*/ 195 w 1876"/>
              <a:gd name="T11" fmla="*/ 585 h 850"/>
              <a:gd name="T12" fmla="*/ 0 w 1876"/>
              <a:gd name="T13" fmla="*/ 850 h 8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76"/>
              <a:gd name="T22" fmla="*/ 0 h 850"/>
              <a:gd name="T23" fmla="*/ 1876 w 1876"/>
              <a:gd name="T24" fmla="*/ 850 h 85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76" h="850">
                <a:moveTo>
                  <a:pt x="1861" y="0"/>
                </a:moveTo>
                <a:cubicBezTo>
                  <a:pt x="1868" y="131"/>
                  <a:pt x="1876" y="262"/>
                  <a:pt x="1861" y="345"/>
                </a:cubicBezTo>
                <a:cubicBezTo>
                  <a:pt x="1846" y="428"/>
                  <a:pt x="1844" y="459"/>
                  <a:pt x="1773" y="496"/>
                </a:cubicBezTo>
                <a:cubicBezTo>
                  <a:pt x="1702" y="533"/>
                  <a:pt x="1600" y="555"/>
                  <a:pt x="1436" y="567"/>
                </a:cubicBezTo>
                <a:cubicBezTo>
                  <a:pt x="1272" y="579"/>
                  <a:pt x="996" y="564"/>
                  <a:pt x="789" y="567"/>
                </a:cubicBezTo>
                <a:cubicBezTo>
                  <a:pt x="582" y="570"/>
                  <a:pt x="326" y="538"/>
                  <a:pt x="195" y="585"/>
                </a:cubicBezTo>
                <a:cubicBezTo>
                  <a:pt x="64" y="632"/>
                  <a:pt x="32" y="741"/>
                  <a:pt x="0" y="850"/>
                </a:cubicBezTo>
              </a:path>
            </a:pathLst>
          </a:custGeom>
          <a:noFill/>
          <a:ln w="9525" cap="flat" cmpd="sng">
            <a:solidFill>
              <a:srgbClr val="0033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53911" name="Freeform 567"/>
          <p:cNvSpPr>
            <a:spLocks/>
          </p:cNvSpPr>
          <p:nvPr/>
        </p:nvSpPr>
        <p:spPr bwMode="auto">
          <a:xfrm>
            <a:off x="2192338" y="3979863"/>
            <a:ext cx="1109662" cy="1266825"/>
          </a:xfrm>
          <a:custGeom>
            <a:avLst/>
            <a:gdLst>
              <a:gd name="T0" fmla="*/ 833 w 841"/>
              <a:gd name="T1" fmla="*/ 0 h 798"/>
              <a:gd name="T2" fmla="*/ 797 w 841"/>
              <a:gd name="T3" fmla="*/ 328 h 798"/>
              <a:gd name="T4" fmla="*/ 567 w 841"/>
              <a:gd name="T5" fmla="*/ 470 h 798"/>
              <a:gd name="T6" fmla="*/ 115 w 841"/>
              <a:gd name="T7" fmla="*/ 568 h 798"/>
              <a:gd name="T8" fmla="*/ 0 w 841"/>
              <a:gd name="T9" fmla="*/ 798 h 7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1"/>
              <a:gd name="T16" fmla="*/ 0 h 798"/>
              <a:gd name="T17" fmla="*/ 841 w 841"/>
              <a:gd name="T18" fmla="*/ 798 h 7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1" h="798">
                <a:moveTo>
                  <a:pt x="833" y="0"/>
                </a:moveTo>
                <a:cubicBezTo>
                  <a:pt x="837" y="125"/>
                  <a:pt x="841" y="250"/>
                  <a:pt x="797" y="328"/>
                </a:cubicBezTo>
                <a:cubicBezTo>
                  <a:pt x="753" y="406"/>
                  <a:pt x="681" y="430"/>
                  <a:pt x="567" y="470"/>
                </a:cubicBezTo>
                <a:cubicBezTo>
                  <a:pt x="453" y="510"/>
                  <a:pt x="209" y="513"/>
                  <a:pt x="115" y="568"/>
                </a:cubicBezTo>
                <a:cubicBezTo>
                  <a:pt x="21" y="623"/>
                  <a:pt x="10" y="710"/>
                  <a:pt x="0" y="798"/>
                </a:cubicBezTo>
              </a:path>
            </a:pathLst>
          </a:custGeom>
          <a:noFill/>
          <a:ln w="9525" cap="flat" cmpd="sng">
            <a:solidFill>
              <a:srgbClr val="0033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53912" name="Freeform 568"/>
          <p:cNvSpPr>
            <a:spLocks/>
          </p:cNvSpPr>
          <p:nvPr/>
        </p:nvSpPr>
        <p:spPr bwMode="auto">
          <a:xfrm>
            <a:off x="4864100" y="3979863"/>
            <a:ext cx="171450" cy="1266825"/>
          </a:xfrm>
          <a:custGeom>
            <a:avLst/>
            <a:gdLst>
              <a:gd name="T0" fmla="*/ 222 w 241"/>
              <a:gd name="T1" fmla="*/ 0 h 798"/>
              <a:gd name="T2" fmla="*/ 222 w 241"/>
              <a:gd name="T3" fmla="*/ 249 h 798"/>
              <a:gd name="T4" fmla="*/ 106 w 241"/>
              <a:gd name="T5" fmla="*/ 497 h 798"/>
              <a:gd name="T6" fmla="*/ 36 w 241"/>
              <a:gd name="T7" fmla="*/ 603 h 798"/>
              <a:gd name="T8" fmla="*/ 0 w 241"/>
              <a:gd name="T9" fmla="*/ 798 h 7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1"/>
              <a:gd name="T16" fmla="*/ 0 h 798"/>
              <a:gd name="T17" fmla="*/ 241 w 241"/>
              <a:gd name="T18" fmla="*/ 798 h 7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1" h="798">
                <a:moveTo>
                  <a:pt x="222" y="0"/>
                </a:moveTo>
                <a:cubicBezTo>
                  <a:pt x="231" y="83"/>
                  <a:pt x="241" y="166"/>
                  <a:pt x="222" y="249"/>
                </a:cubicBezTo>
                <a:cubicBezTo>
                  <a:pt x="203" y="332"/>
                  <a:pt x="137" y="438"/>
                  <a:pt x="106" y="497"/>
                </a:cubicBezTo>
                <a:cubicBezTo>
                  <a:pt x="75" y="556"/>
                  <a:pt x="54" y="553"/>
                  <a:pt x="36" y="603"/>
                </a:cubicBezTo>
                <a:cubicBezTo>
                  <a:pt x="18" y="653"/>
                  <a:pt x="5" y="766"/>
                  <a:pt x="0" y="798"/>
                </a:cubicBezTo>
              </a:path>
            </a:pathLst>
          </a:custGeom>
          <a:noFill/>
          <a:ln w="9525" cap="flat" cmpd="sng">
            <a:solidFill>
              <a:srgbClr val="0033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15" name="Group 580"/>
          <p:cNvGrpSpPr>
            <a:grpSpLocks/>
          </p:cNvGrpSpPr>
          <p:nvPr/>
        </p:nvGrpSpPr>
        <p:grpSpPr bwMode="auto">
          <a:xfrm>
            <a:off x="2857500" y="5248275"/>
            <a:ext cx="1165225" cy="846138"/>
            <a:chOff x="2192" y="3395"/>
            <a:chExt cx="734" cy="533"/>
          </a:xfrm>
        </p:grpSpPr>
        <p:sp>
          <p:nvSpPr>
            <p:cNvPr id="13358" name="Rectangle 581"/>
            <p:cNvSpPr>
              <a:spLocks noChangeArrowheads="1"/>
            </p:cNvSpPr>
            <p:nvPr/>
          </p:nvSpPr>
          <p:spPr bwMode="auto">
            <a:xfrm>
              <a:off x="2517" y="3395"/>
              <a:ext cx="136" cy="18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9" name="AutoShape 582"/>
            <p:cNvSpPr>
              <a:spLocks noChangeArrowheads="1"/>
            </p:cNvSpPr>
            <p:nvPr/>
          </p:nvSpPr>
          <p:spPr bwMode="auto">
            <a:xfrm>
              <a:off x="2192" y="3635"/>
              <a:ext cx="310" cy="293"/>
            </a:xfrm>
            <a:prstGeom prst="star8">
              <a:avLst>
                <a:gd name="adj" fmla="val 3825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G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3360" name="Freeform 583"/>
            <p:cNvSpPr>
              <a:spLocks/>
            </p:cNvSpPr>
            <p:nvPr/>
          </p:nvSpPr>
          <p:spPr bwMode="auto">
            <a:xfrm>
              <a:off x="2343" y="3493"/>
              <a:ext cx="230" cy="142"/>
            </a:xfrm>
            <a:custGeom>
              <a:avLst/>
              <a:gdLst>
                <a:gd name="T0" fmla="*/ 230 w 230"/>
                <a:gd name="T1" fmla="*/ 0 h 142"/>
                <a:gd name="T2" fmla="*/ 133 w 230"/>
                <a:gd name="T3" fmla="*/ 26 h 142"/>
                <a:gd name="T4" fmla="*/ 35 w 230"/>
                <a:gd name="T5" fmla="*/ 80 h 142"/>
                <a:gd name="T6" fmla="*/ 0 w 230"/>
                <a:gd name="T7" fmla="*/ 142 h 1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142"/>
                <a:gd name="T14" fmla="*/ 230 w 230"/>
                <a:gd name="T15" fmla="*/ 142 h 1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142">
                  <a:moveTo>
                    <a:pt x="230" y="0"/>
                  </a:moveTo>
                  <a:cubicBezTo>
                    <a:pt x="197" y="6"/>
                    <a:pt x="165" y="13"/>
                    <a:pt x="133" y="26"/>
                  </a:cubicBezTo>
                  <a:cubicBezTo>
                    <a:pt x="101" y="39"/>
                    <a:pt x="57" y="61"/>
                    <a:pt x="35" y="80"/>
                  </a:cubicBezTo>
                  <a:cubicBezTo>
                    <a:pt x="13" y="99"/>
                    <a:pt x="6" y="129"/>
                    <a:pt x="0" y="14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61" name="Rectangle 584"/>
            <p:cNvSpPr>
              <a:spLocks noChangeArrowheads="1"/>
            </p:cNvSpPr>
            <p:nvPr/>
          </p:nvSpPr>
          <p:spPr bwMode="auto">
            <a:xfrm>
              <a:off x="2654" y="3395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2" name="Rectangle 585"/>
            <p:cNvSpPr>
              <a:spLocks noChangeArrowheads="1"/>
            </p:cNvSpPr>
            <p:nvPr/>
          </p:nvSpPr>
          <p:spPr bwMode="auto">
            <a:xfrm>
              <a:off x="2790" y="3395"/>
              <a:ext cx="136" cy="181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531"/>
          <p:cNvGrpSpPr>
            <a:grpSpLocks/>
          </p:cNvGrpSpPr>
          <p:nvPr/>
        </p:nvGrpSpPr>
        <p:grpSpPr bwMode="auto">
          <a:xfrm>
            <a:off x="3827463" y="5395913"/>
            <a:ext cx="171450" cy="387350"/>
            <a:chOff x="5312" y="3488"/>
            <a:chExt cx="108" cy="244"/>
          </a:xfrm>
        </p:grpSpPr>
        <p:sp>
          <p:nvSpPr>
            <p:cNvPr id="13354" name="Line 532"/>
            <p:cNvSpPr>
              <a:spLocks noChangeShapeType="1"/>
            </p:cNvSpPr>
            <p:nvPr/>
          </p:nvSpPr>
          <p:spPr bwMode="auto">
            <a:xfrm>
              <a:off x="5312" y="3640"/>
              <a:ext cx="108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5" name="Line 533"/>
            <p:cNvSpPr>
              <a:spLocks noChangeShapeType="1"/>
            </p:cNvSpPr>
            <p:nvPr/>
          </p:nvSpPr>
          <p:spPr bwMode="auto">
            <a:xfrm>
              <a:off x="5340" y="3684"/>
              <a:ext cx="56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6" name="Line 534"/>
            <p:cNvSpPr>
              <a:spLocks noChangeShapeType="1"/>
            </p:cNvSpPr>
            <p:nvPr/>
          </p:nvSpPr>
          <p:spPr bwMode="auto">
            <a:xfrm>
              <a:off x="5356" y="3732"/>
              <a:ext cx="24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7" name="Line 535"/>
            <p:cNvSpPr>
              <a:spLocks noChangeShapeType="1"/>
            </p:cNvSpPr>
            <p:nvPr/>
          </p:nvSpPr>
          <p:spPr bwMode="auto">
            <a:xfrm flipV="1">
              <a:off x="5364" y="3488"/>
              <a:ext cx="0" cy="152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546"/>
          <p:cNvGrpSpPr>
            <a:grpSpLocks/>
          </p:cNvGrpSpPr>
          <p:nvPr/>
        </p:nvGrpSpPr>
        <p:grpSpPr bwMode="auto">
          <a:xfrm>
            <a:off x="5051425" y="5397500"/>
            <a:ext cx="171450" cy="387350"/>
            <a:chOff x="5312" y="3488"/>
            <a:chExt cx="108" cy="244"/>
          </a:xfrm>
        </p:grpSpPr>
        <p:sp>
          <p:nvSpPr>
            <p:cNvPr id="13350" name="Line 547"/>
            <p:cNvSpPr>
              <a:spLocks noChangeShapeType="1"/>
            </p:cNvSpPr>
            <p:nvPr/>
          </p:nvSpPr>
          <p:spPr bwMode="auto">
            <a:xfrm>
              <a:off x="5312" y="3640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1" name="Line 548"/>
            <p:cNvSpPr>
              <a:spLocks noChangeShapeType="1"/>
            </p:cNvSpPr>
            <p:nvPr/>
          </p:nvSpPr>
          <p:spPr bwMode="auto">
            <a:xfrm>
              <a:off x="5340" y="3684"/>
              <a:ext cx="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2" name="Line 549"/>
            <p:cNvSpPr>
              <a:spLocks noChangeShapeType="1"/>
            </p:cNvSpPr>
            <p:nvPr/>
          </p:nvSpPr>
          <p:spPr bwMode="auto">
            <a:xfrm>
              <a:off x="5356" y="3732"/>
              <a:ext cx="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53" name="Line 550"/>
            <p:cNvSpPr>
              <a:spLocks noChangeShapeType="1"/>
            </p:cNvSpPr>
            <p:nvPr/>
          </p:nvSpPr>
          <p:spPr bwMode="auto">
            <a:xfrm flipV="1">
              <a:off x="5364" y="3488"/>
              <a:ext cx="0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551"/>
          <p:cNvGrpSpPr>
            <a:grpSpLocks/>
          </p:cNvGrpSpPr>
          <p:nvPr/>
        </p:nvGrpSpPr>
        <p:grpSpPr bwMode="auto">
          <a:xfrm>
            <a:off x="3616325" y="5411788"/>
            <a:ext cx="171450" cy="387350"/>
            <a:chOff x="5312" y="3488"/>
            <a:chExt cx="108" cy="244"/>
          </a:xfrm>
        </p:grpSpPr>
        <p:sp>
          <p:nvSpPr>
            <p:cNvPr id="13346" name="Line 552"/>
            <p:cNvSpPr>
              <a:spLocks noChangeShapeType="1"/>
            </p:cNvSpPr>
            <p:nvPr/>
          </p:nvSpPr>
          <p:spPr bwMode="auto">
            <a:xfrm>
              <a:off x="5312" y="3640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Line 553"/>
            <p:cNvSpPr>
              <a:spLocks noChangeShapeType="1"/>
            </p:cNvSpPr>
            <p:nvPr/>
          </p:nvSpPr>
          <p:spPr bwMode="auto">
            <a:xfrm>
              <a:off x="5340" y="3684"/>
              <a:ext cx="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8" name="Line 554"/>
            <p:cNvSpPr>
              <a:spLocks noChangeShapeType="1"/>
            </p:cNvSpPr>
            <p:nvPr/>
          </p:nvSpPr>
          <p:spPr bwMode="auto">
            <a:xfrm>
              <a:off x="5356" y="3732"/>
              <a:ext cx="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9" name="Line 555"/>
            <p:cNvSpPr>
              <a:spLocks noChangeShapeType="1"/>
            </p:cNvSpPr>
            <p:nvPr/>
          </p:nvSpPr>
          <p:spPr bwMode="auto">
            <a:xfrm flipV="1">
              <a:off x="5364" y="3488"/>
              <a:ext cx="0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556"/>
          <p:cNvGrpSpPr>
            <a:grpSpLocks/>
          </p:cNvGrpSpPr>
          <p:nvPr/>
        </p:nvGrpSpPr>
        <p:grpSpPr bwMode="auto">
          <a:xfrm>
            <a:off x="2336800" y="5397500"/>
            <a:ext cx="171450" cy="387350"/>
            <a:chOff x="5312" y="3488"/>
            <a:chExt cx="108" cy="244"/>
          </a:xfrm>
        </p:grpSpPr>
        <p:sp>
          <p:nvSpPr>
            <p:cNvPr id="13342" name="Line 557"/>
            <p:cNvSpPr>
              <a:spLocks noChangeShapeType="1"/>
            </p:cNvSpPr>
            <p:nvPr/>
          </p:nvSpPr>
          <p:spPr bwMode="auto">
            <a:xfrm>
              <a:off x="5312" y="3640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3" name="Line 558"/>
            <p:cNvSpPr>
              <a:spLocks noChangeShapeType="1"/>
            </p:cNvSpPr>
            <p:nvPr/>
          </p:nvSpPr>
          <p:spPr bwMode="auto">
            <a:xfrm>
              <a:off x="5340" y="3684"/>
              <a:ext cx="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4" name="Line 559"/>
            <p:cNvSpPr>
              <a:spLocks noChangeShapeType="1"/>
            </p:cNvSpPr>
            <p:nvPr/>
          </p:nvSpPr>
          <p:spPr bwMode="auto">
            <a:xfrm>
              <a:off x="5356" y="3732"/>
              <a:ext cx="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5" name="Line 560"/>
            <p:cNvSpPr>
              <a:spLocks noChangeShapeType="1"/>
            </p:cNvSpPr>
            <p:nvPr/>
          </p:nvSpPr>
          <p:spPr bwMode="auto">
            <a:xfrm flipV="1">
              <a:off x="5364" y="3488"/>
              <a:ext cx="0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3930" name="Text Box 586"/>
          <p:cNvSpPr txBox="1">
            <a:spLocks noChangeArrowheads="1"/>
          </p:cNvSpPr>
          <p:nvPr/>
        </p:nvSpPr>
        <p:spPr bwMode="auto">
          <a:xfrm>
            <a:off x="5617029" y="4756150"/>
            <a:ext cx="3314246" cy="175432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class node{</a:t>
            </a:r>
            <a:endParaRPr lang="en-US" b="1" dirty="0">
              <a:latin typeface="Courier New" pitchFamily="49" charset="0"/>
              <a:ea typeface="+mn-ea"/>
              <a:cs typeface="Tahoma" pitchFamily="34" charset="0"/>
            </a:endParaRPr>
          </a:p>
          <a:p>
            <a:pPr>
              <a:spcBef>
                <a:spcPct val="1000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 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T     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data;</a:t>
            </a:r>
            <a:endParaRPr lang="en-US" b="1" dirty="0">
              <a:latin typeface="Courier New" pitchFamily="49" charset="0"/>
              <a:ea typeface="+mn-ea"/>
              <a:cs typeface="Tahoma" pitchFamily="34" charset="0"/>
            </a:endParaRPr>
          </a:p>
          <a:p>
            <a:pPr>
              <a:spcBef>
                <a:spcPct val="1000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 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node *</a:t>
            </a:r>
            <a:r>
              <a:rPr lang="en-US" b="1" dirty="0" err="1" smtClean="0">
                <a:latin typeface="Courier New" pitchFamily="49" charset="0"/>
                <a:ea typeface="+mn-ea"/>
                <a:cs typeface="Tahoma" pitchFamily="34" charset="0"/>
              </a:rPr>
              <a:t>leftChild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;</a:t>
            </a:r>
          </a:p>
          <a:p>
            <a:pPr>
              <a:spcBef>
                <a:spcPct val="10000"/>
              </a:spcBef>
              <a:defRPr/>
            </a:pP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  </a:t>
            </a: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node *</a:t>
            </a:r>
            <a:r>
              <a:rPr lang="en-US" b="1" dirty="0" err="1" smtClean="0">
                <a:latin typeface="Courier New" pitchFamily="49" charset="0"/>
                <a:ea typeface="+mn-ea"/>
                <a:cs typeface="Tahoma" pitchFamily="34" charset="0"/>
              </a:rPr>
              <a:t>nextSibling</a:t>
            </a:r>
            <a:r>
              <a:rPr lang="en-US" b="1" dirty="0">
                <a:latin typeface="Courier New" pitchFamily="49" charset="0"/>
                <a:ea typeface="+mn-ea"/>
                <a:cs typeface="Tahoma" pitchFamily="34" charset="0"/>
              </a:rPr>
              <a:t>;</a:t>
            </a:r>
          </a:p>
          <a:p>
            <a:pPr>
              <a:spcBef>
                <a:spcPct val="10000"/>
              </a:spcBef>
              <a:defRPr/>
            </a:pPr>
            <a:r>
              <a:rPr lang="en-US" b="1" dirty="0" smtClean="0">
                <a:latin typeface="Courier New" pitchFamily="49" charset="0"/>
                <a:ea typeface="+mn-ea"/>
                <a:cs typeface="Tahoma" pitchFamily="34" charset="0"/>
              </a:rPr>
              <a:t>};</a:t>
            </a:r>
            <a:endParaRPr lang="en-US" b="1" dirty="0">
              <a:latin typeface="Courier New" pitchFamily="49" charset="0"/>
              <a:ea typeface="+mn-ea"/>
              <a:cs typeface="Tahoma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53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53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53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53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53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53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53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53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53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53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53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53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53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53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53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53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53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53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53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53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53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53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53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53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953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53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53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53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95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  <p:bldP spid="953866" grpId="0" animBg="1"/>
      <p:bldP spid="953867" grpId="0" animBg="1"/>
      <p:bldP spid="953868" grpId="0" animBg="1"/>
      <p:bldP spid="953869" grpId="0" animBg="1"/>
      <p:bldP spid="953910" grpId="0" animBg="1"/>
      <p:bldP spid="953911" grpId="0" animBg="1"/>
      <p:bldP spid="953912" grpId="0" animBg="1"/>
      <p:bldP spid="9539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592" name="Text Box 176"/>
          <p:cNvSpPr txBox="1">
            <a:spLocks noChangeArrowheads="1"/>
          </p:cNvSpPr>
          <p:nvPr/>
        </p:nvSpPr>
        <p:spPr bwMode="auto">
          <a:xfrm>
            <a:off x="1116321" y="3576172"/>
            <a:ext cx="6935149" cy="283462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class node 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  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T     data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;</a:t>
            </a:r>
            <a:endParaRPr lang="en-US" sz="1800" b="1" dirty="0">
              <a:latin typeface="Courier New" pitchFamily="49" charset="0"/>
              <a:ea typeface="+mn-ea"/>
              <a:cs typeface="Tahoma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 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node *left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, 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*right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sz="1800" b="1" dirty="0" smtClean="0">
              <a:latin typeface="Courier New" pitchFamily="49" charset="0"/>
              <a:ea typeface="+mn-ea"/>
              <a:cs typeface="Tahoma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 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node(T data, node *left, node *right) : 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   data(data), left(left), right(right)</a:t>
            </a:r>
            <a:endParaRPr lang="en-US" sz="1800" b="1" dirty="0">
              <a:latin typeface="Courier New" pitchFamily="49" charset="0"/>
              <a:ea typeface="+mn-ea"/>
              <a:cs typeface="Tahoma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  {}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en-US" sz="1800" b="1" dirty="0">
              <a:latin typeface="Courier New" pitchFamily="49" charset="0"/>
              <a:ea typeface="+mn-ea"/>
              <a:cs typeface="Tahoma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ea typeface="+mn-ea"/>
                <a:cs typeface="Tahoma" pitchFamily="34" charset="0"/>
              </a:rPr>
              <a:t>bool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ea typeface="+mn-ea"/>
                <a:cs typeface="Tahoma" pitchFamily="34" charset="0"/>
              </a:rPr>
              <a:t>isLeaf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() 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   return 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left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==NULL &amp;&amp; 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right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==NULL;</a:t>
            </a:r>
            <a:endParaRPr lang="en-US" sz="1800" b="1" dirty="0">
              <a:latin typeface="Courier New" pitchFamily="49" charset="0"/>
              <a:ea typeface="+mn-ea"/>
              <a:cs typeface="Tahoma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};</a:t>
            </a:r>
            <a:endParaRPr lang="en-US" sz="1800" b="1" dirty="0">
              <a:latin typeface="Courier New" pitchFamily="49" charset="0"/>
              <a:ea typeface="+mn-ea"/>
              <a:cs typeface="Tahoma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ต้นไม้แบบทวิภาค </a:t>
            </a:r>
            <a:r>
              <a:rPr lang="en-US" smtClean="0"/>
              <a:t>(Binary Tree)</a:t>
            </a:r>
            <a:endParaRPr lang="th-TH" smtClean="0"/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64800"/>
            <a:ext cx="7772400" cy="701675"/>
          </a:xfrm>
        </p:spPr>
        <p:txBody>
          <a:bodyPr/>
          <a:lstStyle/>
          <a:p>
            <a:pPr>
              <a:defRPr/>
            </a:pPr>
            <a:r>
              <a:rPr lang="th-TH" smtClean="0"/>
              <a:t>ทุกปมมีสองลูก </a:t>
            </a:r>
            <a:r>
              <a:rPr lang="en-US" smtClean="0"/>
              <a:t>: </a:t>
            </a:r>
            <a:r>
              <a:rPr lang="th-TH" smtClean="0"/>
              <a:t>ลูกซ้าย และลูกขวา</a:t>
            </a:r>
          </a:p>
        </p:txBody>
      </p:sp>
      <p:grpSp>
        <p:nvGrpSpPr>
          <p:cNvPr id="2" name="Group 253"/>
          <p:cNvGrpSpPr>
            <a:grpSpLocks/>
          </p:cNvGrpSpPr>
          <p:nvPr/>
        </p:nvGrpSpPr>
        <p:grpSpPr bwMode="auto">
          <a:xfrm>
            <a:off x="1879600" y="1520438"/>
            <a:ext cx="1450975" cy="1878012"/>
            <a:chOff x="849" y="966"/>
            <a:chExt cx="914" cy="1183"/>
          </a:xfrm>
        </p:grpSpPr>
        <p:grpSp>
          <p:nvGrpSpPr>
            <p:cNvPr id="14402" name="Group 238"/>
            <p:cNvGrpSpPr>
              <a:grpSpLocks/>
            </p:cNvGrpSpPr>
            <p:nvPr/>
          </p:nvGrpSpPr>
          <p:grpSpPr bwMode="auto">
            <a:xfrm rot="1732345">
              <a:off x="849" y="1515"/>
              <a:ext cx="108" cy="244"/>
              <a:chOff x="5312" y="3488"/>
              <a:chExt cx="108" cy="244"/>
            </a:xfrm>
          </p:grpSpPr>
          <p:sp>
            <p:nvSpPr>
              <p:cNvPr id="14430" name="Line 239"/>
              <p:cNvSpPr>
                <a:spLocks noChangeShapeType="1"/>
              </p:cNvSpPr>
              <p:nvPr/>
            </p:nvSpPr>
            <p:spPr bwMode="auto">
              <a:xfrm>
                <a:off x="5312" y="3640"/>
                <a:ext cx="1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1" name="Line 240"/>
              <p:cNvSpPr>
                <a:spLocks noChangeShapeType="1"/>
              </p:cNvSpPr>
              <p:nvPr/>
            </p:nvSpPr>
            <p:spPr bwMode="auto">
              <a:xfrm>
                <a:off x="5340" y="3684"/>
                <a:ext cx="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2" name="Line 241"/>
              <p:cNvSpPr>
                <a:spLocks noChangeShapeType="1"/>
              </p:cNvSpPr>
              <p:nvPr/>
            </p:nvSpPr>
            <p:spPr bwMode="auto">
              <a:xfrm>
                <a:off x="5356" y="3732"/>
                <a:ext cx="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3" name="Line 242"/>
              <p:cNvSpPr>
                <a:spLocks noChangeShapeType="1"/>
              </p:cNvSpPr>
              <p:nvPr/>
            </p:nvSpPr>
            <p:spPr bwMode="auto">
              <a:xfrm flipV="1">
                <a:off x="5364" y="3488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03" name="Group 243"/>
            <p:cNvGrpSpPr>
              <a:grpSpLocks/>
            </p:cNvGrpSpPr>
            <p:nvPr/>
          </p:nvGrpSpPr>
          <p:grpSpPr bwMode="auto">
            <a:xfrm rot="19867655" flipH="1">
              <a:off x="1655" y="1506"/>
              <a:ext cx="108" cy="244"/>
              <a:chOff x="5312" y="3488"/>
              <a:chExt cx="108" cy="244"/>
            </a:xfrm>
          </p:grpSpPr>
          <p:sp>
            <p:nvSpPr>
              <p:cNvPr id="14426" name="Line 244"/>
              <p:cNvSpPr>
                <a:spLocks noChangeShapeType="1"/>
              </p:cNvSpPr>
              <p:nvPr/>
            </p:nvSpPr>
            <p:spPr bwMode="auto">
              <a:xfrm>
                <a:off x="5312" y="3640"/>
                <a:ext cx="1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7" name="Line 245"/>
              <p:cNvSpPr>
                <a:spLocks noChangeShapeType="1"/>
              </p:cNvSpPr>
              <p:nvPr/>
            </p:nvSpPr>
            <p:spPr bwMode="auto">
              <a:xfrm>
                <a:off x="5340" y="3684"/>
                <a:ext cx="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8" name="Line 246"/>
              <p:cNvSpPr>
                <a:spLocks noChangeShapeType="1"/>
              </p:cNvSpPr>
              <p:nvPr/>
            </p:nvSpPr>
            <p:spPr bwMode="auto">
              <a:xfrm>
                <a:off x="5356" y="3732"/>
                <a:ext cx="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9" name="Line 247"/>
              <p:cNvSpPr>
                <a:spLocks noChangeShapeType="1"/>
              </p:cNvSpPr>
              <p:nvPr/>
            </p:nvSpPr>
            <p:spPr bwMode="auto">
              <a:xfrm flipV="1">
                <a:off x="5364" y="3488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04" name="Group 248"/>
            <p:cNvGrpSpPr>
              <a:grpSpLocks/>
            </p:cNvGrpSpPr>
            <p:nvPr/>
          </p:nvGrpSpPr>
          <p:grpSpPr bwMode="auto">
            <a:xfrm rot="1732345">
              <a:off x="1062" y="1905"/>
              <a:ext cx="108" cy="244"/>
              <a:chOff x="5312" y="3488"/>
              <a:chExt cx="108" cy="244"/>
            </a:xfrm>
          </p:grpSpPr>
          <p:sp>
            <p:nvSpPr>
              <p:cNvPr id="14422" name="Line 249"/>
              <p:cNvSpPr>
                <a:spLocks noChangeShapeType="1"/>
              </p:cNvSpPr>
              <p:nvPr/>
            </p:nvSpPr>
            <p:spPr bwMode="auto">
              <a:xfrm>
                <a:off x="5312" y="3640"/>
                <a:ext cx="1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3" name="Line 250"/>
              <p:cNvSpPr>
                <a:spLocks noChangeShapeType="1"/>
              </p:cNvSpPr>
              <p:nvPr/>
            </p:nvSpPr>
            <p:spPr bwMode="auto">
              <a:xfrm>
                <a:off x="5340" y="3684"/>
                <a:ext cx="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4" name="Line 251"/>
              <p:cNvSpPr>
                <a:spLocks noChangeShapeType="1"/>
              </p:cNvSpPr>
              <p:nvPr/>
            </p:nvSpPr>
            <p:spPr bwMode="auto">
              <a:xfrm>
                <a:off x="5356" y="3732"/>
                <a:ext cx="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5" name="Line 252"/>
              <p:cNvSpPr>
                <a:spLocks noChangeShapeType="1"/>
              </p:cNvSpPr>
              <p:nvPr/>
            </p:nvSpPr>
            <p:spPr bwMode="auto">
              <a:xfrm flipV="1">
                <a:off x="5364" y="3488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05" name="Group 53"/>
            <p:cNvGrpSpPr>
              <a:grpSpLocks/>
            </p:cNvGrpSpPr>
            <p:nvPr/>
          </p:nvGrpSpPr>
          <p:grpSpPr bwMode="auto">
            <a:xfrm rot="19867655" flipH="1">
              <a:off x="1265" y="1905"/>
              <a:ext cx="108" cy="244"/>
              <a:chOff x="5312" y="3488"/>
              <a:chExt cx="108" cy="244"/>
            </a:xfrm>
          </p:grpSpPr>
          <p:sp>
            <p:nvSpPr>
              <p:cNvPr id="14418" name="Line 54"/>
              <p:cNvSpPr>
                <a:spLocks noChangeShapeType="1"/>
              </p:cNvSpPr>
              <p:nvPr/>
            </p:nvSpPr>
            <p:spPr bwMode="auto">
              <a:xfrm>
                <a:off x="5312" y="3640"/>
                <a:ext cx="1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9" name="Line 55"/>
              <p:cNvSpPr>
                <a:spLocks noChangeShapeType="1"/>
              </p:cNvSpPr>
              <p:nvPr/>
            </p:nvSpPr>
            <p:spPr bwMode="auto">
              <a:xfrm>
                <a:off x="5340" y="3684"/>
                <a:ext cx="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0" name="Line 56"/>
              <p:cNvSpPr>
                <a:spLocks noChangeShapeType="1"/>
              </p:cNvSpPr>
              <p:nvPr/>
            </p:nvSpPr>
            <p:spPr bwMode="auto">
              <a:xfrm>
                <a:off x="5356" y="3732"/>
                <a:ext cx="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1" name="Line 57"/>
              <p:cNvSpPr>
                <a:spLocks noChangeShapeType="1"/>
              </p:cNvSpPr>
              <p:nvPr/>
            </p:nvSpPr>
            <p:spPr bwMode="auto">
              <a:xfrm flipV="1">
                <a:off x="5364" y="3488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06" name="Group 58"/>
            <p:cNvGrpSpPr>
              <a:grpSpLocks/>
            </p:cNvGrpSpPr>
            <p:nvPr/>
          </p:nvGrpSpPr>
          <p:grpSpPr bwMode="auto">
            <a:xfrm rot="1732345">
              <a:off x="1442" y="1515"/>
              <a:ext cx="108" cy="244"/>
              <a:chOff x="5312" y="3488"/>
              <a:chExt cx="108" cy="244"/>
            </a:xfrm>
          </p:grpSpPr>
          <p:sp>
            <p:nvSpPr>
              <p:cNvPr id="14414" name="Line 59"/>
              <p:cNvSpPr>
                <a:spLocks noChangeShapeType="1"/>
              </p:cNvSpPr>
              <p:nvPr/>
            </p:nvSpPr>
            <p:spPr bwMode="auto">
              <a:xfrm>
                <a:off x="5312" y="3640"/>
                <a:ext cx="1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5" name="Line 60"/>
              <p:cNvSpPr>
                <a:spLocks noChangeShapeType="1"/>
              </p:cNvSpPr>
              <p:nvPr/>
            </p:nvSpPr>
            <p:spPr bwMode="auto">
              <a:xfrm>
                <a:off x="5340" y="3684"/>
                <a:ext cx="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6" name="Line 61"/>
              <p:cNvSpPr>
                <a:spLocks noChangeShapeType="1"/>
              </p:cNvSpPr>
              <p:nvPr/>
            </p:nvSpPr>
            <p:spPr bwMode="auto">
              <a:xfrm>
                <a:off x="5356" y="3732"/>
                <a:ext cx="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7" name="Line 62"/>
              <p:cNvSpPr>
                <a:spLocks noChangeShapeType="1"/>
              </p:cNvSpPr>
              <p:nvPr/>
            </p:nvSpPr>
            <p:spPr bwMode="auto">
              <a:xfrm flipV="1">
                <a:off x="5364" y="3488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407" name="Oval 5"/>
            <p:cNvSpPr>
              <a:spLocks noChangeArrowheads="1"/>
            </p:cNvSpPr>
            <p:nvPr/>
          </p:nvSpPr>
          <p:spPr bwMode="auto">
            <a:xfrm>
              <a:off x="1195" y="966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A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4408" name="Oval 20"/>
            <p:cNvSpPr>
              <a:spLocks noChangeArrowheads="1"/>
            </p:cNvSpPr>
            <p:nvPr/>
          </p:nvSpPr>
          <p:spPr bwMode="auto">
            <a:xfrm>
              <a:off x="894" y="1364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B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4409" name="Oval 21"/>
            <p:cNvSpPr>
              <a:spLocks noChangeArrowheads="1"/>
            </p:cNvSpPr>
            <p:nvPr/>
          </p:nvSpPr>
          <p:spPr bwMode="auto">
            <a:xfrm>
              <a:off x="1488" y="1364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C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4410" name="Oval 23"/>
            <p:cNvSpPr>
              <a:spLocks noChangeArrowheads="1"/>
            </p:cNvSpPr>
            <p:nvPr/>
          </p:nvSpPr>
          <p:spPr bwMode="auto">
            <a:xfrm>
              <a:off x="1107" y="1746"/>
              <a:ext cx="226" cy="226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36000" rIns="0" bIns="36000" anchor="ctr"/>
            <a:lstStyle/>
            <a:p>
              <a:pPr algn="ctr"/>
              <a:r>
                <a:rPr lang="en-US" b="1">
                  <a:latin typeface="Courier New" pitchFamily="49" charset="0"/>
                  <a:cs typeface="Angsana New" pitchFamily="18" charset="-34"/>
                </a:rPr>
                <a:t>E</a:t>
              </a:r>
              <a:endParaRPr lang="th-TH" b="1"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14411" name="Line 26"/>
            <p:cNvSpPr>
              <a:spLocks noChangeShapeType="1"/>
            </p:cNvSpPr>
            <p:nvPr/>
          </p:nvSpPr>
          <p:spPr bwMode="auto">
            <a:xfrm flipH="1">
              <a:off x="1064" y="1163"/>
              <a:ext cx="159" cy="2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2" name="Line 27"/>
            <p:cNvSpPr>
              <a:spLocks noChangeShapeType="1"/>
            </p:cNvSpPr>
            <p:nvPr/>
          </p:nvSpPr>
          <p:spPr bwMode="auto">
            <a:xfrm>
              <a:off x="1374" y="1163"/>
              <a:ext cx="177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3" name="Line 29"/>
            <p:cNvSpPr>
              <a:spLocks noChangeShapeType="1"/>
            </p:cNvSpPr>
            <p:nvPr/>
          </p:nvSpPr>
          <p:spPr bwMode="auto">
            <a:xfrm>
              <a:off x="1064" y="1571"/>
              <a:ext cx="133" cy="1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84"/>
          <p:cNvGrpSpPr>
            <a:grpSpLocks/>
          </p:cNvGrpSpPr>
          <p:nvPr/>
        </p:nvGrpSpPr>
        <p:grpSpPr bwMode="auto">
          <a:xfrm>
            <a:off x="5457825" y="1385500"/>
            <a:ext cx="1358900" cy="465138"/>
            <a:chOff x="3067" y="2066"/>
            <a:chExt cx="856" cy="293"/>
          </a:xfrm>
        </p:grpSpPr>
        <p:sp>
          <p:nvSpPr>
            <p:cNvPr id="14397" name="Rectangle 185"/>
            <p:cNvSpPr>
              <a:spLocks noChangeArrowheads="1"/>
            </p:cNvSpPr>
            <p:nvPr/>
          </p:nvSpPr>
          <p:spPr bwMode="auto">
            <a:xfrm>
              <a:off x="3517" y="2118"/>
              <a:ext cx="136" cy="18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8" name="Rectangle 186"/>
            <p:cNvSpPr>
              <a:spLocks noChangeArrowheads="1"/>
            </p:cNvSpPr>
            <p:nvPr/>
          </p:nvSpPr>
          <p:spPr bwMode="auto">
            <a:xfrm>
              <a:off x="3654" y="2118"/>
              <a:ext cx="136" cy="18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9" name="AutoShape 187"/>
            <p:cNvSpPr>
              <a:spLocks noChangeArrowheads="1"/>
            </p:cNvSpPr>
            <p:nvPr/>
          </p:nvSpPr>
          <p:spPr bwMode="auto">
            <a:xfrm>
              <a:off x="3067" y="2066"/>
              <a:ext cx="310" cy="293"/>
            </a:xfrm>
            <a:prstGeom prst="star8">
              <a:avLst>
                <a:gd name="adj" fmla="val 38250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A8A8A8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latin typeface="Courier New" pitchFamily="49" charset="0"/>
                </a:rPr>
                <a:t>A</a:t>
              </a:r>
              <a:endParaRPr lang="th-TH" b="1">
                <a:latin typeface="Courier New" pitchFamily="49" charset="0"/>
              </a:endParaRPr>
            </a:p>
          </p:txBody>
        </p:sp>
        <p:sp>
          <p:nvSpPr>
            <p:cNvPr id="14400" name="Rectangle 188"/>
            <p:cNvSpPr>
              <a:spLocks noChangeArrowheads="1"/>
            </p:cNvSpPr>
            <p:nvPr/>
          </p:nvSpPr>
          <p:spPr bwMode="auto">
            <a:xfrm>
              <a:off x="3787" y="2118"/>
              <a:ext cx="136" cy="18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1" name="Line 189"/>
            <p:cNvSpPr>
              <a:spLocks noChangeShapeType="1"/>
            </p:cNvSpPr>
            <p:nvPr/>
          </p:nvSpPr>
          <p:spPr bwMode="auto">
            <a:xfrm flipH="1">
              <a:off x="3350" y="2215"/>
              <a:ext cx="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90"/>
          <p:cNvGrpSpPr>
            <a:grpSpLocks/>
          </p:cNvGrpSpPr>
          <p:nvPr/>
        </p:nvGrpSpPr>
        <p:grpSpPr bwMode="auto">
          <a:xfrm>
            <a:off x="4772025" y="1620450"/>
            <a:ext cx="2819400" cy="1046163"/>
            <a:chOff x="3078" y="1153"/>
            <a:chExt cx="1776" cy="659"/>
          </a:xfrm>
        </p:grpSpPr>
        <p:grpSp>
          <p:nvGrpSpPr>
            <p:cNvPr id="14383" name="Group 191"/>
            <p:cNvGrpSpPr>
              <a:grpSpLocks/>
            </p:cNvGrpSpPr>
            <p:nvPr/>
          </p:nvGrpSpPr>
          <p:grpSpPr bwMode="auto">
            <a:xfrm>
              <a:off x="3078" y="1519"/>
              <a:ext cx="856" cy="293"/>
              <a:chOff x="3067" y="2066"/>
              <a:chExt cx="856" cy="293"/>
            </a:xfrm>
          </p:grpSpPr>
          <p:sp>
            <p:nvSpPr>
              <p:cNvPr id="14392" name="Rectangle 192"/>
              <p:cNvSpPr>
                <a:spLocks noChangeArrowheads="1"/>
              </p:cNvSpPr>
              <p:nvPr/>
            </p:nvSpPr>
            <p:spPr bwMode="auto">
              <a:xfrm>
                <a:off x="3517" y="2118"/>
                <a:ext cx="136" cy="181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3" name="Rectangle 193"/>
              <p:cNvSpPr>
                <a:spLocks noChangeArrowheads="1"/>
              </p:cNvSpPr>
              <p:nvPr/>
            </p:nvSpPr>
            <p:spPr bwMode="auto">
              <a:xfrm>
                <a:off x="3654" y="2118"/>
                <a:ext cx="136" cy="18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4" name="AutoShape 194"/>
              <p:cNvSpPr>
                <a:spLocks noChangeArrowheads="1"/>
              </p:cNvSpPr>
              <p:nvPr/>
            </p:nvSpPr>
            <p:spPr bwMode="auto">
              <a:xfrm>
                <a:off x="3067" y="2066"/>
                <a:ext cx="310" cy="293"/>
              </a:xfrm>
              <a:prstGeom prst="star8">
                <a:avLst>
                  <a:gd name="adj" fmla="val 38250"/>
                </a:avLst>
              </a:prstGeom>
              <a:gradFill rotWithShape="1">
                <a:gsLst>
                  <a:gs pos="0">
                    <a:srgbClr val="DDDDDD"/>
                  </a:gs>
                  <a:gs pos="100000">
                    <a:srgbClr val="A8A8A8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>
                    <a:latin typeface="Courier New" pitchFamily="49" charset="0"/>
                  </a:rPr>
                  <a:t>B</a:t>
                </a:r>
                <a:endParaRPr lang="th-TH" b="1">
                  <a:latin typeface="Courier New" pitchFamily="49" charset="0"/>
                </a:endParaRPr>
              </a:p>
            </p:txBody>
          </p:sp>
          <p:sp>
            <p:nvSpPr>
              <p:cNvPr id="14395" name="Rectangle 195"/>
              <p:cNvSpPr>
                <a:spLocks noChangeArrowheads="1"/>
              </p:cNvSpPr>
              <p:nvPr/>
            </p:nvSpPr>
            <p:spPr bwMode="auto">
              <a:xfrm>
                <a:off x="3787" y="2118"/>
                <a:ext cx="136" cy="18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6" name="Line 196"/>
              <p:cNvSpPr>
                <a:spLocks noChangeShapeType="1"/>
              </p:cNvSpPr>
              <p:nvPr/>
            </p:nvSpPr>
            <p:spPr bwMode="auto">
              <a:xfrm flipH="1">
                <a:off x="3350" y="2215"/>
                <a:ext cx="23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84" name="Group 197"/>
            <p:cNvGrpSpPr>
              <a:grpSpLocks/>
            </p:cNvGrpSpPr>
            <p:nvPr/>
          </p:nvGrpSpPr>
          <p:grpSpPr bwMode="auto">
            <a:xfrm>
              <a:off x="3998" y="1519"/>
              <a:ext cx="856" cy="293"/>
              <a:chOff x="3067" y="2066"/>
              <a:chExt cx="856" cy="293"/>
            </a:xfrm>
          </p:grpSpPr>
          <p:sp>
            <p:nvSpPr>
              <p:cNvPr id="14387" name="Rectangle 198"/>
              <p:cNvSpPr>
                <a:spLocks noChangeArrowheads="1"/>
              </p:cNvSpPr>
              <p:nvPr/>
            </p:nvSpPr>
            <p:spPr bwMode="auto">
              <a:xfrm>
                <a:off x="3517" y="2118"/>
                <a:ext cx="136" cy="181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8" name="Rectangle 199"/>
              <p:cNvSpPr>
                <a:spLocks noChangeArrowheads="1"/>
              </p:cNvSpPr>
              <p:nvPr/>
            </p:nvSpPr>
            <p:spPr bwMode="auto">
              <a:xfrm>
                <a:off x="3654" y="2118"/>
                <a:ext cx="136" cy="18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9" name="AutoShape 200"/>
              <p:cNvSpPr>
                <a:spLocks noChangeArrowheads="1"/>
              </p:cNvSpPr>
              <p:nvPr/>
            </p:nvSpPr>
            <p:spPr bwMode="auto">
              <a:xfrm>
                <a:off x="3067" y="2066"/>
                <a:ext cx="310" cy="293"/>
              </a:xfrm>
              <a:prstGeom prst="star8">
                <a:avLst>
                  <a:gd name="adj" fmla="val 38250"/>
                </a:avLst>
              </a:prstGeom>
              <a:gradFill rotWithShape="1">
                <a:gsLst>
                  <a:gs pos="0">
                    <a:srgbClr val="DDDDDD"/>
                  </a:gs>
                  <a:gs pos="100000">
                    <a:srgbClr val="A8A8A8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>
                    <a:latin typeface="Courier New" pitchFamily="49" charset="0"/>
                  </a:rPr>
                  <a:t>C</a:t>
                </a:r>
                <a:endParaRPr lang="th-TH" b="1">
                  <a:latin typeface="Courier New" pitchFamily="49" charset="0"/>
                </a:endParaRPr>
              </a:p>
            </p:txBody>
          </p:sp>
          <p:sp>
            <p:nvSpPr>
              <p:cNvPr id="14390" name="Rectangle 201"/>
              <p:cNvSpPr>
                <a:spLocks noChangeArrowheads="1"/>
              </p:cNvSpPr>
              <p:nvPr/>
            </p:nvSpPr>
            <p:spPr bwMode="auto">
              <a:xfrm>
                <a:off x="3787" y="2118"/>
                <a:ext cx="136" cy="18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1" name="Line 202"/>
              <p:cNvSpPr>
                <a:spLocks noChangeShapeType="1"/>
              </p:cNvSpPr>
              <p:nvPr/>
            </p:nvSpPr>
            <p:spPr bwMode="auto">
              <a:xfrm flipH="1">
                <a:off x="3350" y="2215"/>
                <a:ext cx="23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85" name="Line 203"/>
            <p:cNvSpPr>
              <a:spLocks noChangeShapeType="1"/>
            </p:cNvSpPr>
            <p:nvPr/>
          </p:nvSpPr>
          <p:spPr bwMode="auto">
            <a:xfrm flipH="1">
              <a:off x="3873" y="1153"/>
              <a:ext cx="292" cy="4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6" name="Line 204"/>
            <p:cNvSpPr>
              <a:spLocks noChangeShapeType="1"/>
            </p:cNvSpPr>
            <p:nvPr/>
          </p:nvSpPr>
          <p:spPr bwMode="auto">
            <a:xfrm>
              <a:off x="4289" y="1153"/>
              <a:ext cx="248" cy="4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212"/>
          <p:cNvGrpSpPr>
            <a:grpSpLocks/>
          </p:cNvGrpSpPr>
          <p:nvPr/>
        </p:nvGrpSpPr>
        <p:grpSpPr bwMode="auto">
          <a:xfrm>
            <a:off x="7191375" y="2417375"/>
            <a:ext cx="369888" cy="387350"/>
            <a:chOff x="3246" y="2178"/>
            <a:chExt cx="233" cy="244"/>
          </a:xfrm>
        </p:grpSpPr>
        <p:grpSp>
          <p:nvGrpSpPr>
            <p:cNvPr id="14373" name="Group 213"/>
            <p:cNvGrpSpPr>
              <a:grpSpLocks/>
            </p:cNvGrpSpPr>
            <p:nvPr/>
          </p:nvGrpSpPr>
          <p:grpSpPr bwMode="auto">
            <a:xfrm>
              <a:off x="3246" y="2178"/>
              <a:ext cx="108" cy="244"/>
              <a:chOff x="5312" y="3488"/>
              <a:chExt cx="108" cy="244"/>
            </a:xfrm>
          </p:grpSpPr>
          <p:sp>
            <p:nvSpPr>
              <p:cNvPr id="14379" name="Line 214"/>
              <p:cNvSpPr>
                <a:spLocks noChangeShapeType="1"/>
              </p:cNvSpPr>
              <p:nvPr/>
            </p:nvSpPr>
            <p:spPr bwMode="auto">
              <a:xfrm>
                <a:off x="5312" y="3640"/>
                <a:ext cx="1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0" name="Line 215"/>
              <p:cNvSpPr>
                <a:spLocks noChangeShapeType="1"/>
              </p:cNvSpPr>
              <p:nvPr/>
            </p:nvSpPr>
            <p:spPr bwMode="auto">
              <a:xfrm>
                <a:off x="5340" y="3684"/>
                <a:ext cx="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1" name="Line 216"/>
              <p:cNvSpPr>
                <a:spLocks noChangeShapeType="1"/>
              </p:cNvSpPr>
              <p:nvPr/>
            </p:nvSpPr>
            <p:spPr bwMode="auto">
              <a:xfrm>
                <a:off x="5356" y="3732"/>
                <a:ext cx="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2" name="Line 217"/>
              <p:cNvSpPr>
                <a:spLocks noChangeShapeType="1"/>
              </p:cNvSpPr>
              <p:nvPr/>
            </p:nvSpPr>
            <p:spPr bwMode="auto">
              <a:xfrm flipV="1">
                <a:off x="5364" y="3488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74" name="Group 218"/>
            <p:cNvGrpSpPr>
              <a:grpSpLocks/>
            </p:cNvGrpSpPr>
            <p:nvPr/>
          </p:nvGrpSpPr>
          <p:grpSpPr bwMode="auto">
            <a:xfrm>
              <a:off x="3371" y="2178"/>
              <a:ext cx="108" cy="244"/>
              <a:chOff x="5312" y="3488"/>
              <a:chExt cx="108" cy="244"/>
            </a:xfrm>
          </p:grpSpPr>
          <p:sp>
            <p:nvSpPr>
              <p:cNvPr id="14375" name="Line 219"/>
              <p:cNvSpPr>
                <a:spLocks noChangeShapeType="1"/>
              </p:cNvSpPr>
              <p:nvPr/>
            </p:nvSpPr>
            <p:spPr bwMode="auto">
              <a:xfrm>
                <a:off x="5312" y="3640"/>
                <a:ext cx="1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6" name="Line 220"/>
              <p:cNvSpPr>
                <a:spLocks noChangeShapeType="1"/>
              </p:cNvSpPr>
              <p:nvPr/>
            </p:nvSpPr>
            <p:spPr bwMode="auto">
              <a:xfrm>
                <a:off x="5340" y="3684"/>
                <a:ext cx="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7" name="Line 221"/>
              <p:cNvSpPr>
                <a:spLocks noChangeShapeType="1"/>
              </p:cNvSpPr>
              <p:nvPr/>
            </p:nvSpPr>
            <p:spPr bwMode="auto">
              <a:xfrm>
                <a:off x="5356" y="3732"/>
                <a:ext cx="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8" name="Line 222"/>
              <p:cNvSpPr>
                <a:spLocks noChangeShapeType="1"/>
              </p:cNvSpPr>
              <p:nvPr/>
            </p:nvSpPr>
            <p:spPr bwMode="auto">
              <a:xfrm flipV="1">
                <a:off x="5364" y="3488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" name="Group 254"/>
          <p:cNvGrpSpPr>
            <a:grpSpLocks/>
          </p:cNvGrpSpPr>
          <p:nvPr/>
        </p:nvGrpSpPr>
        <p:grpSpPr bwMode="auto">
          <a:xfrm>
            <a:off x="5526088" y="2417375"/>
            <a:ext cx="1358900" cy="966788"/>
            <a:chOff x="3481" y="1620"/>
            <a:chExt cx="856" cy="609"/>
          </a:xfrm>
        </p:grpSpPr>
        <p:grpSp>
          <p:nvGrpSpPr>
            <p:cNvPr id="14361" name="Group 205"/>
            <p:cNvGrpSpPr>
              <a:grpSpLocks/>
            </p:cNvGrpSpPr>
            <p:nvPr/>
          </p:nvGrpSpPr>
          <p:grpSpPr bwMode="auto">
            <a:xfrm>
              <a:off x="3481" y="1936"/>
              <a:ext cx="856" cy="293"/>
              <a:chOff x="3067" y="2066"/>
              <a:chExt cx="856" cy="293"/>
            </a:xfrm>
          </p:grpSpPr>
          <p:sp>
            <p:nvSpPr>
              <p:cNvPr id="14368" name="Rectangle 206"/>
              <p:cNvSpPr>
                <a:spLocks noChangeArrowheads="1"/>
              </p:cNvSpPr>
              <p:nvPr/>
            </p:nvSpPr>
            <p:spPr bwMode="auto">
              <a:xfrm>
                <a:off x="3517" y="2118"/>
                <a:ext cx="136" cy="181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9" name="Rectangle 207"/>
              <p:cNvSpPr>
                <a:spLocks noChangeArrowheads="1"/>
              </p:cNvSpPr>
              <p:nvPr/>
            </p:nvSpPr>
            <p:spPr bwMode="auto">
              <a:xfrm>
                <a:off x="3654" y="2118"/>
                <a:ext cx="136" cy="18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0" name="AutoShape 208"/>
              <p:cNvSpPr>
                <a:spLocks noChangeArrowheads="1"/>
              </p:cNvSpPr>
              <p:nvPr/>
            </p:nvSpPr>
            <p:spPr bwMode="auto">
              <a:xfrm>
                <a:off x="3067" y="2066"/>
                <a:ext cx="310" cy="293"/>
              </a:xfrm>
              <a:prstGeom prst="star8">
                <a:avLst>
                  <a:gd name="adj" fmla="val 38250"/>
                </a:avLst>
              </a:prstGeom>
              <a:gradFill rotWithShape="1">
                <a:gsLst>
                  <a:gs pos="0">
                    <a:srgbClr val="DDDDDD"/>
                  </a:gs>
                  <a:gs pos="100000">
                    <a:srgbClr val="A8A8A8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b="1">
                    <a:latin typeface="Courier New" pitchFamily="49" charset="0"/>
                  </a:rPr>
                  <a:t>E</a:t>
                </a:r>
                <a:endParaRPr lang="th-TH" b="1">
                  <a:latin typeface="Courier New" pitchFamily="49" charset="0"/>
                </a:endParaRPr>
              </a:p>
            </p:txBody>
          </p:sp>
          <p:sp>
            <p:nvSpPr>
              <p:cNvPr id="14371" name="Rectangle 209"/>
              <p:cNvSpPr>
                <a:spLocks noChangeArrowheads="1"/>
              </p:cNvSpPr>
              <p:nvPr/>
            </p:nvSpPr>
            <p:spPr bwMode="auto">
              <a:xfrm>
                <a:off x="3787" y="2118"/>
                <a:ext cx="136" cy="18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2" name="Line 210"/>
              <p:cNvSpPr>
                <a:spLocks noChangeShapeType="1"/>
              </p:cNvSpPr>
              <p:nvPr/>
            </p:nvSpPr>
            <p:spPr bwMode="auto">
              <a:xfrm flipH="1">
                <a:off x="3350" y="2215"/>
                <a:ext cx="23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62" name="Line 211"/>
            <p:cNvSpPr>
              <a:spLocks noChangeShapeType="1"/>
            </p:cNvSpPr>
            <p:nvPr/>
          </p:nvSpPr>
          <p:spPr bwMode="auto">
            <a:xfrm>
              <a:off x="3783" y="1641"/>
              <a:ext cx="275" cy="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363" name="Group 233"/>
            <p:cNvGrpSpPr>
              <a:grpSpLocks/>
            </p:cNvGrpSpPr>
            <p:nvPr/>
          </p:nvGrpSpPr>
          <p:grpSpPr bwMode="auto">
            <a:xfrm>
              <a:off x="3608" y="1620"/>
              <a:ext cx="108" cy="244"/>
              <a:chOff x="5312" y="3488"/>
              <a:chExt cx="108" cy="244"/>
            </a:xfrm>
          </p:grpSpPr>
          <p:sp>
            <p:nvSpPr>
              <p:cNvPr id="14364" name="Line 234"/>
              <p:cNvSpPr>
                <a:spLocks noChangeShapeType="1"/>
              </p:cNvSpPr>
              <p:nvPr/>
            </p:nvSpPr>
            <p:spPr bwMode="auto">
              <a:xfrm>
                <a:off x="5312" y="3640"/>
                <a:ext cx="1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5" name="Line 235"/>
              <p:cNvSpPr>
                <a:spLocks noChangeShapeType="1"/>
              </p:cNvSpPr>
              <p:nvPr/>
            </p:nvSpPr>
            <p:spPr bwMode="auto">
              <a:xfrm>
                <a:off x="5340" y="3684"/>
                <a:ext cx="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6" name="Line 236"/>
              <p:cNvSpPr>
                <a:spLocks noChangeShapeType="1"/>
              </p:cNvSpPr>
              <p:nvPr/>
            </p:nvSpPr>
            <p:spPr bwMode="auto">
              <a:xfrm>
                <a:off x="5356" y="3732"/>
                <a:ext cx="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7" name="Line 237"/>
              <p:cNvSpPr>
                <a:spLocks noChangeShapeType="1"/>
              </p:cNvSpPr>
              <p:nvPr/>
            </p:nvSpPr>
            <p:spPr bwMode="auto">
              <a:xfrm flipV="1">
                <a:off x="5364" y="3488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" name="Group 255"/>
          <p:cNvGrpSpPr>
            <a:grpSpLocks/>
          </p:cNvGrpSpPr>
          <p:nvPr/>
        </p:nvGrpSpPr>
        <p:grpSpPr bwMode="auto">
          <a:xfrm>
            <a:off x="6488113" y="3133338"/>
            <a:ext cx="369887" cy="387350"/>
            <a:chOff x="4087" y="2071"/>
            <a:chExt cx="233" cy="244"/>
          </a:xfrm>
        </p:grpSpPr>
        <p:grpSp>
          <p:nvGrpSpPr>
            <p:cNvPr id="14351" name="Group 223"/>
            <p:cNvGrpSpPr>
              <a:grpSpLocks/>
            </p:cNvGrpSpPr>
            <p:nvPr/>
          </p:nvGrpSpPr>
          <p:grpSpPr bwMode="auto">
            <a:xfrm>
              <a:off x="4087" y="2071"/>
              <a:ext cx="108" cy="244"/>
              <a:chOff x="5312" y="3488"/>
              <a:chExt cx="108" cy="244"/>
            </a:xfrm>
          </p:grpSpPr>
          <p:sp>
            <p:nvSpPr>
              <p:cNvPr id="14357" name="Line 224"/>
              <p:cNvSpPr>
                <a:spLocks noChangeShapeType="1"/>
              </p:cNvSpPr>
              <p:nvPr/>
            </p:nvSpPr>
            <p:spPr bwMode="auto">
              <a:xfrm>
                <a:off x="5312" y="3640"/>
                <a:ext cx="1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8" name="Line 225"/>
              <p:cNvSpPr>
                <a:spLocks noChangeShapeType="1"/>
              </p:cNvSpPr>
              <p:nvPr/>
            </p:nvSpPr>
            <p:spPr bwMode="auto">
              <a:xfrm>
                <a:off x="5340" y="3684"/>
                <a:ext cx="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9" name="Line 226"/>
              <p:cNvSpPr>
                <a:spLocks noChangeShapeType="1"/>
              </p:cNvSpPr>
              <p:nvPr/>
            </p:nvSpPr>
            <p:spPr bwMode="auto">
              <a:xfrm>
                <a:off x="5356" y="3732"/>
                <a:ext cx="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0" name="Line 227"/>
              <p:cNvSpPr>
                <a:spLocks noChangeShapeType="1"/>
              </p:cNvSpPr>
              <p:nvPr/>
            </p:nvSpPr>
            <p:spPr bwMode="auto">
              <a:xfrm flipV="1">
                <a:off x="5364" y="3488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52" name="Group 228"/>
            <p:cNvGrpSpPr>
              <a:grpSpLocks/>
            </p:cNvGrpSpPr>
            <p:nvPr/>
          </p:nvGrpSpPr>
          <p:grpSpPr bwMode="auto">
            <a:xfrm>
              <a:off x="4212" y="2071"/>
              <a:ext cx="108" cy="244"/>
              <a:chOff x="5312" y="3488"/>
              <a:chExt cx="108" cy="244"/>
            </a:xfrm>
          </p:grpSpPr>
          <p:sp>
            <p:nvSpPr>
              <p:cNvPr id="14353" name="Line 229"/>
              <p:cNvSpPr>
                <a:spLocks noChangeShapeType="1"/>
              </p:cNvSpPr>
              <p:nvPr/>
            </p:nvSpPr>
            <p:spPr bwMode="auto">
              <a:xfrm>
                <a:off x="5312" y="3640"/>
                <a:ext cx="1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4" name="Line 230"/>
              <p:cNvSpPr>
                <a:spLocks noChangeShapeType="1"/>
              </p:cNvSpPr>
              <p:nvPr/>
            </p:nvSpPr>
            <p:spPr bwMode="auto">
              <a:xfrm>
                <a:off x="5340" y="3684"/>
                <a:ext cx="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5" name="Line 231"/>
              <p:cNvSpPr>
                <a:spLocks noChangeShapeType="1"/>
              </p:cNvSpPr>
              <p:nvPr/>
            </p:nvSpPr>
            <p:spPr bwMode="auto">
              <a:xfrm>
                <a:off x="5356" y="3732"/>
                <a:ext cx="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6" name="Line 232"/>
              <p:cNvSpPr>
                <a:spLocks noChangeShapeType="1"/>
              </p:cNvSpPr>
              <p:nvPr/>
            </p:nvSpPr>
            <p:spPr bwMode="auto">
              <a:xfrm flipV="1">
                <a:off x="5364" y="3488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1" name="Group 259"/>
          <p:cNvGrpSpPr>
            <a:grpSpLocks/>
          </p:cNvGrpSpPr>
          <p:nvPr/>
        </p:nvGrpSpPr>
        <p:grpSpPr bwMode="auto">
          <a:xfrm>
            <a:off x="2895600" y="2352288"/>
            <a:ext cx="1428750" cy="1001712"/>
            <a:chOff x="1905" y="1579"/>
            <a:chExt cx="900" cy="631"/>
          </a:xfrm>
        </p:grpSpPr>
        <p:sp>
          <p:nvSpPr>
            <p:cNvPr id="14348" name="Text Box 256"/>
            <p:cNvSpPr txBox="1">
              <a:spLocks noChangeArrowheads="1"/>
            </p:cNvSpPr>
            <p:nvPr/>
          </p:nvSpPr>
          <p:spPr bwMode="auto">
            <a:xfrm>
              <a:off x="2449" y="1883"/>
              <a:ext cx="3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 sz="2800">
                  <a:solidFill>
                    <a:srgbClr val="000066"/>
                  </a:solidFill>
                </a:rPr>
                <a:t>ใบ</a:t>
              </a:r>
            </a:p>
          </p:txBody>
        </p:sp>
        <p:sp>
          <p:nvSpPr>
            <p:cNvPr id="14349" name="Freeform 257"/>
            <p:cNvSpPr>
              <a:spLocks/>
            </p:cNvSpPr>
            <p:nvPr/>
          </p:nvSpPr>
          <p:spPr bwMode="auto">
            <a:xfrm>
              <a:off x="2242" y="1579"/>
              <a:ext cx="443" cy="362"/>
            </a:xfrm>
            <a:custGeom>
              <a:avLst/>
              <a:gdLst>
                <a:gd name="T0" fmla="*/ 443 w 443"/>
                <a:gd name="T1" fmla="*/ 362 h 362"/>
                <a:gd name="T2" fmla="*/ 354 w 443"/>
                <a:gd name="T3" fmla="*/ 167 h 362"/>
                <a:gd name="T4" fmla="*/ 230 w 443"/>
                <a:gd name="T5" fmla="*/ 25 h 362"/>
                <a:gd name="T6" fmla="*/ 0 w 443"/>
                <a:gd name="T7" fmla="*/ 16 h 3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3"/>
                <a:gd name="T13" fmla="*/ 0 h 362"/>
                <a:gd name="T14" fmla="*/ 443 w 443"/>
                <a:gd name="T15" fmla="*/ 362 h 3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3" h="362">
                  <a:moveTo>
                    <a:pt x="443" y="362"/>
                  </a:moveTo>
                  <a:cubicBezTo>
                    <a:pt x="416" y="292"/>
                    <a:pt x="389" y="223"/>
                    <a:pt x="354" y="167"/>
                  </a:cubicBezTo>
                  <a:cubicBezTo>
                    <a:pt x="319" y="111"/>
                    <a:pt x="289" y="50"/>
                    <a:pt x="230" y="25"/>
                  </a:cubicBezTo>
                  <a:cubicBezTo>
                    <a:pt x="171" y="0"/>
                    <a:pt x="38" y="15"/>
                    <a:pt x="0" y="1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Line 258"/>
            <p:cNvSpPr>
              <a:spLocks noChangeShapeType="1"/>
            </p:cNvSpPr>
            <p:nvPr/>
          </p:nvSpPr>
          <p:spPr bwMode="auto">
            <a:xfrm flipH="1" flipV="1">
              <a:off x="1905" y="2012"/>
              <a:ext cx="559" cy="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56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592" grpId="0" animBg="1"/>
      <p:bldP spid="9564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53242"/>
              </p:ext>
            </p:extLst>
          </p:nvPr>
        </p:nvGraphicFramePr>
        <p:xfrm>
          <a:off x="247129" y="2496757"/>
          <a:ext cx="8612669" cy="1778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62513"/>
                <a:gridCol w="662513"/>
                <a:gridCol w="662513"/>
                <a:gridCol w="662513"/>
                <a:gridCol w="662513"/>
                <a:gridCol w="662513"/>
                <a:gridCol w="662513"/>
                <a:gridCol w="662513"/>
                <a:gridCol w="662513"/>
                <a:gridCol w="662513"/>
                <a:gridCol w="662513"/>
                <a:gridCol w="662513"/>
                <a:gridCol w="6625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solidFill>
                            <a:schemeClr val="tx1"/>
                          </a:solidFill>
                          <a:cs typeface="Tahoma" pitchFamily="34" charset="0"/>
                        </a:rPr>
                        <a:t>ก</a:t>
                      </a:r>
                      <a:endParaRPr lang="en-US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solidFill>
                            <a:schemeClr val="tx1"/>
                          </a:solidFill>
                          <a:cs typeface="Tahoma" pitchFamily="34" charset="0"/>
                        </a:rPr>
                        <a:t>ง</a:t>
                      </a:r>
                      <a:endParaRPr lang="en-US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solidFill>
                            <a:schemeClr val="tx1"/>
                          </a:solidFill>
                          <a:cs typeface="Tahoma" pitchFamily="34" charset="0"/>
                        </a:rPr>
                        <a:t>  ั</a:t>
                      </a:r>
                      <a:endParaRPr lang="en-US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  <a:cs typeface="Tahoma" pitchFamily="34" charset="0"/>
                        </a:rPr>
                        <a:t> </a:t>
                      </a:r>
                      <a:r>
                        <a:rPr lang="th-TH" dirty="0" smtClean="0">
                          <a:solidFill>
                            <a:schemeClr val="tx1"/>
                          </a:solidFill>
                          <a:cs typeface="Tahoma" pitchFamily="34" charset="0"/>
                        </a:rPr>
                        <a:t> ึ</a:t>
                      </a:r>
                      <a:endParaRPr lang="en-US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solidFill>
                            <a:schemeClr val="tx1"/>
                          </a:solidFill>
                          <a:cs typeface="Tahoma" pitchFamily="34" charset="0"/>
                        </a:rPr>
                        <a:t>น</a:t>
                      </a:r>
                      <a:endParaRPr lang="en-US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solidFill>
                            <a:schemeClr val="tx1"/>
                          </a:solidFill>
                          <a:cs typeface="Tahoma" pitchFamily="34" charset="0"/>
                        </a:rPr>
                        <a:t>จ</a:t>
                      </a:r>
                      <a:endParaRPr lang="en-US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ป</a:t>
                      </a:r>
                      <a:endParaRPr lang="en-US" sz="28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ม</a:t>
                      </a:r>
                      <a:endParaRPr lang="en-US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 smtClean="0">
                          <a:solidFill>
                            <a:schemeClr val="tx1"/>
                          </a:solidFill>
                          <a:cs typeface="Tahoma" pitchFamily="34" charset="0"/>
                        </a:rPr>
                        <a:t>เ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cs typeface="Tahoma" pitchFamily="34" charset="0"/>
                        </a:rPr>
                        <a:t> </a:t>
                      </a:r>
                      <a:r>
                        <a:rPr lang="th-TH" sz="2800" dirty="0" smtClean="0">
                          <a:solidFill>
                            <a:schemeClr val="tx1"/>
                          </a:solidFill>
                          <a:cs typeface="Tahoma" pitchFamily="34" charset="0"/>
                        </a:rPr>
                        <a:t> ็</a:t>
                      </a:r>
                      <a:endParaRPr lang="en-US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อ</a:t>
                      </a:r>
                      <a:endParaRPr lang="en-US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solidFill>
                            <a:schemeClr val="tx1"/>
                          </a:solidFill>
                          <a:cs typeface="Tahoma" pitchFamily="34" charset="0"/>
                        </a:rPr>
                        <a:t>ะ</a:t>
                      </a:r>
                      <a:endParaRPr lang="en-US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cs typeface="Tahoma" pitchFamily="34" charset="0"/>
                        </a:rPr>
                        <a:t> </a:t>
                      </a:r>
                      <a:r>
                        <a:rPr lang="th-TH" sz="2800" dirty="0" smtClean="0">
                          <a:solidFill>
                            <a:schemeClr val="tx1"/>
                          </a:solidFill>
                          <a:cs typeface="Tahoma" pitchFamily="34" charset="0"/>
                        </a:rPr>
                        <a:t>๊</a:t>
                      </a:r>
                      <a:endParaRPr lang="en-US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solidFill>
                            <a:schemeClr val="tx1"/>
                          </a:solidFill>
                          <a:cs typeface="Tahoma" pitchFamily="34" charset="0"/>
                        </a:rPr>
                        <a:t>24</a:t>
                      </a:r>
                      <a:endParaRPr lang="en-US" sz="28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solidFill>
                            <a:schemeClr val="tx1"/>
                          </a:solidFill>
                          <a:cs typeface="Tahoma" pitchFamily="34" charset="0"/>
                        </a:rPr>
                        <a:t>16</a:t>
                      </a:r>
                      <a:endParaRPr lang="en-US" sz="28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solidFill>
                            <a:schemeClr val="tx1"/>
                          </a:solidFill>
                          <a:cs typeface="Tahoma" pitchFamily="34" charset="0"/>
                        </a:rPr>
                        <a:t>15</a:t>
                      </a:r>
                      <a:endParaRPr lang="en-US" sz="28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11</a:t>
                      </a:r>
                      <a:endParaRPr lang="en-US" sz="28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solidFill>
                            <a:schemeClr val="tx1"/>
                          </a:solidFill>
                          <a:cs typeface="Tahoma" pitchFamily="34" charset="0"/>
                        </a:rPr>
                        <a:t>8</a:t>
                      </a:r>
                      <a:endParaRPr lang="en-US" sz="28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solidFill>
                            <a:schemeClr val="tx1"/>
                          </a:solidFill>
                          <a:cs typeface="Tahoma" pitchFamily="34" charset="0"/>
                        </a:rPr>
                        <a:t>4</a:t>
                      </a:r>
                      <a:endParaRPr lang="en-US" sz="28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dirty="0" smtClean="0">
                          <a:solidFill>
                            <a:schemeClr val="tx1"/>
                          </a:solidFill>
                          <a:cs typeface="Tahoma" pitchFamily="34" charset="0"/>
                        </a:rPr>
                        <a:t>4</a:t>
                      </a:r>
                      <a:endParaRPr lang="en-US" sz="28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4</a:t>
                      </a:r>
                      <a:endParaRPr lang="en-US" sz="28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4</a:t>
                      </a:r>
                      <a:endParaRPr lang="en-US" sz="28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4</a:t>
                      </a:r>
                      <a:endParaRPr lang="en-US" sz="28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lang="en-US" sz="28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lang="en-US" sz="28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lang="en-US" sz="28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kern="1200" dirty="0" smtClean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 smtClean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 smtClean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 smtClean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 smtClean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 smtClean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 smtClean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 smtClean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 smtClean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 smtClean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 smtClean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 smtClean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รหัส </a:t>
            </a:r>
            <a:r>
              <a:rPr lang="en-US" dirty="0" smtClean="0"/>
              <a:t>Huffman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9048" y="953637"/>
            <a:ext cx="76364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3200" dirty="0" smtClean="0">
                <a:cs typeface="Tahoma" pitchFamily="34" charset="0"/>
              </a:rPr>
              <a:t>งึกงึกงักงักมันเป็นงึกงึกงักงัก</a:t>
            </a:r>
            <a:r>
              <a:rPr lang="en-US" sz="3200" dirty="0" smtClean="0">
                <a:cs typeface="Tahoma" pitchFamily="34" charset="0"/>
              </a:rPr>
              <a:t/>
            </a:r>
            <a:br>
              <a:rPr lang="en-US" sz="3200" dirty="0" smtClean="0">
                <a:cs typeface="Tahoma" pitchFamily="34" charset="0"/>
              </a:rPr>
            </a:br>
            <a:r>
              <a:rPr lang="th-TH" sz="3200" dirty="0" smtClean="0">
                <a:cs typeface="Tahoma" pitchFamily="34" charset="0"/>
              </a:rPr>
              <a:t>งึกงึกงักงักมันเป็นงึกงึกงักงัก</a:t>
            </a:r>
            <a:r>
              <a:rPr lang="en-US" sz="3200" dirty="0" smtClean="0">
                <a:cs typeface="Tahoma" pitchFamily="34" charset="0"/>
              </a:rPr>
              <a:t/>
            </a:r>
            <a:br>
              <a:rPr lang="en-US" sz="3200" dirty="0" smtClean="0">
                <a:cs typeface="Tahoma" pitchFamily="34" charset="0"/>
              </a:rPr>
            </a:br>
            <a:r>
              <a:rPr lang="th-TH" sz="3200" dirty="0" smtClean="0">
                <a:cs typeface="Tahoma" pitchFamily="34" charset="0"/>
              </a:rPr>
              <a:t>มันเป็นกะอึกกะอักมันเป็นจึกจึกจั๊กจั๊ก</a:t>
            </a:r>
            <a:endParaRPr lang="en-US" sz="3200" dirty="0"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349582"/>
            <a:ext cx="8670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accent4">
                    <a:lumMod val="10000"/>
                  </a:schemeClr>
                </a:solidFill>
                <a:cs typeface="Tahoma" pitchFamily="34" charset="0"/>
              </a:rPr>
              <a:t>4 </a:t>
            </a:r>
            <a:r>
              <a:rPr lang="en-US" b="1" dirty="0" smtClean="0">
                <a:solidFill>
                  <a:schemeClr val="accent4">
                    <a:lumMod val="10000"/>
                  </a:schemeClr>
                </a:solidFill>
                <a:cs typeface="Tahoma" pitchFamily="34" charset="0"/>
                <a:sym typeface="Symbol"/>
              </a:rPr>
              <a:t></a:t>
            </a:r>
            <a:r>
              <a:rPr lang="en-US" b="0" dirty="0" smtClean="0">
                <a:solidFill>
                  <a:schemeClr val="accent4">
                    <a:lumMod val="10000"/>
                  </a:schemeClr>
                </a:solidFill>
                <a:cs typeface="Tahoma" pitchFamily="34" charset="0"/>
                <a:sym typeface="Symbol"/>
              </a:rPr>
              <a:t> </a:t>
            </a:r>
            <a:r>
              <a:rPr lang="en-US" b="0" dirty="0" smtClean="0">
                <a:solidFill>
                  <a:schemeClr val="accent4">
                    <a:lumMod val="10000"/>
                  </a:schemeClr>
                </a:solidFill>
                <a:cs typeface="Tahoma" pitchFamily="34" charset="0"/>
              </a:rPr>
              <a:t>(24 + 16 + 15 + 11 + 8 + 4 + 4 + 4 + 4 + 4 + 2 + 2 + 2)  =  400</a:t>
            </a:r>
            <a:r>
              <a:rPr lang="th-TH" b="0" dirty="0" smtClean="0">
                <a:solidFill>
                  <a:schemeClr val="accent4">
                    <a:lumMod val="10000"/>
                  </a:schemeClr>
                </a:solidFill>
                <a:cs typeface="Tahoma" pitchFamily="34" charset="0"/>
              </a:rPr>
              <a:t> </a:t>
            </a:r>
            <a:r>
              <a:rPr lang="th-TH" dirty="0" smtClean="0">
                <a:solidFill>
                  <a:schemeClr val="accent4">
                    <a:lumMod val="10000"/>
                  </a:schemeClr>
                </a:solidFill>
                <a:cs typeface="Tahoma" pitchFamily="34" charset="0"/>
              </a:rPr>
              <a:t>บิต</a:t>
            </a:r>
            <a:endParaRPr lang="en-US" b="0" dirty="0" smtClean="0">
              <a:solidFill>
                <a:schemeClr val="accent4">
                  <a:lumMod val="10000"/>
                </a:schemeClr>
              </a:solidFill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3588" y="4794425"/>
            <a:ext cx="34692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b="0" dirty="0" smtClean="0">
                <a:solidFill>
                  <a:srgbClr val="FF0000"/>
                </a:solidFill>
              </a:rPr>
              <a:t>2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</a:t>
            </a:r>
            <a:r>
              <a:rPr lang="en-US" b="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b="0" dirty="0" smtClean="0">
                <a:solidFill>
                  <a:srgbClr val="FF0000"/>
                </a:solidFill>
              </a:rPr>
              <a:t>24 + 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</a:rPr>
              <a:t>3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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(</a:t>
            </a:r>
            <a:r>
              <a:rPr lang="en-US" dirty="0" smtClean="0">
                <a:solidFill>
                  <a:srgbClr val="FF0000"/>
                </a:solidFill>
              </a:rPr>
              <a:t>16 </a:t>
            </a:r>
            <a:r>
              <a:rPr lang="en-US" b="0" dirty="0" smtClean="0">
                <a:solidFill>
                  <a:srgbClr val="FF0000"/>
                </a:solidFill>
              </a:rPr>
              <a:t>+ 15 + 11) +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</a:rPr>
              <a:t>4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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(</a:t>
            </a:r>
            <a:r>
              <a:rPr lang="en-US" b="0" dirty="0" smtClean="0">
                <a:solidFill>
                  <a:srgbClr val="FF0000"/>
                </a:solidFill>
              </a:rPr>
              <a:t>8 + 4 + 4) + 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</a:rPr>
              <a:t>5 </a:t>
            </a:r>
            <a:r>
              <a:rPr lang="en-US" b="1" dirty="0" smtClean="0">
                <a:solidFill>
                  <a:srgbClr val="FF0000"/>
                </a:solidFill>
                <a:sym typeface="Symbol"/>
              </a:rPr>
              <a:t>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(</a:t>
            </a:r>
            <a:r>
              <a:rPr lang="en-US" b="0" dirty="0" smtClean="0">
                <a:solidFill>
                  <a:srgbClr val="FF0000"/>
                </a:solidFill>
              </a:rPr>
              <a:t>4 + 4 + 4 + 2 + 2 + 2) </a:t>
            </a:r>
          </a:p>
        </p:txBody>
      </p:sp>
      <p:sp>
        <p:nvSpPr>
          <p:cNvPr id="10" name="Right Brace 9"/>
          <p:cNvSpPr/>
          <p:nvPr/>
        </p:nvSpPr>
        <p:spPr bwMode="auto">
          <a:xfrm>
            <a:off x="7426410" y="4843852"/>
            <a:ext cx="247135" cy="1248033"/>
          </a:xfrm>
          <a:prstGeom prst="rightBrace">
            <a:avLst>
              <a:gd name="adj1" fmla="val 44047"/>
              <a:gd name="adj2" fmla="val 50000"/>
            </a:avLst>
          </a:prstGeom>
          <a:noFill/>
          <a:ln w="19050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98260" y="5263982"/>
            <a:ext cx="1445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b="0" dirty="0" smtClean="0">
                <a:solidFill>
                  <a:schemeClr val="accent4">
                    <a:lumMod val="10000"/>
                  </a:schemeClr>
                </a:solidFill>
                <a:cs typeface="Tahoma" pitchFamily="34" charset="0"/>
              </a:rPr>
              <a:t>=  </a:t>
            </a:r>
            <a:r>
              <a:rPr lang="en-US" b="0" dirty="0" smtClean="0">
                <a:solidFill>
                  <a:srgbClr val="FF0000"/>
                </a:solidFill>
                <a:cs typeface="Tahoma" pitchFamily="34" charset="0"/>
              </a:rPr>
              <a:t>328</a:t>
            </a:r>
            <a:r>
              <a:rPr lang="th-TH" b="0" dirty="0" smtClean="0">
                <a:solidFill>
                  <a:srgbClr val="FF0000"/>
                </a:solidFill>
                <a:cs typeface="Tahoma" pitchFamily="34" charset="0"/>
              </a:rPr>
              <a:t> บ</a:t>
            </a:r>
            <a:r>
              <a:rPr lang="th-TH" dirty="0" smtClean="0">
                <a:solidFill>
                  <a:srgbClr val="FF0000"/>
                </a:solidFill>
                <a:cs typeface="Tahoma" pitchFamily="34" charset="0"/>
              </a:rPr>
              <a:t>ิต</a:t>
            </a:r>
            <a:endParaRPr lang="en-US" b="0" dirty="0" smtClean="0">
              <a:solidFill>
                <a:srgbClr val="FF0000"/>
              </a:solidFill>
              <a:cs typeface="Tahoma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47127" y="3547079"/>
          <a:ext cx="8612669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62513"/>
                <a:gridCol w="662513"/>
                <a:gridCol w="662513"/>
                <a:gridCol w="662513"/>
                <a:gridCol w="662513"/>
                <a:gridCol w="662513"/>
                <a:gridCol w="662513"/>
                <a:gridCol w="662513"/>
                <a:gridCol w="662513"/>
                <a:gridCol w="662513"/>
                <a:gridCol w="662513"/>
                <a:gridCol w="662513"/>
                <a:gridCol w="6625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ahoma" pitchFamily="34" charset="0"/>
                          <a:cs typeface="Tahoma" pitchFamily="34" charset="0"/>
                        </a:rPr>
                        <a:t>0000</a:t>
                      </a:r>
                      <a:endParaRPr lang="en-US" sz="1800" b="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ahoma" pitchFamily="34" charset="0"/>
                          <a:cs typeface="Tahoma" pitchFamily="34" charset="0"/>
                        </a:rPr>
                        <a:t>0001</a:t>
                      </a:r>
                      <a:endParaRPr lang="en-US" sz="1800" b="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ahoma" pitchFamily="34" charset="0"/>
                          <a:cs typeface="Tahoma" pitchFamily="34" charset="0"/>
                        </a:rPr>
                        <a:t>0010</a:t>
                      </a:r>
                      <a:endParaRPr lang="en-US" sz="1800" b="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ahoma" pitchFamily="34" charset="0"/>
                          <a:cs typeface="Tahoma" pitchFamily="34" charset="0"/>
                        </a:rPr>
                        <a:t>1010</a:t>
                      </a:r>
                      <a:endParaRPr lang="en-US" sz="1800" b="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ahoma" pitchFamily="34" charset="0"/>
                          <a:cs typeface="Tahoma" pitchFamily="34" charset="0"/>
                        </a:rPr>
                        <a:t>0011</a:t>
                      </a:r>
                      <a:endParaRPr lang="en-US" sz="1800" b="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ahoma" pitchFamily="34" charset="0"/>
                          <a:cs typeface="Tahoma" pitchFamily="34" charset="0"/>
                        </a:rPr>
                        <a:t>0100</a:t>
                      </a:r>
                      <a:endParaRPr lang="en-US" sz="1800" b="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ahoma" pitchFamily="34" charset="0"/>
                          <a:cs typeface="Tahoma" pitchFamily="34" charset="0"/>
                        </a:rPr>
                        <a:t>0101</a:t>
                      </a:r>
                      <a:endParaRPr lang="en-US" sz="1800" b="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ahoma" pitchFamily="34" charset="0"/>
                          <a:cs typeface="Tahoma" pitchFamily="34" charset="0"/>
                        </a:rPr>
                        <a:t>0110</a:t>
                      </a:r>
                      <a:endParaRPr lang="en-US" sz="1800" b="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ahoma" pitchFamily="34" charset="0"/>
                          <a:cs typeface="Tahoma" pitchFamily="34" charset="0"/>
                        </a:rPr>
                        <a:t>0111</a:t>
                      </a:r>
                      <a:endParaRPr lang="en-US" sz="1800" b="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ahoma" pitchFamily="34" charset="0"/>
                          <a:cs typeface="Tahoma" pitchFamily="34" charset="0"/>
                        </a:rPr>
                        <a:t>1000</a:t>
                      </a:r>
                      <a:endParaRPr lang="en-US" sz="1800" b="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ahoma" pitchFamily="34" charset="0"/>
                          <a:cs typeface="Tahoma" pitchFamily="34" charset="0"/>
                        </a:rPr>
                        <a:t>1001</a:t>
                      </a:r>
                      <a:endParaRPr lang="en-US" sz="1800" b="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ahoma" pitchFamily="34" charset="0"/>
                          <a:cs typeface="Tahoma" pitchFamily="34" charset="0"/>
                        </a:rPr>
                        <a:t>1011</a:t>
                      </a:r>
                      <a:endParaRPr lang="en-US" sz="1800" b="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ahoma" pitchFamily="34" charset="0"/>
                          <a:cs typeface="Tahoma" pitchFamily="34" charset="0"/>
                        </a:rPr>
                        <a:t>1100</a:t>
                      </a:r>
                      <a:endParaRPr lang="en-US" sz="1800" b="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34769" y="3917782"/>
          <a:ext cx="8612669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62513"/>
                <a:gridCol w="662513"/>
                <a:gridCol w="662513"/>
                <a:gridCol w="662513"/>
                <a:gridCol w="662513"/>
                <a:gridCol w="662513"/>
                <a:gridCol w="662513"/>
                <a:gridCol w="662513"/>
                <a:gridCol w="662513"/>
                <a:gridCol w="662513"/>
                <a:gridCol w="662513"/>
                <a:gridCol w="662513"/>
                <a:gridCol w="6625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010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000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001</a:t>
                      </a:r>
                      <a:endParaRPr lang="en-US" sz="1800" b="0" kern="1200" dirty="0">
                        <a:solidFill>
                          <a:srgbClr val="FF0000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0110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01110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01111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1000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1001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10100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10101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10110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10111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68410" y="5067289"/>
            <a:ext cx="5263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10000"/>
                  </a:schemeClr>
                </a:solidFill>
                <a:cs typeface="Tahoma" pitchFamily="34" charset="0"/>
              </a:rPr>
              <a:t>variable-length code</a:t>
            </a:r>
          </a:p>
          <a:p>
            <a:r>
              <a:rPr lang="en-US" sz="2400" b="0" dirty="0" smtClean="0">
                <a:solidFill>
                  <a:schemeClr val="accent4">
                    <a:lumMod val="10000"/>
                  </a:schemeClr>
                </a:solidFill>
                <a:cs typeface="Tahoma" pitchFamily="34" charset="0"/>
              </a:rPr>
              <a:t>prefix-free code</a:t>
            </a:r>
          </a:p>
          <a:p>
            <a:r>
              <a:rPr lang="th-TH" sz="2400" dirty="0" smtClean="0">
                <a:solidFill>
                  <a:schemeClr val="accent4">
                    <a:lumMod val="10000"/>
                  </a:schemeClr>
                </a:solidFill>
                <a:cs typeface="Tahoma" pitchFamily="34" charset="0"/>
              </a:rPr>
              <a:t>ไม่มีรหัสใดเป็นส่วนนำหน้าของรหัสอื่น</a:t>
            </a:r>
            <a:endParaRPr lang="en-US" sz="2400" b="0" dirty="0" smtClean="0">
              <a:solidFill>
                <a:schemeClr val="accent4">
                  <a:lumMod val="10000"/>
                </a:schemeClr>
              </a:solidFill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91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 animBg="1"/>
      <p:bldP spid="11" grpId="0"/>
      <p:bldP spid="1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การหารหัส </a:t>
            </a:r>
            <a:r>
              <a:rPr lang="en-US" dirty="0" smtClean="0"/>
              <a:t>Huffman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8316099" y="5696465"/>
            <a:ext cx="568410" cy="37070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/>
          <a:lstStyle/>
          <a:p>
            <a:pPr algn="ctr"/>
            <a:r>
              <a:rPr lang="th-TH" sz="1800" dirty="0" smtClean="0">
                <a:cs typeface="Tahoma" pitchFamily="34" charset="0"/>
              </a:rPr>
              <a:t>ก</a:t>
            </a:r>
            <a:r>
              <a:rPr lang="en-US" sz="1800" dirty="0" smtClean="0">
                <a:cs typeface="Tahoma" pitchFamily="34" charset="0"/>
              </a:rPr>
              <a:t>:24</a:t>
            </a:r>
            <a:endParaRPr lang="en-US" sz="1800" dirty="0">
              <a:cs typeface="Tahoma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581667" y="5696465"/>
            <a:ext cx="568410" cy="37070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/>
          <a:lstStyle/>
          <a:p>
            <a:pPr algn="ctr"/>
            <a:r>
              <a:rPr lang="th-TH" sz="1800" dirty="0" smtClean="0">
                <a:cs typeface="Tahoma" pitchFamily="34" charset="0"/>
              </a:rPr>
              <a:t>ง</a:t>
            </a:r>
            <a:r>
              <a:rPr lang="en-US" sz="1800" dirty="0" smtClean="0">
                <a:cs typeface="Tahoma" pitchFamily="34" charset="0"/>
              </a:rPr>
              <a:t>:16</a:t>
            </a:r>
            <a:endParaRPr lang="en-US" sz="1800" dirty="0">
              <a:cs typeface="Tahoma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34781" y="5696465"/>
            <a:ext cx="568410" cy="37070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/>
          <a:lstStyle/>
          <a:p>
            <a:pPr algn="ctr"/>
            <a:r>
              <a:rPr lang="th-TH" sz="1800" dirty="0" smtClean="0">
                <a:cs typeface="Tahoma" pitchFamily="34" charset="0"/>
              </a:rPr>
              <a:t> ั</a:t>
            </a:r>
            <a:r>
              <a:rPr lang="en-US" sz="1800" dirty="0" smtClean="0">
                <a:cs typeface="Tahoma" pitchFamily="34" charset="0"/>
              </a:rPr>
              <a:t>:15</a:t>
            </a:r>
            <a:endParaRPr lang="en-US" sz="1800" dirty="0">
              <a:cs typeface="Tahoma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908224" y="5696465"/>
            <a:ext cx="568410" cy="37070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/>
          <a:lstStyle/>
          <a:p>
            <a:pPr algn="ctr"/>
            <a:r>
              <a:rPr lang="th-TH" sz="1800" dirty="0" smtClean="0">
                <a:cs typeface="Tahoma" pitchFamily="34" charset="0"/>
              </a:rPr>
              <a:t> ึ</a:t>
            </a:r>
            <a:r>
              <a:rPr lang="en-US" sz="1800" dirty="0" smtClean="0">
                <a:cs typeface="Tahoma" pitchFamily="34" charset="0"/>
              </a:rPr>
              <a:t>:11</a:t>
            </a:r>
            <a:endParaRPr lang="en-US" sz="1800" dirty="0">
              <a:cs typeface="Tahoma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255110" y="5696465"/>
            <a:ext cx="568410" cy="37070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/>
          <a:lstStyle/>
          <a:p>
            <a:pPr algn="ctr"/>
            <a:r>
              <a:rPr lang="th-TH" sz="1800" dirty="0" smtClean="0">
                <a:cs typeface="Tahoma" pitchFamily="34" charset="0"/>
              </a:rPr>
              <a:t>น</a:t>
            </a:r>
            <a:r>
              <a:rPr lang="en-US" sz="1800" dirty="0" smtClean="0">
                <a:cs typeface="Tahoma" pitchFamily="34" charset="0"/>
              </a:rPr>
              <a:t>:8</a:t>
            </a:r>
            <a:endParaRPr lang="en-US" sz="1800" dirty="0">
              <a:cs typeface="Tahoma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928553" y="5696465"/>
            <a:ext cx="568410" cy="37070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/>
          <a:lstStyle/>
          <a:p>
            <a:pPr algn="ctr"/>
            <a:r>
              <a:rPr lang="th-TH" sz="1800" dirty="0" smtClean="0">
                <a:cs typeface="Tahoma" pitchFamily="34" charset="0"/>
              </a:rPr>
              <a:t>จ</a:t>
            </a:r>
            <a:r>
              <a:rPr lang="en-US" sz="1800" dirty="0" smtClean="0">
                <a:cs typeface="Tahoma" pitchFamily="34" charset="0"/>
              </a:rPr>
              <a:t>:4</a:t>
            </a:r>
            <a:endParaRPr lang="en-US" sz="1800" dirty="0">
              <a:cs typeface="Tahoma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601996" y="5696465"/>
            <a:ext cx="568410" cy="37070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/>
          <a:lstStyle/>
          <a:p>
            <a:pPr algn="ctr"/>
            <a:r>
              <a:rPr lang="th-TH" sz="1800" dirty="0" smtClean="0">
                <a:cs typeface="Tahoma" pitchFamily="34" charset="0"/>
              </a:rPr>
              <a:t>ป</a:t>
            </a:r>
            <a:r>
              <a:rPr lang="en-US" sz="1800" dirty="0" smtClean="0">
                <a:cs typeface="Tahoma" pitchFamily="34" charset="0"/>
              </a:rPr>
              <a:t>:4</a:t>
            </a:r>
            <a:endParaRPr lang="en-US" sz="1800" dirty="0">
              <a:cs typeface="Tahoma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275439" y="5696465"/>
            <a:ext cx="568410" cy="37070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/>
          <a:lstStyle/>
          <a:p>
            <a:pPr algn="ctr"/>
            <a:r>
              <a:rPr lang="th-TH" sz="1800" dirty="0" smtClean="0">
                <a:cs typeface="Tahoma" pitchFamily="34" charset="0"/>
              </a:rPr>
              <a:t>ม</a:t>
            </a:r>
            <a:r>
              <a:rPr lang="en-US" sz="1800" dirty="0" smtClean="0">
                <a:cs typeface="Tahoma" pitchFamily="34" charset="0"/>
              </a:rPr>
              <a:t>:4</a:t>
            </a:r>
            <a:endParaRPr lang="en-US" sz="1800" dirty="0">
              <a:cs typeface="Tahoma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948882" y="5696465"/>
            <a:ext cx="568410" cy="37070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/>
          <a:lstStyle/>
          <a:p>
            <a:pPr algn="ctr"/>
            <a:r>
              <a:rPr lang="th-TH" sz="1800" dirty="0" smtClean="0">
                <a:cs typeface="Tahoma" pitchFamily="34" charset="0"/>
              </a:rPr>
              <a:t>เ</a:t>
            </a:r>
            <a:r>
              <a:rPr lang="en-US" sz="1800" dirty="0" smtClean="0">
                <a:cs typeface="Tahoma" pitchFamily="34" charset="0"/>
              </a:rPr>
              <a:t>:4</a:t>
            </a:r>
            <a:endParaRPr lang="en-US" sz="1800" dirty="0">
              <a:cs typeface="Tahoma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622325" y="5696465"/>
            <a:ext cx="568410" cy="37070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/>
          <a:lstStyle/>
          <a:p>
            <a:pPr algn="ctr"/>
            <a:r>
              <a:rPr lang="th-TH" sz="1800" dirty="0" smtClean="0">
                <a:cs typeface="Tahoma" pitchFamily="34" charset="0"/>
              </a:rPr>
              <a:t> ็</a:t>
            </a:r>
            <a:r>
              <a:rPr lang="en-US" sz="1800" dirty="0" smtClean="0">
                <a:cs typeface="Tahoma" pitchFamily="34" charset="0"/>
              </a:rPr>
              <a:t>:4</a:t>
            </a:r>
            <a:endParaRPr lang="en-US" sz="1800" dirty="0">
              <a:cs typeface="Tahoma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6295768" y="5696465"/>
            <a:ext cx="568410" cy="37070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/>
          <a:lstStyle/>
          <a:p>
            <a:pPr algn="ctr"/>
            <a:r>
              <a:rPr lang="th-TH" sz="1800" dirty="0" smtClean="0">
                <a:cs typeface="Tahoma" pitchFamily="34" charset="0"/>
              </a:rPr>
              <a:t>อ</a:t>
            </a:r>
            <a:r>
              <a:rPr lang="en-US" sz="1800" dirty="0" smtClean="0">
                <a:cs typeface="Tahoma" pitchFamily="34" charset="0"/>
              </a:rPr>
              <a:t>:2</a:t>
            </a:r>
            <a:endParaRPr lang="en-US" sz="1800" dirty="0">
              <a:cs typeface="Tahoma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6969211" y="5696465"/>
            <a:ext cx="568410" cy="37070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/>
          <a:lstStyle/>
          <a:p>
            <a:pPr algn="ctr"/>
            <a:r>
              <a:rPr lang="th-TH" sz="1800" dirty="0" smtClean="0">
                <a:cs typeface="Tahoma" pitchFamily="34" charset="0"/>
              </a:rPr>
              <a:t>ะ</a:t>
            </a:r>
            <a:r>
              <a:rPr lang="en-US" sz="1800" dirty="0" smtClean="0">
                <a:cs typeface="Tahoma" pitchFamily="34" charset="0"/>
              </a:rPr>
              <a:t>:2</a:t>
            </a:r>
            <a:endParaRPr lang="en-US" sz="1800" dirty="0">
              <a:cs typeface="Tahoma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7642654" y="5696465"/>
            <a:ext cx="568410" cy="37070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/>
          <a:lstStyle/>
          <a:p>
            <a:pPr algn="ctr"/>
            <a:r>
              <a:rPr lang="en-US" sz="1800" dirty="0" smtClean="0">
                <a:cs typeface="Tahoma" pitchFamily="34" charset="0"/>
              </a:rPr>
              <a:t> </a:t>
            </a:r>
            <a:r>
              <a:rPr lang="th-TH" sz="1800" dirty="0" smtClean="0">
                <a:cs typeface="Tahoma" pitchFamily="34" charset="0"/>
              </a:rPr>
              <a:t>๊</a:t>
            </a:r>
            <a:r>
              <a:rPr lang="en-US" sz="1800" dirty="0" smtClean="0">
                <a:cs typeface="Tahoma" pitchFamily="34" charset="0"/>
              </a:rPr>
              <a:t>:2</a:t>
            </a:r>
            <a:endParaRPr lang="en-US" sz="1800" dirty="0">
              <a:cs typeface="Tahoma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7309022" y="4757352"/>
            <a:ext cx="568410" cy="37070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/>
          <a:lstStyle/>
          <a:p>
            <a:pPr algn="ctr"/>
            <a:r>
              <a:rPr lang="en-US" sz="1800" dirty="0" smtClean="0">
                <a:cs typeface="Tahoma" pitchFamily="34" charset="0"/>
              </a:rPr>
              <a:t>4</a:t>
            </a:r>
            <a:endParaRPr lang="en-US" sz="1800" dirty="0">
              <a:cs typeface="Tahoma" pitchFamily="34" charset="0"/>
            </a:endParaRPr>
          </a:p>
        </p:txBody>
      </p:sp>
      <p:cxnSp>
        <p:nvCxnSpPr>
          <p:cNvPr id="19" name="Straight Connector 18"/>
          <p:cNvCxnSpPr>
            <a:stCxn id="17" idx="2"/>
            <a:endCxn id="15" idx="0"/>
          </p:cNvCxnSpPr>
          <p:nvPr/>
        </p:nvCxnSpPr>
        <p:spPr bwMode="auto">
          <a:xfrm rot="5400000">
            <a:off x="7139117" y="5242355"/>
            <a:ext cx="568410" cy="33981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1" name="Straight Connector 20"/>
          <p:cNvCxnSpPr>
            <a:stCxn id="17" idx="2"/>
            <a:endCxn id="16" idx="0"/>
          </p:cNvCxnSpPr>
          <p:nvPr/>
        </p:nvCxnSpPr>
        <p:spPr bwMode="auto">
          <a:xfrm rot="16200000" flipH="1">
            <a:off x="7475838" y="5245444"/>
            <a:ext cx="568410" cy="3336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4" name="Rounded Rectangle 23"/>
          <p:cNvSpPr/>
          <p:nvPr/>
        </p:nvSpPr>
        <p:spPr bwMode="auto">
          <a:xfrm>
            <a:off x="5949779" y="4757352"/>
            <a:ext cx="568410" cy="37070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/>
          <a:lstStyle/>
          <a:p>
            <a:pPr algn="ctr"/>
            <a:r>
              <a:rPr lang="en-US" sz="1800" dirty="0" smtClean="0">
                <a:cs typeface="Tahoma" pitchFamily="34" charset="0"/>
              </a:rPr>
              <a:t>6</a:t>
            </a:r>
            <a:endParaRPr lang="en-US" sz="1800" dirty="0">
              <a:cs typeface="Tahoma" pitchFamily="34" charset="0"/>
            </a:endParaRPr>
          </a:p>
        </p:txBody>
      </p:sp>
      <p:cxnSp>
        <p:nvCxnSpPr>
          <p:cNvPr id="26" name="Straight Connector 25"/>
          <p:cNvCxnSpPr>
            <a:stCxn id="13" idx="0"/>
            <a:endCxn id="24" idx="2"/>
          </p:cNvCxnSpPr>
          <p:nvPr/>
        </p:nvCxnSpPr>
        <p:spPr bwMode="auto">
          <a:xfrm rot="5400000" flipH="1" flipV="1">
            <a:off x="5786052" y="5248533"/>
            <a:ext cx="568410" cy="32745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8" name="Straight Connector 27"/>
          <p:cNvCxnSpPr>
            <a:stCxn id="14" idx="0"/>
            <a:endCxn id="24" idx="2"/>
          </p:cNvCxnSpPr>
          <p:nvPr/>
        </p:nvCxnSpPr>
        <p:spPr bwMode="auto">
          <a:xfrm rot="16200000" flipV="1">
            <a:off x="6122774" y="5239265"/>
            <a:ext cx="568410" cy="34598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4578178" y="4757352"/>
            <a:ext cx="568410" cy="37070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/>
          <a:lstStyle/>
          <a:p>
            <a:pPr algn="ctr"/>
            <a:r>
              <a:rPr lang="en-US" sz="1800" dirty="0" smtClean="0">
                <a:cs typeface="Tahoma" pitchFamily="34" charset="0"/>
              </a:rPr>
              <a:t>8</a:t>
            </a:r>
            <a:endParaRPr lang="en-US" sz="1800" dirty="0">
              <a:cs typeface="Tahoma" pitchFamily="34" charset="0"/>
            </a:endParaRPr>
          </a:p>
        </p:txBody>
      </p:sp>
      <p:cxnSp>
        <p:nvCxnSpPr>
          <p:cNvPr id="35" name="Straight Connector 34"/>
          <p:cNvCxnSpPr>
            <a:stCxn id="33" idx="2"/>
            <a:endCxn id="11" idx="0"/>
          </p:cNvCxnSpPr>
          <p:nvPr/>
        </p:nvCxnSpPr>
        <p:spPr bwMode="auto">
          <a:xfrm rot="5400000">
            <a:off x="4426809" y="5260891"/>
            <a:ext cx="568410" cy="30273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7" name="Straight Connector 36"/>
          <p:cNvCxnSpPr>
            <a:stCxn id="33" idx="2"/>
            <a:endCxn id="12" idx="0"/>
          </p:cNvCxnSpPr>
          <p:nvPr/>
        </p:nvCxnSpPr>
        <p:spPr bwMode="auto">
          <a:xfrm rot="16200000" flipH="1">
            <a:off x="4763530" y="5226908"/>
            <a:ext cx="568410" cy="37070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2" name="Rounded Rectangle 41"/>
          <p:cNvSpPr/>
          <p:nvPr/>
        </p:nvSpPr>
        <p:spPr bwMode="auto">
          <a:xfrm>
            <a:off x="3280719" y="4757352"/>
            <a:ext cx="568410" cy="37070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/>
          <a:lstStyle/>
          <a:p>
            <a:pPr algn="ctr"/>
            <a:r>
              <a:rPr lang="en-US" sz="1800" dirty="0" smtClean="0">
                <a:cs typeface="Tahoma" pitchFamily="34" charset="0"/>
              </a:rPr>
              <a:t>8</a:t>
            </a:r>
            <a:endParaRPr lang="en-US" sz="1800" dirty="0">
              <a:cs typeface="Tahoma" pitchFamily="34" charset="0"/>
            </a:endParaRPr>
          </a:p>
        </p:txBody>
      </p:sp>
      <p:cxnSp>
        <p:nvCxnSpPr>
          <p:cNvPr id="44" name="Straight Connector 43"/>
          <p:cNvCxnSpPr>
            <a:stCxn id="9" idx="0"/>
            <a:endCxn id="42" idx="2"/>
          </p:cNvCxnSpPr>
          <p:nvPr/>
        </p:nvCxnSpPr>
        <p:spPr bwMode="auto">
          <a:xfrm rot="5400000" flipH="1" flipV="1">
            <a:off x="3104636" y="5236177"/>
            <a:ext cx="568410" cy="35216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6" name="Straight Connector 45"/>
          <p:cNvCxnSpPr>
            <a:stCxn id="42" idx="2"/>
            <a:endCxn id="10" idx="0"/>
          </p:cNvCxnSpPr>
          <p:nvPr/>
        </p:nvCxnSpPr>
        <p:spPr bwMode="auto">
          <a:xfrm rot="16200000" flipH="1">
            <a:off x="3441357" y="5251621"/>
            <a:ext cx="568410" cy="32127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9" name="Rounded Rectangle 48"/>
          <p:cNvSpPr/>
          <p:nvPr/>
        </p:nvSpPr>
        <p:spPr bwMode="auto">
          <a:xfrm>
            <a:off x="6604687" y="3867662"/>
            <a:ext cx="568410" cy="37070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/>
          <a:lstStyle/>
          <a:p>
            <a:pPr algn="ctr"/>
            <a:r>
              <a:rPr lang="en-US" sz="1800" dirty="0" smtClean="0">
                <a:cs typeface="Tahoma" pitchFamily="34" charset="0"/>
              </a:rPr>
              <a:t>10</a:t>
            </a:r>
            <a:endParaRPr lang="en-US" sz="1800" dirty="0">
              <a:cs typeface="Tahoma" pitchFamily="34" charset="0"/>
            </a:endParaRPr>
          </a:p>
        </p:txBody>
      </p:sp>
      <p:cxnSp>
        <p:nvCxnSpPr>
          <p:cNvPr id="51" name="Straight Connector 50"/>
          <p:cNvCxnSpPr>
            <a:stCxn id="24" idx="0"/>
            <a:endCxn id="49" idx="2"/>
          </p:cNvCxnSpPr>
          <p:nvPr/>
        </p:nvCxnSpPr>
        <p:spPr bwMode="auto">
          <a:xfrm rot="5400000" flipH="1" flipV="1">
            <a:off x="6301945" y="4170405"/>
            <a:ext cx="518987" cy="65490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3" name="Straight Connector 52"/>
          <p:cNvCxnSpPr>
            <a:stCxn id="49" idx="2"/>
            <a:endCxn id="17" idx="0"/>
          </p:cNvCxnSpPr>
          <p:nvPr/>
        </p:nvCxnSpPr>
        <p:spPr bwMode="auto">
          <a:xfrm rot="16200000" flipH="1">
            <a:off x="6981566" y="4145690"/>
            <a:ext cx="518987" cy="70433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6" name="Rounded Rectangle 55"/>
          <p:cNvSpPr/>
          <p:nvPr/>
        </p:nvSpPr>
        <p:spPr bwMode="auto">
          <a:xfrm>
            <a:off x="2662881" y="3867662"/>
            <a:ext cx="568410" cy="37070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/>
          <a:lstStyle/>
          <a:p>
            <a:pPr algn="ctr"/>
            <a:r>
              <a:rPr lang="en-US" sz="1800" dirty="0" smtClean="0">
                <a:cs typeface="Tahoma" pitchFamily="34" charset="0"/>
              </a:rPr>
              <a:t>16</a:t>
            </a:r>
            <a:endParaRPr lang="en-US" sz="1800" dirty="0">
              <a:cs typeface="Tahoma" pitchFamily="34" charset="0"/>
            </a:endParaRPr>
          </a:p>
        </p:txBody>
      </p:sp>
      <p:cxnSp>
        <p:nvCxnSpPr>
          <p:cNvPr id="58" name="Straight Connector 57"/>
          <p:cNvCxnSpPr>
            <a:stCxn id="8" idx="0"/>
            <a:endCxn id="56" idx="2"/>
          </p:cNvCxnSpPr>
          <p:nvPr/>
        </p:nvCxnSpPr>
        <p:spPr bwMode="auto">
          <a:xfrm rot="5400000" flipH="1" flipV="1">
            <a:off x="2014150" y="4763530"/>
            <a:ext cx="1458100" cy="40777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0" name="Straight Connector 59"/>
          <p:cNvCxnSpPr>
            <a:stCxn id="42" idx="0"/>
            <a:endCxn id="56" idx="2"/>
          </p:cNvCxnSpPr>
          <p:nvPr/>
        </p:nvCxnSpPr>
        <p:spPr bwMode="auto">
          <a:xfrm rot="16200000" flipV="1">
            <a:off x="2996512" y="4188940"/>
            <a:ext cx="518987" cy="61783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3" name="Rounded Rectangle 62"/>
          <p:cNvSpPr/>
          <p:nvPr/>
        </p:nvSpPr>
        <p:spPr bwMode="auto">
          <a:xfrm>
            <a:off x="5443152" y="2990328"/>
            <a:ext cx="568410" cy="37070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/>
          <a:lstStyle/>
          <a:p>
            <a:pPr algn="ctr"/>
            <a:r>
              <a:rPr lang="en-US" sz="1800" dirty="0" smtClean="0">
                <a:cs typeface="Tahoma" pitchFamily="34" charset="0"/>
              </a:rPr>
              <a:t>18</a:t>
            </a:r>
            <a:endParaRPr lang="en-US" sz="1800" dirty="0">
              <a:cs typeface="Tahoma" pitchFamily="34" charset="0"/>
            </a:endParaRPr>
          </a:p>
        </p:txBody>
      </p:sp>
      <p:cxnSp>
        <p:nvCxnSpPr>
          <p:cNvPr id="65" name="Straight Connector 64"/>
          <p:cNvCxnSpPr>
            <a:stCxn id="33" idx="0"/>
            <a:endCxn id="63" idx="2"/>
          </p:cNvCxnSpPr>
          <p:nvPr/>
        </p:nvCxnSpPr>
        <p:spPr bwMode="auto">
          <a:xfrm rot="5400000" flipH="1" flipV="1">
            <a:off x="4596710" y="3626705"/>
            <a:ext cx="1396321" cy="86497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 rot="16200000" flipH="1">
            <a:off x="6054809" y="3033578"/>
            <a:ext cx="506631" cy="116153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8" name="Rounded Rectangle 67"/>
          <p:cNvSpPr/>
          <p:nvPr/>
        </p:nvSpPr>
        <p:spPr bwMode="auto">
          <a:xfrm>
            <a:off x="599305" y="4757352"/>
            <a:ext cx="568410" cy="37070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/>
          <a:lstStyle/>
          <a:p>
            <a:pPr algn="ctr"/>
            <a:r>
              <a:rPr lang="en-US" sz="1800" dirty="0" smtClean="0">
                <a:cs typeface="Tahoma" pitchFamily="34" charset="0"/>
              </a:rPr>
              <a:t>26</a:t>
            </a:r>
            <a:endParaRPr lang="en-US" sz="1800" dirty="0">
              <a:cs typeface="Tahoma" pitchFamily="34" charset="0"/>
            </a:endParaRPr>
          </a:p>
        </p:txBody>
      </p:sp>
      <p:cxnSp>
        <p:nvCxnSpPr>
          <p:cNvPr id="70" name="Straight Connector 69"/>
          <p:cNvCxnSpPr>
            <a:stCxn id="6" idx="0"/>
            <a:endCxn id="68" idx="2"/>
          </p:cNvCxnSpPr>
          <p:nvPr/>
        </p:nvCxnSpPr>
        <p:spPr bwMode="auto">
          <a:xfrm rot="5400000" flipH="1" flipV="1">
            <a:off x="417043" y="5229998"/>
            <a:ext cx="568410" cy="36452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2" name="Straight Connector 71"/>
          <p:cNvCxnSpPr>
            <a:stCxn id="7" idx="0"/>
            <a:endCxn id="68" idx="2"/>
          </p:cNvCxnSpPr>
          <p:nvPr/>
        </p:nvCxnSpPr>
        <p:spPr bwMode="auto">
          <a:xfrm rot="16200000" flipV="1">
            <a:off x="753765" y="5257800"/>
            <a:ext cx="568410" cy="30891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5" name="Rounded Rectangle 74"/>
          <p:cNvSpPr/>
          <p:nvPr/>
        </p:nvSpPr>
        <p:spPr bwMode="auto">
          <a:xfrm>
            <a:off x="2106827" y="2990328"/>
            <a:ext cx="568410" cy="37070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/>
          <a:lstStyle/>
          <a:p>
            <a:pPr algn="ctr"/>
            <a:r>
              <a:rPr lang="en-US" sz="1800" dirty="0" smtClean="0">
                <a:cs typeface="Tahoma" pitchFamily="34" charset="0"/>
              </a:rPr>
              <a:t>32</a:t>
            </a:r>
            <a:endParaRPr lang="en-US" sz="1800" dirty="0">
              <a:cs typeface="Tahoma" pitchFamily="34" charset="0"/>
            </a:endParaRPr>
          </a:p>
        </p:txBody>
      </p:sp>
      <p:cxnSp>
        <p:nvCxnSpPr>
          <p:cNvPr id="77" name="Straight Connector 76"/>
          <p:cNvCxnSpPr>
            <a:stCxn id="5" idx="0"/>
            <a:endCxn id="75" idx="2"/>
          </p:cNvCxnSpPr>
          <p:nvPr/>
        </p:nvCxnSpPr>
        <p:spPr bwMode="auto">
          <a:xfrm rot="5400000" flipH="1" flipV="1">
            <a:off x="960735" y="4266168"/>
            <a:ext cx="2335434" cy="5251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 rot="16200000" flipV="1">
            <a:off x="2415744" y="3336318"/>
            <a:ext cx="506631" cy="55605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2" name="Rounded Rectangle 81"/>
          <p:cNvSpPr/>
          <p:nvPr/>
        </p:nvSpPr>
        <p:spPr bwMode="auto">
          <a:xfrm>
            <a:off x="6790039" y="2174790"/>
            <a:ext cx="568410" cy="37070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/>
          <a:lstStyle/>
          <a:p>
            <a:pPr algn="ctr"/>
            <a:r>
              <a:rPr lang="en-US" sz="1800" dirty="0" smtClean="0">
                <a:cs typeface="Tahoma" pitchFamily="34" charset="0"/>
              </a:rPr>
              <a:t>42</a:t>
            </a:r>
            <a:endParaRPr lang="en-US" sz="1800" dirty="0">
              <a:cs typeface="Tahoma" pitchFamily="34" charset="0"/>
            </a:endParaRPr>
          </a:p>
        </p:txBody>
      </p:sp>
      <p:cxnSp>
        <p:nvCxnSpPr>
          <p:cNvPr id="84" name="Straight Connector 83"/>
          <p:cNvCxnSpPr>
            <a:stCxn id="82" idx="2"/>
            <a:endCxn id="63" idx="0"/>
          </p:cNvCxnSpPr>
          <p:nvPr/>
        </p:nvCxnSpPr>
        <p:spPr bwMode="auto">
          <a:xfrm rot="5400000">
            <a:off x="6178384" y="2094467"/>
            <a:ext cx="444835" cy="13468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6" name="Straight Connector 85"/>
          <p:cNvCxnSpPr>
            <a:stCxn id="82" idx="2"/>
            <a:endCxn id="4" idx="0"/>
          </p:cNvCxnSpPr>
          <p:nvPr/>
        </p:nvCxnSpPr>
        <p:spPr bwMode="auto">
          <a:xfrm rot="16200000" flipH="1">
            <a:off x="6261788" y="3357949"/>
            <a:ext cx="3150972" cy="15260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9" name="Rounded Rectangle 88"/>
          <p:cNvSpPr/>
          <p:nvPr/>
        </p:nvSpPr>
        <p:spPr bwMode="auto">
          <a:xfrm>
            <a:off x="1340708" y="2174790"/>
            <a:ext cx="568410" cy="37070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/>
          <a:lstStyle/>
          <a:p>
            <a:pPr algn="ctr"/>
            <a:r>
              <a:rPr lang="en-US" sz="1800" dirty="0" smtClean="0">
                <a:cs typeface="Tahoma" pitchFamily="34" charset="0"/>
              </a:rPr>
              <a:t>58</a:t>
            </a:r>
            <a:endParaRPr lang="en-US" sz="1800" dirty="0">
              <a:cs typeface="Tahoma" pitchFamily="34" charset="0"/>
            </a:endParaRPr>
          </a:p>
        </p:txBody>
      </p:sp>
      <p:cxnSp>
        <p:nvCxnSpPr>
          <p:cNvPr id="91" name="Straight Connector 90"/>
          <p:cNvCxnSpPr>
            <a:stCxn id="68" idx="0"/>
            <a:endCxn id="89" idx="2"/>
          </p:cNvCxnSpPr>
          <p:nvPr/>
        </p:nvCxnSpPr>
        <p:spPr bwMode="auto">
          <a:xfrm rot="5400000" flipH="1" flipV="1">
            <a:off x="148282" y="3280722"/>
            <a:ext cx="2211859" cy="74140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3" name="Straight Connector 92"/>
          <p:cNvCxnSpPr>
            <a:stCxn id="75" idx="0"/>
            <a:endCxn id="89" idx="2"/>
          </p:cNvCxnSpPr>
          <p:nvPr/>
        </p:nvCxnSpPr>
        <p:spPr bwMode="auto">
          <a:xfrm rot="16200000" flipV="1">
            <a:off x="1785556" y="2384851"/>
            <a:ext cx="444835" cy="76611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96" name="Rounded Rectangle 95"/>
          <p:cNvSpPr/>
          <p:nvPr/>
        </p:nvSpPr>
        <p:spPr bwMode="auto">
          <a:xfrm>
            <a:off x="4034483" y="1272746"/>
            <a:ext cx="568410" cy="37070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/>
          <a:lstStyle/>
          <a:p>
            <a:pPr algn="ctr"/>
            <a:r>
              <a:rPr lang="en-US" sz="1800" dirty="0" smtClean="0">
                <a:cs typeface="Tahoma" pitchFamily="34" charset="0"/>
              </a:rPr>
              <a:t>100</a:t>
            </a:r>
            <a:endParaRPr lang="en-US" sz="1800" dirty="0">
              <a:cs typeface="Tahoma" pitchFamily="34" charset="0"/>
            </a:endParaRPr>
          </a:p>
        </p:txBody>
      </p:sp>
      <p:cxnSp>
        <p:nvCxnSpPr>
          <p:cNvPr id="98" name="Straight Connector 97"/>
          <p:cNvCxnSpPr>
            <a:stCxn id="96" idx="2"/>
            <a:endCxn id="89" idx="0"/>
          </p:cNvCxnSpPr>
          <p:nvPr/>
        </p:nvCxnSpPr>
        <p:spPr bwMode="auto">
          <a:xfrm rot="5400000">
            <a:off x="2706131" y="562232"/>
            <a:ext cx="531341" cy="26937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0" name="Straight Connector 99"/>
          <p:cNvCxnSpPr>
            <a:stCxn id="96" idx="2"/>
            <a:endCxn id="82" idx="0"/>
          </p:cNvCxnSpPr>
          <p:nvPr/>
        </p:nvCxnSpPr>
        <p:spPr bwMode="auto">
          <a:xfrm rot="16200000" flipH="1">
            <a:off x="5430796" y="531341"/>
            <a:ext cx="531341" cy="27555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01" name="TextBox 100"/>
          <p:cNvSpPr txBox="1"/>
          <p:nvPr/>
        </p:nvSpPr>
        <p:spPr>
          <a:xfrm>
            <a:off x="2755557" y="1556951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61536" y="2508421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150076" y="2508421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964725" y="3361029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83060" y="5115697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557850" y="4238367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052120" y="5115697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399006" y="5115697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770606" y="5115697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117493" y="5115697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277233" y="4238367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202195" y="3361029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931244" y="2508421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609968" y="1556951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265773" y="2508421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474941" y="3361029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228703" y="4238367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747687" y="5115697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400800" y="5115697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041557" y="5115697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744097" y="5115697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286897" y="4238367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681416" y="3361029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062681" y="5115697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59492" y="6131984"/>
            <a:ext cx="518984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800" b="0" dirty="0" smtClean="0">
                <a:solidFill>
                  <a:srgbClr val="FF0000"/>
                </a:solidFill>
              </a:rPr>
              <a:t>000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08651" y="6131984"/>
            <a:ext cx="379912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</a:rPr>
              <a:t>001</a:t>
            </a:r>
            <a:endParaRPr lang="en-US" sz="1800" b="0" dirty="0" smtClean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675917" y="6131984"/>
            <a:ext cx="379911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</a:rPr>
              <a:t>010</a:t>
            </a:r>
            <a:endParaRPr lang="en-US" sz="1800" b="0" dirty="0" smtClean="0">
              <a:solidFill>
                <a:srgbClr val="FF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292220" y="6131984"/>
            <a:ext cx="506549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</a:rPr>
              <a:t>0110</a:t>
            </a:r>
            <a:endParaRPr lang="en-US" sz="1800" b="0" dirty="0" smtClean="0">
              <a:solidFill>
                <a:srgbClr val="FF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908523" y="6131984"/>
            <a:ext cx="63318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</a:rPr>
              <a:t>01110</a:t>
            </a:r>
            <a:endParaRPr lang="en-US" sz="1800" b="0" dirty="0" smtClean="0">
              <a:solidFill>
                <a:srgbClr val="FF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600502" y="6131984"/>
            <a:ext cx="63318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</a:rPr>
              <a:t>01111</a:t>
            </a:r>
            <a:endParaRPr lang="en-US" sz="1800" b="0" dirty="0" smtClean="0">
              <a:solidFill>
                <a:srgbClr val="FF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318729" y="6131984"/>
            <a:ext cx="506549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</a:rPr>
              <a:t>1000</a:t>
            </a:r>
            <a:endParaRPr lang="en-US" sz="1800" b="0" dirty="0" smtClean="0">
              <a:solidFill>
                <a:srgbClr val="FF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985993" y="6131984"/>
            <a:ext cx="506549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</a:rPr>
              <a:t>1001</a:t>
            </a:r>
            <a:endParaRPr lang="en-US" sz="1800" b="0" dirty="0" smtClean="0">
              <a:solidFill>
                <a:srgbClr val="FF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602297" y="6131984"/>
            <a:ext cx="63318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</a:rPr>
              <a:t>10100</a:t>
            </a:r>
            <a:endParaRPr lang="en-US" sz="1800" b="0" dirty="0" smtClean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281919" y="6131984"/>
            <a:ext cx="63318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</a:rPr>
              <a:t>10101</a:t>
            </a:r>
            <a:endParaRPr lang="en-US" sz="1800" b="0" dirty="0" smtClean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936828" y="6131984"/>
            <a:ext cx="63318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</a:rPr>
              <a:t>10110</a:t>
            </a:r>
            <a:endParaRPr lang="en-US" sz="1800" b="0" dirty="0" smtClean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604091" y="6131984"/>
            <a:ext cx="63318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</a:rPr>
              <a:t>10111</a:t>
            </a:r>
            <a:endParaRPr lang="en-US" sz="1800" b="0" dirty="0" smtClean="0">
              <a:solidFill>
                <a:srgbClr val="FF000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8473668" y="6131984"/>
            <a:ext cx="253275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</a:rPr>
              <a:t>11</a:t>
            </a:r>
            <a:endParaRPr lang="en-US" sz="1800" b="0" dirty="0" smtClean="0">
              <a:solidFill>
                <a:srgbClr val="FF0000"/>
              </a:solidFill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506629" y="1643448"/>
            <a:ext cx="3799703" cy="4053016"/>
            <a:chOff x="926759" y="1791730"/>
            <a:chExt cx="3799703" cy="4053016"/>
          </a:xfrm>
        </p:grpSpPr>
        <p:cxnSp>
          <p:nvCxnSpPr>
            <p:cNvPr id="95" name="Straight Connector 94"/>
            <p:cNvCxnSpPr/>
            <p:nvPr/>
          </p:nvCxnSpPr>
          <p:spPr bwMode="auto">
            <a:xfrm rot="5400000" flipH="1" flipV="1">
              <a:off x="824816" y="5378279"/>
              <a:ext cx="568410" cy="36452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 rot="5400000" flipH="1" flipV="1">
              <a:off x="556055" y="3429003"/>
              <a:ext cx="2211859" cy="741403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9" name="Straight Connector 98"/>
            <p:cNvCxnSpPr/>
            <p:nvPr/>
          </p:nvCxnSpPr>
          <p:spPr bwMode="auto">
            <a:xfrm rot="5400000">
              <a:off x="3113904" y="710513"/>
              <a:ext cx="531341" cy="269377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43" name="Group 142"/>
          <p:cNvGrpSpPr/>
          <p:nvPr/>
        </p:nvGrpSpPr>
        <p:grpSpPr>
          <a:xfrm>
            <a:off x="4318689" y="1631092"/>
            <a:ext cx="2755556" cy="4053018"/>
            <a:chOff x="4009770" y="1112109"/>
            <a:chExt cx="2755556" cy="4053018"/>
          </a:xfrm>
        </p:grpSpPr>
        <p:cxnSp>
          <p:nvCxnSpPr>
            <p:cNvPr id="139" name="Straight Connector 138"/>
            <p:cNvCxnSpPr/>
            <p:nvPr/>
          </p:nvCxnSpPr>
          <p:spPr bwMode="auto">
            <a:xfrm rot="5400000">
              <a:off x="4117890" y="4729552"/>
              <a:ext cx="568410" cy="302739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auto">
            <a:xfrm rot="5400000" flipH="1" flipV="1">
              <a:off x="4287791" y="3095366"/>
              <a:ext cx="1396321" cy="86497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1" name="Straight Connector 140"/>
            <p:cNvCxnSpPr/>
            <p:nvPr/>
          </p:nvCxnSpPr>
          <p:spPr bwMode="auto">
            <a:xfrm rot="5400000">
              <a:off x="5869465" y="1563128"/>
              <a:ext cx="444835" cy="1346887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2" name="Straight Connector 141"/>
            <p:cNvCxnSpPr/>
            <p:nvPr/>
          </p:nvCxnSpPr>
          <p:spPr bwMode="auto">
            <a:xfrm rot="16200000" flipH="1">
              <a:off x="5121877" y="2"/>
              <a:ext cx="531341" cy="2755556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92775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2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000"/>
                            </p:stCondLst>
                            <p:childTnLst>
                              <p:par>
                                <p:cTn id="2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2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2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000"/>
                            </p:stCondLst>
                            <p:childTnLst>
                              <p:par>
                                <p:cTn id="2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2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00"/>
                            </p:stCondLst>
                            <p:childTnLst>
                              <p:par>
                                <p:cTn id="2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1000"/>
                            </p:stCondLst>
                            <p:childTnLst>
                              <p:par>
                                <p:cTn id="2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29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29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500"/>
                            </p:stCondLst>
                            <p:childTnLst>
                              <p:par>
                                <p:cTn id="2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000"/>
                            </p:stCondLst>
                            <p:childTnLst>
                              <p:par>
                                <p:cTn id="3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00"/>
                            </p:stCondLst>
                            <p:childTnLst>
                              <p:par>
                                <p:cTn id="3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00"/>
                            </p:stCondLst>
                            <p:childTnLst>
                              <p:par>
                                <p:cTn id="3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2000"/>
                            </p:stCondLst>
                            <p:childTnLst>
                              <p:par>
                                <p:cTn id="3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4000"/>
                            </p:stCondLst>
                            <p:childTnLst>
                              <p:par>
                                <p:cTn id="3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4500"/>
                            </p:stCondLst>
                            <p:childTnLst>
                              <p:par>
                                <p:cTn id="3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5000"/>
                            </p:stCondLst>
                            <p:childTnLst>
                              <p:par>
                                <p:cTn id="3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5500"/>
                            </p:stCondLst>
                            <p:childTnLst>
                              <p:par>
                                <p:cTn id="3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6000"/>
                            </p:stCondLst>
                            <p:childTnLst>
                              <p:par>
                                <p:cTn id="3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6500"/>
                            </p:stCondLst>
                            <p:childTnLst>
                              <p:par>
                                <p:cTn id="3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7500"/>
                            </p:stCondLst>
                            <p:childTnLst>
                              <p:par>
                                <p:cTn id="3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8000"/>
                            </p:stCondLst>
                            <p:childTnLst>
                              <p:par>
                                <p:cTn id="37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8500"/>
                            </p:stCondLst>
                            <p:childTnLst>
                              <p:par>
                                <p:cTn id="3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9000"/>
                            </p:stCondLst>
                            <p:childTnLst>
                              <p:par>
                                <p:cTn id="38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9500"/>
                            </p:stCondLst>
                            <p:childTnLst>
                              <p:par>
                                <p:cTn id="38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39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9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40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9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500"/>
                            </p:stCondLst>
                            <p:childTnLst>
                              <p:par>
                                <p:cTn id="4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1000"/>
                            </p:stCondLst>
                            <p:childTnLst>
                              <p:par>
                                <p:cTn id="4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1500"/>
                            </p:stCondLst>
                            <p:childTnLst>
                              <p:par>
                                <p:cTn id="4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2000"/>
                            </p:stCondLst>
                            <p:childTnLst>
                              <p:par>
                                <p:cTn id="4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9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500"/>
                            </p:stCondLst>
                            <p:childTnLst>
                              <p:par>
                                <p:cTn id="4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000"/>
                            </p:stCondLst>
                            <p:childTnLst>
                              <p:par>
                                <p:cTn id="4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00"/>
                            </p:stCondLst>
                            <p:childTnLst>
                              <p:par>
                                <p:cTn id="4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2000"/>
                            </p:stCondLst>
                            <p:childTnLst>
                              <p:par>
                                <p:cTn id="4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4" grpId="0" animBg="1"/>
      <p:bldP spid="33" grpId="0" animBg="1"/>
      <p:bldP spid="42" grpId="0" animBg="1"/>
      <p:bldP spid="49" grpId="0" animBg="1"/>
      <p:bldP spid="56" grpId="0" animBg="1"/>
      <p:bldP spid="63" grpId="0" animBg="1"/>
      <p:bldP spid="68" grpId="0" animBg="1"/>
      <p:bldP spid="75" grpId="0" animBg="1"/>
      <p:bldP spid="82" grpId="0" animBg="1"/>
      <p:bldP spid="89" grpId="0" animBg="1"/>
      <p:bldP spid="96" grpId="0" animBg="1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huffman_tree</a:t>
            </a:r>
            <a:endParaRPr lang="th-TH" dirty="0" smtClean="0"/>
          </a:p>
        </p:txBody>
      </p:sp>
      <p:sp>
        <p:nvSpPr>
          <p:cNvPr id="967683" name="Text Box 3"/>
          <p:cNvSpPr txBox="1">
            <a:spLocks noChangeArrowheads="1"/>
          </p:cNvSpPr>
          <p:nvPr/>
        </p:nvSpPr>
        <p:spPr bwMode="auto">
          <a:xfrm>
            <a:off x="528164" y="818552"/>
            <a:ext cx="8128947" cy="3693319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class </a:t>
            </a:r>
            <a:r>
              <a:rPr lang="en-US" sz="1800" b="1" dirty="0" err="1">
                <a:latin typeface="Courier New" pitchFamily="49" charset="0"/>
                <a:ea typeface="+mn-ea"/>
                <a:cs typeface="Tahoma" pitchFamily="34" charset="0"/>
              </a:rPr>
              <a:t>huffman_tree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{</a:t>
            </a:r>
          </a:p>
          <a:p>
            <a:pPr>
              <a:spcBef>
                <a:spcPts val="0"/>
              </a:spcBef>
              <a:defRPr/>
            </a:pP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  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class node {</a:t>
            </a:r>
          </a:p>
          <a:p>
            <a:pPr>
              <a:spcBef>
                <a:spcPts val="0"/>
              </a:spcBef>
              <a:defRPr/>
            </a:pP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    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public:</a:t>
            </a:r>
          </a:p>
          <a:p>
            <a:pPr>
              <a:spcBef>
                <a:spcPts val="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     char 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c;</a:t>
            </a:r>
            <a:endParaRPr lang="en-US" sz="1800" b="1" dirty="0">
              <a:latin typeface="Courier New" pitchFamily="49" charset="0"/>
              <a:ea typeface="+mn-ea"/>
              <a:cs typeface="Tahoma" pitchFamily="34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     </a:t>
            </a:r>
            <a:r>
              <a:rPr lang="en-US" sz="1800" b="1" dirty="0" err="1">
                <a:latin typeface="Courier New" pitchFamily="49" charset="0"/>
                <a:ea typeface="+mn-ea"/>
                <a:cs typeface="Tahoma" pitchFamily="34" charset="0"/>
              </a:rPr>
              <a:t>int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 </a:t>
            </a:r>
            <a:r>
              <a:rPr lang="en-US" sz="1800" b="1" dirty="0" err="1">
                <a:latin typeface="Courier New" pitchFamily="49" charset="0"/>
                <a:ea typeface="+mn-ea"/>
                <a:cs typeface="Tahoma" pitchFamily="34" charset="0"/>
              </a:rPr>
              <a:t>freq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     node *left, *right;</a:t>
            </a:r>
          </a:p>
          <a:p>
            <a:pPr>
              <a:spcBef>
                <a:spcPts val="0"/>
              </a:spcBef>
              <a:defRPr/>
            </a:pPr>
            <a:endParaRPr lang="en-US" sz="1800" b="1" dirty="0">
              <a:latin typeface="Courier New" pitchFamily="49" charset="0"/>
              <a:ea typeface="+mn-ea"/>
              <a:cs typeface="Tahoma" pitchFamily="34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     node(char c, </a:t>
            </a:r>
            <a:r>
              <a:rPr lang="en-US" sz="1800" b="1" dirty="0" err="1">
                <a:latin typeface="Courier New" pitchFamily="49" charset="0"/>
                <a:ea typeface="+mn-ea"/>
                <a:cs typeface="Tahoma" pitchFamily="34" charset="0"/>
              </a:rPr>
              <a:t>int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</a:t>
            </a:r>
            <a:r>
              <a:rPr lang="en-US" sz="1800" b="1" dirty="0" err="1">
                <a:latin typeface="Courier New" pitchFamily="49" charset="0"/>
                <a:ea typeface="+mn-ea"/>
                <a:cs typeface="Tahoma" pitchFamily="34" charset="0"/>
              </a:rPr>
              <a:t>freq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, node *left, node *right) :</a:t>
            </a:r>
          </a:p>
          <a:p>
            <a:pPr>
              <a:spcBef>
                <a:spcPts val="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       c(c), </a:t>
            </a:r>
            <a:r>
              <a:rPr lang="en-US" sz="1800" b="1" dirty="0" err="1">
                <a:latin typeface="Courier New" pitchFamily="49" charset="0"/>
                <a:ea typeface="+mn-ea"/>
                <a:cs typeface="Tahoma" pitchFamily="34" charset="0"/>
              </a:rPr>
              <a:t>freq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(</a:t>
            </a:r>
            <a:r>
              <a:rPr lang="en-US" sz="1800" b="1" dirty="0" err="1">
                <a:latin typeface="Courier New" pitchFamily="49" charset="0"/>
                <a:ea typeface="+mn-ea"/>
                <a:cs typeface="Tahoma" pitchFamily="34" charset="0"/>
              </a:rPr>
              <a:t>freq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), left(left), right(right)</a:t>
            </a:r>
          </a:p>
          <a:p>
            <a:pPr>
              <a:spcBef>
                <a:spcPts val="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     {}</a:t>
            </a:r>
          </a:p>
          <a:p>
            <a:pPr>
              <a:spcBef>
                <a:spcPts val="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 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};</a:t>
            </a:r>
          </a:p>
          <a:p>
            <a:pPr>
              <a:spcBef>
                <a:spcPts val="0"/>
              </a:spcBef>
              <a:defRPr/>
            </a:pPr>
            <a:endParaRPr lang="en-US" sz="1800" b="1" dirty="0">
              <a:latin typeface="Courier New" pitchFamily="49" charset="0"/>
              <a:ea typeface="+mn-ea"/>
              <a:cs typeface="Tahoma" pitchFamily="34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 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 </a:t>
            </a:r>
            <a:r>
              <a:rPr lang="en-US" sz="1800" b="1" dirty="0">
                <a:latin typeface="Courier New" pitchFamily="49" charset="0"/>
                <a:ea typeface="+mn-ea"/>
                <a:cs typeface="Tahoma" pitchFamily="34" charset="0"/>
              </a:rPr>
              <a:t>node *root</a:t>
            </a:r>
            <a:r>
              <a:rPr lang="en-US" sz="1800" b="1" dirty="0" smtClean="0">
                <a:latin typeface="Courier New" pitchFamily="49" charset="0"/>
                <a:ea typeface="+mn-ea"/>
                <a:cs typeface="Tahoma" pitchFamily="34" charset="0"/>
              </a:rPr>
              <a:t>;</a:t>
            </a:r>
            <a:endParaRPr lang="en-US" sz="1800" b="1" dirty="0">
              <a:latin typeface="Courier New" pitchFamily="49" charset="0"/>
              <a:ea typeface="+mn-ea"/>
              <a:cs typeface="Tahoma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733311" y="1104418"/>
            <a:ext cx="1603457" cy="688771"/>
            <a:chOff x="5213269" y="1365662"/>
            <a:chExt cx="1603457" cy="688771"/>
          </a:xfrm>
        </p:grpSpPr>
        <p:sp>
          <p:nvSpPr>
            <p:cNvPr id="12" name="Rectangle 185"/>
            <p:cNvSpPr>
              <a:spLocks noChangeArrowheads="1"/>
            </p:cNvSpPr>
            <p:nvPr/>
          </p:nvSpPr>
          <p:spPr bwMode="auto">
            <a:xfrm>
              <a:off x="5617030" y="1365662"/>
              <a:ext cx="401869" cy="3897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/>
                <a:t>21</a:t>
              </a:r>
              <a:endParaRPr lang="en-US" dirty="0"/>
            </a:p>
          </p:txBody>
        </p:sp>
        <p:sp>
          <p:nvSpPr>
            <p:cNvPr id="13" name="Rectangle 186"/>
            <p:cNvSpPr>
              <a:spLocks noChangeArrowheads="1"/>
            </p:cNvSpPr>
            <p:nvPr/>
          </p:nvSpPr>
          <p:spPr bwMode="auto">
            <a:xfrm>
              <a:off x="6021854" y="1365662"/>
              <a:ext cx="401869" cy="3897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88"/>
            <p:cNvSpPr>
              <a:spLocks noChangeArrowheads="1"/>
            </p:cNvSpPr>
            <p:nvPr/>
          </p:nvSpPr>
          <p:spPr bwMode="auto">
            <a:xfrm>
              <a:off x="6414857" y="1365662"/>
              <a:ext cx="401869" cy="3897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89"/>
            <p:cNvSpPr>
              <a:spLocks noChangeShapeType="1"/>
            </p:cNvSpPr>
            <p:nvPr/>
          </p:nvSpPr>
          <p:spPr bwMode="auto">
            <a:xfrm flipH="1">
              <a:off x="6008914" y="1591295"/>
              <a:ext cx="249381" cy="451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89"/>
            <p:cNvSpPr>
              <a:spLocks noChangeShapeType="1"/>
            </p:cNvSpPr>
            <p:nvPr/>
          </p:nvSpPr>
          <p:spPr bwMode="auto">
            <a:xfrm>
              <a:off x="6602677" y="1591295"/>
              <a:ext cx="213758" cy="463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85"/>
            <p:cNvSpPr>
              <a:spLocks noChangeArrowheads="1"/>
            </p:cNvSpPr>
            <p:nvPr/>
          </p:nvSpPr>
          <p:spPr bwMode="auto">
            <a:xfrm>
              <a:off x="5213269" y="1365662"/>
              <a:ext cx="401869" cy="3897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dirty="0"/>
                <a:t>ม</a:t>
              </a:r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THEME_BG_IMAGE" val=""/>
  <p:tag name="MMPROD_10043PHOTO" val="/9j/4AAQSkZJRgABAQAAAQABAAD/2wBDAAMCAgMCAgMDAwMEAwMEBQgFBQQEBQoHBwYIDAoMDAsKCwsNDhIQDQ4RDgsLEBYQERMUFRUVDA8XGBYUGBIUFRT/2wBDAQMEBAUEBQkFBQkUDQsNFBQUFBQUFBQUFBQUFBQUFBQUFBQUFBQUFBQUFBQUFBQUFBQUFBQUFBQUFBQUFBQUFBT/wAARCAG0AW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SJX2bV3Lv20x5l2/LKqf8CrifHOoyWuo2qozJvtl+5/wOubfW5/n/e0AetfaVT7zf98UvnK/3XWvJP7buXX7zbP96h/EN4kqbGbZt/vUAeu713f3/wDgVG9Eb733v7leSP4qvNz/AL3f/wACoTxVffd835KAPW0dX/26im3PE6rLsevLE8VX2/a0/wA60/8A4TC+T7srUAepb/76/wDfdHy/3f8AgFeVTeLb5Ivln/8AHqenja8+RlnZJf7m2gD1LfvX+5Q7r/H8leXv45vP4tyP/u0//hObyFdzf/YUAem/cfe23Zt+/wD3aN/ybt29P79eZP45uXV1dm2Mv8dCePLlIkVW+5935aAPTd6/7j/3Kbv2feb5P9uvN/8AhP7xF+ZV/wC+aP8AhYVym9m2o/8Af/goA9Kd1RPvKn/AKbv3/wASvXm3/Cf3KfMu1/8AfWl/4T+52/w7P4aAPRflRP3q/PT967f/ALGvNP8AhYtyku2LbM7/AHtn/wARQ/xIud/9z/Y276APRUdXbbu+T/bp7v8AN83ybf8AP3a83/4WRP8AxeW7/wAVH/Cy32Rbov8AgdAHpG/f8u1n/wBumfKm9l3bf9ta8/8A+Fl/wrEqf7b/AH6enxLi37duz/boA719u2j5U+bzfkrhU+JEX3vIX5KZ/wALLif7yK/+xuoA73777l+fbTd67fm2un9+uJ/4WLbO21omhl/h2N8lD/Ei2T5W/wDQvkoA7X+5t+RP9um/K71xifEizf5drf76N8lPf4kWbv8AN99P9r56AOw3qn+x/v0bNnzLXJf8LC09/lZdifxPTv8AhPNP+95suygDqU/8f/v0jv8AJtb5K5dPHmnp91m/4Gu+n/8ACeWOzarN/uUAdL/svuf/ANDpv3P4m/75rn/+E20/f95kehPG2nu25Zf+B0AdF/v0vzp/uf8AfFc5/wAJzYo3yy//ABdCeNrH+KVd3+2u+gDovuP821/9+j/eX5/96sJPGGnuv+vWn/8ACW6Y/wDy3VNtAG1/wLfTfufe+dG/jrHTxbp7/dni+anf8JPYp8v2mL/coA1XRU+X76f36XY3z/L/AOO1j/8ACT6e6v8A6SqbPvPuq7YarZ3/APqJ45kSgAlAM1whIOFiPHmZ6y9dvH5fjxtoqxC7Nc3G52iOyLjzt39/+D+H69+n8NFAHLfERN+qW3/Xsv8A6E1cm+7+7vrr/iJF5l7bN/0wT/0Jq5h0V3/hRKAIUTf/APYU1/n+Vtz/AO3Uuxv/ANihE3ru2t/s0ARPDs+7/B/HUPz/AHZdr1b2b3/y9RIn8LMuygCH5N3/ANjQ6Miu25kSn7F+9u3/AOxTHT+H/wAfSgBuyX723YlMfa/3fn/3/kqVE/i3f7FPR9nzKyp/wGgCJ9u35dqf79M2fukb/wBDp/k/JuVac+373/oa0AN+5/Czv/7LTHRfK/if/cf5KsbFSJ9y/wC89M2bF/zvoAiRNn8X/AHo3y7/AJdu/wD3al2b/wDlk2+l2Ns3bW/3KAKn3P4tm7+CmOmxUbyt6f3P7tW9m/7qf8A/vVDs/uqyP/coAif5/mWVU/2Ki+4z7atOm/8AvI/8XzUbG37WWgCk6fP97ej/ANz5Ki2LCvyrsrQmhVItv/s1VPJVHTb9z/vvbQBF9x93lN/tbKZ/wLe/9xEqXZsbzdzI/wDF81EyLuTb8/8A45QBEm7dt27P9+mff+Vk+dP491TbP9r+L+OmTIqPt3f98UAMeH5f77/+P0PMyfL5rPT9kW7btbf/AA72pnyou3d/8RQBFs3v8vyf+P0P5qfLt/3qleFk2OvyJTXRf42b5KAGJu/56qif9909N0LfxbG/gSjZ8yN99/8Ax+hP4/l2J/ttQAOnzbpdqbqY77P72z++n3Gp/wDEjKq7KH/2V/4G9ADE+9uVvu/3Ke7y70Zd2xv9ihEXfu/ytMRP93f/ALDUAMd/m3bWT/b3U13bO7d8/wDfp2xX2fN8/wDt0103tsf5/wDcoAHmZHT5m2f7dDzMj/30/uJRs3/eXfTH+Tf92gBn2lv4WZEo+2NuTd8j/wALv89N2NtT+BP++6HTyX+99/8A74oAHmbZuaVv++fkeu1+EVzLNr0rNK33a4d9ifNXe/B+FX1S4l/uL/B89AHqlsrG7ujtflIv+XfP9/8Ai/8AZP4f+BUVXBEt9dEKudkWdu7PWTrjj8qKAMbx2n+n2n97yF/9nrl9j793y11vjl9l/af9cF/9Drl3T77bqAInRnb7tDp8nzbvu1Ls+Xbu+Snp9x23b3oAr7GSVFbdsqvhvN+8u3+5s/8AZ6tom/8A+zqF/nf5V+dKAItmxqY/3d33/wDbqw6fPu27N9LN8nzNQBU2fuk2t8lDp/srUuz5P4vnpmz5t3/jlADU2zJ/c/3Pnpzps/23+5sp7w/J8zfPQ6Oj7WoAi8nZ/dfd/s/co+5vbarv/f276lRP4Xb/AL7o8n5/7n+/QBFsZ33ffpjpvX73zVb2KnzbqZs2fL8yJ/t0AV9jP97cmz+OmbPv7vnT/bq26QbE+bZ/7NVd4W+T5fkb/aoAY6K/8LbP79NdN6/Ku9P7/wDdqV0ZPl2q/wDuNvpjou3c25E/hegCL5kVP40/vvUTp/EzbN39ynO6p9/y6a8yeanzLNu/v0AMhT+7t+f+CoXT5k3bdn9z+Cppn/vff/22qJ5vl2rL/wAAoAh+Xf8A33/2KJk37PmVH/uJ8j/8DqZNv8LfJ/FvWmIn99f4v46AIt+xnX/xx6YiS/dVV3/36sbGeLa+7/com+7t+5/wGgCLZsb+/TPubmZfn/8AZalTbu+bakv8LvRMjfIu1XT/AG6AK/zbvlZdn/fFTPD8v8X/AAP5KdsaZPvL/wAAWm+Tsb5fvv8Ae3/xUAM2KnzbvvUb/wCDc2/+49Tfcfd8u/7nyffpNjbfkXZ/uLvoArumx/8AYb72z+Gh02Soy/wfdqZ96M/9/wDi30z5fl3K2/8AufcoAr7Nn3v/ALOjYqP/ABP/ALn30qw+373+u3/+OVE6M6p/c/vpQAz+P5dzr/t/fpjw/f8A7i1M/wB77vyUzYz7GVfJ2/3GoAqb/ubW301933fuP/u/JUr7nb++/wDfhWh0Xdt+/wD79AFf+H5W/wCB16R8H0VLy7b5t+37+6vP0h3o+376fwffr0D4Pwslxd7fkTbQB6VHuS5nHO3ZHjEvy/x9F/h/r0/hop9t+7vrnh1UxxYIh3KfvdG/9l7df4qKAOc8cbX1C2+9/qE/9Caua/i+Wur8ZfPf2/ytv8hf/Z65ryWdv79AEO/+7u/4BT9iv8u3/depd7bX2t8jfwbqb5NAEKI3m/33/wBujeu51anomzev3Ep+z5tu3fQBE8Pz/wDxFQv9z5vuVb2b/vItQzIrpt+5/sP8+6gCJ7b5UZVZ0/2KY6LC3+3/ALdWNjbPmZf+Afw03yV835l/e/33/wDQKAGbNi/36P8Ae21L5O9f4aPv7FZV/wBzbQBFsXb/AOyOtM3qny/c2fwVYRPl2ffT/d+7T5vn+WVmdE+7voArvuf52+f/AGP46Jv9Unzecn9x/wCGn7P733/9v7lMmmaFX2/+P0ARb28rbubZ/ceqjzbP9z+Letef/E748eDvhdAza5q8ENxt3raQtvuG/wBxK+Qvid+3Pr2ttLZ+FdMXRLJvu3GoNvlb/wBloA+6NV8SafolrLc3lzBDZL96a4l2JXhnj/8AbJ8C+GIpYrO8bxDd/c8rTPnT/vv7tfAuveP9V8YXXn61fXusP/F9on/dRf7n8KrWOniSzmn8idfJRP8An3XfvoA+oPEP7c/iO/3rpWi2mmxfw3F3K0rp/wB8/LWZD+114zv1eKO+tv7jOlqif+hV85XlsvlIyqqJ9/73z1kpfxJdRJ8qPu/3/wDxygD6Yv8A9oTxmiPKviHyf9h9lN0r9qjxrbXUX/Ez+2In30liTY9eGvqrXMSKzRb/APP8FO/e3Kp/pMUOz+Pd/wCyUAfYvgz9saea6eLxHp8cKbv+Pi3+Tb/wCvorwl480jxtYQ3On3izI671f+/X5UTXMG1182SZ0b5pvK37H/7721u+Cfi7r3w31KK+0i+ZPm+e0m+5L/wCgD9YERni3Kuz+9v+5Qn3dzLs/g37fkevN/g/8adF+JHg231WCXyb3bsnt3b/AFT13FtrFnN/qGV3/i+agC68O/8AhXyqi2fZl3LEvlf997alSZXfc216ekKvs+X79ADEdXRNrM7/AN/+CpXRvKfcy/7KJTXh2RPtVk/2EoTY6/M3z/3Nv3qAGfL8kvlfO3+zQiNsf7yf7e6rGxtm1mVKid4vuy/8C2NQAxId/wArbndP+Wu2mI/yuv8Ark/h/gSh9qRblZni/hd/v0+F1+T7zp/4/QBE6bE3O29/9imP8jblZX3/AOzViZFf7v8A33UW/Z/uUAQ/f+7KyP8A991X2L86/wB77uz7lW5vu7mb56iT50dXb/vigCvs2Oi7VomT+62+nQusPyqu9P8Ax+mvu/i3I9ADE3P/AA/8A216R8Ik3/bd3zp/sffrzd0+V97fP/sV6V8ItvlXe6KgDuDhby52+R5myL/XeZ93MmM44+mP9qipIcxTzg7iNkWB52cff7f+zd+n8NFAGV4wTfeW/wB3/Ur/ADrnnRf9rfXQ+MX/ANJt1/6Yr/Osbyd+z5aAIn3feZfkqH++3y1Yfd93d9z/AL4pv+yqtQAIq7N2779MhRXb5m2f8Ap+xfnVv/H1pyQ/PQBXdG3/AO3/ALFN+bZ8u7/gH36sPD87qrbP9umTQtu/v0AReSz/AMTI+37lGz5Pm/4FUuzf81Dov+5/v0ARb98W7dv2UOm903MyVK+5/wCHe/8Au0ff/ibZ/sUAM+Z/m27/AO9Suiv822nJudvm3Pspk3+6v+/QBVvJorOB555YoUi+dpn/AIUr4f8A2hP22JUv73w54CZnlVvKl1bbu2f9cqZ+3J+0z51w/wAPvDFzs2/8hO7i/wDRVfET3iWHmt/d/wCeNAGnquq3OpXst5fTy3N7cNva7uGZnlb/AH65+51uX7A8rSxI6ts2eb89VLm5Z5fNuZZU2fOySt91f9v+7VSbdYRRSys1t56/uHddiS/5/wBigC35yPcbmilud7fN5LLs3/JsrTtprbdFK0SpLu/5Ytv+f/gNcvbW07o8sUUbu7bGTZs2ff3v/wDt0Taq2/5VivHb/lt/H/B/t/52f98AHdTIz/f27/8Anknzf991m/2VPbMjLt2StsX5tz7K5y2ee2gibzZ3R/45Ytjs33f/ABz/AGK6jww8f2Pz28uZ2b7iff8A+B0ARWczWc6Ssy+ai/ff79dHpUMWt2/m+UqbPn/3v++q5nVbOea9SeCKWaVvkaFFq3o9ss0EttfeZsi+TY+z7n+58/8An+CgDSuUlSB2i3eVv2fO2z/xyspJld/k2zbG+ZPn/wDQ6t3KfZok+Zkt/uK7qzuv+5VfY2/zVberb/8AUxfd/wA/JQBLD4hnsIkiguZER237Elb5f++a63wr8ZvFnhi98/TNXu/NRv8AVSt5qV51f2zWcqfPE6bv9du3p/3x/H/wCokm+0yzbZY4fl3sm3ZE6bPkT/8AboA+/fgV+2BZ69dRaV4oVbO7f/l7+bZu/wDZa+qrO5guV3RS70f51dPn3V+Othcyp5S/utn396Lsf/c319gfsx/tFNojWnh7Xp2+yO2y1lm/h/2N9AH2kj75XVpd7r916fN5TojTq39xfl+5UUNzBeW6TxRK8Uv8cLVYf5H+ZVdFoAh2NbfvWi3xfw76fNtSLdt+f+5T02PLu+b/AHHqF4dku6Jv+Af36ACH5/m+49RP8kv3d6N/s1Yhdk3N/e/gen7JUfb8qP8A3EoAqJtRk27d/wDE71F8u5/vbP8Ab/iqw9t538K0x0/vRs7/AMNAFR9qfw/J/wB97Ka/zr8qrsb+BKsOjfJ5q7Hpmxofm+Z0oAqPu+Rdqu/9x/kpu9ftW35Xf+JHqV0Wb5f/ABymTQo8sW5Wfb/HQAOkvlb/AJUTd8v3Pmr0b4V7ntbqVm+f+5/HXnPk7F+9v/4DXofwutl2XDbvu0Adtak3E85lSVdqRKf3ez5vn/j/AIv93+H/AIFRUbHdcXWzyfM2Qbt/mZ/5a9dvH5d92eNtFAFbxZ/x82q/9MFrDdK3/FXNzbr/AAeQtYzpQAx3Z4tu77v/AI7UT7f+B/36l+X/AGkoRNn3f/QaAGbG2/8AslCfI3ys1P2fJ/cen/w/LQAzY2/5v/HKif73y/f/ALn8dWti7/l+/wD+OUzZ/D/DQBAif8Depdmz+Fnp+zen3fkpmxX/AImSgBnkqifepvk72+baif7tWH27Pu/8D3UfMjIyLv8A7tAFf+D72xK8h/ac+MFt8GfhjqGqsyvqc6/Z7OL+/K1ewbF+838PztX5Yftq/GCf4o/F270+2nWbRNBb7PEifInm/wAb0AeAzalc391d6hfbry7umaWV3b7+7+Osq81VbadF220Oz7twi793+5/tf7f/AMRUt5eK7urbtn8KJ86VjpcwfZZVb/RkX7vzf7f8b/8Aff8A3xQBXvLl/tCebLHcuk++K4+5vb+/vb5qbc3kv2h5/KX7RdLsd0+d5V/v7/4vuVXhf7jM0r7/AJN6L8irTESV5XVdyIkv91NifP8A3KAH3kK2bPFLAr3cXyfO2/f/AJ/z9+mQ+VC8TL88svyfO3yfwfwf+P1dubOezgRrm2kh81d6u8W9G+SnpYXPyt5C70+SVNyP/c/g/hoANNuV81JVlk+fYm/ez7V2f+Pf+g/98Vt2em+dcJPH9pS43fLvnTZt/wB1fu/7lVLbR7nykilVkidP7vzr/sf+gVds9HnRvKgknht/9iLe7PQBbv3WaLymZXT+/u+emaakUNxuiZUT7+/+P/gdTP4evndJZfMmdfuu8W+rUNhc7nXyJJkf73/7FAD/ALZ50rrEsUPm/J/tvWhYWa2Cv59ss27/AJbVFDD823Yyf9dV2OtWoYZ5t6szf8AX7/8AwCgDktehZFuG+V9/3fl/h/74rHttsNwiwSs8Xy+bsXf5H9/Zu/3a7XVbaK83RKrPL/Eibq5K5sPJl+aJpvu7t7fIif5/2KALuj2bWzP+9geLd/rolXf/AMD/AIv467DR7+WwdGXb/f2I33v9uuP0RPJndovk/jXfFsd//iq7bStvmusrNv2/wUAfdv7MHxjXxVpaaLqsqw6hEvyu/wDElfRuxnif5v8AgaV+TWj+JLnwrqNpfWM7W17byrLE8L1+kvwT+Kln8V/BdpqsUsD3cS+VdRf7VAHoCQqnyvud/wDeoeFd7/d/4B/DUv30f7yf7H8FROkbxMvm/d/joAJrbZ833E/v7fv1F/qdnmrs/u1d+zbE3eVsTb8u/wDjqu+77yfc/wBv79AFd9yT/wDs9MmTY25l+Zvu7Km2Tw/L/e+aj91v3f3v7lAFd03VC6fvfm+//t/xVY2b/wB03yP/ALFRff3r9/bQBXm/uyoz/wDslM++vy/w/JvSpn+f5lVv++qY6Lv3ff8A9hKAIvv71dv+BvXovwuTfa3W1t6f7defu7eV/sf3K9D+GKf6HcfNsoA60u/nThGZAFi48zPeT+D+H/e/i/4DRUkJZ57lizEFYsMybc8yfx/xfTt1/iooAqeKE/fW/wDf8lf51humz+L5K3/EiZmt/wDriv8AOsbZ/wCOf3KAGffXyt2yKhE2fep/y7d3/j+ymJu37tnyf71AB9xv9ijfvo2b967d9PRNife+SgBmxd33qZ99N3zJUyfJ823/AIHRsV23fxf7FADNjbNy7UqX76bl+R6PuOituo+VPm+V/wDcoAi+/Ft+V0/26Z5KpVl087+L5P7lM2ND93a9AHnnxy8cwfDf4W+I9cnl2PFaskX+/wDwV+M815PeJcSzsryyyvcM7/7X+3X6Z/8ABRrW59K+B9vZwNs+33ipLX5mIiov7r7+37+2gDPm3fP5VyqfL83mts+T/frKs0Wa4+zMk81x9zYi7P8A9qtO8RXuPm+eFV+//eo03Sp5ry38qVkf/gfyUAYl5YSvLKsqqkv3Gt0i2eU/+5/DXQaJ4Pub+WKCCLzk2p8kX8H/AI5/uV2eifD2e/dJWZnR/wC//F/8VXtXgzwSulRRbYlf/b20Aef+D/gJFcokuoMqIu35E/gr0jRP2eNI2u3lSvv/AI69L03Son8pW++vz7E+Su60q2iRNu3yXb7uz7j0AeVaV+zZpGzbLF/D81dtoP7Ovh62lTdYq7/wpXpVnbecvzQNvT+OtiztpUi27V2S/wAb0AcPD8JdMsF8pbG2mT+HYtRTfA3Q9SXd/Z9t8/8AHtr2Cw0SL/W7Wfd/3xWlbWGyL7vyJQB836l+yvpt5vZYvJ/6ZbV2NXMar+y1AjI21oW/vwr8lfYiWa7Pu/f+7/BTZtHV9kTRNv8A4aAPg3xP+zZc6bEm1fOR1+W48rY6f7FeCeNvAGp+FbrzZ7b91F/y1r9WtV8JfbLXa6/aU+40U38NfP8A8UfhXElncNEq3KfN99vnWgD88nv2e6eXUIGmR/vPEqI//jv/AMRW9ZzLC8LL/pMTLvX+/wD8DrY+JHgn/hHrrzVgaHe2/wD4BXHzI0MsTW0+9P4odtAFqa8/0rzZVWaJ2/1O7ZXuH7KPxgX4afENLO8uW/sTVNsTJN/yyavArnbNH5sDfOjfM7xferQ0fVZ9H1fT9Ts2/wBIs5Ul2ffoA/ZVE+5Ku7ynXer09/NdPm+5/sVxnwc8c23xF8AaZq8EWx3iVJU/2q7jyVff91N1AFfY33V2vTHT/e83bVjY33W/hpr/APAt/wDsfxUAVNi/eZW31FNC0P8Aq/8Avj+9WhNt2Iqrs2fwf36run/PJfk/21+7QBU3q/ytu3/wolROmz5mbelWLy2/iXbv/vo1V03f8tdqPQBD99k+Zkf/AGKPJ+favyU+F2d5V+5tb+P+KjYuxl2tvoAidNm/arb/APbr0L4aJ/xLrhv9qvP33In31d/7leh/Dfa9hK3y793zb6AOkG37Zdbdm/bFu2bs9ZOuOPyoqWI7ri52sdm2LH73evWTon8P+9/F/wABooANd/4+ov8Ariv86yf93+Ja1/EH+ui/65rWV5NADfuf3nembP49tSunzbf/AEOl2P8AeoAh6f3koSH+H5v9mnum/wC7uejY3z/MtADETe33d9MRP7v/AHxVhNz/ADL/AOOU10bb825KAIdi/d+Z6e6MnzKvybaf8vyL/BR83/A/79ADNjbNy/JT3hXb/coT+8tO+b/gf+3/AB0AfIX/AAUshW2+COmNKu+V9RXb/s/fr83Ztv2XaqMkv8U1fpB/wUymVPg3o8TS/P8A2im1P++6/OGZPOZFb5KAKSWy/aEi8pZkf522fxV1vw602K81H97FvTd/H/BXLzQ/Ptb5Nv8Afr074S6b51/91fk+78tAHrvh7RIt33VT+66NXYWem79m75/nX50qvpqNZr93Y6/36dDrFt+6iVm+ZvmoA66wT7TcJtVX/wCmW6ul0qb96ny/P/cf7lcvYXlnt+98/wDFXV6JNFs+8tAHUWHyNu2s/wDsbdmz/crd02b7MqKy/wCv+8n8dZmlW0WxIIvn+bf8ldXDbRW0qbbbf/t0AWLBG8/7NEy7/v7K04ZmRX3bnT+Ks9IWh+Zt39/ft+7ToZvkSVd2z+Lf/FQBt79+xW+f/fq3bQ/aZd27ZsrJhdd6Nt3/AO//AA1qokSTozSt/wCh0AWbazihiddsu92/j+esTXvB9nqVu8UsSvurq7Z/lfd8/wDsUOm9f3TK6N/A/wDBQB8H/tOfCJdNt2ntoGRP9v56+JdSs2trp9sWzZ95/wD7Cv1f/aW8Ntc+FLuXymdPK+5tr8x9SsFTUZVZd/zfx0AclcovyTxRsjyr8yffofamza3/AAB/4afcw/Y7p9u3ev3v9uoX2w/Kq/JK39371AH6e/sl6rBqXwn0qVLFtNl2+UyfwO/9+vdktvk/e/8AAq8n/Zp8Hy+EvhLoVs255biBZWf/AOIr137i/M296AGfMny7tif7a/eprvsTytreVUroyfNt2Rf7a1F8v8W7Z/sUAQ/Mn3FWq8yb/wCJvmb79W9m/wD+IqJ9qfxLQBU2fP8AL/DVd4f723/Z+X7lXXRkb5WbZ/sLUT7f4YvnSgDPTdt/et/33/FT/wCH7y1YeFpl3/8AodV9+yXa23/Z30AM+595d+2vQPh0i/2dceV8m9t/yVwk0OxPnXZu/uV6B8PYWTTX37fvffoA6LYzTXO4ODti5e32Z5l/j/i/3f4f+BUUke37bd4z5m2Ld5TS7usn93jb6Y/HjbRQBP4h/wBfbf8AXKs3Z/6DWrr/APrIv+uVZ7psWgCvs+SjYu2rGxvnamff+7QBEifP/co2fJ8336fs2P8ANQif8DoAhRGT7zb6ETZ83/odTbF+6z0zYv8ADQAfNv8Au/8AAKY6L/wOpnRv7u+jZ89ADNjbPmoeFvvffp6fInzf8Bpjp8m7d8/+78lAHxp/wU4Tf8LPDm2L/mIr/wCgPX52ujJA8Srv83+Pbu2/8Dr9Tf289BttV+DNpc3kTTRWt4r/ACfw1+aXjPQV0dormz3fYrj7qf3KAOffaiqsVe4/C7Qfsemoyq25v468R02FptStFX+OWvsLwNoK22l2/lKr7V+4/wDfoAr+KrlrDSdts299v8H8Nee6b9sd/N2/af73y/JXo+twwWcXn3i/uv8Abqr4e1KLzdq6VJeI674vJXyk/wDHtlAGZZ+HvEd5ao1nKzxfw1t6Pf8Aizw3fp58C+Vt+Z0be9d34ev9TRUVfDjJ/t/aoq7iZLO/0t59Q0q50SWJd7faNmz/AL7WgDE8JeObn7QjbWT+Pf8A3q9oTxPbalZ27L8kqr/HXhjpFC0UsXzxS/PFLD/FXV6VqTXlrtb53/v0Ad1eaqyW/wC9b9799Urn5vidBpqysy+c/wDc/uVV374v3rfw/wB771czMln9sdp4mf8A36ANib43zvP82kMifwy7f/ZK6DQfijPftFF9j+9/tbK5ew1vw9bT+Vcz20KJ91JW2V6BpX/CNa2qeRfWO9P+eUqUAddo/idvuzy7K6WGbzokl3Kn+3/frj/7Bg/5ZNvT+/8A363dK/1Cea2zbQA3xhoi69od7Ytt2Sq/yV+UXxa8PS+FfG+p6ZP8jozbd61+ur7fk+7/ALOyvzn/AG7/AA8uj/Eu3n8v/j9g376APk+/+SXcu53/ANv5KieFpvKRWV3aVfnq6ib33Nu+7sV0rrfhL4DvPHnxL0LTbOCW5i89Hn+X7q0Afqn8KIWT4ZeF4pYtl39ji3f98V1T/fdfvv8A7dRWFnFYadaW0X3IokT5Ksf677v/AH3toAiRPufNvpn8Pyr8n+3Vh0+T5lZP9uopof3SNL8kP8L/AN6gCHYrr8jf8AdfkqJ0ZN/8Gz71W3TeqtEv/j1Qui7fvM+359lAFJ0Xd95nqLY0Lp/c/wBurToz/d+Son+dvmXf/v0AVJkX5927fUXkq6Ou3/gdW3Rv4F+//B/cqFEXf83z0AUprZby18qVmfa2/ejMlem+DEb+y/m+5/f/AL1efv8AOnzK2/8A2Fr0Pweiw6Ns3Ns/26ANmMkXFyqM6ALF8rTdOZP+Wf8AD/vfxf8AAaKibLtcMFcAiLlocZ5l/j/i/wB3+H/gVFAF7VE3zxf9c1qg6fP95a0dWTfJF/1zX5PxqnsX+9QBXf8A2v8Avij/ANDqx5P+yu+mOjbN275aAItnz/Mvy/7dM2b/AOKrHk/x03+P7tADPuPtX/0GmJ/wH/aepnTY6/32pjp8nzbf9+gBj/On3fk/ubab98f7dS/w/eZ6Z9/5m/8AQaAGv9z5l/74od9n3vnp31/4BQ/3Pmb/AL4oA8F/bYmWH4CXasu/z51T5Fr8+n0GLXvBEsEv/Adlfql8VPCUHjz4c+INFng3/aLV/K/2Xr8vXvIvDek/2e23erN87/w0AeQ6Do/2zxbb2f7yHypdm9P4K+y/B+pRaVp0UU9tO8vyRROnzpK3/stfKfgxJ38cvPJu3u2//er3z+0pU0a7aBpIX8r76NQB1tzo8TvcX2q7X1Dd8lv99IP9z/armnv76zfzYLNry4Zv73yf8Drd0qaW5s4ot2/cv3N29Hro7bQV8rb/AKmV2/4BQB5T4/8AE/jPRLC0udI8ve/+tt4ot7r/ALlaPgzxn46Tw1Lq+tTwTPE3y6dKu2WVP9ivZU8NwQz/AHd6Ov3NtGq6JE8SRTr+6/hoA5T/AISSz1jRrTxH/pMMW3ZLafc/4Bs/vV1fhvxIttf2X/Evubz7V/yxt9u9U/v7N9eU+MIfs2rxW25rbTF3u2xfu13PwoT+0ri31LUGa/l+RFuH/joA918eaVp/hvwq+r7m8rbvb++n+w9fNOt3M+qpLeavPJZ2rfPFY27bPl/22r3v4qarbXPhzStDvFk8q/vLdIkt4vvPvT7/APs1y/xF+HVs+o3EU9qv2dlXakLf6pqAPnLxD8RbTwYlvcxeHorm1lf77xL9/wD4FXrXwf8Ajf4a8VRO154Q36fat+9l+xo6J/3z81V7b4OW15F5E8C3lk/z7Hr2b4aeANM8N2qQWelQIn39n+3QB2GlQ6Z4h0RZ/Ct99jidt6+V+9i/74at3QdSZ9UfStTs/s12q71m3fup1/vp/wDEVS0220/w9fyzwLHZy3Db5UT+P/gFS+J7+KbS/wC0J7ZoUtW82J0ba6vQB1EzrDFunZURfuu9fn1+2ZC3j/42aJpUEsSJ5HlWu/fvlevsq80TXPEN/b/2hLFDp6rv3pLveV//AGWvmL9q7RP+Eb+Jfw/15d32iC6iRnRfv/PQByv7PH7JbTfa/EPja2lSys2fyLFP+Xj/AG6+j/hXomi2fii7udP8PWWiXe3Z51ovzyp/t17Ro8Nm+m7ovKfz4N7bPuVxvhvQfsGvXEq7kRG+4lAHYImx33fI70P8/wArJ8n99P8A2enOny/Kyw/3X/8AsKN6uu1m+SgA/h+78lRfcX72xP4Xp6Iyb/3tMT51oAY8O/8Aeq2z+9/HUTv9xmVf+BtUrps/u/8AAKa6Lt+6qf79AFFH87eu9dlCQtCiLFu+X7vzVYdNjfe3v/E9RTJsZG3feoAidPm+bzUT++n36hRN/wAq7v8AgdWPl+9/6HUX9/72/wD3qAIv7/3d/wDc+5Xe+En/ANAii3b5X+fZ/HXD7N+/+Ou98MJ/xKYv9igC7AYmvbzd5WdsX3Fk39ZPvY4+mO+6ilPMl0N7NjyuPP245l/h/wDZ/wCL/gNFAGrqib54v+uVUtnzfNV/U/vw/wDXKqez/d/3KAGbPl+9vpn323ffqX/vmm7Pm+7QAdmpmzf91fkqX/a/h/uUuz5/u7KAIdnz0x0/3d9PdPm3f3aE/wB5aAIn3P8A7/8Acof+9t/77qV0/wBqhvv0AV9m/wCZvv8A8O+mO+z7q/P/ABVY2b/mof5P9z/YagCuiLudf4JV2V+THx703+zfH+uxQKyW8V/Km/8A4HX62wv5MqN9/dX5v/H7wxP4e+MPiOC8i32l/L9qVJV/gb5qAPB/Cth5OsxTqu9HX+7XrGmv5zbZdvz/APfFcNoOlfY/EF2v34k+7/s13NnC2/cvz7vnoA7DwN/ozy233JYm2NvX59lepabZxeR5rff/AL9ea6In7+Kfyv3qf+P/AOxXcW3iFdNgilvImtkb++vyJ/wKgDsrZIkluGgVZpW/g2/Iy/7FZ+q2apbxL9x0/wC+91V7DxnpFtb7ZdXtHdvn/wBavy/7FVdS8SXniGKa20G2Z0f/AFt9cKyRL/wD+KgDyf4kXLXmpJpS/Ju+eV0b7qV6L8LnihiitmX90v8As15f4k26VqTWdt/p93/y9XD/AN6vQ/hilzst52b5KAPXfHnhW5/4Rd77T187yl81URvnV6t6PqVt428L2+oSrvSVdjI/9/8AjrtfDyfbNNT5t6Mvzb1ry+GzbwB45uGiiZ9Evfnlt3+4rf30oA2LPRGhiRrbb+6/5ZXC7K6DTdNkm+eX9zE38CVbs7m11VfPs2jmi/heFt9XYbZkbzfl/wBpN1AGhomj2ds3ywLvf52d1+d6r+ObZbmwtNMVd8t1Oqf8B/jp9zrdnolr9plnih/8fdqZo8N5f37a1qG6F2XZa27/AMC/33/2qANO5/c7FWL5Yvk/3K+af2jfDE/jnxl4a0yL53RvNZK+jrl1dN3zIif+P15o9tBN8VYtQudqPFa7IoX+f56ANrwBcy2bJZszQpEuzY9ddpqKm+Xbv3v/AHqzNH0eW2vJb6dfJlb7qVvJ/qv4UoANmxt23/dqHZ8m5lqxsiT5W+d6HTer/wCx/coArv8AwM25P7v9+m7Ff71Tv8/zKrJTX3feoAr7Pm2/N/v7aidPndWbfVh9yfMsXk/79QvD538PyJQBX/j3Mqp/t0379Sun8LN/321M++v3moArvuddu1d6/wCzUT7t6fLVh9yfdf5f9uj7m/b8+7+CgCu+1Pmi3f7Veh+Hdyaam75Hb+OvP9m9Ny7a9A8Pbk0uJflR/wDeoAu20IS5u8pI0eItp8vH9/8Aj/i/3f4f+BUVAHVrm62eR5nlwbvv5/5a9ccfTHfdRQBuX+7em3/nlVLZ89XLzblV/wCma1W+X7rUAMdPn/8Ai6X/AOJpw/j/ALlD/wAHytQBDs/vUb9i7d2//wBkqZ9u/wD9kpnzf7iUAMdNtNRF/wDsXp2xv+edGxU/h+X/AHqAGuny7dq0nzO39yptm9U/jpjou7/2SgBvyf8A7dMf5PmZfl/8cqV0Z/m+49N+b+H/AL7egCv827/Z/gr5s/a6+FF94kay8S6fA15FaxeVOiL86f7eyvpjZv8AvfPVe5h877y/P/cegD8rbbR2s9Sl27n3J/HXUaP8/wAqq3/fNfY/7RXw90y5+EesXNtp8FtdwN9o3wwIj18e6I7QxW7fL8y7FegDvfDD/ZotrKr/APodegWcNtcxbVVfm+9srzTRPN+Rttd3oN4vlfN9zb/AtAHS23h6x2eatnFv/v8AlVn+PL+LQfCF3fRfI8UXy7Kvf2kyJEq/c3fx1n+Kki1iyls5VV4mX5v9ugDw/wAKvbQ+FLjXNVlVIpf3stxL/DXRfDf4i6NqqbrG5imSJtm9G+9U2j+DP7Hiexgl87TG/wCXS4Xeif7lS+G/gtoepebeQQfY5fv+dafJQB7rc/F2x8MaXb32oT21tabdnnOyJWz9p0Px/wCHE1XT545vl3rNF86f9915ponw0sfEPhe40y+giv7d/kZLv599bXwf+FzfDRbjT7GLydHb5/J3fJ/wCgDQs9BW53yxXM9g8v33t22PurWtvCWrv8reI7vZ/F+4i3/+gVtJZrDO67W8r/YSta2RrZUZd3z/AOzQBU0Twlp2m3SXku68vf8An4u23v8A8A/u1u3O37q/f/h/2aaj72+Xd/wD7lMufvp82x//ABxqAM+8m/hZfn/2Kx/DeiQXPia41OWL/VLsXfWhcpFudv4KfoltfWcrzqqzW9x/A/30oA3bnc/yqrO/8O/7lCbU/wDZqeiM8W6X7/8AzxSnff2/L839ygCJ9u75V+T/AG2odEdNrVY2Nv27lf8A3/uVC6b/APYf/eoAifbudv8Ax+m/Knyr/HUr+b9zZ89Mfaj7d3/fdAEWxUfd9ymf39q/729vvVY2fL87LUTou+gCu6Mn3l/4HUXzTL95ttWNi7n+bfUP3/m+/wD79AFV0T5F/wDH0pjps+62+rf30+Xb/uUx/wCDym+f/YoAroiuv3WR/wDbrvdERYdLTd8/+2lcPNtdNzf62u40d2/suLav+9QBN5h3XG47o8RbU8zO3mX+D+H/AHv4v+A0U4KVluH2Y3LFyItinmTo/wDF/u/w/wDAqKANu+3M8XzbPlqp/H92rt50T/rnVXZv+XdQAzf/AHmaja1TbFf7tM/3f++KAG/Kn8VM2f3t1Sp/srsSmOn3NtADP4vutTd6/wB2pdn/AACm/wDodADHT/gFMdNi7v4GqbZvf7v/AHxSbPn3baAIvmRP76UbGh2Kv/2a0/Z/s/PQ/wDtff8A7lAET/e20bGfft/1tO+VP7v++9NdFdfus/8A7JQBieKtEXXvB+t6e6/8fFqyf8Cr87NBs5ba4vYJdyPAzJ92v0r+bei7t/8Ae318D/Ffw83g/wCLWt223yYp5ftEX+41ABo6MkSL9/dXUWD7NirXOWDq9qn/AI7WxbXPnLu2sj/xUAdHbXOzf8zf7lRXlzs37v3L7fl3tsrPhdprWVm8uHd8izfx1zXi2a803QXnWCSaWL/x6gDd+3wQ+bKv76X+JEaut8BzWc2g6hF56vL821N1fL9t421nxDdJBY2NzbJ/Fs++1b2lPr1hqieRY3aJ/E8Xz/8AoNAH1l4JSWHRvmi2S/3K7OzvG+xpK219n8FfI/8AwnnijTb+Gdba9h2/dd4m2N/vV6x8PfjlpnidUtr6WLTdYi+8jt8jUAe0P5E0SNtZ91WLaGVE3LLvT7m+sSw16K/n/dSq6N910rYSbf8AKqqjr/cagCXY3935P77025dfK8r7/wDdpzv8iL/G/wDf+5UTvKnyy7U/26AMrUv3KpEu1Hf5Pu11VnD9ms7eL+Pb/ermrDbea3bxLt2L833a635dzrQA10dF+aLe9D/OnzbUSnfKn3lo/wBpfn3fwUAReSr0P86bdyp/sOtP2b2+b5Hof7n9x1/77oAh2Nt+b/x+m7F2/N/4/ViZGf5l3f7lQun8X8H996AIvuf8tf8Ad+WmOnk/M+75v46mfd8jNtfbULp99vub/wDaoAi2L93b/vfwb6i2Nv8AlXfuqw+7any73/h2VD8qfxfP/FQBX3r/AHl/3Hpr7tu3b86fP8lWn83yvmVf9+q/8fy/997qAIv+Wvy/fruNKRnsItzfJXGOn7r5V/i+/XZ6b/x4RMrf71ACfu/OuseVnZBn/Wb/APlr97Zx+XfdnjbRU0bbbi62SNjEX3Zfl6ydI/4f97+L/gNFAG7e/fT/AHKi/j+7Ut799P8AcqJPn+fd8lADf46Kd/uts/2Kb9z5aADfTP7+3bv/AN2pfub1Wm7P71ADP4/7lD/e/i+anony/N9ymbP4vuUAMf8Ac/7dGz/a/wCB0/5v9ymfx7fuUANf+87f+O7KZ9/70W+pdn+8/wDtvTX/ANn/AL4egBn8e3yvnqL++q7X/wBh6sfN/DuSmOnzbdv3f43oAr/Mi/xPXzf+2H4PZ7XSvFVtF88X+jzui/w19Jvuf+JqwfG3hWDxn4S1PRZV3/aIvkd/4G/goA+FdHvGmiRt67a3dNuVfazfP/v1xs1nP4b1a70y5+SW3ldKv2F/vZ2Vdn97Y3/odAHd2bqm+Xc2zdUOsQxXm+Ld8jr8tZtnMr2qfLs/4FWqjxbYlVd8r/J/uUAclbeD4PP81f3L/wB9K63QZpdHbb5uzd/s760LPTYrm92tE3mqvzJtre0rQZZtn73Z/dTZQBLompNfxeVFJF8vyNvXfT9b+Dnh7xhsudQs4HuE+7NCux0aug03Sms5d37pP9yLY7V1FnbK/wB3c/8AwGgDl/B/hVvDCvbKv2mJfu72+dK722RXtflZqpeTKm9oG/3al86J3dW/cv8A3P4KALvnKiJF/c+ffVe/m/cPK+56rzTS7908v+6lY9/eNNLFBFu3yts+RqAOo8GW2yCW8+55rV0e/wD2t7Uywtls7O3ttv3F+5tqxsV/9z/Y+SgBuxn+ZF/4HUSKyf3U/wBypdn91tn+f79Mfb/F87/71ADPvo+59lH3/mZv+B09E877v/fFM2Mn3lVE/wBigBuzevy7qZs+T+LZVh0/uxf8D3VE/wDei/4F81AEPy/d/j/h/jpr/P8ANUr/ACMn/slMm3fJ8tAFfZ/CrNt/uU3Yr/7b/wByrDpvb/b/ANimbPn/ANtf79AFf5U/vb/9imvC7/Mv/wBnUuxnTb9zfTHTYu1f4KAIn+f5m+/ursLB/wDRUTbveuU2K7IrbUSuws0aGyTcvyf391ADIf3U1zu3HAiXcIPlPMnST+L/AHf4f+BUVH8qzXWGjJxDnzll3dZeu3j8u+7ttooA6K8+8nzfw1D/ABpuWrFz95P9yq/8dAD9nyf36Zs/vM1Cfx0/Z/3xQAz5n/ho+XdRv/h+/R8qfeoAP9vbTf493zb6dsZ2/v8A+/R/DuoAa+5/maoXf+7/AOP1NNt/hX/vtqY/z/Kv3f8AYoAY7/LtZvnpv3E2Ltp3yonyr/wD79Nd1d/vLvoAPlT7rb3pn8D/ADfPQ7/Ptb/viib/AGdqUARO/wAm5tqJ/FvpifJLuXamyn/L91l+T/boR2/5a/8AHv8Af+T7i0AfF/7TnhuDR/i18ssaf2pEtwyO33G/268fmmZJ3WJmTZ8nmpXoH7TOvNrfj641WL57SBvsqv8AwV5oky3PzbvnoA6bTfEOzylZv++66Ww1WJ/NZdvzf+O15lN5vmu0G75P7lWtN8VRWzbZF2UAey6bqrWyRea2+4/h2V11hrCpFt3f71eHp4zgs59zT7N/8D1t6P8AEWJH3RMux/vb6APoLRNVVLf+F93+1vrdhmXY+35P72yvB9N+KMVns81v9Hb+Cuz034kWMzo1tL/D83zfPQB6A8y229VZt7/x7qqfb4vn+b/eSuS/t651WV1iilRG/jlXZV2zhlR3Vm+T+P8A26ANZ7z7Y77V2Iv+1Wh4VsPtmuW7MrbIvn+es+GFfvxfIif3663wBDve7n3b/wCDfQB1uz5f/QaX5X/ioRNj7W3fPSbF3/Nuf/YoANn/AAOj5tn9z/fp+xfu/N/v0P8Ae/et/upQBFsb5Fb5Hpj7fu7t6f36l/v7l3pR/tL8mygCLZ/Eq7/9yovldvl3I9WN+/8Aetud6Zsbany/PQAzYyLt2/8AA6i2NDvZW+SpXTyX+7TfmT70nz/7FAEL/Om1V+emv87bWVXT++lSui/3aY6fJ97Z/v0AV32v937n9x6a/wBz+/Urp8+7av8AwP8Ajpjp/d+R6AG7G2fJt2fxV1tmn+hxMu50/i3/AC1yifd+9+9Rvlf+Curs086BP4Pl+ff/AB0ACOPMuNudu2LH735esnSP+H/e/i/4DRSwqWuLn5WUbYsYg3L1k6N/7J/D/wACooA3LlG3Jt/u1Xf/AIDUt799P9yojt3f/F0AP/h+78lM2b9is2+jfs/u03euz71ADv8Acpu/56Y8y/xMv/A6pXmt21mrtPPEm3++1AGg/wA7/L/3xTPOXfXCax8WtD037tz9plX/AJ415v4t/afs9Ei3SyWlhF9/zbufY9AHvzzKif3KzNS8SWOmxbrm+ghT/er488YftS3L6J/bSz6heaU3/Lxp8H7r/vv5K8F8Q/tdTzSu1jpDea//AC1vp/8A2Rf/AIugD9EtS+Mei2DP5Esty/8A0xX/ANnrn9K+Nja3e7Vs4Eidv3SPLvd6/O3wN8QvHXxa8W/2ZBrUmmxKvmzppy+VtT/0Kuz0rwfqGleJZZfPvku7edJYLuHzXfd/tvvoA/SLRPEkWpP5TxbJdv3HrVf5P7teL2HieWzg0+5vJ13pEj3Ur/IldNc/G/w5CjtA09z8v/LGKgD0J5m/v/JXn/xd8f2fgbwpLul/4md+rxWsSff3/wB+uC8W/GnXryLbpFj9gT+G4uPnl/74+7Xi+vXmp+JGtNV1O+nv71W2NNN/CtAD38MRaxo0tteR/aYp/vf368P8T6PqHw01mKxvt01lK3+i3yfxJ/cf/ar6i8PaV/asv/Ad+yrGq+DNK8YadcaVqtjHc2n9x1/8foA+XbPVYrmL+H/4utD7HBc/e27P79dB4z/Zs8Q+D4pb7w0za3pifP8AZP8Al4X/AOKrz+w1X968EqtDcRfeiuPldXoA6KHwrYzfKsuxPuferQ0rwTBDL8yr8v3ndqoWF+rsi+avm/w/NXT2G7am2X/vugC3YeBrT70sW9P7m6vQPDej6fpqJ5UH8P3/AL9c1YOryxSqyv8A89U3bK6XTbnf+6X/AEZP+mtAHZ2E29XX5tn+39+tK2+SJIvuP/FXO6VctN95l3/xI/yVsJefYIt3lfd/jSgDdmuYLa33Nt+Rf467XwTpstnoMUsvySzt5tcr4M8JXniS8i1DVV8nT4n3xW7/ACPP/wDY16k6K6bVXYv+792gCL5UfavzvQ7/AOz8/wDcqX5oYki37Iv/AEKhPvfd3pQA37ibtvyN/Gi0x/kX7qu9Duv3d3/fdMhhWzVPKZtqL/y1be7UAP2Ls30zYux9tUrnWLa2+Zm+T/d+5T7a/ivF3RSq/wDd2UAWt+/5t9RbPuf+gU/f/FTN6/8AfVAB9z5l+5TP+B/8A20fN/Fuf+9so+//ABf8AoAi2ff27qY6fPt27Hp77t27d97/AL4odFT5WVdn9+gCvs/3f9x6HRU+Zfuf3Kc/3E3N8lLvZE3f3v4KAGJ5UOxty7/9j+Gurtt32Vd3zpt/u1y6bkZGXaj/ANxK6i23bE3NsTb83+1QBAoRbq52KPuxZ+/nrJ1xx+VFNZipuMk4/dYG/cBzL0T+H69+n8NFAHQ3fRP92sHVfE+maOzreX0Fs+3fsll+eugmfZLF/c218A/tXePvEfhP4/y+H9NWK2iv7VLpbtrV7qVl/wBhF/3KAPq7Uvjf4c01nVbmS5/2Il+9Xn/if9qWx03f+6tLBP7+oz7f/HK+ar+8bxhYWl9Z2eqJ9lXyp4dQumtftU//AFyX7v8AwOsLxD8K9Ks4LvxHrUtt4b1O3Xfvt2WWL7n8CM7/ADUAe8a98fvEOq7PsMV3NFKrusyRfZbfYv333t823/b+avBPFXx48Yw+JkgntrZNNRt8+oRStexbf9h1qx4ev5dY8DXc+q6fd3Mr7XXUbiWJH8j/ANBX/cSuK+IXxmgvNB/4Rzwrp8f2hv3TPCrumz/YoA9A0fxbqHjy31DVbFp9S8NWrIn2h5fs9w0v9zZFs+X/AH6wfFXw68NXOh6nr3iWeDStQiXYsunyp5W7/bX5/mrR8AeG/Ec3w+SDw14Qu9E1W6XZP5rfZbRv9v5n3N/3zW1bfsl6n4ntYf8AhMfFCvEjb/sOmRbE/wC+/wCKgDzL4dJ4ls/C8up6hfaXf6YvzRWOoXSo8S/397JtX/0KvL/GF5feP/EDy6fp63Lv8jJplm//AKH95v8Afr7V034OfDT4daXu1CCC5ii+ffq11v2/8Af5awtV/aE8AeG2+x6DA2qy/dWLSbX5P++/u0AeCfCj4IfEiw1631fT4F8PMvyfaL5vvr/tpX2XoOj31nYJPrWpwXN3/E8MCW8W3/2avJLPxJ8XfiX+68NeGoPDdk7fLd6n87/+Pf8AxFdxoP7MEuqraX3j3xHqHiG7ibe1u87/AGdf+ALQBbhvJ/iF4olsdKZk8NWDf6VfJ9y4l/uI/wDEtehWGj2lmvmtEuxKt/Y4tNt4rOxigtreJdipCuxESnvbfwt/32lAGTbaJFr11cStF8iLsWvP7bR5XW9s2/4+Im2b6928N2CwxI3/ALLXKeM9BbTde+3Kmy3n+9/vUAY/gmH7HAiyou//AJ61sa3pUthKl9B/wJ0/io0e2XftZdm75/k/hrqPs2+1e2l+4y/foAytKeC/td38f+9Xl/xR8K+BfFTP/bPlWeofdXUbR9kq1Y8W6xeaJePpUTMlu7fvZk+X/gFc5psLa9pOp2N9Yx6r9lvE+SFVSWKJk+/voA868Q/BzxHoKxS2cEfiTSpf9Rd2/wAkv/A0rl9B1JodZl0ifz7C9Rv9VdwMj19oeCfAFtoPhxLmzvmm0+Vd6pK290qfVbbTHR/tljbXKbd++WL51WgD5t0Hw9c3jbmn3p/sLXoGj+FZ0iRtsrov3d9dX8N00Pxsl7faLY/ZtPt5Wt/tH95v49iV6RbeHtPhi8pl86L+JH/ioA850HwZc6237pd6f89fuJXqHh7wHZ6U6ysq3Nx/f/grTmf+ytOT7HAv/TJIfkRKxE8eb9OluVi+zS28uxobj/lr/uUAdn833lX5P7lTIjfw1U0q/i1iwivLbc6SrVrYyP8Ae+f/AG6AK8yfKksW12qrNcrD808TIn+w1aX3/wCFd/8A3xurF1uFvN+dt+5fubKAJU1K2+6s8f8AwNqr3l5HcxeVEvnf3q4rxP4Ya/s3WLdC6fd2V4T8CvH+oeDPjhqfhXxHqf8Aol+v+hzXbM77/wCBEoA9u+KPi3/hD9Blls9r3rL+6i279v8AwD+Kvn+z/ac8QfDeKK88S6Quq6Fet+61CxV7eW3/ANh4m/8Ai6+kPG3huz1W/t9TvrH+1bKw3S/Z0XfL8v8AGifxV8uftXftD+CfG3wtvfCuh2dz/bD3Sbku7VovI2/738VAH0B8Pf2ivBPxCMX9la9Al3t/49Ltvs8v/fDV6bDqXnRI0Xzo/wDHur8ZYZmttm5tjp91/wDbr6Y+D/i34l+HtOe+l8SyWGjxL8s2pxfaLT/c379y0AfoU8yv9779N/2dqvXyzo/7Z9joOqRaR4xs1s7hl3xanpMv2q0nX+//AHlr3Pwf8VPDnjmD7ToutWl+r/eSKXe6/wC//FQB2v8AA6qu9/8Abpv30+Zf++KrfbIt23ds/wCBVNv+591/9ugBnzP825U/3/v035U+Zm2f3d9Of5Pm3f8AfFN3t97yt9AD9iu38L/N/drorb/VIu391t/grnET96n3vmb+Ouph3bUXbv8A9ygCs6Ok90WDy5EXPkqe8v8Ay0/i/wB3+H/gVFCBUvLrYkCyeXBu+9n/AJadccfTHfdRQBvXj/c/3a+MP+CjHhu/h0bwr430RpIb60uPsVz9k/1ssT/w7l/z81fU3iR7mGS0aKdkb7Mu6vn34r6Pqeg+KLfxRPPd6lpVuu+W3m3ypF/uJQB8xeG/DfjjWGt7zw54Vu9N83YzS6nO0SO3990+81dBf/steLPGez/hJ/EttDbu29rexi3p/wCyVpax+1pd63dNbeDPCd7qTv8AJvl3J83+4u+r1ho/xy8f2qS3moWnhK3f7sMMG+X/ANnoAu6b+zf4O0HTkttV1PUNVsovn8q+vNtv/wB8fdqW5+Jfwm+HS/ZtPaySWL/l30a18193/Af/AIutvQf2PLXUp0vPGOtal4kl/i+0Tvs/74r1jwr8DfCvhWJP7P0O0ttv9yJKAPn1/jr4x8SS/wDFJ+BdQmi+4s2ofuov9/8Ay1MfwZ8afGaeZfa9beHrdv8Al30xfn2f79fXEPhu22blgX/gFaH9iRW0W1lX/ZoA+RLP9kXSrlEn1q81TxDev87S3c++vVfh18BND8H7JYNPtoZU/j27q9oh01f7u/8A3K04dKXf8y0AYlsjW0SbYNm2s3WLae5f5WVN39yuymtl2bduz+9Wbc23z7lX7tAHKJpsVs21fv09LDzpf/Z61by22NuWpUhX5GVv+AUATabD9mX5l/74qvrelRX9hLE250da0od0Kfd/74p6bk/i+d/4HWgDy+zsJba42r++RP8AgcqV1FnN50SbWV0X+P8AjqprFg2laz5q7kil/v1tw2EF5EksS/vf76UAeNfFSwvLOW9ii2/2fe/P86/dlX7nz14/baxrnhjSb22u1ktruXbLFcW7b0V/40f+/X1nqvh5bmCWC8iW5idfmSuEm+Fehzb2/fzf9MZZfkWgDifgheeI/Fury6rLE1toVrF5TRI3+vl/jevSPEP/AB4XrSybP3Dbd9W9B8vw9ElnbL/o/wDzyT7lWPGE0SeF9YuV2pttX3b/AJqAOK/ZI02WH4S3ErL/AK3UZ3Xf/vvXsCQyw/N/B/ttXnX7Hl5Ff/ArSp1X7ksu7Z/vvXsvk+cvy7f9x6APJ4fjMvhjx5e+HNT2w+au+CV/4q5HVfHOlaUt7pXmtN57ebFFK2/+P7iVp/Gn4LX3iTXrfxDpHz6hEuyWH/nr/wADqp4A+A8t/Emp6408N6svzWMqrsoA9o8AW09t4Xt2vNyS3Db0RPn2LXQf7q76bZwrDBFFH8m1dib6n+bb8ys6UAN2bP8Abf8AuP8Aw1XeHzk+ZV/4HUs3z7Nq/J/FRs3/APLLZ/wKgDCvNHZ0+Vt6V4f8Y/gVZ+P3+2RM2m63b/PBcJ8lfRb/AHfvbP8Abqpc2cEy7GXf/wCz0AfC/gz9oHx18BNefQ/HVnc6xon+qiu0X97Ei/8AoVesalpvwk/afsNyy2V5e7f9dbt5V9F/wD73/fde0eJPAdnrEUqz20F5by/ehli3183/ABF/Y20y/uH1PwhfS6Dqq/MqIzbN3+w/3loA8i+Iv7D3iHR2lufCd5Fr1p99bS4/dXCL/wCgtXOeA9Kl0HwvrfhPxHrWpfD29lid/sl2v+j3X/fX/sjV6hYePPjX8E5Ui8S6U3i3Qov+Xj78qL/11X/2evW/Cvxp+GXxvsP7Mvlge9l+RtJ1mJEf/gG75W/4BQB8tfA228Jv4ce2n0+2v/EcF1+6md/k+/8AI+/+7XrHjP4Y6feSpq7QLpWsWe5530ZmillX73yf7VdF4n/Yw0hL/wDtrwLrDeG9QT51tJv9It3/AOAVheMPD3iH+zrtfiNpmoaakUGyDW/D07vb71+5vRU/9DoA4ez/AGh/GfgbxHb2elahJ4/0d/kWK+tXiu4m/wCeTv8Ae3V7b4V/a60P7RFZ+LNPvfCV6/3ft0DPb/8Afa18/wDwl+IUvie1uPC99crNLFP82oeU7yyxfwPs/vfcr1jxbYWuleEv+J9fW1zcWTbLWbU/+PedG+4j0AfSHhvxtpXiS3SXTNTtL+3f+OKVXSt1Ln7m1vkr86pvAeuJ4gi8R+GpV8GWUsqoyafeNcbP9tNv3lr2vR/id8Tfh7dWltfLp/jnT7qLfBNaT+Vdv/f/AN5qAPrCH5/m+5/v/wAddKj/ALpPm2On8D14P8Ovjx4a+Ius/wBi2NzLpviBP9bpOpxeVcL/APFV7wiSwxJuoASN3W4utzsTiLjzunMn/LP+H/e/i/4DRSIC1xdMFbBEXzeT15k/5afxf7v8P/AqKAF120W5kt1/6YLWLNo6PF5Uq70b73+1XS6on7y3/wCua1mzfI23dsegDkrbwZpmm/NbWcUL/wCwqJWlbeHrX/lrBE/8a71rbSFf9pHp+9X/ALr0AUUs9ibdrP8A77U/yV3vu2u6VdRN7feoSHeyL/7LQBVRFT5aPse9/wCHZu+/urS+zLv27amhtvm/hoAopDs+79ypti7fmqWaHY+1aldNifd++v3KAMy5+7/f/wB+qDu1zLtVv+B1dvHiT5m/jbb92pba2XfubdQBhXltsT5W31Ys7DYn3f8AvutB4ftN191flrQhhX7qt8/+2tAGUlt8ny/P/sP/AAUJCvz7fnrVuU2J8qrvrPtn3y7WVf8AfoAwvFVg01nu+Xen9/79Z/ht967VVk2/erotb2/Y3rndB/4+Pl+5/u0AdBNbNt+b/gL1mfYIpvNgulX5vuv/APZ10qIrxfN89Zs0Kp91v+AOtAHH3nhiCGV9s/2aX/vvdWTr2g3j+FNYs1Xzpbi1ZYtn3HbZTfHOpXk3j7w1pFtL5KSszzxf31VK1dY8YS3N/KtntttEtZfs8t2673Z/9j/Z/wBugDj/ANkjwlqvgD4PWmka1Ytbags8vm2+75Pv17R5Mu35tqJ/Cn39tc5pXiHZdSwRQSeUv3Xm/i/3K3ob+CZ9vyvQBdhRnb7ip/tpUyI33mb7v+zTIfn2St/3wjbKsbPm2/8AfOygA2ec3m7m3/71Od/7rNR827+Gq8z/ADfL9z+LfQA13Z33JuqX+FPmoTdvXd8+ynptf5l+/wD7FADPmRtvzfNRsbbtVvno/h/vv/t/coT5/mVv/sKAIkT53/v1Dc2yzL80UX+/Vv5d/wD7PQ/yLuZl/wCB0AYV5oMUyuu5dn3NiV4/8Rf2V/B3j/fJPpkdtd/8/wBafupf/sq96eFvu7fk/wDQarum2gD5AT4V/GD4UROvhDxUviHTE+7pmtr8/wDwB6n0H9rT+wbr+yviR4VvfDFx937Rt823evria2V/9au9/wDbWud8Q+A9K8SWrwahY21/bv8AwXEW9KAPF7n4b/Cv4xqmuaR9he7/AIdT0OfypUb/AID/AOz1meJPgnq9t4evYIl0/wAbRbdipqcSxXCp/v7Nrf8AjtP8VfsZ6Ql5LqHhHUL3wfqf8MumTt5Tf7yVz/8AwmHxn+DMvleI9IXxzokX3tR0z5LhV/20/ioA8K8H63qvwrnTw54402fR7KKX/Q3u4ndE/wCB16r8QtStrbwHaanpWn3N/o9rKrrd6ZKsTwL/AM9Ur03wr8ePhv8AGC1/sq8a2hu5fkbTNZi2P/49WF8Rf2YIL/w5e23gLWrnw8l1vf8As5JfNtJf+Afw0AcT+yj4btvHnxc1Xx//AGhLrdvp0SxWtxd2vlXG9v7/APDur7rSZ3+bd87L/HXi/wCzZ8JV+EXwvstDlVYdVlbzbzZ9xpa9oT5ItrKqf3qAK42farrGzPlwZ2bs/wDLXrjj8qKc7MHuFcNsAi2r5+/HMv8AB/D/AL38X/AaKANbUn+eL/rl9ysq/wDnlib+9WvfwrM0W5v+WVRPbf6P937lAGfsf+7T4bb5Pmq35O/ZtWnO6ovzffoApPtT5asWyf3GqkjrNdfd+T/YrVRG+Rf/AECgA2bP4flqx9z+7/wOiFPm3UyaZYWTb8m9ti/LQBFMjP8Aw/8AfFPdNn3l+SnJ97fu2VFMmx32rv8A9ugDKvJlml2/K9WoU/dblqr9+XczfIr1oIny/Mv/AAOgBiJ9z7tWERtu3d8n+7TE+R9v36sJ8++gCvebfs/3d9YW/wAm9+b/AL7eujmRtlZNzbedF95t1AGbqSec+5W+9/caq9tZ/Ztny/J/sVYdGh+9Vd3/AIVZv++fkoA1Ydrrt/v1UuYdjPuZt/8AsVNZuqL/ABIlOuUV/usuygDyfxJZy3Pxp0JU3P8A6HLs2f8AAK4XUtevPBOs/bF23OnxXX2fWreZd+xGf5Hr1XWE2fF/w/O3zu1rKm9P+AVreNvhjpHi28+2TrLDd7dn2uFtj7f7j/3loAh03xnoM0Fq2mM1zpjReb5qL8iVb0HR2+zvKzNvn/e/P/DWToPw3ttHa3ia5lvLeD/VQvsSJP8AgC13cNmqInyq6f7H8NABZ/Iv+q3v/t1dT7n3f96ok++i7vOZvup/HUqJsf5loAPl2/ulWq77Zvn+b/ferbvurPfb5v3vn/3aALcLt/f+T+/Tn27v7+77r0QvvdP+etPfbtoAZs2fL8r7/wDao2fN/E+z/gFGxtn8NHyv8i/f/ioANjb/AJV/3qb/AMC/8ep3zfw/eo2N97aqUARfL95ZWdG/v0zYmz72yrG9/u7m2f3HqJEXdu3UAMT/AGl3/wC5TZof9pdjVY+425Gb/gdQ/wAW3+P++9ADXhX7uzf/AMCqpc6as3yyr8/+7V193zr/AHP9qmuip/E2x6APFPiv+zH4O+KNq/2zT1s9TX/VahaJ5Uqf/FVy/wAEPgz8RPhd4yS2vvFUWt+B1Vttvdqz3C/7lfSGz/pr8n9xKEhX/a3/ANygCveJEm9l3bK0E3JEu5m+79+szUn/AHtvBu/1r/NsrZ/1K7V+/QBSb79wY1Z1Ii58hU7y/wAf8X+7/D/wKil3bprry/J34i3b1lz1l67ePy77u22igDYuv9ZF/wBc1qbZvi/+IpLjbiLd/wA81pUT+8tAFf7nzLuR6z7+5+R926rs393+D/vuse5+eX++lAD7BN7I1bEPzt96qVmny/7FWoXXf/coAt/M7f8AxFRb9/8AuU7fv301Nu6gB38H+3UVz/tL8lWN+9fvVE+599AGekNXURni+61ReT/darGxfk3bt9ADE+9/DsqX/e+/UTp8/wDc/wBupU+Rvm+5/FQAqfd+X5E/uPVGaH+Nf/HGq3sX+82z+Gh03/K38VAGJeQts3L/AN8VjzJv/wC+v466O5h++qsqN/F/tVzl4j7vm3UASwpvf5Wl+Vt/yVoO7fZ0X5vK/iqlCn3PKRv+AVb3y7dzL/wPdQByOvQqnxB8OSq3yfMmyu+m+SvP9bdX8eeGlZv3qK+7Z9yvQn3bvl2pQBX8n5PmX5FqZIV/i+5T0T/a2P8A+hU6Hai/KrUAGzZsZf8Avv8Av0bF27l+5T0T/wDYoRN77vlR/wDY+/QAP86vu+f/AG6yZvnba23/AGf9mtOZ/wDgb1mI++42t/HQBoQv8n3fn/v090X7ysv/AH1Qn8CxKz0ff2blVH/2/koAZ8ux/wCP+9R838P/AMRQ+/d83/2FN3r95fn2fwbKAJU2v/sb6HRtif3P79MT5P7u9/46e/8AvL/v/wAFADPm3/KrPRsbf+9Zfn/ufPRMjfxMvzf3Kan93a2ygB3zfeb7n+9UX99fvo/8FSo6v8i/J/v1Fs+Z2ZW/4BQAfK/3mpg/j/v1N8yfN/3zsamP/Au9f9+gBj7f4m/8do2Suny/dan7PnT7tRXP7lH27d60AZ8KLc6pKy7k8r5FR/uVtJuT7rf7zov3a53QUimaWTb9966B7yJLpLbd/pDLvVP49v8AlqAGGXfLcHdI3yw/x57y/wAH8P179P4aKQ7jNcPj7yxc+VszzJ/H/F/u/wAP/AqKANiX70Xz7P3a1J/B/cqtcTbJ7df+ma1b/g+9/DQBlXPyL/crPtod77qt3L76ZCiu9AFimb9jfNUzvs+b/wAcqi+15f8A2SgDTTd/dVP9ihE3/KvyPu30yF13IyrT3+//AAvuoAl3t/Ev/j1P2b1+V/8Ad31F/s/x07+H5m30AV3/ALrfJ/t1Y3qi7abs+ZP/AGSpv4v/AIigCHZ/F99P9v7lO2Lv3Jto+Xf93/vun7Pn+/8APQAx3b7zJ83+9voR9ivu/jprorttb/gVG/f81AENzD/sb3b7tc7qqbJfvL5q10tyi/eZf/HqwtSh+Tcv/jn36AKls7bfl+dP7n8dW9/k/wAP/AH+eqNn8jfN/wDt1p/Mn3vuf7FAHGaqjTfE3Ql++6xM/k16G+15X2rsrzqbdN8ZNP27dkVmz/e/3K9Id2f+H56AGfKn3f8AgW/79Pf+9uX/AIH8tCP8ny/P/fp39xl++v8AfoAb8u//ANCenP8Ac+Xan+3t+5R9z5m2vRs3um37n+3QBVvNqROu77v8dVLN/O+Xcz/7CVLfzN93b/wOiz3JEjL9ygC2m1Ni/c/9Apjur/w7P7r1Fc3kGmxPPOywxffbfXFeKvjH4V8JT2kWr6rBZvdLvgR1d/NT/YoA7j5U+98if7FM37/mb7n9+uE8Z/F7w54AlsotZup9Ne/XfbfaIH/e1S1X46+HtKlu1nnnheyVHn/dP8qtQB6LbO3my+bthhX7vzfeqxv+T91t2N8/z1x/hj4i6f4ngivNP8x4n+dfl+9W3qWt/wBlW7yvbSon32oA0/3Tv93/AHfmpifP/wAtWrzrwr8bNK8W+NZfC9nbXKXsS797qiJXd/aZf+eXzUAaG9nX71Qu6/e/9DrlL/xt/Zt08csTb0+T71TaD4z/ALb1l7Fotj7d+/d96gDpfl+RlVkp7ov+1/wOnJ8j7flf/boRPm3Kux//AEKgCLYvy/Nvd/8AgFUdYdobB4t3zVoojJ/Cqb6x/EP34oN38W+gBmiQtCu3b/wB66DZvbcq1lWEP2ZPuslbGzf8rNsoAqLs+2XO1wz7It33s9ZOuOPyoqaF2S4uFPygJFgfafL/AL/8P/s38X/AaKAINam+zXlq/wD0xWta2mWaLd/s1leLLZnSKVPvrFTNBvN67VoAiSb97Lu/gb+Ordt/wH5P79Z9t/x+Xa7fuN/HWhD8h2v/AN90AOuX2LtXb/tf7dVU+SXcrbP9/wC/Trybe+2ok+fZ+6+7QBsf8st3zJQn3PvL89V9/wC6T/O2pUdtnzK3/wAXQBMn3H2tspyP/wAD21E/8H/oe2n/ADebuagA2b23bvvVL9/+9USbfvbt7/3Kl+/QAfc+Vtru9O2N95fL3/xfNS/Ls+7v/wDZaP8Ad+dF/v0AMcfLtZmfd/D/AAVD9zYv3P8AYqab50/iR/8AYpibf9p6AGzbfk+X/edKx7+Hej7V+T+KtXe219u7/ceqVyi7N39z+CgDnIf3Mu3bsT/brYTbtRfvv/sVmPuSf/4itC2+dPlVkdfvJQByGj7Zvi1e/eR4rVP4a9HfZv2ttf8AjWvOvCSb/il4gl+5tgiTe/8AwOvQ96+b8yts/wBugBwZpRukZm/20+am/c+bds/u7KdvVPmbb/v03/Z3LtoAds/i276H2um7/wAfSiF/v/6xPm/j/jomf5PmZqAMq8+edNq73/ubasQ7od7VE+57zbtbZt/75q0+1E2/Lvb5P9igDxr43+JLzR9R0qJrzydPuopfN+Xf/BXh/i3xCtz8UPg/qt5oeoarp6Kzy28MDPt+f5H2f3f4q9Y/alRrD/hGr7b/AKqdkZNv3tyVx/8AwlUs2pfCeVbO7fyF2T/uG/dfwfPQB0f7cl7/AGr8NdGj0vSL7Vbv7dFPFcW8f/Hr/vN/7LXzv4+TxZYap4lvLnQb5LKXSYnneVf9z/4ivqD9ofxDZ3Pw+u7a2dprvz4nW3t4nZ3+f+5XCeP9SufHmia3Z6VpGoXjy6BFF8kDbPN+f5P96gA/Zgv/ABLN4L0rU/7DabT/ACtixeau9lV3r2jWH1zVfD+oWNnpU8NxcNvX7dOrov8AsfLXmX7PGt33gP4BI2uaRqGmppzSvOjxb3iTf9/ZWx4e/ac8K+JPEumaRYrd3lxey7Iv3GxN3/AqAPDPhR/wkeg/tYvY3ltE8q2rI0ST/Iv7pP46+w7abXPNl3LEibvl/e18/v4M8Yw/tcvr0Gh79EWL97cPKif8sv4K9Cv/ANoHTLPW9Qs5dMvfNtZXRvlT/wCLoA2NY8Ja9qt7LP8A6EiP9396/wD8RU3g/wAJavpXiOK8vp7T7Ii7PJh3765dP2irGZtsWmXyf98p/wCz1u/Dr4nN4/1e7tlsWs4oP4/N30Aepvtf5P4P79O+V/l3bEX+OooZvuLu+SrGzf8AKu7/AHKAGbG+SsKZ/O1J/lV9nyVuumxPvK6/7FZttuf71AFiH/ZZf9ytLZ/D99P9756zYdu75lbf/sNWk/z/AC7tm6gCtZwOZ7gtu+5F/qo8D+P+P+L/AHf4f+BUVGyvHc3QTDSbYvu+b5m3MuN23j8vx420UAaWqwfaYkX/AKZVyujzNbak8TfJXYXn34vvP8v3Erl9Ytvs16k8X3KAIrP/AJDN7uVtm7+Oth/kg/265zSrxbnXr3b9z5K6PUpvsekXcrKvyRffoAx/O/tWXcu7YlS+T+9T72xP9qqnhVPO8PW8+755fn+7WtCn8LL89ADrxPOdFX5P99qvbFhi2fMj/wC9VSHa77fuPVjeu35mV6ABEX+CWR6seS2x183Z/sVXSZ3X/Vf98Vb+Xyvvf98LQAyztpUifd9/+/tqxC8u77y/980yFN8Xzf8AAfmqwnm/w0ARb5fO2tBT027vusn+w9I/yN/canp9/wC6qP8A3v71ADN7feVfk/v1Fs+Z/wC5UzJv+b77fxUzYrr/AOzvQBEn8bNt/wDiKrvD5O9om37fvb6tIio+5N3+/wDwVVdPmf5VSgDn79P9M/dbf+B1as/k2bt29ar3+17r5f8A0KrEPyIny0Acv4GRZvG/iiVt33lT5/8AcrrrzWFtpUXa3+0/8C1wOlQzpeeM7mBpftCtvVE/3KqfCXxnear4N1rXPEcuy4W+aKD7RtiTYuzYm+gD1H7ZGkrwearun8G2pUm3xfd+Suc1W8n1K30+50xlSV1+Z3+f/wAfWptEs9as5d2oXkFzv/ghXY9AHUI7fKzbfl/2ao3j7N+1dlXnT5XZm3/7n36ybnc86fMv+zvoAfbQ/wATff8A/HGrQdNkW1vneq8KL/e3r/EiVYfa7/KuxKAPJ/jrpsj6Dol9tZ4rDUYpZdn93f8AP/6FRbePNBd08qdXr1CazW5+Xaro/wDBVL+wbFE/4840/wCA0AfPnjzxtp7+IUlginuU8r79vE1Xfh14zgh1S7aexu0ieL5Ue2dEeveP7Ktrb/lhGiN/cqZNNiT7sSp/doA8U8VeLZdS+Gni2zs9IvnuLiB0gi+ysnmv/sV8n/CXwH420H4h+HNQufB2qJaW90jyu6/Oi1+jENgvmy/x7m37HX7lCWFtsf5VR6APOrzxPcw+K3ni0HUHtH/5beV92vnfxh4M8bar4y1W5sfDF39nnneVXeVU3V9ofYP4vuJ/cdfv0xLNf+eWz+7QB8Nf8IN4/R0VfDU6P/11WvY/2fvBnjjRPEdxea5p9tZ2U6r86T/P/wB8V9BfY4PNT5dj/wB96lSGJPu/+P8A3KAG7Ghlfytz7/8AZp38KPup80K/w/f/AL+6j7n3m2I39xfvUAV7zbDau6/61v4NtV03Q26bfk/3KfeIrum5ah2ec39xE/v0ACTbJ08r9y/9/bWxv+TY38f+1XNW1y02rIv3Nv8Acrq/m/h+5/t0AU4Q4ubhRvwEi63Pl/3/AOH/ANm/i/4DRUkKt9puM7lTZFt+T/f/AI+/07df4qKALt5/C3/TL7lZWsQrc6bL/fX5/wDcrSvHZHi+X/llVK8Rtny/xLQBwXgy5abUr1vNXfu/jra+IV+1n4PvXVV37dlee/Ci5n/4S3xLbT7f3U/yo7fPXQfGDUv+JRZWKr891OibKAOt8PWyp4e09drO/lL/ALFSvuRtrNsq9bJssreBvnRFT/fqvN88u1Yvu/JQA62ff/eq27rsTZ/DVWzT97827Z/sVLM6ursrUAOifzvu7qtpMqJub53qvbfOiMy/7tPmdf8AZ/4HQBah+f7vyJVv/Zb73+3WfZur/wC7/vVoJ9372/8A3FoAPmf5Vpm/+FfuU9/vbd/zfxUfKjf3/wDY20AM++iK22j76fNTdn8X8H9ynI6/P8q7KAIkT5Hb+CqVz935m+5/frQ2funZvk/26z7lGdd3mq8VAGJNueX5l3/NV1E2P/D5X99Kq/8ALfb/AAVdTf5qNtV/72xfkoA5T4e7bzXvFatFv/f7GT/gFP1L4YxTW8tjbXLQ6VcNvltHXelV/hi6P4r8W7fv+enybfkf5K9A8lXT5mZHoAzNE0eLR7C3sV27EX5fJrWT5P8Ab/4DQm3ytm5f9ynQ/IqblX5v9mgCKZ9n3qypk2S/K2/dWlcozxfwv/sP9+qSbf8AK0AW4YVTZ8rJvWnb1dnVZfnSizTYm5l3/wDoFUtHdXuL2WL/AJ67PnoA0NjJF975KakLJ/FU/wAr/MzfP/u03y13fe+f+/8AwUAVLxJXZN0uzf8Aep/kr93d/D/vpUrov3fm/wCB/cp7psX7y7P7iffoAr20K/7P/A6JkXfu/wDQKlhT/lrBt2f391Of7nzbd7UAVfJXZuil/wCAP9+jYr7Pvb6sbNnytt+b+NKieHfEm5dif5/joAN7bU/dfJ/u07Y33v4P9ulR9nzKzbKTfsl2/f8A9ygBrpv+b5U/2Nv3KY+5PmVtn+w61K6Kj7dv3/8AaqvNt2bWoAqzbYX2/fd/u1Sv3awg/uSv/Anz1P8AL5TyytsRPu76ypt1/epL5WxP4dlAF3w3bNNcPL9//b3V1bw/JWPo8Kwyuyqu9vvPW2ifP8qr/wB9UAZeHfUboRhBII4t6/NkcydccflRU6B5L6dBJIwWOP7suP738H8P1/i/4DRQBNdHa0X/AFzWo327trVpPZ79nzfdXbUX2H5vm+egDyL+zYtH+JOoTwfIl1Ejt81cp4z8Q2d58SNHgvLlYbK1/es8v3N9ex3/AIJku/Eqagsv7nytmys69+DGhapeNc3kLTSudzPuoAy7n4qeHk/5flf/AG0V6rw/EvSL9HaBpf8Af8p60rn4F6BcjCpKn+5J8tVf+FNRac3+htv/AOBUAWLbx5pjxfN5uxP+W3kPs/77rYs9esdYRGtrmCZP9ht9S6J4TubGDyp9n+/San8NtJ1VvNlg8m47XFv8jr/3zQBqW00Wzdu/hqJ5ld/lasOPwt4g0WUfZbyPVbdf+WV2ux/++lroLO0ubxPNlVkl/iSVaALNnu8j5fnRf9mrSXKoqfNv3f7NZ/8AY9y77ln8n/rlUq6HEF+fdM33v3zs1AFvezr/AAv/ALG6nq+xv/Z6zH8LWzvu2bG/2JWpr+G5AP3OoXMB9N29f/HqANJ/kd2+Z/8AYoRP/wBhKyVt9Zs2Vm+zX6/d+VfKfbWzDExi4XyW/u0AM2bEfd/6DWfcwrt2qrfNWwY2f/Zqo9hn5d2//wBloA5h/K83+Lf/AB/7NXbb5Niq2yrD6JJvdd7eU1WLbSpYdnzbKAOB+Fbo/iPxaqx/P9q++jfe+SvRn+59751/v/frlvA3hm50fVfEE05R4Lq53xbF2/w12P2d6AKn+tb7ux/93bT33p8tTvBI69W3f3G+7TXt5HTa1AGfM/8AeVd/99G+5VLY3moys3z/AD79uytiS0Zm2Ku7+89Uv7Nldt0u5/8A0OgBybn3/M2//d31m+G3+W9+Zt/nttfbW0lpj7qt/wDE1n+G7O5torvz1VHad/8AgSUAaDv9xpfv0z+La38P9z/4qrPkrv3K2z/gNMe2ZFRd29KAGf8ALJ13fe/2af8AcT5t3+/T0h2L/FSNbsf9hv8AdoApfM87/Kv/AACpndNvzL86f3KPs3735v8AvhPkqVLb/wAdoAi+Xbu/ef8AfPyPTNjfeban+xVh938W7fTPJ/3aAG7N/wB5m2fwvtoRN/3dyP8Aw/NUv2Zv9p0/uU10Z/8Ac/26AGOnkp8y/PWfeeVtf5ldP9itJ7Zk+6+9/wC4lZWpaa14yM235fvfwUAYk032yX5f+Pf/ANCq3YQr91V3p/vbP/H6d9jl3+UkS7P935600tpfkaVV3p/cVaALdhCyfum3b/v/ADr8lW3+RH/jiqpbQsnzN8j/AOx9yrf3/wDd/v0AVIwUv52+YxmOPbiFSv8AF0b/ANl7df4qKbGm7UrjEfPlR537s/ek9OPyooA3aKKKACiiigAooooAKKTvS0AFFFFABRRRQAz+OnN0paT8aAFplPqPcv8A3zQAtFPqNufl3UALTF+X733v/Qqf/F92j/x2gBP4fn20vzMv9yij/wAdoAKKPlejjp81ABso/jopjhX+98/92gB9Hzfe/wDHafTKAD/dpPuD+9S/wUdPvNQAxtv3vv0bflxt+WgPH823bUSSNJEsm3ZuXcyS/wANAEvy/wALUOm/7rbHo+/83/jtH3923/0GgA2/wt/31TNiJsVvvU5dxPzD/gNL8v3VWgBmdw5/8e+Wl3/7X/fFHQfK3/s26k2L/C3/AHxQBEj72/dKuyn/AHvvLvb+7tp+/Z/vUn3G+X5d396gCIxRIvzLvX+Jv7tHyp/u/wC3U2/Z/d/36TK7tyyLQBF9z+L5P9ipd7b9q7flpu//AHkT/dpw3btrR/N/e3UAZzlhdXGX/hj+9MVH8fQdv69P4aKGUi6nIyuUj6x7v7/fv/Tr/FRQBr98dqdtoooAb2z3o/goooAfRRRQAUz+OiigB9MPCUUUAK1D9KKKAGOx3LTmjUjpRRQALzR/HRRQA1fmXmmfw47UUUASR9Gpo+cbTyKKKAGsfn6CpF6UUUANDE02dzGnymiigCUfxCn0UUAQ05Rui55+tFFADhGo7U3Pz47UUUAO8sbt2OahX96uG5FFFADZJWQcGpFTc3JP50UUAJKxBXBx9KCxWUIOlFFACf6uRFXgbelOeFVDMM59c0UUAHfHakH3noooArpK0qfMc1N1UOeT70UUARvK2OtT7R5fT+GiigCAafBJOZXQM8iKrE9wpO3/ANDb86KKKAP/2Q=="/>
  <p:tag name="MMPROD_10043LOGO" val=""/>
  <p:tag name="MMPROD_TAG_VCONFIG" val="PD94bWwgdmVyc2lvbj0iMS4wIiBlbmNvZGluZz0iVVRGLTgiPz4NCjxjb25maWd1cmF0aW9uPg0KCTxjb2xvcnM+DQo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ZmFsc2UiLz4NCgkJPHVpc2hvdyBuYW1lPSJwcmVzZW50ZXJiaW8iIHZhbHVlPSJ0cnVlIi8+DQoJCTx1aXNob3cgbmFtZT0iY29tcGFueWxvZ28iIHZhbHVlPSJ0cnVlIi8+DQoJCTx1aXNob3cgbmFtZT0ic2lkZWJhciIgdmFsdWU9InRydWUiLz4NCgkJPHVpc2hvdyBuYW1lPSJvdXRsaW5lIiB2YWx1ZT0idHJ1ZSIvPg0KCQk8dWlzaG93IG5hbWU9InRodW1ibmFpbCIgdmFsdWU9ImZhbHNlIi8+DQoJCTx1aXNob3cgbmFtZT0ibm90ZXMiIHZhbHVlPSJmYWxzZSIvPg0KCQk8dWlzaG93IG5hbWU9InNlYXJjaCIgdmFsdWU9InRydWUiLz4NCgkJPHVpc2hvdyBuYW1lPSJhdHRhY2htZW50cyIgdmFsdWU9InRydWUiLz4NCgkJPHVpc2hvdyBuYW1lPSJ1dGlscyIgdmFsdWU9InRydWUiLz4NCgkJPHVpc2hvdyBuYW1lPSJ2b2x1bWUiIHZhbHVlPSJ0cnVlIi8+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+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U2hvdyBzaWRlYmFyIHRvIHBhcnRpY2lwYW50cyIvPg0KCQk8dWl0ZXh0IG5hbWU9IkRPQ1dSQVBfVElUTEUiIHZhbHVlPSJCcmVlemU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TE9BRElORyIgdmFsdWU9IkxhZGVuIi8+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+DQoJCTwhLS0gc3Vic3RpdHV0aW9uOiAlcyA9PSBzZWNvbmRzIHJlbWFpbmluZyAtLT4NCgkJPHVpdGV4dCBuYW1lPSJFTEFQU0VEIiB2YWx1ZT0iUmVzdGRhdWVyOiAlbSBNaW51dGVuICVzIFNla3VuZGVuIi8+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+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+DQoJCTx1aXRleHQgbmFtZT0iU0xJREVfSEVBRElORyIgdmFsdWU9IkZvbGllbnRpdGVsIi8+DQoJCTx1aXRleHQgbmFtZT0iRFVSQVRJT05fSEVBRElORyIgdmFsdWU9IkRhdWVyIi8+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+DQoJCTx1aXRleHQgbmFtZT0iU0xJREVfTk9URVMiIHZhbHVlPSJGb2xpZW5ub3RpemVu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JEZW4gVGVpbG5laG1lcm4gZGllIFNlaXRlbmxlaXN0ZSBhbnplaWdlbiIvPg0KCQk8dWl0ZXh0IG5hbWU9IkRPQ1dSQVBfVElUTEUiIHZhbHVlPSJCcmVlemU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LguKvguLHguKfguILguYnguK3guJfguLXguYggJW4iLz4NCgkJPCEtLSBzdWJzdGl0dXRpb246ICVuID09IHNsaWRlIG51bWJlciAtLT4NCgkJPCEtLSBzdWJzdGl0dXRpb246ICV0ID09IHRvdGFsIHNsaWRlIGNvdW50IC0tPg0KCQk8dWl0ZXh0IG5hbWU9IlNDUlVCQkFSU1RBVFVTX1NMSURFSU5GTyIgdmFsdWU9IuC4q+C4seC4p+C4guC5ieC4rSAlbiAvICV0IHwgIi8+DQoJCTx1aXRleHQgbmFtZT0iU0NSVUJCQVJTVEFUVVNfU1RPUFBFRCIgdmFsdWU9IuC4q+C4ouC4uOC4lOC4muC4o+C4o+C4ouC4suC4oiIvPg0KCQk8dWl0ZXh0IG5hbWU9IlNDUlVCQkFSU1RBVFVTX1BMQVlJTkciIHZhbHVlPSLguIHguLPguKXguLHguIfguJrguKPguKPguKLguLLguKIiLz4NCgkJPHVpdGV4dCBuYW1lPSJTQ1JVQkJBUlNUQVRVU19OT0FVRElPIiB2YWx1ZT0i4LmE4Lih4LmI4Lih4Li14LmA4Liq4Li14Lii4LiHIi8+DQoJCTx1aXRleHQgbmFtZT0iU0NSVUJCQVJTVEFUVVNfTE9BRElORyIgdmFsdWU9IuC4geC4s+C4peC4seC4h+C5guC4q+C4peC4lCIvPg0KCQk8dWl0ZXh0IG5hbWU9IlNDUlVCQkFSU1RBVFVTX0JVRkZFUklORyIgdmFsdWU9IuC4geC4s+C4peC4seC4h+C4reC5iOC4suC4mSIvPg0KCQk8dWl0ZXh0IG5hbWU9IlNDUlVCQkFSU1RBVFVTX1FVRVNUSU9OIiB2YWx1ZT0i4LiB4Lij4Li44LiT4Liy4LiV4Lit4Lia4LiE4Liz4LiW4Liy4LihIi8+DQoJCTx1aXRleHQgbmFtZT0iU0NSVUJCQVJTVEFUVVNfUkVWSUVXUVVJWiIgdmFsdWU9IuC4l+C4muC4l+C4p+C4meC4hOC4s+C4luC4suC4oSIvPg0KCQk8IS0tIHN1YnN0aXR1dGlvbjogJW0gPT0gbWludXRlcyByZW1haW5pbmcgLS0+DQoJCTwhLS0gc3Vic3RpdHV0aW9uOiAlcyA9PSBzZWNvbmRzIHJlbWFpbmluZyAtLT4NCgkJPHVpdGV4dCBuYW1lPSJFTEFQU0VEIiB2YWx1ZT0iJW0g4LiZ4Liy4LiX4Li1ICVzIOC4p+C4tOC4meC4suC4l+C4tSIvPg0KCQk8dWl0ZXh0IG5hbWU9Ik5PVEZPVU5EIiB2YWx1ZT0i4LmE4Lih4LmI4Lie4LiaIi8+DQoJCTx1aXRleHQgbmFtZT0iQVRUQUNITUVOVFMiIHZhbHVlPSLguYDguK3guIHguKrguLLguKPguYHguJnguJoiLz4NCgkJPCEtLSBzdWJzdGl0dXRpb246ICVwID09IGN1cnJlbnQgc3BlYWtlcidzIHRpdGxlIC0tPg0KCQk8dWl0ZXh0IG5hbWU9IkJJT1dJTl9USVRMRSIgdmFsdWU9IuC4m+C4o+C4sOC4p+C4seC4leC4tCA6ICVwIi8+DQoJCTx1aXRleHQgbmFtZT0iQklPQlROX1RJVExFIiB2YWx1ZT0i4Lib4Lij4Liw4Lin4Lix4LiV4Li0IDoiLz4NCgkJPHVpdGV4dCBuYW1lPSJESVZJREVSQlROX1RJVExFIiB2YWx1ZT0ifCIvPg0KCQk8dWl0ZXh0IG5hbWU9IkNPTlRBQ1RCVE5fVElUTEUiIHZhbHVlPSLguJfguLXguYjguJXguLTguJTguJXguYjguK0iLz4NCgkJPHVpdGV4dCBuYW1lPSJUQUJfT1VUTElORSIgdmFsdWU9IuC4o+C4suC4ouC4geC4suC4o+C4q+C4seC4p+C4guC5ieC4rSIvPg0KCQk8dWl0ZXh0IG5hbWU9IlRBQl9USFVNQiIgdmFsdWU9IuC4oOC4suC4nuC4guC4meC4suC4lOC4ouC5iOC4rSIvPg0KCQk8dWl0ZXh0IG5hbWU9IlRBQl9OT1RFUyIgdmFsdWU9IuC4hOC4s+C4reC4mOC4tOC4muC4suC4oiIvPg0KCQk8dWl0ZXh0IG5hbWU9IlRBQl9TRUFSQ0giIHZhbHVlPSLguITguYnguJkiLz4NCgkJPHVpdGV4dCBuYW1lPSJTTElERV9IRUFESU5HIiB2YWx1ZT0i4Lir4Lix4Lin4LiC4LmJ4LitIi8+DQoJCTx1aXRleHQgbmFtZT0iRFVSQVRJT05fSEVBRElORyIgdmFsdWU9IuC5gOC4p+C4peC4siIvPg0KCQk8dWl0ZXh0IG5hbWU9IlNFQVJDSF9IRUFESU5HIiB2YWx1ZT0i4LiE4LmJ4LiZ4LiC4LmJ4Lit4LiE4Lin4Liy4LihIi8+DQoJCTx1aXRleHQgbmFtZT0iVEhVTUJfSEVBRElORyIgdmFsdWU9IuC4q+C4seC4p+C4guC5ieC4rSIvPg0KCQk8dWl0ZXh0IG5hbWU9IlRIVU1CX0lORk8iIHZhbHVlPSLguKvguLHguKfguILguYnguK0v4LmA4Lin4Lil4LiyIi8+DQoJCTx1aXRleHQgbmFtZT0iQVRUQUNITkFNRV9IRUFESU5HIiB2YWx1ZT0i4LiK4Li34LmI4Lit4LmB4Lif4LmJ4LihIi8+DQoJCTx1aXRleHQgbmFtZT0iQVRUQUNIU0laRV9IRUFESU5HIiB2YWx1ZT0i4LiC4LiZ4Liy4LiU4LmB4Lif4LmJ4LihIi8+DQoJCTx1aXRleHQgbmFtZT0iU0xJREVfTk9URVMiIHZhbHVlPSLguITguLPguK3guJjguLTguJrguLLguKI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uC4iuC4t+C5iOC4reC4q+C4seC4p+C4guC5ieC4rSIvPg0KCQk8dWl0ZXh0IG5hbWU9IkRPQ1dSQVBfVElUTEUiIHZhbHVlPSLguYDguK3guIHguKrguLLguKPguYHguJnguJrguILguK3guIcgQnJlZXplIi8+DQoJCTx1aXRleHQgbmFtZT0iRE9DV1JBUF9NU0ciIHZhbHVlPSLguJrguLHguJnguJfguLbguIEiLz4NCgkJPHVpdGV4dCBuYW1lPSJET0NXUkFQX1BST01QVCIgdmFsdWU9IuC4hOC4peC4tOC4geC5gOC4nuC4t+C5iOC4reC4lOC4suC4p+C4meC5jOC5guC4q+C4peC4lCIvPg0KCTwvbGFuZ3VhZ2U+DQoJPGxhbmd1YWdlIGlkPSJqYS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w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SB1aXRleHQgLS0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0xPQURJTkciIHZhbHVlPSLjg63jg7zjg4nkuK0iLz4NCgkJPHVpdGV4dCBuYW1lPSJTQ1JVQkJBUlNUQVRVU19CVUZGRVJJTkciIHZhbHVlPSLjg5Djg4Pjg5XjgqHkuK0iLz4NCgkJPHVpdGV4dCBuYW1lPSJTQ1JVQkJBUlNUQVRVU19RVUVTVElPTiIgdmFsdWU9IuizquWVj+OBq+etlOOBiOOBpuS4i+OBleOBhCIvPg0KCQk8dWl0ZXh0IG5hbWU9IlNDUlVCQkFSU1RBVFVTX1JFVklFV1FVSVoiIHZhbHVlPSLjgq/jgqTjgrrjgpLjg6zjg5Pjg6Xjg7zjgZfjgabjgYTjgb7jgZkiLz4NCgkJPCEtLSBzdWJzdGl0dXRpb246ICVtID09IG1pbnV0ZXMgcmVtYWluaW5nIC0tPg0KCQk8IS0tIHN1YnN0aXR1dGlvbjogJXMgPT0gc2Vjb25kcyByZW1haW5pbmcgLS0+DQoJCTx1aXRleHQgbmFtZT0iRUxBUFNFRCIgdmFsdWU9Iuaui+OCiiA6ICVtIOWIhiAlcyDnp5IiLz4NCgkJPHVpdGV4dCBuYW1lPSJOT1RGT1VORCIgdmFsdWU9IuS9leOCguimi+OBpOOBi+OCiuOBvuOBm+OCkyIvPg0KCQk8dWl0ZXh0IG5hbWU9IkFUVEFDSE1FTlRTIiB2YWx1ZT0i5re75LuYIi8+DQoJCTwhLS0gc3Vic3RpdHV0aW9uOiAlcCA9PSBjdXJyZW50IHNwZWFrZXIncyB0aXRsZSAtLT4NCgkJPHVpdGV4dCBuYW1lPSJCSU9XSU5fVElUTEUiIHZhbHVlPSLntYzmrbQgOiAlcCIvPg0KCQk8dWl0ZXh0IG5hbWU9IkJJT0JUTl9USVRMRSIgdmFsdWU9Iue1jOattCIvPg0KCQk8dWl0ZXh0IG5hbWU9IkRJVklERVJCVE5fVElUTEUiIHZhbHVlPSJ8Ii8+DQoJCTx1aXRleHQgbmFtZT0iQ09OVEFDVEJUTl9USVRMRSIgdmFsdWU9IuOBiuWVj+OBhOWQiOOCj+OBmy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LjgrXjgqTjg4njg5Djg7zjgpLlj4LliqDogIXjgavopovjgZvjgosiLz4NCgkJPHVpdGV4dCBuYW1lPSJET0NXUkFQX1RJVExFIiB2YWx1ZT0iQnJlZXplIOa3u+S7mOODleOCoeOCpOODqyIvPg0KCQk8dWl0ZXh0IG5hbWU9IkRPQ1dSQVBfTVNHIiB2YWx1ZT0i44Oe44Kk44Kz44Oz44OU44Ol44O844K/44Gr5L+d5a2YIi8+DQoJCTx1aXRleHQgbmFtZT0iRE9DV1JBUF9QUk9NUFQiIHZhbHVlPSLjgq/jg6rjg4Pjgq/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S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+DQoJCTx1aXRleHQgbmFtZT0iVEhVTUJfSEVBRElORyIgdmFsdWU9IuyKrOudvOydtOuTnCIvPg0KCQk8dWl0ZXh0IG5hbWU9IlRIVU1CX0lORk8iIHZhbHVlPSLsoJzrqqkv7J6s7IOd7Iuc6rCEIi8+DQoJCTx1aXRleHQgbmFtZT0iQVRUQUNITkFNRV9IRUFESU5HIiB2YWx1ZT0i7YyM7J28IOydtOumhCIvPg0KCQk8dWl0ZXh0IG5hbWU9IkFUVEFDSFNJWkVfSEVBRElORyIgdmFsdWU9Iu2BrOq4sCIvPg0KCQk8dWl0ZXh0IG5hbWU9IlNMSURFX05PVEVTIiB2YWx1ZT0i7Iqs65287J2065OcIOuFuO2KuC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7LC47Jes7J6Q7JeQ6rKMIOyEuOuhnCDrp4nrjIAg67O07J206riwIi8+DQoJCTx1aXRleHQgbmFtZT0iRE9DV1JBUF9USVRMRSIgdmFsdWU9IkJyZWV6ZSDtjIzsnbwg7LKo67aAIi8+DQoJCTx1aXRleHQgbmFtZT0iRE9DV1JBUF9NU0ciIHZhbHVlPSLrgrQg7Lu07ZOo7YSw7JeQIOyggOyepSIvPg0KCQk8dWl0ZXh0IG5hbWU9IkRPQ1dSQVBfUFJPTVBUIiB2YWx1ZT0i7YG066at7ZWY7JesIOuLpOyatOuhnOuTnCIvPg0KCTwvbGFuZ3VhZ2U+DQo8L2NvbmZpZ3VyYXRpb24+DQo="/>
  <p:tag name="MMPROD_UIDATA" val="&lt;database version=&quot;6.0&quot;&gt;&lt;object type=&quot;1&quot; unique_id=&quot;10001&quot;&gt;&lt;property id=&quot;20141&quot; value=&quot;ต้นไม้แบบทวิภาค&quot;/&gt;&lt;property id=&quot;20144&quot; value=&quot;1&quot;/&gt;&lt;property id=&quot;20146&quot; value=&quot;0&quot;/&gt;&lt;property id=&quot;20147&quot; value=&quot;0&quot;/&gt;&lt;property id=&quot;20148&quot; value=&quot;5&quot;/&gt;&lt;property id=&quot;20224&quot; value=&quot;C:\Documents and Settings\spj\My Documents\My Breeze Presentations\12-binaryTree&quot;/&gt;&lt;property id=&quot;20250&quot; value=&quot;0&quot;/&gt;&lt;property id=&quot;20251&quot; value=&quot;0&quot;/&gt;&lt;property id=&quot;20259&quot; value=&quot;0&quot;/&gt;&lt;object type=&quot;4&quot; unique_id=&quot;10002&quot;&gt;&lt;object type=&quot;5&quot; unique_id=&quot;10043&quot;&gt;&lt;property id=&quot;20149&quot; value=&quot;สมชาย ประสิทธิ์จูตระกูล&quot;/&gt;&lt;property id=&quot;20150&quot; value=&quot;รองศาสตราจารย์&quot;/&gt;&lt;property id=&quot;20151&quot; value=&quot;somchai2.jpg&quot;/&gt;&lt;property id=&quot;20153&quot; value=&quot;somchaip@chula.ac.th&quot;/&gt;&lt;/object&gt;&lt;/object&gt;&lt;object type=&quot;2&quot; unique_id=&quot;10003&quot;&gt;&lt;object type=&quot;3&quot; unique_id=&quot;10004&quot;&gt;&lt;property id=&quot;20148&quot; value=&quot;5&quot;/&gt;&lt;property id=&quot;20300&quot; value=&quot;Slide 1 - &amp;quot;ต้นไม้แบบทวิภาค&amp;#x0D;&amp;#x0A;(Binary Trees)&amp;quot;&quot;/&gt;&lt;property id=&quot;20303&quot; value=&quot;สมชาย ประสิทธิ์จูตระกูล&quot;/&gt;&lt;property id=&quot;20307&quot; value=&quot;530&quot;/&gt;&lt;property id=&quot;20309&quot; value=&quot;10043&quot;/&gt;&lt;/object&gt;&lt;object type=&quot;3&quot; unique_id=&quot;10005&quot;&gt;&lt;property id=&quot;20148&quot; value=&quot;5&quot;/&gt;&lt;property id=&quot;20300&quot; value=&quot;Slide 2 - &amp;quot;หัวข้อ&amp;quot;&quot;/&gt;&lt;property id=&quot;20303&quot; value=&quot;สมชาย ประสิทธิ์จูตระกูล&quot;/&gt;&lt;property id=&quot;20307&quot; value=&quot;645&quot;/&gt;&lt;property id=&quot;20309&quot; value=&quot;10043&quot;/&gt;&lt;/object&gt;&lt;object type=&quot;3&quot; unique_id=&quot;10006&quot;&gt;&lt;property id=&quot;20148&quot; value=&quot;5&quot;/&gt;&lt;property id=&quot;20300&quot; value=&quot;Slide 3 - &amp;quot;ต้นไม้ (Tree)&amp;quot;&quot;/&gt;&lt;property id=&quot;20303&quot; value=&quot;สมชาย ประสิทธิ์จูตระกูล&quot;/&gt;&lt;property id=&quot;20307&quot; value=&quot;580&quot;/&gt;&lt;property id=&quot;20309&quot; value=&quot;10043&quot;/&gt;&lt;/object&gt;&lt;object type=&quot;3&quot; unique_id=&quot;10007&quot;&gt;&lt;property id=&quot;20148&quot; value=&quot;5&quot;/&gt;&lt;property id=&quot;20300&quot; value=&quot;Slide 5 - &amp;quot;การสร้างต้นไม้ : ใช้อาเรย์เก็บลูก ๆ&amp;quot;&quot;/&gt;&lt;property id=&quot;20303&quot; value=&quot;สมชาย ประสิทธิ์จูตระกูล&quot;/&gt;&lt;property id=&quot;20307&quot; value=&quot;581&quot;/&gt;&lt;property id=&quot;20309&quot; value=&quot;10043&quot;/&gt;&lt;/object&gt;&lt;object type=&quot;3&quot; unique_id=&quot;10008&quot;&gt;&lt;property id=&quot;20148&quot; value=&quot;5&quot;/&gt;&lt;property id=&quot;20300&quot; value=&quot;Slide 7 - &amp;quot;การสร้างต้นไม้ : ใช้รายการเก็บลูก ๆ&amp;quot;&quot;/&gt;&lt;property id=&quot;20303&quot; value=&quot;สมชาย ประสิทธิ์จูตระกูล&quot;/&gt;&lt;property id=&quot;20307&quot; value=&quot;615&quot;/&gt;&lt;property id=&quot;20309&quot; value=&quot;10043&quot;/&gt;&lt;/object&gt;&lt;object type=&quot;3&quot; unique_id=&quot;10009&quot;&gt;&lt;property id=&quot;20148&quot; value=&quot;5&quot;/&gt;&lt;property id=&quot;20300&quot; value=&quot;Slide 8 - &amp;quot;ต้นไม้แบบทวิภาค (Binary Tree)&amp;quot;&quot;/&gt;&lt;property id=&quot;20303&quot; value=&quot;สมชาย ประสิทธิ์จูตระกูล&quot;/&gt;&lt;property id=&quot;20307&quot; value=&quot;616&quot;/&gt;&lt;property id=&quot;20309&quot; value=&quot;10043&quot;/&gt;&lt;/object&gt;&lt;object type=&quot;3&quot; unique_id=&quot;10010&quot;&gt;&lt;property id=&quot;20148&quot; value=&quot;5&quot;/&gt;&lt;property id=&quot;20300&quot; value=&quot;Slide 9 - &amp;quot;การสร้างต้นไม้แบบทวิภาค&amp;quot;&quot;/&gt;&lt;property id=&quot;20303&quot; value=&quot;สมชาย ประสิทธิ์จูตระกูล&quot;/&gt;&lt;property id=&quot;20307&quot; value=&quot;617&quot;/&gt;&lt;property id=&quot;20309&quot; value=&quot;10043&quot;/&gt;&lt;/object&gt;&lt;object type=&quot;3&quot; unique_id=&quot;10011&quot;&gt;&lt;property id=&quot;20148&quot; value=&quot;5&quot;/&gt;&lt;property id=&quot;20300&quot; value=&quot;Slide 10 - &amp;quot;รหัสฮัฟฟ์แมน (Huffman Code)&amp;quot;&quot;/&gt;&lt;property id=&quot;20303&quot; value=&quot;สมชาย ประสิทธิ์จูตระกูล&quot;/&gt;&lt;property id=&quot;20307&quot; value=&quot;618&quot;/&gt;&lt;property id=&quot;20309&quot; value=&quot;10043&quot;/&gt;&lt;/object&gt;&lt;object type=&quot;3&quot; unique_id=&quot;10012&quot;&gt;&lt;property id=&quot;20148&quot; value=&quot;5&quot;/&gt;&lt;property id=&quot;20300&quot; value=&quot;Slide 11 - &amp;quot;วิธีการหารหัสฮัฟฟ์แมน&amp;quot;&quot;/&gt;&lt;property id=&quot;20303&quot; value=&quot;สมชาย ประสิทธิ์จูตระกูล&quot;/&gt;&lt;property id=&quot;20307&quot; value=&quot;619&quot;/&gt;&lt;property id=&quot;20309&quot; value=&quot;10043&quot;/&gt;&lt;/object&gt;&lt;object type=&quot;3&quot; unique_id=&quot;10013&quot;&gt;&lt;property id=&quot;20148&quot; value=&quot;5&quot;/&gt;&lt;property id=&quot;20300&quot; value=&quot;Slide 12 - &amp;quot;โปรแกรมการหาต้นไม้ฮัฟฟ์แมน&amp;quot;&quot;/&gt;&lt;property id=&quot;20303&quot; value=&quot;สมชาย ประสิทธิ์จูตระกูล&quot;/&gt;&lt;property id=&quot;20307&quot; value=&quot;621&quot;/&gt;&lt;property id=&quot;20309&quot; value=&quot;10043&quot;/&gt;&lt;/object&gt;&lt;object type=&quot;3&quot; unique_id=&quot;10014&quot;&gt;&lt;property id=&quot;20148&quot; value=&quot;5&quot;/&gt;&lt;property id=&quot;20300&quot; value=&quot;Slide 13 - &amp;quot;ต้นไม้ฮัฟฟ์แมน (HuffmanTree)&amp;quot;&quot;/&gt;&lt;property id=&quot;20303&quot; value=&quot;สมชาย ประสิทธิ์จูตระกูล&quot;/&gt;&lt;property id=&quot;20307&quot; value=&quot;620&quot;/&gt;&lt;property id=&quot;20309&quot; value=&quot;10043&quot;/&gt;&lt;/object&gt;&lt;object type=&quot;3&quot; unique_id=&quot;10015&quot;&gt;&lt;property id=&quot;20148&quot; value=&quot;5&quot;/&gt;&lt;property id=&quot;20300&quot; value=&quot;Slide 14 - &amp;quot;ต้นไม้นิพจน์ (Expression Tree)&amp;quot;&quot;/&gt;&lt;property id=&quot;20303&quot; value=&quot;สมชาย ประสิทธิ์จูตระกูล&quot;/&gt;&lt;property id=&quot;20307&quot; value=&quot;625&quot;/&gt;&lt;property id=&quot;20309&quot; value=&quot;10043&quot;/&gt;&lt;/object&gt;&lt;object type=&quot;3&quot; unique_id=&quot;10016&quot;&gt;&lt;property id=&quot;20148&quot; value=&quot;5&quot;/&gt;&lt;property id=&quot;20300&quot; value=&quot;Slide 15 - &amp;quot;การสร้างต้นไม้นิพจน์&amp;quot;&quot;/&gt;&lt;property id=&quot;20303&quot; value=&quot;สมชาย ประสิทธิ์จูตระกูล&quot;/&gt;&lt;property id=&quot;20307&quot; value=&quot;623&quot;/&gt;&lt;property id=&quot;20309&quot; value=&quot;10043&quot;/&gt;&lt;/object&gt;&lt;object type=&quot;3&quot; unique_id=&quot;10017&quot;&gt;&lt;property id=&quot;20148&quot; value=&quot;5&quot;/&gt;&lt;property id=&quot;20300&quot; value=&quot;Slide 16 - &amp;quot;โปรแกรมการสร้างต้นไม้นิพจน์&amp;quot;&quot;/&gt;&lt;property id=&quot;20303&quot; value=&quot;สมชาย ประสิทธิ์จูตระกูล&quot;/&gt;&lt;property id=&quot;20307&quot; value=&quot;624&quot;/&gt;&lt;property id=&quot;20309&quot; value=&quot;10043&quot;/&gt;&lt;/object&gt;&lt;object type=&quot;3&quot; unique_id=&quot;10018&quot;&gt;&lt;property id=&quot;20148&quot; value=&quot;5&quot;/&gt;&lt;property id=&quot;20300&quot; value=&quot;Slide 18 - &amp;quot;มองต้นไม้แบบทวิภาคแบบเวียนเกิด&amp;quot;&quot;/&gt;&lt;property id=&quot;20303&quot; value=&quot;สมชาย ประสิทธิ์จูตระกูล&quot;/&gt;&lt;property id=&quot;20307&quot; value=&quot;626&quot;/&gt;&lt;property id=&quot;20309&quot; value=&quot;10043&quot;/&gt;&lt;/object&gt;&lt;object type=&quot;3&quot; unique_id=&quot;10019&quot;&gt;&lt;property id=&quot;20148&quot; value=&quot;5&quot;/&gt;&lt;property id=&quot;20300&quot; value=&quot;Slide 19 - &amp;quot;การหาจำนวนปมทั้งหมดของต้นไม้&amp;quot;&quot;/&gt;&lt;property id=&quot;20303&quot; value=&quot;สมชาย ประสิทธิ์จูตระกูล&quot;/&gt;&lt;property id=&quot;20307&quot; value=&quot;582&quot;/&gt;&lt;property id=&quot;20309&quot; value=&quot;10043&quot;/&gt;&lt;/object&gt;&lt;object type=&quot;3&quot; unique_id=&quot;10020&quot;&gt;&lt;property id=&quot;20148&quot; value=&quot;5&quot;/&gt;&lt;property id=&quot;20300&quot; value=&quot;Slide 20 - &amp;quot;การหาความสูงของต้นไม้&amp;quot;&quot;/&gt;&lt;property id=&quot;20303&quot; value=&quot;สมชาย ประสิทธิ์จูตระกูล&quot;/&gt;&lt;property id=&quot;20307&quot; value=&quot;627&quot;/&gt;&lt;property id=&quot;20309&quot; value=&quot;10043&quot;/&gt;&lt;/object&gt;&lt;object type=&quot;3&quot; unique_id=&quot;10021&quot;&gt;&lt;property id=&quot;20148&quot; value=&quot;5&quot;/&gt;&lt;property id=&quot;20300&quot; value=&quot;Slide 21 - &amp;quot;คลาส BinaryTree&amp;quot;&quot;/&gt;&lt;property id=&quot;20303&quot; value=&quot;สมชาย ประสิทธิ์จูตระกูล&quot;/&gt;&lt;property id=&quot;20307&quot; value=&quot;585&quot;/&gt;&lt;property id=&quot;20309&quot; value=&quot;10043&quot;/&gt;&lt;/object&gt;&lt;object type=&quot;3&quot; unique_id=&quot;10022&quot;&gt;&lt;property id=&quot;20148&quot; value=&quot;5&quot;/&gt;&lt;property id=&quot;20300&quot; value=&quot;Slide 22 - &amp;quot;การสำเนาต้นไม้&amp;quot;&quot;/&gt;&lt;property id=&quot;20303&quot; value=&quot;สมชาย ประสิทธิ์จูตระกูล&quot;/&gt;&lt;property id=&quot;20307&quot; value=&quot;628&quot;/&gt;&lt;property id=&quot;20309&quot; value=&quot;10043&quot;/&gt;&lt;/object&gt;&lt;object type=&quot;3&quot; unique_id=&quot;10023&quot;&gt;&lt;property id=&quot;20148&quot; value=&quot;5&quot;/&gt;&lt;property id=&quot;20300&quot; value=&quot;Slide 23 - &amp;quot;การสำเนาต้นไม้ (มองแบบเวียนเกิด)&amp;quot;&quot;/&gt;&lt;property id=&quot;20303&quot; value=&quot;สมชาย ประสิทธิ์จูตระกูล&quot;/&gt;&lt;property id=&quot;20307&quot; value=&quot;629&quot;/&gt;&lt;property id=&quot;20309&quot; value=&quot;10043&quot;/&gt;&lt;/object&gt;&lt;object type=&quot;3&quot; unique_id=&quot;10024&quot;&gt;&lt;property id=&quot;20148&quot; value=&quot;5&quot;/&gt;&lt;property id=&quot;20300&quot; value=&quot;Slide 25 - &amp;quot;การแวะผ่านต้นไม้&amp;quot;&quot;/&gt;&lt;property id=&quot;20303&quot; value=&quot;สมชาย ประสิทธิ์จูตระกูล&quot;/&gt;&lt;property id=&quot;20307&quot; value=&quot;630&quot;/&gt;&lt;property id=&quot;20309&quot; value=&quot;10043&quot;/&gt;&lt;/object&gt;&lt;object type=&quot;3&quot; unique_id=&quot;10025&quot;&gt;&lt;property id=&quot;20148&quot; value=&quot;5&quot;/&gt;&lt;property id=&quot;20300&quot; value=&quot;Slide 28 - &amp;quot;การแวะผ่านต้นไม้ที่มี x เป็นราก&amp;quot;&quot;/&gt;&lt;property id=&quot;20303&quot; value=&quot;สมชาย ประสิทธิ์จูตระกูล&quot;/&gt;&lt;property id=&quot;20307&quot; value=&quot;631&quot;/&gt;&lt;property id=&quot;20309&quot; value=&quot;10043&quot;/&gt;&lt;/object&gt;&lt;object type=&quot;3&quot; unique_id=&quot;10026&quot;&gt;&lt;property id=&quot;20148&quot; value=&quot;5&quot;/&gt;&lt;property id=&quot;20300&quot; value=&quot;Slide 29 - &amp;quot;toArray( )&amp;quot;&quot;/&gt;&lt;property id=&quot;20303&quot; value=&quot;สมชาย ประสิทธิ์จูตระกูล&quot;/&gt;&lt;property id=&quot;20307&quot; value=&quot;632&quot;/&gt;&lt;property id=&quot;20309&quot; value=&quot;10043&quot;/&gt;&lt;/object&gt;&lt;object type=&quot;3&quot; unique_id=&quot;10027&quot;&gt;&lt;property id=&quot;20148&quot; value=&quot;5&quot;/&gt;&lt;property id=&quot;20300&quot; value=&quot;Slide 30 - &amp;quot;เขียน toArray แบบใช้ Visitor&amp;quot;&quot;/&gt;&lt;property id=&quot;20303&quot; value=&quot;สมชาย ประสิทธิ์จูตระกูล&quot;/&gt;&lt;property id=&quot;20307&quot; value=&quot;633&quot;/&gt;&lt;property id=&quot;20309&quot; value=&quot;10043&quot;/&gt;&lt;/object&gt;&lt;object type=&quot;3&quot; unique_id=&quot;10028&quot;&gt;&lt;property id=&quot;20148&quot; value=&quot;5&quot;/&gt;&lt;property id=&quot;20300&quot; value=&quot;Slide 31 - &amp;quot;ปรับปรุงให้ Visitor ยุติการแวะผ่านได้&amp;quot;&quot;/&gt;&lt;property id=&quot;20303&quot; value=&quot;สมชาย ประสิทธิ์จูตระกูล&quot;/&gt;&lt;property id=&quot;20307&quot; value=&quot;634&quot;/&gt;&lt;property id=&quot;20309&quot; value=&quot;10043&quot;/&gt;&lt;/object&gt;&lt;object type=&quot;3&quot; unique_id=&quot;10029&quot;&gt;&lt;property id=&quot;20148&quot; value=&quot;5&quot;/&gt;&lt;property id=&quot;20300&quot; value=&quot;Slide 32 - &amp;quot;การตรวจสอบว่าต้นไม้เก็บ x หรือไม่&amp;quot;&quot;/&gt;&lt;property id=&quot;20303&quot; value=&quot;สมชาย ประสิทธิ์จูตระกูล&quot;/&gt;&lt;property id=&quot;20307&quot; value=&quot;635&quot;/&gt;&lt;property id=&quot;20309&quot; value=&quot;10043&quot;/&gt;&lt;/object&gt;&lt;object type=&quot;3&quot; unique_id=&quot;10030&quot;&gt;&lt;property id=&quot;20148&quot; value=&quot;5&quot;/&gt;&lt;property id=&quot;20300&quot; value=&quot;Slide 33 - &amp;quot;การแวะผ่านด้วย Visitor&amp;quot;&quot;/&gt;&lt;property id=&quot;20303&quot; value=&quot;สมชาย ประสิทธิ์จูตระกูล&quot;/&gt;&lt;property id=&quot;20307&quot; value=&quot;636&quot;/&gt;&lt;property id=&quot;20309&quot; value=&quot;10043&quot;/&gt;&lt;/object&gt;&lt;object type=&quot;3&quot; unique_id=&quot;10031&quot;&gt;&lt;property id=&quot;20148&quot; value=&quot;5&quot;/&gt;&lt;property id=&quot;20300&quot; value=&quot;Slide 34 - &amp;quot;การคำนวณค่าของต้นไม้นิพจน์&amp;quot;&quot;/&gt;&lt;property id=&quot;20303&quot; value=&quot;สมชาย ประสิทธิ์จูตระกูล&quot;/&gt;&lt;property id=&quot;20307&quot; value=&quot;637&quot;/&gt;&lt;property id=&quot;20309&quot; value=&quot;10043&quot;/&gt;&lt;/object&gt;&lt;object type=&quot;3&quot; unique_id=&quot;10032&quot;&gt;&lt;property id=&quot;20148&quot; value=&quot;5&quot;/&gt;&lt;property id=&quot;20300&quot; value=&quot;Slide 35 - &amp;quot;เมท็อดการคำนวณค่าของต้นไม้นิพจน์&amp;quot;&quot;/&gt;&lt;property id=&quot;20303&quot; value=&quot;สมชาย ประสิทธิ์จูตระกูล&quot;/&gt;&lt;property id=&quot;20307&quot; value=&quot;638&quot;/&gt;&lt;property id=&quot;20309&quot; value=&quot;10043&quot;/&gt;&lt;/object&gt;&lt;object type=&quot;3&quot; unique_id=&quot;10033&quot;&gt;&lt;property id=&quot;20148&quot; value=&quot;5&quot;/&gt;&lt;property id=&quot;20300&quot; value=&quot;Slide 36 - &amp;quot;การหาอนุพันธ์ฟังก์ชันตัวแปรเดียว&amp;quot;&quot;/&gt;&lt;property id=&quot;20303&quot; value=&quot;สมชาย ประสิทธิ์จูตระกูล&quot;/&gt;&lt;property id=&quot;20307&quot; value=&quot;639&quot;/&gt;&lt;property id=&quot;20309&quot; value=&quot;10043&quot;/&gt;&lt;/object&gt;&lt;object type=&quot;3&quot; unique_id=&quot;10034&quot;&gt;&lt;property id=&quot;20148&quot; value=&quot;5&quot;/&gt;&lt;property id=&quot;20300&quot; value=&quot;Slide 37 - &amp;quot;สูตรต่าง ๆ&amp;quot;&quot;/&gt;&lt;property id=&quot;20303&quot; value=&quot;สมชาย ประสิทธิ์จูตระกูล&quot;/&gt;&lt;property id=&quot;20307&quot; value=&quot;640&quot;/&gt;&lt;property id=&quot;20309&quot; value=&quot;10043&quot;/&gt;&lt;/object&gt;&lt;object type=&quot;3&quot; unique_id=&quot;10035&quot;&gt;&lt;property id=&quot;20148&quot; value=&quot;5&quot;/&gt;&lt;property id=&quot;20300&quot; value=&quot;Slide 38 - &amp;quot;อนุพันธ์ของต้นไม้นิพจน์ : +, *&amp;quot;&quot;/&gt;&lt;property id=&quot;20303&quot; value=&quot;สมชาย ประสิทธิ์จูตระกูล&quot;/&gt;&lt;property id=&quot;20307&quot; value=&quot;590&quot;/&gt;&lt;property id=&quot;20309&quot; value=&quot;10043&quot;/&gt;&lt;/object&gt;&lt;object type=&quot;3&quot; unique_id=&quot;10036&quot;&gt;&lt;property id=&quot;20148&quot; value=&quot;5&quot;/&gt;&lt;property id=&quot;20300&quot; value=&quot;Slide 39 - &amp;quot;อนุพันธ์ของต้นไม้นิพจน์ : ^&amp;quot;&quot;/&gt;&lt;property id=&quot;20303&quot; value=&quot;สมชาย ประสิทธิ์จูตระกูล&quot;/&gt;&lt;property id=&quot;20307&quot; value=&quot;593&quot;/&gt;&lt;property id=&quot;20309&quot; value=&quot;10043&quot;/&gt;&lt;/object&gt;&lt;object type=&quot;3&quot; unique_id=&quot;10037&quot;&gt;&lt;property id=&quot;20148&quot; value=&quot;5&quot;/&gt;&lt;property id=&quot;20300&quot; value=&quot;Slide 40 - &amp;quot;อนุพันธ์ของต้นไม้นิพจน์ : /&amp;quot;&quot;/&gt;&lt;property id=&quot;20303&quot; value=&quot;สมชาย ประสิทธิ์จูตระกูล&quot;/&gt;&lt;property id=&quot;20307&quot; value=&quot;594&quot;/&gt;&lt;property id=&quot;20309&quot; value=&quot;10043&quot;/&gt;&lt;/object&gt;&lt;object type=&quot;3&quot; unique_id=&quot;10038&quot;&gt;&lt;property id=&quot;20148&quot; value=&quot;5&quot;/&gt;&lt;property id=&quot;20300&quot; value=&quot;Slide 41 - &amp;quot;ตัวอย่างการหาอนุพันธ์ของต้นไม้&amp;quot;&quot;/&gt;&lt;property id=&quot;20303&quot; value=&quot;สมชาย ประสิทธิ์จูตระกูล&quot;/&gt;&lt;property id=&quot;20307&quot; value=&quot;592&quot;/&gt;&lt;property id=&quot;20309&quot; value=&quot;10043&quot;/&gt;&lt;/object&gt;&lt;object type=&quot;3&quot; unique_id=&quot;10039&quot;&gt;&lt;property id=&quot;20148&quot; value=&quot;5&quot;/&gt;&lt;property id=&quot;20300&quot; value=&quot;Slide 42 - &amp;quot;เมท็อดการหาอนุพันธ์&amp;quot;&quot;/&gt;&lt;property id=&quot;20303&quot; value=&quot;สมชาย ประสิทธิ์จูตระกูล&quot;/&gt;&lt;property id=&quot;20307&quot; value=&quot;591&quot;/&gt;&lt;property id=&quot;20309&quot; value=&quot;10043&quot;/&gt;&lt;/object&gt;&lt;object type=&quot;3&quot; unique_id=&quot;10040&quot;&gt;&lt;property id=&quot;20148&quot; value=&quot;5&quot;/&gt;&lt;property id=&quot;20300&quot; value=&quot;Slide 43 - &amp;quot;เมท็อดการหาอนุพันธ์ : +, *&amp;quot;&quot;/&gt;&lt;property id=&quot;20303&quot; value=&quot;สมชาย ประสิทธิ์จูตระกูล&quot;/&gt;&lt;property id=&quot;20307&quot; value=&quot;641&quot;/&gt;&lt;property id=&quot;20309&quot; value=&quot;10043&quot;/&gt;&lt;/object&gt;&lt;object type=&quot;3&quot; unique_id=&quot;10041&quot;&gt;&lt;property id=&quot;20148&quot; value=&quot;5&quot;/&gt;&lt;property id=&quot;20300&quot; value=&quot;Slide 44 - &amp;quot;สรุป&amp;quot;&quot;/&gt;&lt;property id=&quot;20303&quot; value=&quot;สมชาย ประสิทธิ์จูตระกูล&quot;/&gt;&lt;property id=&quot;20307&quot; value=&quot;643&quot;/&gt;&lt;property id=&quot;20309&quot; value=&quot;10043&quot;/&gt;&lt;/object&gt;&lt;object type=&quot;3&quot; unique_id=&quot;10042&quot;&gt;&lt;property id=&quot;20148&quot; value=&quot;5&quot;/&gt;&lt;property id=&quot;20300&quot; value=&quot;Slide 45 - &amp;quot;สวัสดี&amp;quot;&quot;/&gt;&lt;property id=&quot;20303&quot; value=&quot;สมชาย ประสิทธิ์จูตระกูล&quot;/&gt;&lt;property id=&quot;20307&quot; value=&quot;644&quot;/&gt;&lt;property id=&quot;20309&quot; value=&quot;10043&quot;/&gt;&lt;/object&gt;&lt;object type=&quot;3&quot; unique_id=&quot;10084&quot;&gt;&lt;property id=&quot;20148&quot; value=&quot;5&quot;/&gt;&lt;property id=&quot;20300&quot; value=&quot;Slide 4 - &amp;quot;ข้อใดถูกต้อง&amp;quot;&quot;/&gt;&lt;property id=&quot;20303&quot; value=&quot;สมชาย ประสิทธิ์จูตระกูล&quot;/&gt;&lt;property id=&quot;20307&quot; value=&quot;647&quot;/&gt;&lt;property id=&quot;20309&quot; value=&quot;10043&quot;/&gt;&lt;/object&gt;&lt;object type=&quot;3&quot; unique_id=&quot;10085&quot;&gt;&lt;property id=&quot;20148&quot; value=&quot;5&quot;/&gt;&lt;property id=&quot;20300&quot; value=&quot;Slide 6 - &amp;quot;ต้นไม้มี v ปมแต่ละปมมีลูกไม่เกิน 4 ข้อใดถูกต้อง&amp;quot;&quot;/&gt;&lt;property id=&quot;20303&quot; value=&quot;สมชาย ประสิทธิ์จูตระกูล&quot;/&gt;&lt;property id=&quot;20307&quot; value=&quot;648&quot;/&gt;&lt;property id=&quot;20309&quot; value=&quot;10043&quot;/&gt;&lt;/object&gt;&lt;object type=&quot;3&quot; unique_id=&quot;10086&quot;&gt;&lt;property id=&quot;20148&quot; value=&quot;5&quot;/&gt;&lt;property id=&quot;20300&quot; value=&quot;Slide 17 - &amp;quot;สร้างต้นไม้นิพจน์ของ a b c * d e - f g * / + - &amp;#x0D;&amp;#x0A;ต้องใช้ stack กี่ช่อง&amp;quot;&quot;/&gt;&lt;property id=&quot;20303&quot; value=&quot;สมชาย ประสิทธิ์จูตระกูล&quot;/&gt;&lt;property id=&quot;20307&quot; value=&quot;649&quot;/&gt;&lt;property id=&quot;20309&quot; value=&quot;10043&quot;/&gt;&lt;/object&gt;&lt;object type=&quot;3&quot; unique_id=&quot;10087&quot;&gt;&lt;property id=&quot;20148&quot; value=&quot;5&quot;/&gt;&lt;property id=&quot;20300&quot; value=&quot;Slide 24 - &amp;quot;เรียงลำดับคำสั่งของ int numLeaved(Node r)&amp;quot;&quot;/&gt;&lt;property id=&quot;20303&quot; value=&quot;สมชาย ประสิทธิ์จูตระกูล&quot;/&gt;&lt;property id=&quot;20307&quot; value=&quot;651&quot;/&gt;&lt;property id=&quot;20309&quot; value=&quot;10043&quot;/&gt;&lt;/object&gt;&lt;object type=&quot;3&quot; unique_id=&quot;10088&quot;&gt;&lt;property id=&quot;20148&quot; value=&quot;5&quot;/&gt;&lt;property id=&quot;20300&quot; value=&quot;Slide 26 - &amp;quot;การแวะผ่านต้นไม้นิพจน์&amp;quot;&quot;/&gt;&lt;property id=&quot;20303&quot; value=&quot;สมชาย ประสิทธิ์จูตระกูล&quot;/&gt;&lt;property id=&quot;20307&quot; value=&quot;646&quot;/&gt;&lt;property id=&quot;20309&quot; value=&quot;10043&quot;/&gt;&lt;/object&gt;&lt;object type=&quot;3&quot; unique_id=&quot;10089&quot;&gt;&lt;property id=&quot;20148&quot; value=&quot;5&quot;/&gt;&lt;property id=&quot;20300&quot; value=&quot;Slide 27 - &amp;quot;จงเติมการแวะผ่านต้นไม้&amp;quot;&quot;/&gt;&lt;property id=&quot;20303&quot; value=&quot;สมชาย ประสิทธิ์จูตระกูล&quot;/&gt;&lt;property id=&quot;20307&quot; value=&quot;653&quot;/&gt;&lt;property id=&quot;20309&quot; value=&quot;10043&quot;/&gt;&lt;/object&gt;&lt;/object&gt;&lt;object type=&quot;8&quot; unique_id=&quot;10186&quot;&gt;&lt;/object&gt;&lt;/object&gt;&lt;/database&gt;"/>
  <p:tag name="MMPROD_DATA" val="&lt;object type=&quot;10002&quot; unique_id=&quot;901&quot;&gt;&lt;property id=&quot;10007&quot; value=&quot;Next&quot;/&gt;&lt;property id=&quot;10008&quot; value=&quot;Back&quot;/&gt;&lt;property id=&quot;10009&quot; value=&quot;Submit&quot;/&gt;&lt;property id=&quot;10012&quot; value=&quot;2&quot;/&gt;&lt;property id=&quot;10022&quot; value=&quot;Try again&quot;/&gt;&lt;property id=&quot;10068&quot; value=&quot;Correct - Click anywhere to continue&quot;/&gt;&lt;property id=&quot;10069&quot; value=&quot;Incorrect - Click anywhere to continue&quot;/&gt;&lt;property id=&quot;10124&quot; value=&quot;Click to continue&quot;/&gt;&lt;property id=&quot;10125&quot; value=&quot;Click to submit answer&quot;/&gt;&lt;property id=&quot;10126&quot; value=&quot;Click to go back&quot;/&gt;&lt;property id=&quot;10127&quot; value=&quot;Clear&quot;/&gt;&lt;property id=&quot;10128&quot; value=&quot;Click to clear&quot;/&gt;&lt;property id=&quot;10133&quot; value=&quot;1&quot;/&gt;&lt;property id=&quot;10134&quot; value=&quot;0&quot;/&gt;&lt;property id=&quot;10135&quot; value=&quot;,&quot;/&gt;&lt;property id=&quot;10136&quot; value=&quot;2&quot;/&gt;&lt;property id=&quot;10156&quot; value=&quot;1&quot;/&gt;&lt;property id=&quot;10157&quot; value=&quot;1&quot;/&gt;&lt;property id=&quot;10158&quot; value=&quot;1&quot;/&gt;&lt;property id=&quot;10177&quot; value=&quot;1&quot;/&gt;&lt;property id=&quot;10183&quot; value=&quot;You must answer the question before continuing&quot;/&gt;&lt;property id=&quot;10185&quot; value=&quot;1&quot;/&gt;&lt;property id=&quot;10188&quot; value=&quot;The time to answer this question has expired.&quot;/&gt;&lt;property id=&quot;10189&quot; value=&quot;1&quot;/&gt;&lt;property id=&quot;10194&quot; value=&quot;2&quot;/&gt;&lt;property id=&quot;10195&quot; value=&quot;1&quot;/&gt;&lt;property id=&quot;10196&quot; value=&quot;0&quot;/&gt;&lt;property id=&quot;10198&quot; value=&quot;100&quot;/&gt;&lt;object type=&quot;10054&quot; unique_id=&quot;10002&quot;&gt;&lt;property id=&quot;10137&quot; value=&quot;Data Structures : Binary Tree&quot;/&gt;&lt;property id=&quot;10139&quot; value=&quot;1.0&quot;/&gt;&lt;property id=&quot;10141&quot; value=&quot;80&quot;/&gt;&lt;property id=&quot;10142&quot; value=&quot;  :  :  &quot;/&gt;&lt;property id=&quot;10143&quot; value=&quot;0&quot;/&gt;&lt;property id=&quot;10144&quot; value=&quot;0&quot;/&gt;&lt;property id=&quot;10145&quot; value=&quot;0&quot;/&gt;&lt;property id=&quot;10146&quot; value=&quot;1&quot;/&gt;&lt;property id=&quot;10147&quot; value=&quot;0&quot;/&gt;&lt;property id=&quot;10148&quot; value=&quot;0&quot;/&gt;&lt;property id=&quot;10149&quot; value=&quot;0&quot;/&gt;&lt;property id=&quot;10150&quot; value=&quot;0&quot;/&gt;&lt;property id=&quot;10151&quot; value=&quot;Binary Tree&quot;/&gt;&lt;property id=&quot;10152&quot; value=&quot;DSBINARYTREE&quot;/&gt;&lt;property id=&quot;10153&quot; value=&quot;DSBINARYTREE&quot;/&gt;&lt;property id=&quot;10154&quot; value=&quot;Binary Tree&quot;/&gt;&lt;property id=&quot;10155&quot; value=&quot;  :  :  &quot;/&gt;&lt;/object&gt;&lt;object type=&quot;10042&quot; unique_id=&quot;903&quot;&gt;&lt;object type=&quot;10003&quot; unique_id=&quot;10004&quot;&gt;&lt;property id=&quot;10002&quot; value=&quot;GeneralTree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10004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10006&quot;&gt;&lt;property id=&quot;10020&quot; value=&quot;2&quot;/&gt;&lt;property id=&quot;10191&quot; value=&quot;-1&quot;/&gt;&lt;/object&gt;&lt;object type=&quot;10051&quot; unique_id=&quot;10007&quot;&gt;&lt;property id=&quot;10020&quot; value=&quot;2&quot;/&gt;&lt;property id=&quot;10191&quot; value=&quot;-1&quot;/&gt;&lt;/object&gt;&lt;/object&gt;&lt;object type=&quot;10003&quot; unique_id=&quot;20677&quot;&gt;&lt;property id=&quot;10002&quot; value=&quot;Tree_Array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20677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20679&quot;&gt;&lt;property id=&quot;10020&quot; value=&quot;2&quot;/&gt;&lt;property id=&quot;10191&quot; value=&quot;-1&quot;/&gt;&lt;/object&gt;&lt;object type=&quot;10051&quot; unique_id=&quot;20680&quot;&gt;&lt;property id=&quot;10020&quot; value=&quot;2&quot;/&gt;&lt;property id=&quot;10191&quot; value=&quot;-1&quot;/&gt;&lt;/object&gt;&lt;/object&gt;&lt;object type=&quot;10003&quot; unique_id=&quot;20694&quot;&gt;&lt;property id=&quot;10002&quot; value=&quot;BuildExpressionTree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20694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20696&quot;&gt;&lt;property id=&quot;10020&quot; value=&quot;2&quot;/&gt;&lt;property id=&quot;10102&quot; value=&quot;0&quot;/&gt;&lt;property id=&quot;10191&quot; value=&quot;-1&quot;/&gt;&lt;/object&gt;&lt;object type=&quot;10051&quot; unique_id=&quot;20697&quot;&gt;&lt;property id=&quot;10020&quot; value=&quot;2&quot;/&gt;&lt;property id=&quot;10102&quot; value=&quot;0&quot;/&gt;&lt;property id=&quot;10191&quot; value=&quot;-1&quot;/&gt;&lt;/object&gt;&lt;/object&gt;&lt;object type=&quot;10003&quot; unique_id=&quot;20711&quot;&gt;&lt;property id=&quot;10002&quot; value=&quot;numLeaves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20711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20713&quot;&gt;&lt;property id=&quot;10020&quot; value=&quot;2&quot;/&gt;&lt;property id=&quot;10102&quot; value=&quot;0&quot;/&gt;&lt;property id=&quot;10191&quot; value=&quot;-1&quot;/&gt;&lt;/object&gt;&lt;object type=&quot;10051&quot; unique_id=&quot;20714&quot;&gt;&lt;property id=&quot;10020&quot; value=&quot;2&quot;/&gt;&lt;property id=&quot;10102&quot; value=&quot;0&quot;/&gt;&lt;property id=&quot;10191&quot; value=&quot;-1&quot;/&gt;&lt;/object&gt;&lt;/object&gt;&lt;object type=&quot;10003&quot; unique_id=&quot;20736&quot;&gt;&lt;property id=&quot;10002&quot; value=&quot;Traversal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20736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20738&quot;&gt;&lt;property id=&quot;10020&quot; value=&quot;2&quot;/&gt;&lt;property id=&quot;10191&quot; value=&quot;-1&quot;/&gt;&lt;/object&gt;&lt;object type=&quot;10051&quot; unique_id=&quot;20739&quot;&gt;&lt;property id=&quot;10020&quot; value=&quot;2&quot;/&gt;&lt;property id=&quot;10191&quot; value=&quot;-1&quot;/&gt;&lt;/object&gt;&lt;/object&gt;&lt;/object&gt;&lt;/object&gt;"/>
  <p:tag name="MMPROD_NEXTUNIQUEID" val="207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2,-1690377817,C:\PortableHD\My Data\My Books\Draft\DataStruct\2005\Somchai\PPT-2549-1-final\12-binaryTree.pp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4,-1690377817,C:\PortableHD\My Data\My Books\Draft\DataStruct\2005\Somchai\PPT-2549-1-final\12-binaryTree.pp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5,-1690377817,C:\PortableHD\My Data\My Books\Draft\DataStruct\2005\Somchai\PPT-2549-1-final\12-binaryTree.pp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1,-1690377817,C:\PortableHD\My Data\My Books\Draft\DataStruct\2005\Somchai\PPT-2549-1-final\12-binaryTree.pp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8,-1690377817,C:\PortableHD\My Data\My Books\Draft\DataStruct\2005\Somchai\PPT-2549-1-final\12-binaryTree.pp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9,-1690377817,C:\PortableHD\My Data\My Books\Draft\DataStruct\2005\Somchai\PPT-2549-1-final\12-binaryTree.pp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0,-1690377817,C:\PortableHD\My Data\My Books\Draft\DataStruct\2005\Somchai\PPT-2549-1-final\12-binaryTree.pp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2,-1690377817,C:\PortableHD\My Data\My Books\Draft\DataStruct\2005\Somchai\PPT-2549-1-final\12-binaryTree.pp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3,-1690377817,C:\PortableHD\My Data\My Books\Draft\DataStruct\2005\Somchai\PPT-2549-1-final\12-binaryTree.pp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5,-1690377817,C:\PortableHD\My Data\My Books\Draft\DataStruct\2005\Somchai\PPT-2549-1-final\12-binaryTree.pp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,-1690377817,C:\PortableHD\My Data\My Books\Draft\DataStruct\2005\Somchai\PPT-2549-1-final\12-binaryTree.pp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6,-1690377817,C:\PortableHD\My Data\My Books\Draft\DataStruct\2005\Somchai\PPT-2549-1-final\12-binaryTree.pp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8,-1690377817,C:\PortableHD\My Data\My Books\Draft\DataStruct\2005\Somchai\PPT-2549-1-final\12-binaryTree.pp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4,-1690377817,C:\PortableHD\My Data\My Books\Draft\DataStruct\2005\Somchai\PPT-2549-1-final\12-binaryTree.ppc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5,-1690377817,C:\PortableHD\My Data\My Books\Draft\DataStruct\2005\Somchai\PPT-2549-1-final\12-binaryTree.pp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6,-1690377817,C:\PortableHD\My Data\My Books\Draft\DataStruct\2005\Somchai\PPT-2549-1-final\12-binaryTree.pp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7,-1690377817,C:\PortableHD\My Data\My Books\Draft\DataStruct\2005\Somchai\PPT-2549-1-final\12-binaryTree.ppc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8,-1690377817,C:\PortableHD\My Data\My Books\Draft\DataStruct\2005\Somchai\PPT-2549-1-final\12-binaryTree.ppc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9,-1690377817,C:\PortableHD\My Data\My Books\Draft\DataStruct\2005\Somchai\PPT-2549-1-final\12-binaryTree.ppc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0,-1690377817,C:\PortableHD\My Data\My Books\Draft\DataStruct\2005\Somchai\PPT-2549-1-final\12-binaryTree.ppc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1,-1690377817,C:\PortableHD\My Data\My Books\Draft\DataStruct\2005\Somchai\PPT-2549-1-final\12-binaryTree.pp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-1690377817,C:\PortableHD\My Data\My Books\Draft\DataStruct\2005\Somchai\PPT-2549-1-final\12-binaryTree.ppc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2,-1690377817,C:\PortableHD\My Data\My Books\Draft\DataStruct\2005\Somchai\PPT-2549-1-final\12-binaryTree.ppc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3,-1690377817,C:\PortableHD\My Data\My Books\Draft\DataStruct\2005\Somchai\PPT-2549-1-final\12-binaryTree.ppc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4,-1690377817,C:\PortableHD\My Data\My Books\Draft\DataStruct\2005\Somchai\PPT-2549-1-final\12-binaryTree.ppc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4,-1690377817,C:\PortableHD\My Data\My Books\Draft\DataStruct\2005\Somchai\PPT-2549-1-final\12-binaryTree.pp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,-1690377817,C:\PortableHD\My Data\My Books\Draft\DataStruct\2005\Somchai\PPT-2549-1-final\12-binaryTree.pp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,-1690377817,C:\PortableHD\My Data\My Books\Draft\DataStruct\2005\Somchai\PPT-2549-1-final\12-binaryTree.pp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7,-1690377817,C:\PortableHD\My Data\My Books\Draft\DataStruct\2005\Somchai\PPT-2549-1-final\12-binaryTree.pp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8,-1690377817,C:\PortableHD\My Data\My Books\Draft\DataStruct\2005\Somchai\PPT-2549-1-final\12-binaryTree.pp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2,-1690377817,C:\PortableHD\My Data\My Books\Draft\DataStruct\2005\Somchai\PPT-2549-1-final\12-binaryTree.pp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2,-1690377817,C:\PortableHD\My Data\My Books\Draft\DataStruct\2005\Somchai\PPT-2549-1-final\12-binaryTree.ppc"/>
</p:tagLst>
</file>

<file path=ppt/theme/theme1.xml><?xml version="1.0" encoding="utf-8"?>
<a:theme xmlns:a="http://schemas.openxmlformats.org/drawingml/2006/main" name="somchai">
  <a:themeElements>
    <a:clrScheme name="somchai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omchai.pot">
      <a:majorFont>
        <a:latin typeface="Arial Unicode MS"/>
        <a:ea typeface="Arial Unicode MS"/>
        <a:cs typeface="Arial Unicode MS"/>
      </a:majorFont>
      <a:minorFont>
        <a:latin typeface="Arial Unicode MS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th-TH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th-TH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ahoma" pitchFamily="34" charset="0"/>
          </a:defRPr>
        </a:defPPr>
      </a:lstStyle>
    </a:lnDef>
  </a:objectDefaults>
  <a:extraClrSchemeLst>
    <a:extraClrScheme>
      <a:clrScheme name="somchai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mchai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E:\2110101\Somchai\somchai.pot</Template>
  <TotalTime>30004</TotalTime>
  <Words>2089</Words>
  <Application>Microsoft Office PowerPoint</Application>
  <PresentationFormat>On-screen Show (4:3)</PresentationFormat>
  <Paragraphs>714</Paragraphs>
  <Slides>34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somchai</vt:lpstr>
      <vt:lpstr>Equation</vt:lpstr>
      <vt:lpstr>ต้นไม้แบบทวิภาค (Binary Trees)</vt:lpstr>
      <vt:lpstr>หัวข้อ</vt:lpstr>
      <vt:lpstr>ต้นไม้ (Tree)</vt:lpstr>
      <vt:lpstr>การสร้างต้นไม้ : ใช้อาเรย์เก็บลูก ๆ</vt:lpstr>
      <vt:lpstr>การสร้างต้นไม้ : ใช้รายการเก็บลูก ๆ</vt:lpstr>
      <vt:lpstr>ต้นไม้แบบทวิภาค (Binary Tree)</vt:lpstr>
      <vt:lpstr>รหัส Huffman</vt:lpstr>
      <vt:lpstr>การหารหัส Huffman</vt:lpstr>
      <vt:lpstr>huffman_tree</vt:lpstr>
      <vt:lpstr>huffman_tree: ctor</vt:lpstr>
      <vt:lpstr>huffman_tree: dtor</vt:lpstr>
      <vt:lpstr>ต้นไม้นิพจน์ (Expression Tree)</vt:lpstr>
      <vt:lpstr>การสร้างต้นไม้นิพจน์</vt:lpstr>
      <vt:lpstr>expression_tree</vt:lpstr>
      <vt:lpstr>มองต้นไม้แบบทวิภาคแบบเวียนเกิด</vt:lpstr>
      <vt:lpstr>การหาจำนวนปมทั้งหมดของต้นไม้</vt:lpstr>
      <vt:lpstr>การหาความสูงของต้นไม้</vt:lpstr>
      <vt:lpstr>การสำเนาต้นไม้</vt:lpstr>
      <vt:lpstr>การสำเนาต้นไม้ (มองแบบเวียนเกิด)</vt:lpstr>
      <vt:lpstr>การแวะผ่านต้นไม้</vt:lpstr>
      <vt:lpstr>การแวะผ่านต้นไม้นิพจน์</vt:lpstr>
      <vt:lpstr>การแวะผ่านต้นไม้ที่มี x เป็นราก</vt:lpstr>
      <vt:lpstr>การคำนวณค่าของต้นไม้นิพจน์</vt:lpstr>
      <vt:lpstr>การคำนวณค่าของต้นไม้นิพจน์</vt:lpstr>
      <vt:lpstr>การหาอนุพันธ์ฟังก์ชันตัวแปรเดียว</vt:lpstr>
      <vt:lpstr>สูตรต่าง ๆ</vt:lpstr>
      <vt:lpstr>อนุพันธ์ของต้นไม้นิพจน์ : +, *</vt:lpstr>
      <vt:lpstr>อนุพันธ์ของต้นไม้นิพจน์ : ^</vt:lpstr>
      <vt:lpstr>อนุพันธ์ของต้นไม้นิพจน์ : /</vt:lpstr>
      <vt:lpstr>ตัวอย่างการหาอนุพันธ์ของต้นไม้</vt:lpstr>
      <vt:lpstr>การหาอนุพันธ์</vt:lpstr>
      <vt:lpstr>การหาอนุพันธ์ : +, *</vt:lpstr>
      <vt:lpstr>เขียนโปรแกรมทั้งหมดให้สมบูรณ์</vt:lpstr>
      <vt:lpstr>สรุป</vt:lpstr>
    </vt:vector>
  </TitlesOfParts>
  <Company>http://www.cp.eng.chula.ac.th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การทำโปรแกรมคอมพิวเตอร์</dc:title>
  <dc:creator>Somchai Prasitjutrakul</dc:creator>
  <dc:description>somchaip@chula.ac.th</dc:description>
  <cp:lastModifiedBy>Somchai</cp:lastModifiedBy>
  <cp:revision>753</cp:revision>
  <cp:lastPrinted>2002-07-15T06:11:04Z</cp:lastPrinted>
  <dcterms:created xsi:type="dcterms:W3CDTF">2002-04-12T09:05:11Z</dcterms:created>
  <dcterms:modified xsi:type="dcterms:W3CDTF">2014-02-10T09:24:08Z</dcterms:modified>
</cp:coreProperties>
</file>