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ink/ink1.xml" ContentType="application/inkml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ink/ink2.xml" ContentType="application/inkml+xml"/>
  <Override PartName="/ppt/tags/tag21.xml" ContentType="application/vnd.openxmlformats-officedocument.presentationml.tags+xml"/>
  <Override PartName="/ppt/ink/ink3.xml" ContentType="application/inkml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9"/>
  </p:notesMasterIdLst>
  <p:handoutMasterIdLst>
    <p:handoutMasterId r:id="rId40"/>
  </p:handoutMasterIdLst>
  <p:sldIdLst>
    <p:sldId id="673" r:id="rId2"/>
    <p:sldId id="679" r:id="rId3"/>
    <p:sldId id="680" r:id="rId4"/>
    <p:sldId id="681" r:id="rId5"/>
    <p:sldId id="682" r:id="rId6"/>
    <p:sldId id="616" r:id="rId7"/>
    <p:sldId id="684" r:id="rId8"/>
    <p:sldId id="685" r:id="rId9"/>
    <p:sldId id="683" r:id="rId10"/>
    <p:sldId id="637" r:id="rId11"/>
    <p:sldId id="686" r:id="rId12"/>
    <p:sldId id="639" r:id="rId13"/>
    <p:sldId id="687" r:id="rId14"/>
    <p:sldId id="642" r:id="rId15"/>
    <p:sldId id="675" r:id="rId16"/>
    <p:sldId id="688" r:id="rId17"/>
    <p:sldId id="652" r:id="rId18"/>
    <p:sldId id="709" r:id="rId19"/>
    <p:sldId id="710" r:id="rId20"/>
    <p:sldId id="649" r:id="rId21"/>
    <p:sldId id="689" r:id="rId22"/>
    <p:sldId id="690" r:id="rId23"/>
    <p:sldId id="691" r:id="rId24"/>
    <p:sldId id="692" r:id="rId25"/>
    <p:sldId id="653" r:id="rId26"/>
    <p:sldId id="654" r:id="rId27"/>
    <p:sldId id="634" r:id="rId28"/>
    <p:sldId id="656" r:id="rId29"/>
    <p:sldId id="708" r:id="rId30"/>
    <p:sldId id="707" r:id="rId31"/>
    <p:sldId id="700" r:id="rId32"/>
    <p:sldId id="701" r:id="rId33"/>
    <p:sldId id="702" r:id="rId34"/>
    <p:sldId id="703" r:id="rId35"/>
    <p:sldId id="704" r:id="rId36"/>
    <p:sldId id="705" r:id="rId37"/>
    <p:sldId id="706" r:id="rId38"/>
  </p:sldIdLst>
  <p:sldSz cx="9144000" cy="6858000" type="screen4x3"/>
  <p:notesSz cx="7099300" cy="10234613"/>
  <p:custDataLst>
    <p:tags r:id="rId41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996633"/>
    <a:srgbClr val="FF3300"/>
    <a:srgbClr val="99FFCC"/>
    <a:srgbClr val="FFFFCC"/>
    <a:srgbClr val="5F5F5F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1" autoAdjust="0"/>
    <p:restoredTop sz="83876" autoAdjust="0"/>
  </p:normalViewPr>
  <p:slideViewPr>
    <p:cSldViewPr snapToGrid="0">
      <p:cViewPr varScale="1">
        <p:scale>
          <a:sx n="44" d="100"/>
          <a:sy n="44" d="100"/>
        </p:scale>
        <p:origin x="1618" y="1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Grid="0"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A0FFAB3E-9BF4-479F-98ED-89F0B533C3A8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6914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11-18T03:40:00.21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6544 9948 0,'0'35'125,"0"1"-110,0-1-15,-53 71 16,18-36 0,17-35-1,-17 54 1,17-36-1,-17 35 1,35-71-16,-36 36 16,36-17-1,-17-1 1,17 0 15,-18 53 0,18-70-15,0 17-16,0-17 16,-18 17-1,18 0 1,0-17-16,0 0 16,-17-1-1,17 19 1,0-19-1,0 1 1,0 0-16,-18-18 16,18 17-16,0 1 31,-17-18 16,17 17-16,-18-17 0,0-17-15,1-1 0,-1-17-16,-17 17 15,17-35-15,18 36 16,-18-1-16,1 0 15,-1 18-15,18-17 16,0 52 172,18-17-173,-1-1-15,1 19 0,0-19 16,17 1-16,-35 0 15,18-1 1,-1 18 0,1-17-16,0 0 15,-1-1-15,-17 1 16,18-18 15,-18 18-15,17-18 156,1 0-141,-18 17-15,18-17 15,-18 18-16,17-18 1,1 0 15,0 0 1,-1 0-32,1 0 15,0 0 16,-1 0-31,1 0 32</inkml:trace>
  <inkml:trace contextRef="#ctx0" brushRef="#br0" timeOffset="803.686">5873 11183 0,'18'0'78,"0"17"-62,-1 19-1,19-19-15,-19 36 0,71-18 32,-52 1-17,17-19 1,-18 1-1,35 0 1,-52-18-16,17 17 16,-17-17-1,0 0 17</inkml:trace>
  <inkml:trace contextRef="#ctx0" brushRef="#br0" timeOffset="3103.91">6526 9683 0,'0'18'93,"35"17"-77,-17 18-16,-18-18 16,18-17-1,-18 17 1,35 54-1,-35-72-15,18 19 32,-1-19-17,-17 18 1,18-35 15,-18-35 79,0 18-110,0-19 15,-18 1-15,18 0 16,0 17-1,0-53 1,0 54-16,0-18 16,-17-1-1,17 19 1,0-1 0,0 0-1,0 1 16,0-1-15,0 0 15,0 1 1,0-1-17,0 1 32,17 17-31,-17-18 15,18 18-15,-1 0 30,1 0-30,0 0-16,-18 18 16,17-18-1,1 17 1,0-17 15,-18 18-31,17-1 16,-17 1 15,0 0-15,0-1-1,0 1 1,0 17 0,0-17-1,-17 0 1,-19-1-1,1-17 1,0 18 0,17-18-1,1 0 1,-1 0 0,0-18-1,18 1 16,-17 17-15,17-18 62</inkml:trace>
  <inkml:trace contextRef="#ctx0" brushRef="#br0" timeOffset="4503.502">7179 9560 0,'0'-18'141,"-18"1"-141,0 17 31,18-18-15,-35 18 15,18 0-16,-1 18-15,0-1 16,1-17 0,-1 18-16,18 0 15,-18-18 1,18 17-16,-35 1 16,35-1-16,-18 1 15,18 0 1,0-1-1,0 1 48,0 0-16,18-18 31,17 0-62,-17-18-16,0 0 15,-1 1-15,1-19 16,0-16-16,-1 52 15,1-36 1,-18 19-16,17-1 0,-17 36 156,0 17-140,0-17-16,0 17 0,36 18 0,-36-18 16,0 0-1,0-17 1,17 0-1,-17-1 1,18 1-16,-18-1 16,18-17-16,17 18 15,-17-18 1,-1-18 0,36-17-1,-53 18-15,35-1 16,-17 0-16</inkml:trace>
  <inkml:trace contextRef="#ctx0" brushRef="#br0" timeOffset="15475.142">18909 5168 0,'18'18'141,"-1"-18"-141,36 0 15,0 0-15,71 17 32,17-17-17,106 0 1,-159 0-16,123 0 16,-17-53-1,-88 36 16,53-1-15,-88 18-16,34 0 16,-16 0-1,-54 0 1,18 0 0,-35 0-1,-1 0 1,1 0-1,-1 0 17,19 0-17,-19 0 1,19-18 0,-1 1-1,0 17 1,-17-18-1,17 1 1,-17 17-16,-1-18 16,19 0-1,-1 18 17,-17 0-32,-18-17 15,17 17 16,1 0 1,-18-18-1</inkml:trace>
  <inkml:trace contextRef="#ctx0" brushRef="#br0" timeOffset="16789.977">18662 5627 0,'18'0'172,"17"0"-157,-17 0-15,17 0 16,35 0-16,-34 0 15,34 0-15,18 0 16,-35 0 0,141 0-1,-88 0 1,18 0 0,34 0-1,36-18 1,106-17-1,-123-18-15,-36 17 16,18 19-16,-89-18 16,1 17-1,-1 0-15,-34 18 0,-19-17 16,18-1-16,-17 18 16,0 0-1,17 0-15,-17 0 16,-1 0-16,36-18 15,-35 18 1,0-17-16,-1-1 16,1 18-16,-1-18 15,1 18-15,0 0 16,-1-17-16,1-1 16,0 18-16,-1 0 156,1 0-94,0 0-46</inkml:trace>
  <inkml:trace contextRef="#ctx0" brushRef="#br0" timeOffset="27308.232">15981 3545 0,'0'-17'62,"35"17"-62,-17-18 16,17 18-16,88-35 15,36 17 1,-18 18-16,18 0 16,176 0-1,-247 0 1,195 0 0,52 0-1,-71 0 1,1-18-1,-89 18 1,36 0 0,88 0-16,-141-35 15,17 35 1,-17 0 0,35-17 15,-88 17-16,88 0 1,0 0 0,-35-18-1,-54 18 1,1 0 0,-53 0 15,0 0-16,-35 0 1</inkml:trace>
  <inkml:trace contextRef="#ctx0" brushRef="#br0" timeOffset="29218.07">16298 3686 0,'36'0'125,"17"-17"-109,52 17-16,-16-36 16,52 19-1,17-18 1,89 17-1,106-17 1,-229 35-16,87 0 31,-17 0-15,-70 0 0,-18 0-1,-18 0-15,-53 0 16,18 0 15,0-18-31,0 18 16,-18 0-1,18 0 1,-18 0-16,18 0 16,0 0-1,0 0 1,-18 0-16,-17 0 15,0 0-15,-18 18 16,17-18-16,1 0 16,0 0-1,17 0 1,-18 0 0,19 0-1,-1 0 1,0 0-1,-17 0 1,0 0 0,52 0-1,-17 17 1,0-17-16,0 0 31,0 0-15,17 0-1,1 0 1,-53 0-16,52 0 31,-35 0-31,1 0 16,-19 0 0,1 0-1,17 0 16,1 0-31,-1 0 32,-18 0-17,19 0 1,-19 0 0,19 0-1,34 0 1,-35 0 15,36 0-15,-53 0-1,17 0 1,36 0 0,-54 0-1,1 0 1,-1 0-1,1 0 1</inkml:trace>
  <inkml:trace contextRef="#ctx0" brushRef="#br0" timeOffset="41843.84">12277 5097 0,'35'0'125,"18"0"-125,0 0 16,52-35-16,19 35 16,141 0-1,158 0 1,-159 0-1,1 0 1,-141 0 0,-72 0-1,-16 0 1,-1 0 0,0 0-16,-17 0 15,17 0 16,53 0-15,18-17 0,0 17-1,-71 0-15,18 0 16,-17 0 0,-1 0-1,-18 0 1,1 0-1,17 0 1,18 0 0,18 0-1,-53 0 1,70 0 0,-18 0-1,54 0 1,34 17-1,-52-17 1,-53 0 0,35 0-1,-17 0 1,-18 0 0,-18 0-1,-17 0 1,-1 0-1,1 0 1,0 0 0,-1 0 109</inkml:trace>
  <inkml:trace contextRef="#ctx0" brushRef="#br0" timeOffset="47518.362">1411 5309 0,'0'18'63,"0"-1"-47,0 1-1,0 0-15,0-1 16,0 19-1,0-1 17,0 18-17,0-36-15,0 19 16,17-1 0,-17 0-1,18-17 1,-18 0-1,18-1 17,-1 1-1,1-18-15,-1 0-1,19 0-15,-19 0 16,54 0-1,35-18 1,0 1 0,-1 17-1,-34 0 1,-53 0-16,35-18 16,-36 18 15,1 0-16,0-18 1,-1 18 0,18 0-1,-17 0 1,0 0 0,17 0-1,-35-17 1,0-1 109,0 0-110,-18 1 1,-35-19 0,1 1-16,16 0 15,19 17-15,-1 1 16,0-1 0,1 0 15,34 18 109,19 18-140,34 0 16,-35-18-16,36 35 0,-18-18 16,-18-17-1,0 18-15,18 0 16,-35-1-16,17-17 16,-17 18-16,0-18 15,-18 18 1,0-1 140,0 1-156,-18 17 0,-35 1 16,35-1-1,-52 18-15,-18 0 16,35 17 0,-18-35-1,54-17 1,-1-18 156,0-18-172,18-17 15,-17 0-15,17-36 0,-18-70 16,0 18 0,18 52-1,0 54 1,0-19 31</inkml:trace>
  <inkml:trace contextRef="#ctx0" brushRef="#br0" timeOffset="54261.159">15046 5680 0,'18'0'110,"-1"52"-95,-17-16-15,35-1 32,-17 18-32,-18 17 31,18-34-16,-18-19 1,17-70 172,1 18-188,0 0 15,35-18-15,-18-18 16,18 36-1,-18-35-15,36 17 16,-18 17-16,17 1 16,-35 0-16,18 0 15,18-1 17,-54 19-17,1-1 1,0 18-1</inkml:trace>
  <inkml:trace contextRef="#ctx0" brushRef="#br0" timeOffset="66655.924">2063 10689 0,'18'0'156,"-18"17"-140,18 1-16,-18 0 15,17 17 16,1-17-31,-18-1 16,18 18 15,-18-17 1,17-18-17,-17 18 1,0-1-1,18-17 17,-1 0 61,19-17-93,-19-1 16,36-35-16,265-123 31,-283 158-15,36-35-16,87-17 31,-158 52-15,18 18-16</inkml:trace>
  <inkml:trace contextRef="#ctx0" brushRef="#br0" timeOffset="69001.626">2010 10671 0,'0'35'156,"36"18"-140,-36-35-16,17 17 31,1 0-16,0 1 1,-18-1 0,17 18-1,1-18 1,-18-17 0,18-18 30,-18 18 17,17-18 62,1 0-94,-1 0-15,54-53 15,123-71-15,-123 89-16,70-71 31,-18 35-15,-105 71 15</inkml:trace>
  <inkml:trace contextRef="#ctx0" brushRef="#br0" timeOffset="91657.04">2363 6420 0,'-17'0'125,"-1"0"-110,0 0-15,1 0 16,-72-17-1,54 17-15,18 0 16,-19 0-16,1 0 16,17 0-16,-17 0 15,17 0-15,-17 0 16,17 0-16,1 0 16,-1 0-1,1 0 1,-1-18-16,0 18 15,1 0 1,-36 0 0,35 0 15,0 0-15,1 0-1,-1-18 1,1 18-1,-1 0 1,18-17 0,-18 17-1,1 0-15,-1 0 16,0 0-16,1 0 16,-1 0-16,0 0 15,1 0-15,-1 0 16,0 0-16,1 0 15,-1 0-15,1 0 16,-1 0-16,0 0 16,1 0-1,-1 0-15,0 0 32,1 0-17,-1 0-15,0 0 16,1 0-16,-1 0 15,1 0-15,-1 0 16,0 0-16,-17 0 16,17 0-16,1 0 15,-1 0 1,0 0 0,1 0-1,-1 0-15,1 0 16,-1 0-1,0 0-15,1 0 16,-1 0-16,0 0 16,1 0-1,-1 17 1,0-17 15,18 18-15,0 35 93,0 17-109,0 19 16,0-1-16,0 35 15,0 1-15,0 17 16,36 35-16,-36-105 16,0 17-1,17 0-15,-17 0 16,0 18-16,18 18 16,17-36-1,-35-70 1,0-1-1,0 1 1,18 17-16,-18 0 16,0 36-16,18-36 15,-18 18-15,0-18 16,17 36-16,-17-36 16,18 1-16,-18 69 15,35-34 1,-35-1-16,35 72 15,-35-90 1,18 1 0,-18-17-16,0-19 15,35 54 1,-35 17 0,36 18-1,-36 17 1,0 18-1,0-88-15,0 53 16,17 0 0,-17-35-1,0-54-15,18 71 16,-1-52 0,-17-1-1,0-17 1,0-1-1,0 1 1,18 35 0,-18-36-16,0 1 15,0 35 1,0 0 0,0-35-16,0-1 15,0 18-15,0 18 16,0-35-1,35-18 110,1 0-109,34 0-16,-17 0 16,35-18-1,-17-17-15,88 0 16,193-89 15,-105 71-15,-106 18-1,-105 35-15,-1 0 16,36-17 0,-36 17-1,-17 0 1,17-18 15,0 18-15,-17 0-1,-1 0 17</inkml:trace>
  <inkml:trace contextRef="#ctx0" brushRef="#br0" timeOffset="106226.796">9031 17815 0,'35'0'171,"0"0"-171,18 0 0,-35 0 16,53 0-16,-1 0 16,-17 0-1,35 0 1,-35 0 0,-18 0-1,1 0 1,-19 0 15,1 0 47,-18 17 188,-35-17-266,17 0 15,-17 18-15,-36-18 32,18 18-32,18-18 15,0 0-15,17 0 16,0 0-16,1 0 16,-1 0-16,-17 0 46,17 0-46,-17 0 16,17 0-16,1 0 16,-1 0-16,0 0 15,1 0-15,-1 0 16,1 0-16,-1 0 16,0 0-16,1 0 15,-1 0 1,0 0 15,1 0-15,70 0 109,-36 0-110,54 0-15,17 0 16,88 0 0,-35 0-16,-17 0 15,-89 0 16,-35 17 110,-17-17-141,-19 18 16,19-18-16,-36 0 15,-53 35-15,-70-35 32,17 18-17,18-18 1,35 0-1,88 0 1,36-18 156,-1 0-172,54 1 0,-36 17 16,106-53-1,18 53 16,-88 0-31,70 0 32,-124 18-17,1-18 95,0 0-95</inkml:trace>
  <inkml:trace contextRef="#ctx0" brushRef="#br0" timeOffset="107784.229">8749 17832 0,'-18'0'110,"0"0"-95,-17 18-15,17 0 16,1 17 0,-36 18-16,18 0 15,-36 17 1,18 1 15,35-54-15,18 19-1,-17-19 1,17 1 0,0 0-1,0-1 1,0 1 15</inkml:trace>
  <inkml:trace contextRef="#ctx0" brushRef="#br0" timeOffset="115064.973">9807 17832 0,'35'0'156,"-17"0"-140,0 18-16,34 35 0,19-18 16,-36 18-1,18-18-15,53 89 16,-35-36 0,-18 0-1,-1-53 1,-52-17 15</inkml:trace>
  <inkml:trace contextRef="#ctx0" brushRef="#br0" timeOffset="121415.784">9366 16933 0,'0'-18'31,"0"0"63,0-17-94,0 0 16,0-36-16,0 36 15,53-88 1,53-36 31,-106 141-47,53-123 31,-18 53 0,-35 70-15,0-17 0,35-18 15,36-70 0,-54 52 0,19 18-15,-36 35 0,17 1-1,-17-1 1,18 1-16,-18-1 31,0 0-15,0 1 171,18 17-171,-18-18-16,17 18 16,1-35-1,35-1 1,-36-16-1,1 34 1,0 18 47,-18 18-32,0-1-31,17 1 15,-17-1 1,0 1-16,0 0 16,0 17-1,0 0 1,0 18 0,0-18-1,0 18 1,-17-17-1,17-1 1,0-17 0,-18 17 15,0-35 78,18-35-93,0-1 0,0 1-16,0-18 15,0 18-15,0-71 16,0 53-1,18 0 1,-18 36 0,0-1-1,0 0 1,0 36 187,-35 0-187,35-1-16,-18 1 15,-17-1 1,17 1-16,-17 17 16,-36-17-1,54 0 1,-1-18-1,1 17 48,-1-17-32,18 18-15,-18-18-1,-52 35 1,52-35-16,0 18 31,18-1 266,36 1-297,-1 0 16,-17-1-1,17 19 1,-17-19-16,34 19 31,-16-1-15,-19-35 15,1 17 0,0 1-15,-1 0 0,1-1-1,0-17 32,-18 18 0,0 0 0,0-36 140,0-17-187,0 17 16,0-17-16,0 17 16,0-35-1,17 0 1,-17 0 0,0-35-1,18 71 1,-18-19-1,0 19 1,0-1 15</inkml:trace>
  <inkml:trace contextRef="#ctx0" brushRef="#br0" timeOffset="126664.379">19473 7285 0,'0'17'172,"0"18"-172,0 18 16,0 0 0,36 0-1,-19-17 1,-17-19-16,0 1 15,18-18 157,-18-18-172,53-35 16,-35-17 0,17-1-16,71-105 15,35-71 1,17 0-1,-69 88 1,-36 71 0,-18 53-1</inkml:trace>
  <inkml:trace contextRef="#ctx0" brushRef="#br0" timeOffset="139668.201">8572 8555 0,'36'0'157,"-1"0"-157,0 0 15,212 0 16,18-18-15,158-17 0,-35 17-1,-53 18 1,-176 0-16,106 0 16,-160 0-1,-87 0 1,0 0 15,-1 0 47</inkml:trace>
  <inkml:trace contextRef="#ctx0" brushRef="#br0" timeOffset="141398.108">11941 8572 0,'18'0'125,"0"0"-109,-1 0-16,1 0 16,0 0-1,-1 0 1,18 0-1,18 0 1,53 0 0,18 0-1,-36 0-15,35 0 16,89 0-16,-88 0 16,-36 0-16,70 0 15,-16 0-15,-19 0 16,-35 0-16,-52 0 15,-19 0-15,1 0 16,-1 0 31,19 0-47,34 0 16,1 0-16,17 0 15,0 0-15,-17 0 16,-1 0-16,1 0 15,-36 0-15,-17 0 16,-1 0-16,1 0 16,0 0-1,-1 0 1,1 0 0,0 0-16,17 0 15,0 0-15,1 0 16,16 0-16,-16 0 15,-1 0-15,36-17 16,-1 17-16,1-36 16,-18 36-16,17-17 15,1 17-15,-1 0 16,-34 0 0,-19 0-16,-17-18 15,18 18 32,-1 0 16</inkml:trace>
  <inkml:trace contextRef="#ctx0" brushRef="#br0" timeOffset="167771.051">10371 15892 0,'18'0'31,"-18"18"204,-18 17-220,-34 35 17,16 1-1,19-36-15,17-17-1,-18 0-15,18-1 16,0 1-1,-18 0 1,18-1 0,0 1-1,-17 17 1,17-17 0,0-1-16,0 1 15,-18-18 1,18 18-16,0-1 15,0 1 1,0 0-16,-18 17 16,18-18-1,-17 1 1,17 17-16,-18-35 16,18 18-16,0 35 15,0-35-15,-17-18 16,17 17-16,0 1 47,-18-18-16,18 17-15,-18-17 109,1-17-110,-1 17-15,18-18 16,-18 18-16,18-17 15,-17 17-15,17-18 32,-18 18-17,18-18 1,-18 18 0,18-17-16,0-1 0,-17 18 15,17-18 1,0 36 265,0 0-281,0 17 16,0-17-16,0-1 0,-18 18 15,18-17 1,0 0 0,0-1 15,0 1 63,0 0-63,18-18 188,-18-18-219,17 0 15,1 18 1,-18-17-16,18 17 15,-18-18-15,17 18 47,1 0 47,0 0-78,-1-18-16,1 18 15,0 0 1,-1 0 0,-17-17 124,0-1-124,-17-17-16,-19 0 15,1-1 1,0-17 0,17 36-1,0-1 1</inkml:trace>
  <inkml:trace contextRef="#ctx0" brushRef="#br0" timeOffset="170853.39">10319 16033 0,'17'0'94,"-17"18"-63,0-36 141,0 0-172,0 1 15,0-1 1,-17 1 0,17-1-1,0 0 1,0 1-1,0-1 1,0-17 0,0 17-1,0 0 1,0 1 0,17-1-1,-17 1 1,18-1-1,-1 18 1,-17-18 0,18 18 31,0 0-32,-1 0 1,-17 18-1,18-18 1,0 18 0,-1-1-1,1 1 1,0-18 0,-1 17-1,-17 1 16,18 0-15,-18-1 0,0 1-1,0 0 1,0-1 0,18 1-1,-18 0 1,0-1-1,0 1 1,0 17 0,0-17-1,0-1 17,-18 19-17,0-36 1,1 17-1,-1-17 1,0 0 0,1 0 31,-1 0-16,18-17 0,-18 17-31,1-18 16,-1 18 15,18-18-15,0 1-1,-18 17 1,18-18-1,-17 18 1,17-18-16,-18 1 31,18-1-15,-17 18 15,17-17-31,0-1 16,0 0-1,0-17 1,-18 0 0,18 17-1,0-17 1,0 17 15,0 1-15,0-1-1,0 0 1,0 1 0,18 17 15,-18-18-31,17 18 172,1 0-141,-1 18-15,1-1 15,0 1-15,-1 0-1,-17-1 1,18-17-1,-18 18-15,18-1 32,-18 1-17,17-18 1,-17 18 0,0-1-1,0 19 16,0-19-31,0 1 16,0 0 0,0-1-16,0 1 15,0-1 1,0 1-16,0 0 16,0-1-16,-53 19 15,36-19 16,-1-17 63,0 0-47,1 0 0,17-17-16,-18 17-31,18-18 16,0 0-1,0-17 1,0 17 15,0 1-15,0-1 0,0 1-1,0-1-15,0 0 16,18 1 15,-1 17 16,1 0-16,0 0 0</inkml:trace>
  <inkml:trace contextRef="#ctx0" brushRef="#br0" timeOffset="204700.386">10248 16033 0,'0'18'188,"0"-1"-188,-18 1 15,18 0-15,-17-1 16,17 1 15,0 0 1,0-1-32,-18-17 15,18 18 1,0 0-16,0-1 15,-18 18 1,18-17 0,-17 17-1,-1 1 1,1 17 0,17-18-1,0-18 16,-18 19 1,18-19-17,0 1 1,-18 17 0,18 1 15,0-19-31,-17 1 15,17-1-15,0 1 16,0 17 0,0 1-1,0-1-15,0-17 16,0 17-16,0-18 16,-18 19-16,18-19 15,-18 19-15,18-19 16,0 1-16,-17 17 15,17 18 1,-18-18-16,0 1 16,1-19-16,17 36 15,-36-17 1,19-19-16,17 1 16,-18-1-16,18 1 31,-17-18 188,-1-35-219,18 17 15,-18-17-15,18-36 0,-17 54 16,-1-36-1,18-18-15,0 54 16,0-1 0,-18-17-16,18 17 15,0-17 1,0 17-16,0 0 16,0 36 171,18 0-171,0 52-16,-18-52 15,0 53 1,0-54-16,0 1 16,0 17-16,0-17 15,0-1-15,0 19 16,0-1-1,0-17-15,0-1 16,0 1 0,0-1-1,0 1 1,0 0 15,0-1-15,53-17 124,-36-17-124,18 17-16,-17-18 16,70 0-1,1 1-15,-37-1 16,-16 18 15,-1 0-15,0 0-1,-17 0 157,-18-17-15,-18 17-157,18-18 15,-70-35 16,52 35-15,0 1-16,1-1 16,-1 0-1,-52-17 17,34 0-1,19 35-31,-1-18 15,0 1 1,-17-1 0,17 18-1,18-18 1,-35 1 0,18-1-1,-1 18 16,18-18-15,-18 18-16,18-17 31,-17 17-15</inkml:trace>
  <inkml:trace contextRef="#ctx0" brushRef="#br0" timeOffset="206454.879">16581 8713 0,'17'0'156,"18"0"-140,159 0-1,177 0 1,-18 0 0,176 0-1,-106 0 1,-246-35-16,-54 17 15,18-17 1,-88 35 0,-35 0-1,-1 0 32</inkml:trace>
  <inkml:trace contextRef="#ctx0" brushRef="#br0" timeOffset="207447.222">16810 9225 0,'0'0'15,"-18"0"16,18-18 63,35 18-94,36-17 16,35-19-16,17 36 15,1-17 1,17 17-16,88 0 16,53 0-16,-123 0 15,18 0 17,-54 0-1,-105 0-16,-1 0 17,19 0 77,-19 0-109,19 0 16,-1 0-16,-17 0 15,34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11-18T03:51:28.37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14534 12858 0,'18'0'219,"0"18"-219,-1 0 15,1-1 1,0 1-16,17-18 0,-35 17 16,17 1-16,36 17 31,0 1 16,18 17-16,-53-36-31,34 18 31,1 18 1,0-17 14,18 34-14,-18-17-1,-18 0 0,0-18 0,1 1 1,-19-1-1,1-17 0,-1-18 32</inkml:trace>
  <inkml:trace contextRef="#ctx0" brushRef="#br0" timeOffset="1335.78">15240 13687 0,'0'18'110,"-18"-18"-110,18 18 31,0 17 0,-17-18-31,-1 36 31,18-17 1,0-19-1,-18 36 16,71-53 62,-35 0-93,0 0-16,17 0 31,-18 0 0,1 0 16,0 0-16,-18 35 1,0 1-1,0-1 0,-53 0 0,0 1 16,0-19-16,35 1 1,1-18 30,-1-18-31,0-35-15</inkml:trace>
  <inkml:trace contextRef="#ctx0" brushRef="#br0" timeOffset="2078.871">15116 13828 0,'18'0'16,"-18"-17"0,18-1-1,-1 0 1,1 1 0,35 17 15,17 0 16,-34 0-47,52 0 31,-70 0 0,17 0 16</inkml:trace>
  <inkml:trace contextRef="#ctx0" brushRef="#br0" timeOffset="3366.776">15646 14040 0,'0'18'16,"0"-1"-16,0 19 47,0-19-47,0 1 31,-18-18 0,0 0 32,1-35-32,-1-1 0,18-17 16,0 36-47,0-54 31,53 1 0,-18 17 1,18 0-1,-18 35 0,-17 18 16,35 0-16,-18 0 1,1 53-1,-36 35 0,0-17 0,-36 17 16,-17-35-16,18-18 1,-88-35-1,105 0 31,-17-17-30,35-1-32</inkml:trace>
  <inkml:trace contextRef="#ctx0" brushRef="#br0" timeOffset="5370.665">15487 14587 0,'-18'17'0,"-17"-17"78,-18 18-63,-18-18 17,54 0-17,-18 0 17,-18-35-1,17 0 0,-17-18 0,18-18 1,18 18-1,-1-53 0,0 53 0,18 0 16,0-17-16,18-71 1,52-36-1,-34 107 0,17 17 0,17-35 16,-35 70-15,-17 1-1,35-19 0,71-17 0,-36 36 1,-35 17-1,17 0 0,-52 0 0,17 35 16,18 0-16,18 71 1,-36-18-1,-17-35 0,-1 18 0,18 17 16,-35-18-15,0 1-1,0 0 0,0-19-15,-52 19 31,-1 17-16,-18 0 0,18-35 0,-35 36 16,17-54-16,71-18 1,-17-17 124</inkml:trace>
  <inkml:trace contextRef="#ctx0" brushRef="#br0" timeOffset="24970.334">14058 8978 0,'18'0'156,"-1"-18"-141,19 1-15,-1 17 0,159-106 16,18 18 31,-71 88 0,-124 0-47,19 0 31,34 0 0,1 0 1,-54 0-1,-17 17 125,-35 1-156,-18-1 16,-141 125 15,18-54 0,123-53 0,35-35 1,1 0 15,-1 18-32,-17-18 32,17 17-16,18-34 47,35-36-62,89-35 15,-89 70 1,-17 18-1,-1 0 16,-70 18 62,-17-1-93,-54 36 15,107-53 16,-1 0-47</inkml:trace>
  <inkml:trace contextRef="#ctx0" brushRef="#br0" timeOffset="29113.121">13864 12841 0,'18'-36'125,"52"36"-125,1-35 0,88 0 31,211 17 1,-35 18-1,-282 0 0,-71 0 204,1 0-235,-18 0 15,17 0-15,0 0 16,-70 0 15,-71 18 0,-35-1 16,35 1-16,-17 0 1,123-18-17,36 17 32,-1-17 94,0 18-126,1 0-15,-1-1 32,0-17 15,1 0-16,-1 0 16,0 0-32,-70-176 17,53-71 14,35 212-46,-18-106 32,18 70-17,0 18 32,0 18 0,-17 0-31,17-18 15,-18-88 0,0 123 16,18 0-16,18 18 110,17-17-125,1 17-16,17 0 0,141 0 31,0 0 0,-106 35 16,18-17-16,-71-18 0,0 0 1,36 0-1,-54 0 0,1 0 16,0 0-16,35 0 1,-18 0-1,0 0 0,-17 0 0,-1 0 16,1 17-16,0-17 1,-1 18 30,1-18-31,-18 17-31,18 19 47,-1 52-15,1 53-1,17 88 0,-35-141 0,0-17 16,0-36-16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19-11-18T03:53:37.0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18768 6156 0,'-53'0'234,"35"0"-234,-52 0 16,34 0-16,1 0 15,18 0-15,-36 0 16,35 0-16,0 0 16,1 0-16,-19 0 46,1 0 1,17 0-15,1 0-1,-18 0 0,-1-53 0,1 18 1,17-18-1,1 53-31,-1-36 31,0 1 16,-17-18-16,18 0 0,17-17-15,0-1 31,0 18-16,0 18 0,0 0 16,35-18-31,-18 17 31,1 1-16,35-18 0,35-17 1,-17-1-1,158-70 0,-158 106 0,-18 17 16,-18 18-16,18 0 1,35 0-1,-18 0-15,19 35 30,-19 18 1,1 0-15,17 18-1,-35-1 0,0-34-15,0 52 31,17 35-16,-34-52 0,-1 35 0,-17 0 16,-18-18-16,0 0 1,-36-18-1,1-17 0,-18 36 0,0-54 16,-35 0-15,53-17-1,-54-18 0,1 0 0,-35 0 1,-18 17-1,70-17 0,18 0 0,0 0 16,-17-17-16,17-1 1,0 0-1,35 1 0,-35-1 0,18-17 16,17 0-15,-17-1-1,17-17 0,-17 1 0,35 34 1,-17 0 14,17 1-14</inkml:trace>
  <inkml:trace contextRef="#ctx0" brushRef="#br0" timeOffset="2120.266">18486 6262 0,'0'17'156,"0"1"-156,-18 35 16,-35 17-16,35-52 16,-52 88-1,-89 141 17,53-89-1,89-105-31,-125 71 47,72-36-16,-36 53 0,53-35 0,36-53 1,-1-35-1,-17 34 0,35-16 0,-18-19 16,0 72-15,-35-19-1,36-35 0</inkml:trace>
  <inkml:trace contextRef="#ctx0" brushRef="#br0" timeOffset="3497.378">19297 6297 0,'18'0'125,"-1"35"-125,1 18 15,17-18 1,195 230 15,-125-89 0,-16-70 1,-19 0-1,-52-88-31,52 140 47,54 89-16,-18-53-15,-53-123 30,-36-36-14,1 0-1,-1 18 0,1-17 16</inkml:trace>
  <inkml:trace contextRef="#ctx0" brushRef="#br0" timeOffset="5154.67">20408 8872 0,'0'18'16,"0"-1"-1,-35 19 17,-53-36-1,-71 0 0,124 0-15,-71-18-1,35-53 17,1-34-1,35 52 0,-1-36 16,36-34-16,0-89 1,53 18-1,18 106 0,-36 35 0,18 18 1,0-18 14,106-18-14,-18 1-17,-71 70 32,-17 0-16,35 53 1,-17-18-1,0 0 0,17 36 0,-53-18 1,18 53 15,-35-53-16,17 70 0,-35-17 0,0-18 1,-35 88-1,-54-52 0,1-71 16,0 35-16,-18-17 0,-35-19 1,88-52-1,-17 0 0,-125-52 16</inkml:trace>
  <inkml:trace contextRef="#ctx0" brushRef="#br0" timeOffset="7136.892">17533 8696 0,'-35'35'16,"-36"88"-1,18-70 32,18-17-31,-71-19 15,89-17-15,-125 18 15,54-36 0,0-35 16,35 0-16,0-105-15,53 69 31,0-105-16,53 18 0,0 88 1,18-53 15,-18 70-32,-1 18 16,54 18 16,106 35-31,17-18 31,-88 18 0,36 53-32,-54 35 17,-17-17 14,-71-36-30,-17 36 15,0 17 1,-18 71 14,-89-53-14,-16 17-1,-72-17 0,-176 70 16,195-105-16,105-54 1,17-17 30,19 0-15,-1-17-16,1 17-31</inkml:trace>
  <inkml:trace contextRef="#ctx0" brushRef="#br0" timeOffset="8626.949">20003 8837 0,'0'17'78,"0"1"-63,-18 17-15,0 36 32,-123 211-1,88-176-31,-247 352 47,89-105-32,-89 35 32,123-123-16,125-195 1,34-34-1,0-19 0,1 19 16,-1-1-16</inkml:trace>
  <inkml:trace contextRef="#ctx0" brushRef="#br0" timeOffset="10031.107">18979 11165 0,'0'18'0,"0"-36"15,0 53-15,0 18 47,0-35-47,0 17 32,-35 0 14,-35 1-14,-1-36-1,1 0 0,17-36 0,0-34 1,-18-18-1,36-36 16,-36 1-16,54 17 0,-1-53-15,53-17 31,36 70-16,-36 53 0,71-18 1,176 36 14,-70 35-14,-71 35-1,-88 18 0,-18 18 0,0 70 1,-35-18 15,0 19-16,-88 69 0,-18-52 0,18-36 1,18-34-1,-89-1 0,71-71 0,-18-17 16,71 0-16,17-17-15</inkml:trace>
  <inkml:trace contextRef="#ctx0" brushRef="#br0" timeOffset="11361.085">20620 8872 0,'0'18'110,"0"35"-110,18-1 0,52 107 31,142 194 0,0-36 1,-54-70-1,1 18 0,-88-142 0,-36-34 1,18-1 14,-53-53-46,53 89 47,-18-54-15,-35-52-1</inkml:trace>
  <inkml:trace contextRef="#ctx0" brushRef="#br0" timeOffset="12711.908">21961 11430 0,'0'0'15,"0"17"-15,0 18 16,0 1 15,0-19-15,-18 1 15,-17 0-15,-71-1 15,-53-17 0,18-70 16,106 17-16,-54-106 1,37-53-1,52 124 0,0 18 0,35-19 16,106-52-16,-35 106 1,105 0-1,-52 35 16,-106 0-16,0 53 0,18 17 1,-18 36-1,-18-18 0,-35 36 0,-35 52 1,-142 89 14,18-142-14,71-88-1,53-17 0,17-18 0,-17 0 1,-53-35-17</inkml:trace>
  <inkml:trace contextRef="#ctx0" brushRef="#br0" timeOffset="13997.69">18468 11271 0,'0'-18'0,"18"18"15,-18-17 1,0 34 156,0 18-172,0 18 15,0 71 1,-89 123 0,-105 194 15,53-230 16,18-17 0,17 0-16,71-123-31,-54 70 31,19 0 0,17-17 1,35-107-1,18 1 0</inkml:trace>
  <inkml:trace contextRef="#ctx0" brushRef="#br0" timeOffset="14965.247">17515 13758 0,'0'0'16,"-17"17"-16,-1 1 31,-52 70 0,-1-52 0,36-36 1,-106-159-1,52-53 0,37 18 0,52 159-31,88-159 32,53 17 15,0 72-16,141-1 0,-123 106 0,-71 53 1,0 141-1,-70-18 0,-18-17 16,-71-18-16,-70 53 0,0-71 1,71-87-1,52-36 0,0 0 0,-17-36 1,35 19-32</inkml:trace>
  <inkml:trace contextRef="#ctx0" brushRef="#br0" timeOffset="15933.664">18997 11236 0,'0'0'0,"18"0"47,-1 35 15,19 71-46,-1-36-16,141 389 31,107 140 0,-72-228 1,-52-71-1,-71-71 16,-53-141-16,-17-52 0,0 16-15,-1-16 31,1-19-16</inkml:trace>
  <inkml:trace contextRef="#ctx0" brushRef="#br0" timeOffset="16905.184">20320 13846 0,'0'18'16,"0"17"-1,0-17-15,0-1 31,-53 18 16,-17-35-31,-107-52 31,54-1-16,87 17 0,-34-69 16,17-213-16,53 106 1,53 124-1,70 18 0,1 70 0,-18 35-15,0 53 31,-36 18 0,-35 0-32,-17 0 32,-18-1-15,-18 37-1,-87-1 0,34-88 0,36-36 1,-1-17-1,1 0 0</inkml:trace>
  <inkml:trace contextRef="#ctx0" brushRef="#br0" timeOffset="19524.87">20814 6403 0,'18'0'109,"-18"35"-93,17-17 0,1 34-1,0 143 17,-18 34-1,0-159-16,0 107 17,-36-1-1,1-88-15,0 18 30,17-71-14,18-17 15,0 0-16,-18-18 47,1 0-47,-1-18-15,18 0-1,-35-52 17,17 35 30,18-1-46,-17 36 31,17 18 15,0 53-46,0-1-1,-71 142 17,53-71-1,1-141 0,34 0 94,1-35-109,0 35-16,105-106 31,-35 70 0,-52 19 1,-19 17 14,1-18 17,35-35-32,0 18 0,-53 17 1,0 1 108,-18 17-124,0-18-16,-17 0 31,0-17 0</inkml:trace>
  <inkml:trace contextRef="#ctx0" brushRef="#br0" timeOffset="22740.798">20197 7902 0,'0'18'109,"35"17"-109,-35 35 16,0-17 15,0 159 0,-53 0 1,53-195-1,0-34 188,0-1-204,35-17 1,18-53 15,-18 35 0,-17 35-31,0 0 47,-1 18-15,1 0 61,0 0-61,-1 0 77,1-17-78,0 17 110,-1 0-94,-17 17 78,-17-17-110,-1 18-15,0 0 16,1-1 15,-19 19 0,19-36-31,-19 35 32,19-35 15,-1 0 15,18 17 188,18 1-234,-1-18-16,19 18 15,-19-1-15,19 1 16,-19-18-16,36 18 16,-35-1-1,17 1 1,18 0 15,-53-1 0,0 1 16,18-18-16</inkml:trace>
  <inkml:trace contextRef="#ctx0" brushRef="#br0" timeOffset="38591.673">21026 6120 0,'17'0'547,"1"18"-516,-18 0-31,0-1 16,0 1 0,0 53-1,0 52 16,0 36 16,0-36-31,-18-35 15,18-35 16,0 0-16,0-35 1,-17-18 77</inkml:trace>
  <inkml:trace contextRef="#ctx0" brushRef="#br0" timeOffset="40189.925">21026 6120 0,'0'-17'109,"17"-1"-93,1-52 15,0 34 0,-1 19 16,1 17-15,-18-18-32,35 18 62,-17 0-31,17 0 1,-17 18-1,-1-1 16,1 19-16,0-1 0,-1 0 0,-17 36 1,0-18-1,0-18-31,-17 0 31,-1 0 0,0-35 1,1 18 15,-1-18 15,0 0-31,-17-18 1,0 1-1,17-1 16,1 18-16,17-17 0</inkml:trace>
  <inkml:trace contextRef="#ctx0" brushRef="#br0" timeOffset="41210.949">21414 5380 0,'0'-18'15,"0"0"1,17 18 78,-17 18-79,0 176 1,0-123 0,0 176 15,0-106-16,0-71 32,0 1-15,0-36-1,0 36 16,0 34-16,0-52 0</inkml:trace>
  <inkml:trace contextRef="#ctx0" brushRef="#br0" timeOffset="42646.091">21290 5627 0,'18'0'172,"0"0"-172,-1-18 0,18 18 32,1 0 14,-19 0-14,1 0 93,0 0-94,-1 0-15,-17 18 46,18-18-62,0 0 94,-1 0-47,1 0-16,-18 17 63,17-17-94,1 0 78</inkml:trace>
  <inkml:trace contextRef="#ctx0" brushRef="#br0" timeOffset="43842.099">21643 5926 0,'0'18'94,"0"0"-94,0 88 31,0 158-15,0-176 15,0-70 16,0 0-16,0-1 0,0-34 63,0-19-78,18-87 15,-1 52 0,1 36 0,0 35-31,17-53 47,18 0-31,0-17 31,-18 52-16,0 18 0,-17-18 0,0 18 32</inkml:trace>
  <inkml:trace contextRef="#ctx0" brushRef="#br0" timeOffset="88608.772">21784 11500 0,'0'18'93,"-35"17"-93,35-17 16,-18 35-16,-70 176 31,0-17 16,70-89-16,18-52 1,0-54-32,-17 107 31,-19-1 0,-52 71 0,35-53 16,-17-35-15,34-53-1,19 0 0,-1 35 0,0-53 1</inkml:trace>
  <inkml:trace contextRef="#ctx0" brushRef="#br0" timeOffset="90114.053">21396 13723 0,'0'17'15,"0"1"1,0-1 15,-35 36 1,0 0 14,-1-35-14,19-18-32,-19 0 31,1 0 0,0-35 0,-18-1 1,18-17-1,-18 1 16,35-1-16,-17-36 0,35 37 1,-18-1-1,18-53 0,0 0 0,53 18 16,18 17-16,52-17 1,-17 17-1,-36 36 0,-34 35 0,17 0 16,0 18-31,-18 35 31,18 70-16,-18-35 0,-17 36 1,-18 35-1,-53-18 0,-88 70 0,52-140 16,37-53-16,34-18 32</inkml:trace>
  <inkml:trace contextRef="#ctx0" brushRef="#br0" timeOffset="91013.485">21449 13652 0,'0'-18'15,"35"36"126,-17 35-125,17-18-16,18 36 15,-18-18-15,212 194 32,18 52-1,-142-175 0,-70-71 0,0 17 16,-17-34-16,-19-1 1,18 0-1,-35-17 0</inkml:trace>
  <inkml:trace contextRef="#ctx0" brushRef="#br0" timeOffset="92202.185">22613 15310 0,'0'0'16,"-17"18"-16,-1 17 15,-53 71 17,18-53-1,36-53 0,-18 0 0,-54-71 16,54 18-47,-35-141 32,52 18-1,18-36 0,70 71 0,36-18 1,-53 106-1,0 36 16,53-19-16,-36 54 0,1 35 0,17 35 1,0 18-1,-52 0 0,-19 35 16,-17 18-16,-17-36-15,-19-52 31,-16-18-32,-1 0 32,17-18-15,-17-35 30,36-18-46</inkml:trace>
  <inkml:trace contextRef="#ctx0" brushRef="#br0" timeOffset="97150.312">20902 12170 0,'0'-17'16,"0"-1"0,-17 18 93,17 35-93,0-17-16,0 88 31,-18-71-31,18 124 31,-18-18 0,1 0 1,17-70 15,0-18-16,17-36 0,1 1 0,17 52 1,-17-52-1,-1 0 0,1-1 16,-36-34 156,1-1-187,-1 0-16,-35-35 31,18 36-31,-53-71 31,53 52 0,17 19 1,0 17-1,54 17 156,-1 19-187,-18-19 32,1 19-32,35 16 31,-18 1 0,-17-35 0,0 0 1,-18-1 15,17-34 46,1-1-93,35-105 32,-36 70-32,19-18 31,-36 53 0,-53 18 266,0 0-281,0 0-16,-18 18 15,1 0-15,-1 17 16,36-17-16,0-18 0,17 17 15,0-17-15,1 0 16</inkml:trace>
  <inkml:trace contextRef="#ctx0" brushRef="#br0" timeOffset="102045.57">20197 11800 0,'0'18'94,"0"-1"-63,0 1-31,17 0 16,-17 70-1,0-71 32,0 1-15,0 0-1,0-36 94,18-17-125,35-53 15,0-18 17,-18 53-1,-17 53-31,-1-18 31,-17 0 0,18 18 32,17 36-32,0-1 16,-35 0-16,0 1 16,0-19-31,0 1 109,0-36 15,18 1-124,-18-19-16,35 1 31,18-53 1,-35 88 155,-18 17-171,0 1-1,0 17 17,0-17-32,0 53 31,-18-1 0,1-52 0</inkml:trace>
  <inkml:trace contextRef="#ctx0" brushRef="#br0" timeOffset="102757.495">20743 11694 0,'18'0'63,"0"0"-17,-18 88-30,0 1 31,0-37-16,-18-52 0</inkml:trace>
  <inkml:trace contextRef="#ctx0" brushRef="#br0" timeOffset="103273.289">20849 11465 0,'18'0'109</inkml:trace>
  <inkml:trace contextRef="#ctx0" brushRef="#br0" timeOffset="104897.717">20902 11676 0,'18'0'31,"-18"18"-15,17-18 0,1 35 15,0 18 0,-18 18 0,0-36 16,0-17-31,17-53 156,1 17-157,17-53 1,36-35 15,-53 89 0,-1 17 16,1 0-15,-1 17-1,1 19 0,0 34 0,-18-34 1,0-19 14,0 1-14,0 17-17,-18-17-15,18 17 47,-18-17-16,18-1 16,36 36-31,17 0 15,-18-35 0</inkml:trace>
  <inkml:trace contextRef="#ctx0" brushRef="#br0" timeOffset="124159.956">22013 11394 0,'0'18'94,"0"0"-78,-17-1-1,-1-17 1,-17 18 31,17-18-16,1-18 0,-1 18-31,18-53 31,0 18 1,0 0 15,18 17-16,35 53-16,-36 1 32,-17-1-15,0 18 14,-17-36-14,-1-17-1,-17 0 0,17-35-15,18 0 31,0 17-16,18 1 47,-1 17-47,1 0 1,-18 17-1,18 1 0,-18 0 0,17-1 1,-17 1 14,0 17-14,0 0-1,0 1 0,0 17 0,-17-36 1,17 36-1,-18 35 16,0-35-16,1 35 0,-1 1-15,0-72 0,18 36 15,-17-35-16,17 17 32,0 18 0,-36 53-16,19 0 1,17-71-1,-18-35 47,1-18-62,17-70 15,-18 0 0,0 35-31,18-35 47,0 53-31,0 52 140,18 1-156,-18-1 16,0 19-1,35 52 1,-35 18 15,18-36 0,-18-52 16,17-18 31,1-18-62,35-35 15,-35 36-31,35-89 31,-36 88 16,1-17-15,-1 35 46,-17-18-63,0 1 17,18 17-32,0-18 78,-18 0 15,-18 18-77,-17-17 0,-71-18 15,18 35 0,53 0 0</inkml:trace>
  <inkml:trace contextRef="#ctx0" brushRef="#br0" timeOffset="131235.125">5185 7814 0,'71'0'94,"17"17"-78,36-17-16,105 0 31,177 36 0,-283-36-31,89 0 47,-177 0-16,-17 0 32</inkml:trace>
  <inkml:trace contextRef="#ctx0" brushRef="#br0" timeOffset="131990.159">5203 8008 0,'0'17'110,"35"-17"-110,36 0 15,776-17 16,-353-1 16,-406 18-15,-71 0-1</inkml:trace>
  <inkml:trace contextRef="#ctx0" brushRef="#br0" timeOffset="-210006.006">21855 12276 0,'0'35'141,"0"-17"-126,0 0-15,0-1 16,0 36-1,0 18 32,0-54-47,0 36 32,0 18-1,0-18 0,0-18 0,17 36 16,-17-36-16,18 36 1,0-1-1,-1 1 0,1-18 0,17-1 1,-17 19-1,-1-36 16,1 36-32,35 35 32,0 0-15,18 17-1,-19-17 0,1 35 16,-17-88-16,-19-18-15,1 0 31,0 18-16,17-17 0,-18-1 0,1 18 1,0-18-1,-1 0 16,-17 1-16,18-36-15,-18 35 31,18-17-16,-18-1 0,17 18 16,-17-17-16,-17-36 79,-1 1-95,-53-54 16,1 1 1,17 17-1,35 53 0,18-18 16,-17 0-16,-1 1 1,0-1-1,36 18 141,-18 18-157,18-18 1,35 53 15,0 17 0,-18-34 16,0-1-31,-17 0 15,-1-17 16,1-1-16,0 1 1,-1-18-1,1 0 94,0-35-110,52-89 17,-35 36-1,-35 70-31,36-34 31,-36 16 0,17 1 1,1 0-1,-36 35 172,-17 0-203,-18 0 16,-17 17-1,52-17-15,-141 53 47,124-17-16,17-36 1,-52 17-1,-36 1 0,0 35 0,88-53 48</inkml:trace>
  <inkml:trace contextRef="#ctx0" brushRef="#br0" timeOffset="-144142.219">22790 14534 0,'0'-18'15,"0"1"142,0-1-142,0-17 1,0-71 15,0 88-31,0-88 31,17-17 1,-17 35-1,36-53 16,-19 52-16,-17 37 0,0 16 0,-17-17 1,-1 0-1,-17 1 0,17-1 0,-35-18 1,18 36 15,-1-36-16,-16 1 0,16-1 0,19 18 16,-19 0-16,19-35 1,-19 0-1,36 0 0,-35-18 0,18-35 1,-1 88-1,0 0 0,-17-18 16,17 1-16,1-36 1,-1 35-1,18 19 0,-18-19 16,1 0-16,17-17 0,0-18 1,-18 71-1,18 0 0,0-18 0,0 18 1,0 17-1,0 36 219,18-1-250,-1 19 16,-17-19-16,53 36 46,-17 18-14,-1-36-17,-17-17 32,17 35-16,18 17 1,-18-17-1,-35-88 110,-18 17-141,-35-17 0,18-89 15,-18 1 32,18 52-16,0 36 1,35 17 14,-18 1-14,0 17 155,18 17-187,-17 19 16,-18 52-16,17 18 31,-35 0 16,53-71-31,-18-18 30,18 19-14,-17-19-32,17 19 31,-18-19 16,89-17 203,-36-17-250,0-1 15,18 18-15,0-35 16,18 17-16,-54 18 16,1-18-16,-1 18 15,19 0-15,-19-17 16,54 17 15,-53-18 0,17 18 1,-18 0-1,1 0 0,0 0 0</inkml:trace>
  <inkml:trace contextRef="#ctx0" brushRef="#br0" timeOffset="-115332.24">21414 13599 0,'-18'18'16,"18"-1"15,-18-17-31,18-17 78,0-36-78,0 18 32,0-36-17,53-53 17,-35 107-32,0 17 46,-1 0-14,19 53-1,-36 17 0,0 19 0,-53-37 1,0-52-1,0 0 0,35-52 0,53-107 1,71 53 15,-88 88-16,0 89 0,-18 35 0,-106 17 1,35-105 14,54-18-30,17-71 15,0 18 16</inkml:trace>
  <inkml:trace contextRef="#ctx0" brushRef="#br0" timeOffset="-114416.901">20355 8925 0,'18'0'47,"-18"-18"-16,18 18-15,17-53 15,0 36 0,-35-1 0,18 18 1,-18-18-1,0-34 0,0 34-15</inkml:trace>
  <inkml:trace contextRef="#ctx0" brushRef="#br0" timeOffset="-111568.077">20638 8837 0,'-18'0'63,"0"0"-63,-70 0 46,53 0-46,-194 0 16,-18-141 15,194 52 16,53-16-16,141-72 1,106-52-1,0 70 0,-194 159 0,-18 300 1,-35 18-1,-71-142 16,36-141-16,17-35 0,-70-17 1,-53-36-1,123 35 0,18-105 16,53-36-16,-17 124 0,-19 52 1,19 177-1,-36-17 0,0-125 16,-18-52-16,0 0 1,-17-105-1,17-19 0,18 54 0</inkml:trace>
  <inkml:trace contextRef="#ctx0" brushRef="#br0" timeOffset="-103641.45">20585 14481 0,'-18'0'47</inkml:trace>
  <inkml:trace contextRef="#ctx0" brushRef="#br0" timeOffset="-103468.446">20496 14446 0</inkml:trace>
  <inkml:trace contextRef="#ctx0" brushRef="#br0" timeOffset="-101092.33">19985 14569 0,'18'0'219,"17"-17"-219,18-1 15,-18 18 1,36-18-16,140-70 31,36 18 16,-123 17-16,-71 17 1,-18 19-1,0-1 0,-17 0 0,17-35 1,0 18-1,1 0 16,-19 17-16,-17 1 78,18 17-93,0-36 15,-18 19-31,17 17 125,-17 35-125,18 106 47,-18-53-31,0-52 31,0-72 62,0-17-93,18 18-1,-18 0-15,35-106 32,-35 88-17,0 35 63,-18 18 0,-52 0-46,-89 35-1,124-35 0,35 18 0,0 0 204,0-1-220,17 19-15,-17-19 16,18 1-16,-1 0 0,1 34 16,17-16-16,-35-19 15,18 1-15,0 0 16,-18-1-16,17 1 16,1 0 15</inkml:trace>
  <inkml:trace contextRef="#ctx0" brushRef="#br0" timeOffset="-99922.445">18715 14534 0,'18'0'63,"-1"0"30,1 18-77,-1 34-16,19 1 16,-36 0-16,35 177 47,-35-72-16,0-34 0,0-89 0,0-17 1,0-71 77</inkml:trace>
  <inkml:trace contextRef="#ctx0" brushRef="#br0" timeOffset="-98889.683">18768 14640 0,'0'-36'16,"0"19"-1,0-1 1,17-17 31,19-18-16,-1 35 0,-17 18 16,-1 0-31,19 36 15,-1 17 16,-18 35-16,1-18 0,-18-52-31,0 17 32,-18 0-1,-34 18 0,34-53 78,18-17-93,-18 17 31</inkml:trace>
  <inkml:trace contextRef="#ctx0" brushRef="#br0" timeOffset="-98210.014">19191 13987 0,'0'35'125,"0"36"-125,0-36 0,0 106 32,0-70-17,0 229 17,0-106-17,0-124 32,0-52 0</inkml:trace>
  <inkml:trace contextRef="#ctx0" brushRef="#br0" timeOffset="-97219.084">18927 14446 0,'17'-18'110,"1"0"-110,35-17 15,70 18 17,-87 17-17,16-18 17,-34 18-1,0 0 47,35 0-62,-36 0 46,-17-18-46,18 18 15,0 0 0,17 0 0,-18 0 1,19-17-1,-19 17 0</inkml:trace>
  <inkml:trace contextRef="#ctx0" brushRef="#br0" timeOffset="-96110.206">19509 14446 0,'0'17'63,"17"-17"-32,-17 71 0,0 88 0,18-106-31,-18 70 47,0-70-16,0-18 1,0-52 61,0-160-61,0 36 15,0 123-47,18-52 31,35-1 0,-36 54 0,18 17 1,18-18-1,18 0 16,-18-17-16,-18 35 0,-17 0 94</inkml:trace>
  <inkml:trace contextRef="#ctx0" brushRef="#br0" timeOffset="-92408.491">21520 13599 0,'-18'0'109,"0"0"-93,-17 0-1,0 0 16,17 0 1,0 0-1,1-35 0,-1 17-31,18-70 31,18 0 16,-18 52-31,17 36 31,36 36-16,-17 52 0,-19-35 1,-17-18 14,0 0-14,-35 18-17,0-53 32,-1-17-16,36-1 1,53-70 15,0 0-16,-17 70 0,-19 36 0,-17 105 1,-17-17-1,-19-53 0,1-35 0,17-18 16,-17-53-16,35-18 1,35-17-17,-35 106 63,0 52-46,-17 1-1,-36-36 0,18-35 0,17-53 16,18-53-15,0 89-32,0-36 31,18 17 0,-1 36 16,1 0-16,-18 53 0,0 18 1,-18-54-1,1-17 0,-1-105-15,36-37 31,17 72 0,-18 158 15,-17 36-31,-17-54-15,-36-17 31,18-71-16,-1-87 0,36 52 1,0 35-32,18-17 46,0 35-14,-1 0-1,1 17 0,-18 36 0,0-17 1</inkml:trace>
  <inkml:trace contextRef="#ctx0" brushRef="#br0" timeOffset="-82845.724">20232 12082 0,'18'0'156,"-1"0"-156,1 0 0,-1 18 16,142 17 15,71 36 0,-89-36 16,-88-17-16,17-1 1,1 1-1,-18 17 0,0-17 16,-3934-1-16,7885 36 1,-3916 0-1,-17 0 0,-54-35-31,36 17 31,-17 0 16,16 36-16,54 35 1,-70-53-1,-1 35 0,-17 0 0,17 0 16,-18-53-15,1 18-1,0 18 0,-18-36 0,17 36 1,-17 17-1,0 88 0,0-17 0,-35-18 16,0 0-31,0-17 31,17-36-16,-17 0-15,-71 71 30,53-89 1,-18 19-31,36-36 15,-18 17 16,-17-17-16,-36 18 1,-71-1-1,36 18 0,106-70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C888E9A9-F53E-4A27-9196-BF3AE4D8652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13164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FC007-A32D-4EB9-A062-3547AD599B00}" type="slidenum">
              <a:rPr lang="en-US">
                <a:ea typeface="Arial Unicode MS" pitchFamily="34" charset="-128"/>
                <a:cs typeface="Arial Unicode MS" pitchFamily="34" charset="-128"/>
              </a:rPr>
              <a:pPr/>
              <a:t>1</a:t>
            </a:fld>
            <a:endParaRPr lang="th-TH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4450"/>
            <a:ext cx="1943100" cy="5994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4450"/>
            <a:ext cx="5676900" cy="5994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3345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3345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9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445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3345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Tahoma" pitchFamily="34" charset="0"/>
                <a:ea typeface="+mn-ea"/>
                <a:cs typeface="Tahoma" pitchFamily="34" charset="0"/>
              </a:rPr>
              <a:t>© S. </a:t>
            </a:r>
            <a:r>
              <a:rPr lang="en-US" sz="1200" dirty="0" err="1">
                <a:latin typeface="Tahoma" pitchFamily="34" charset="0"/>
                <a:ea typeface="+mn-ea"/>
                <a:cs typeface="Tahoma" pitchFamily="34" charset="0"/>
              </a:rPr>
              <a:t>Prasitjutrakul</a:t>
            </a:r>
            <a:r>
              <a:rPr lang="en-US" sz="1200" dirty="0">
                <a:latin typeface="Tahoma" pitchFamily="34" charset="0"/>
                <a:ea typeface="+mn-ea"/>
                <a:cs typeface="Tahoma" pitchFamily="34" charset="0"/>
              </a:rPr>
              <a:t> 2014</a:t>
            </a:r>
            <a:endParaRPr lang="th-TH" sz="1200" dirty="0">
              <a:latin typeface="Tahoma" pitchFamily="34" charset="0"/>
              <a:ea typeface="+mn-ea"/>
              <a:cs typeface="Tahoma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4F262F70-2DC8-4711-B7E9-223596CE1186}" type="datetime1">
              <a:rPr lang="th-TH" sz="1200">
                <a:latin typeface="Tahoma" pitchFamily="34" charset="0"/>
                <a:ea typeface="+mn-ea"/>
                <a:cs typeface="Tahoma" pitchFamily="34" charset="0"/>
              </a:rPr>
              <a:pPr algn="r">
                <a:defRPr/>
              </a:pPr>
              <a:t>18/11/62</a:t>
            </a:fld>
            <a:r>
              <a:rPr lang="th-TH" sz="1200">
                <a:latin typeface="Tahoma" pitchFamily="34" charset="0"/>
                <a:ea typeface="+mn-ea"/>
                <a:cs typeface="Tahoma" pitchFamily="34" charset="0"/>
              </a:rPr>
              <a:t>   </a:t>
            </a:r>
            <a:fld id="{03DEF0C4-6E04-45B9-8321-D4B3A0BAC32C}" type="slidenum">
              <a:rPr lang="en-US" sz="1200">
                <a:latin typeface="Tahoma" pitchFamily="34" charset="0"/>
                <a:ea typeface="+mn-ea"/>
                <a:cs typeface="Tahoma" pitchFamily="34" charset="0"/>
              </a:rPr>
              <a:pPr algn="r">
                <a:defRPr/>
              </a:pPr>
              <a:t>‹#›</a:t>
            </a:fld>
            <a:endParaRPr lang="th-TH" sz="1200">
              <a:latin typeface="Tahoma" pitchFamily="34" charset="0"/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Relationship Id="rId4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  <a:defRPr/>
            </a:pPr>
            <a:r>
              <a:rPr lang="th-TH" sz="5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ต้นไม้ค้นหาแบบทวิภาค</a:t>
            </a:r>
            <a:br>
              <a:rPr lang="en-US" sz="54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2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(Binary Search Tree)</a:t>
            </a:r>
            <a:endParaRPr lang="th-TH" sz="280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</p:txBody>
      </p:sp>
      <p:sp>
        <p:nvSpPr>
          <p:cNvPr id="106086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Tahoma" pitchFamily="34" charset="0"/>
              </a:rPr>
              <a:t>การค้นหาข้อมูล</a:t>
            </a:r>
          </a:p>
        </p:txBody>
      </p:sp>
      <p:sp>
        <p:nvSpPr>
          <p:cNvPr id="1001476" name="Text Box 4"/>
          <p:cNvSpPr txBox="1">
            <a:spLocks noChangeArrowheads="1"/>
          </p:cNvSpPr>
          <p:nvPr/>
        </p:nvSpPr>
        <p:spPr bwMode="auto">
          <a:xfrm>
            <a:off x="371023" y="985838"/>
            <a:ext cx="8598806" cy="378565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node* </a:t>
            </a:r>
            <a:r>
              <a:rPr lang="en-US" sz="2000" b="1" dirty="0" err="1">
                <a:cs typeface="Angsana New" pitchFamily="18" charset="-34"/>
              </a:rPr>
              <a:t>find_node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&amp; k, node* r, node* &amp;parent){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node *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r;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while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!=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(k ==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 return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parent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(k &lt;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 ?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-&gt;left :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-&gt;right;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948363" y="4016375"/>
            <a:ext cx="1776412" cy="2601913"/>
            <a:chOff x="2141" y="711"/>
            <a:chExt cx="1119" cy="1639"/>
          </a:xfrm>
        </p:grpSpPr>
        <p:sp>
          <p:nvSpPr>
            <p:cNvPr id="10250" name="Freeform 7"/>
            <p:cNvSpPr>
              <a:spLocks/>
            </p:cNvSpPr>
            <p:nvPr/>
          </p:nvSpPr>
          <p:spPr bwMode="auto">
            <a:xfrm>
              <a:off x="2295" y="842"/>
              <a:ext cx="780" cy="1302"/>
            </a:xfrm>
            <a:custGeom>
              <a:avLst/>
              <a:gdLst>
                <a:gd name="T0" fmla="*/ 0 w 780"/>
                <a:gd name="T1" fmla="*/ 443 h 1302"/>
                <a:gd name="T2" fmla="*/ 381 w 780"/>
                <a:gd name="T3" fmla="*/ 0 h 1302"/>
                <a:gd name="T4" fmla="*/ 780 w 780"/>
                <a:gd name="T5" fmla="*/ 443 h 1302"/>
                <a:gd name="T6" fmla="*/ 301 w 780"/>
                <a:gd name="T7" fmla="*/ 1302 h 13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0"/>
                <a:gd name="T13" fmla="*/ 0 h 1302"/>
                <a:gd name="T14" fmla="*/ 780 w 780"/>
                <a:gd name="T15" fmla="*/ 1302 h 13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0" h="1302">
                  <a:moveTo>
                    <a:pt x="0" y="443"/>
                  </a:moveTo>
                  <a:lnTo>
                    <a:pt x="381" y="0"/>
                  </a:lnTo>
                  <a:lnTo>
                    <a:pt x="780" y="443"/>
                  </a:lnTo>
                  <a:lnTo>
                    <a:pt x="301" y="1302"/>
                  </a:ln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>
              <a:off x="2827" y="1755"/>
              <a:ext cx="275" cy="4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1481" name="Oval 9"/>
            <p:cNvSpPr>
              <a:spLocks noChangeArrowheads="1"/>
            </p:cNvSpPr>
            <p:nvPr/>
          </p:nvSpPr>
          <p:spPr bwMode="auto">
            <a:xfrm>
              <a:off x="2523" y="71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1482" name="Oval 10"/>
            <p:cNvSpPr>
              <a:spLocks noChangeArrowheads="1"/>
            </p:cNvSpPr>
            <p:nvPr/>
          </p:nvSpPr>
          <p:spPr bwMode="auto">
            <a:xfrm>
              <a:off x="2141" y="113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1483" name="Oval 11"/>
            <p:cNvSpPr>
              <a:spLocks noChangeArrowheads="1"/>
            </p:cNvSpPr>
            <p:nvPr/>
          </p:nvSpPr>
          <p:spPr bwMode="auto">
            <a:xfrm>
              <a:off x="2897" y="113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9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1484" name="Oval 12"/>
            <p:cNvSpPr>
              <a:spLocks noChangeArrowheads="1"/>
            </p:cNvSpPr>
            <p:nvPr/>
          </p:nvSpPr>
          <p:spPr bwMode="auto">
            <a:xfrm>
              <a:off x="2675" y="158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1485" name="Oval 13"/>
            <p:cNvSpPr>
              <a:spLocks noChangeArrowheads="1"/>
            </p:cNvSpPr>
            <p:nvPr/>
          </p:nvSpPr>
          <p:spPr bwMode="auto">
            <a:xfrm>
              <a:off x="2426" y="201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3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1486" name="Oval 14"/>
            <p:cNvSpPr>
              <a:spLocks noChangeArrowheads="1"/>
            </p:cNvSpPr>
            <p:nvPr/>
          </p:nvSpPr>
          <p:spPr bwMode="auto">
            <a:xfrm>
              <a:off x="2923" y="201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1001487" name="AutoShape 15"/>
          <p:cNvSpPr>
            <a:spLocks noChangeArrowheads="1"/>
          </p:cNvSpPr>
          <p:nvPr/>
        </p:nvSpPr>
        <p:spPr bwMode="auto">
          <a:xfrm rot="1033374">
            <a:off x="6872288" y="3563938"/>
            <a:ext cx="619125" cy="506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ea typeface="+mn-ea"/>
                <a:cs typeface="Tahoma" pitchFamily="34" charset="0"/>
              </a:rPr>
              <a:t>p</a:t>
            </a:r>
            <a:endParaRPr lang="th-TH" sz="2000" b="1" dirty="0">
              <a:ea typeface="+mn-ea"/>
              <a:cs typeface="Tahoma" pitchFamily="34" charset="0"/>
            </a:endParaRPr>
          </a:p>
        </p:txBody>
      </p:sp>
      <p:sp>
        <p:nvSpPr>
          <p:cNvPr id="1001489" name="AutoShape 17"/>
          <p:cNvSpPr>
            <a:spLocks noChangeArrowheads="1"/>
          </p:cNvSpPr>
          <p:nvPr/>
        </p:nvSpPr>
        <p:spPr bwMode="auto">
          <a:xfrm>
            <a:off x="7961313" y="3824288"/>
            <a:ext cx="492125" cy="547687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Tahoma" pitchFamily="34" charset="0"/>
              </a:rPr>
              <a:t>3</a:t>
            </a:r>
            <a:endParaRPr lang="th-TH" sz="2400" b="1">
              <a:ea typeface="+mn-ea"/>
              <a:cs typeface="Tahoma" pitchFamily="34" charset="0"/>
            </a:endParaRPr>
          </a:p>
        </p:txBody>
      </p:sp>
      <p:sp>
        <p:nvSpPr>
          <p:cNvPr id="1001490" name="AutoShape 18"/>
          <p:cNvSpPr>
            <a:spLocks noChangeArrowheads="1"/>
          </p:cNvSpPr>
          <p:nvPr/>
        </p:nvSpPr>
        <p:spPr bwMode="auto">
          <a:xfrm rot="1033374">
            <a:off x="7504113" y="4240213"/>
            <a:ext cx="619125" cy="506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ea typeface="+mn-ea"/>
                <a:cs typeface="Tahoma" pitchFamily="34" charset="0"/>
              </a:rPr>
              <a:t>p</a:t>
            </a:r>
            <a:endParaRPr lang="th-TH" sz="2000" b="1" dirty="0">
              <a:ea typeface="+mn-ea"/>
              <a:cs typeface="Tahoma" pitchFamily="34" charset="0"/>
            </a:endParaRPr>
          </a:p>
        </p:txBody>
      </p:sp>
      <p:sp>
        <p:nvSpPr>
          <p:cNvPr id="1001491" name="AutoShape 19"/>
          <p:cNvSpPr>
            <a:spLocks noChangeArrowheads="1"/>
          </p:cNvSpPr>
          <p:nvPr/>
        </p:nvSpPr>
        <p:spPr bwMode="auto">
          <a:xfrm rot="-1772602">
            <a:off x="6362700" y="4984750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ea typeface="+mn-ea"/>
                <a:cs typeface="Tahoma" pitchFamily="34" charset="0"/>
              </a:rPr>
              <a:t>p</a:t>
            </a:r>
            <a:endParaRPr lang="th-TH" sz="2000" b="1" dirty="0">
              <a:ea typeface="+mn-ea"/>
              <a:cs typeface="Tahoma" pitchFamily="34" charset="0"/>
            </a:endParaRPr>
          </a:p>
        </p:txBody>
      </p:sp>
      <p:sp>
        <p:nvSpPr>
          <p:cNvPr id="1001492" name="AutoShape 20"/>
          <p:cNvSpPr>
            <a:spLocks noChangeArrowheads="1"/>
          </p:cNvSpPr>
          <p:nvPr/>
        </p:nvSpPr>
        <p:spPr bwMode="auto">
          <a:xfrm rot="-1772602">
            <a:off x="5954713" y="5688013"/>
            <a:ext cx="619125" cy="506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ea typeface="+mn-ea"/>
                <a:cs typeface="Tahoma" pitchFamily="34" charset="0"/>
              </a:rPr>
              <a:t>p</a:t>
            </a:r>
            <a:endParaRPr lang="th-TH" sz="2000" b="1" dirty="0">
              <a:ea typeface="+mn-ea"/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14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1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0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01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87" grpId="0" animBg="1"/>
      <p:bldP spid="1001487" grpId="1" animBg="1"/>
      <p:bldP spid="1001489" grpId="0" animBg="1"/>
      <p:bldP spid="1001490" grpId="0" animBg="1"/>
      <p:bldP spid="1001490" grpId="1" animBg="1"/>
      <p:bldP spid="1001491" grpId="0" animBg="1"/>
      <p:bldP spid="1001491" grpId="1" animBg="1"/>
      <p:bldP spid="10014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 pitchFamily="34" charset="0"/>
              </a:rPr>
              <a:t>find_node</a:t>
            </a:r>
            <a:endParaRPr lang="th-TH" dirty="0">
              <a:cs typeface="Tahoma" pitchFamily="34" charset="0"/>
            </a:endParaRPr>
          </a:p>
        </p:txBody>
      </p:sp>
      <p:sp>
        <p:nvSpPr>
          <p:cNvPr id="1001476" name="Text Box 4"/>
          <p:cNvSpPr txBox="1">
            <a:spLocks noChangeArrowheads="1"/>
          </p:cNvSpPr>
          <p:nvPr/>
        </p:nvSpPr>
        <p:spPr bwMode="auto">
          <a:xfrm>
            <a:off x="252273" y="819588"/>
            <a:ext cx="8598806" cy="470898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compare(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&amp; k1, 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&amp; k2)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if (</a:t>
            </a:r>
            <a:r>
              <a:rPr lang="en-US" sz="2000" b="1" dirty="0" err="1">
                <a:cs typeface="Angsana New" pitchFamily="18" charset="-34"/>
              </a:rPr>
              <a:t>mLess</a:t>
            </a:r>
            <a:r>
              <a:rPr lang="en-US" sz="2000" b="1" dirty="0">
                <a:cs typeface="Angsana New" pitchFamily="18" charset="-34"/>
              </a:rPr>
              <a:t>(k1, k2)) return -1;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if (</a:t>
            </a:r>
            <a:r>
              <a:rPr lang="en-US" sz="2000" b="1" dirty="0" err="1">
                <a:cs typeface="Angsana New" pitchFamily="18" charset="-34"/>
              </a:rPr>
              <a:t>mLess</a:t>
            </a:r>
            <a:r>
              <a:rPr lang="en-US" sz="2000" b="1" dirty="0">
                <a:cs typeface="Angsana New" pitchFamily="18" charset="-34"/>
              </a:rPr>
              <a:t>(k2, k1)) return +1;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return 0;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node* </a:t>
            </a:r>
            <a:r>
              <a:rPr lang="en-US" sz="2000" b="1" dirty="0" err="1">
                <a:cs typeface="Angsana New" pitchFamily="18" charset="-34"/>
              </a:rPr>
              <a:t>find_node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&amp; </a:t>
            </a:r>
            <a:r>
              <a:rPr lang="en-US" sz="2000" b="1" dirty="0" err="1">
                <a:cs typeface="Angsana New" pitchFamily="18" charset="-34"/>
              </a:rPr>
              <a:t>k,node</a:t>
            </a:r>
            <a:r>
              <a:rPr lang="en-US" sz="2000" b="1" dirty="0">
                <a:cs typeface="Angsana New" pitchFamily="18" charset="-34"/>
              </a:rPr>
              <a:t>* r, node* &amp;parent){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*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while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!=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 compare(k,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== 0) return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parent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&lt; 0 ?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-&gt;left :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-&gt;right;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return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22930" y="5226784"/>
            <a:ext cx="762107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iterator find(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 &amp;key)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*parent =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*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</a:t>
            </a:r>
            <a:r>
              <a:rPr lang="en-US" sz="2000" b="1" dirty="0" err="1">
                <a:cs typeface="Angsana New" pitchFamily="18" charset="-34"/>
              </a:rPr>
              <a:t>find_node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key,mRoot,parent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return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== NULL ? end() : iterator(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6614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6" y="44450"/>
            <a:ext cx="8360228" cy="762000"/>
          </a:xfrm>
        </p:spPr>
        <p:txBody>
          <a:bodyPr/>
          <a:lstStyle/>
          <a:p>
            <a:r>
              <a:rPr lang="en-US" dirty="0" err="1">
                <a:cs typeface="Tahoma" pitchFamily="34" charset="0"/>
              </a:rPr>
              <a:t>find_min_node</a:t>
            </a:r>
            <a:r>
              <a:rPr lang="en-US" dirty="0">
                <a:cs typeface="Tahoma" pitchFamily="34" charset="0"/>
              </a:rPr>
              <a:t> : </a:t>
            </a:r>
            <a:r>
              <a:rPr lang="th-TH" dirty="0">
                <a:cs typeface="Tahoma" pitchFamily="34" charset="0"/>
              </a:rPr>
              <a:t>การค้นหาข้อมูลตัวน้อยสุด</a:t>
            </a:r>
          </a:p>
        </p:txBody>
      </p:sp>
      <p:sp>
        <p:nvSpPr>
          <p:cNvPr id="1005571" name="Text Box 3"/>
          <p:cNvSpPr txBox="1">
            <a:spLocks noChangeArrowheads="1"/>
          </p:cNvSpPr>
          <p:nvPr/>
        </p:nvSpPr>
        <p:spPr bwMode="auto">
          <a:xfrm>
            <a:off x="1416443" y="1098837"/>
            <a:ext cx="5886882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node* </a:t>
            </a:r>
            <a:r>
              <a:rPr lang="en-US" sz="2000" b="1" dirty="0" err="1">
                <a:cs typeface="Angsana New" pitchFamily="18" charset="-34"/>
              </a:rPr>
              <a:t>find_min_node</a:t>
            </a:r>
            <a:r>
              <a:rPr lang="en-US" sz="2000" b="1" dirty="0">
                <a:cs typeface="Angsana New" pitchFamily="18" charset="-34"/>
              </a:rPr>
              <a:t>(node* r)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*min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while (min-&gt;left !=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min = min-&gt;left;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return min;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}</a:t>
            </a:r>
          </a:p>
        </p:txBody>
      </p:sp>
      <p:sp>
        <p:nvSpPr>
          <p:cNvPr id="1005572" name="AutoShape 4"/>
          <p:cNvSpPr>
            <a:spLocks noChangeArrowheads="1"/>
          </p:cNvSpPr>
          <p:nvPr/>
        </p:nvSpPr>
        <p:spPr bwMode="auto">
          <a:xfrm rot="-1077070">
            <a:off x="4349750" y="3199492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ea typeface="+mn-ea"/>
                <a:cs typeface="Tahoma" pitchFamily="34" charset="0"/>
              </a:rPr>
              <a:t>m</a:t>
            </a:r>
            <a:endParaRPr lang="th-TH" sz="2000" b="1" dirty="0">
              <a:ea typeface="+mn-ea"/>
              <a:cs typeface="Tahoma" pitchFamily="34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465513" y="3785280"/>
            <a:ext cx="3198812" cy="2479675"/>
            <a:chOff x="2971" y="2296"/>
            <a:chExt cx="2015" cy="1562"/>
          </a:xfrm>
        </p:grpSpPr>
        <p:sp>
          <p:nvSpPr>
            <p:cNvPr id="12298" name="Line 17"/>
            <p:cNvSpPr>
              <a:spLocks noChangeShapeType="1"/>
            </p:cNvSpPr>
            <p:nvPr/>
          </p:nvSpPr>
          <p:spPr bwMode="auto">
            <a:xfrm flipH="1">
              <a:off x="3107" y="2886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Line 18"/>
            <p:cNvSpPr>
              <a:spLocks noChangeShapeType="1"/>
            </p:cNvSpPr>
            <p:nvPr/>
          </p:nvSpPr>
          <p:spPr bwMode="auto">
            <a:xfrm>
              <a:off x="3152" y="3294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Line 19"/>
            <p:cNvSpPr>
              <a:spLocks noChangeShapeType="1"/>
            </p:cNvSpPr>
            <p:nvPr/>
          </p:nvSpPr>
          <p:spPr bwMode="auto">
            <a:xfrm flipH="1">
              <a:off x="4332" y="3294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Line 20"/>
            <p:cNvSpPr>
              <a:spLocks noChangeShapeType="1"/>
            </p:cNvSpPr>
            <p:nvPr/>
          </p:nvSpPr>
          <p:spPr bwMode="auto">
            <a:xfrm>
              <a:off x="4559" y="3249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589" name="Oval 21"/>
            <p:cNvSpPr>
              <a:spLocks noChangeArrowheads="1"/>
            </p:cNvSpPr>
            <p:nvPr/>
          </p:nvSpPr>
          <p:spPr bwMode="auto">
            <a:xfrm>
              <a:off x="3697" y="229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2303" name="Line 22"/>
            <p:cNvSpPr>
              <a:spLocks noChangeShapeType="1"/>
            </p:cNvSpPr>
            <p:nvPr/>
          </p:nvSpPr>
          <p:spPr bwMode="auto">
            <a:xfrm flipV="1">
              <a:off x="3334" y="2571"/>
              <a:ext cx="39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23"/>
            <p:cNvSpPr>
              <a:spLocks noChangeShapeType="1"/>
            </p:cNvSpPr>
            <p:nvPr/>
          </p:nvSpPr>
          <p:spPr bwMode="auto">
            <a:xfrm>
              <a:off x="3999" y="2571"/>
              <a:ext cx="333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24"/>
            <p:cNvSpPr>
              <a:spLocks noChangeShapeType="1"/>
            </p:cNvSpPr>
            <p:nvPr/>
          </p:nvSpPr>
          <p:spPr bwMode="auto">
            <a:xfrm flipH="1">
              <a:off x="4043" y="2895"/>
              <a:ext cx="168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25"/>
            <p:cNvSpPr>
              <a:spLocks noChangeShapeType="1"/>
            </p:cNvSpPr>
            <p:nvPr/>
          </p:nvSpPr>
          <p:spPr bwMode="auto">
            <a:xfrm>
              <a:off x="4424" y="2886"/>
              <a:ext cx="15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5594" name="Oval 26"/>
            <p:cNvSpPr>
              <a:spLocks noChangeArrowheads="1"/>
            </p:cNvSpPr>
            <p:nvPr/>
          </p:nvSpPr>
          <p:spPr bwMode="auto">
            <a:xfrm>
              <a:off x="2971" y="306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5595" name="Oval 27"/>
            <p:cNvSpPr>
              <a:spLocks noChangeArrowheads="1"/>
            </p:cNvSpPr>
            <p:nvPr/>
          </p:nvSpPr>
          <p:spPr bwMode="auto">
            <a:xfrm>
              <a:off x="3201" y="265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5596" name="Oval 28"/>
            <p:cNvSpPr>
              <a:spLocks noChangeArrowheads="1"/>
            </p:cNvSpPr>
            <p:nvPr/>
          </p:nvSpPr>
          <p:spPr bwMode="auto">
            <a:xfrm>
              <a:off x="4150" y="265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5597" name="Oval 29"/>
            <p:cNvSpPr>
              <a:spLocks noChangeArrowheads="1"/>
            </p:cNvSpPr>
            <p:nvPr/>
          </p:nvSpPr>
          <p:spPr bwMode="auto">
            <a:xfrm>
              <a:off x="3904" y="306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5598" name="Oval 30"/>
            <p:cNvSpPr>
              <a:spLocks noChangeArrowheads="1"/>
            </p:cNvSpPr>
            <p:nvPr/>
          </p:nvSpPr>
          <p:spPr bwMode="auto">
            <a:xfrm>
              <a:off x="4377" y="306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54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5599" name="Oval 31"/>
            <p:cNvSpPr>
              <a:spLocks noChangeArrowheads="1"/>
            </p:cNvSpPr>
            <p:nvPr/>
          </p:nvSpPr>
          <p:spPr bwMode="auto">
            <a:xfrm>
              <a:off x="3243" y="352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5600" name="Oval 32"/>
            <p:cNvSpPr>
              <a:spLocks noChangeArrowheads="1"/>
            </p:cNvSpPr>
            <p:nvPr/>
          </p:nvSpPr>
          <p:spPr bwMode="auto">
            <a:xfrm>
              <a:off x="4150" y="352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47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5601" name="Oval 33"/>
            <p:cNvSpPr>
              <a:spLocks noChangeArrowheads="1"/>
            </p:cNvSpPr>
            <p:nvPr/>
          </p:nvSpPr>
          <p:spPr bwMode="auto">
            <a:xfrm>
              <a:off x="4649" y="352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60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1005603" name="AutoShape 35"/>
          <p:cNvSpPr>
            <a:spLocks noChangeArrowheads="1"/>
          </p:cNvSpPr>
          <p:nvPr/>
        </p:nvSpPr>
        <p:spPr bwMode="auto">
          <a:xfrm rot="-1077070">
            <a:off x="3421063" y="3890055"/>
            <a:ext cx="619125" cy="506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ea typeface="+mn-ea"/>
                <a:cs typeface="Tahoma" pitchFamily="34" charset="0"/>
              </a:rPr>
              <a:t>m</a:t>
            </a:r>
            <a:endParaRPr lang="th-TH" sz="2000" b="1" dirty="0">
              <a:ea typeface="+mn-ea"/>
              <a:cs typeface="Tahoma" pitchFamily="34" charset="0"/>
            </a:endParaRPr>
          </a:p>
        </p:txBody>
      </p:sp>
      <p:sp>
        <p:nvSpPr>
          <p:cNvPr id="1005604" name="AutoShape 36"/>
          <p:cNvSpPr>
            <a:spLocks noChangeArrowheads="1"/>
          </p:cNvSpPr>
          <p:nvPr/>
        </p:nvSpPr>
        <p:spPr bwMode="auto">
          <a:xfrm rot="-1077070">
            <a:off x="3013075" y="4552042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ea typeface="+mn-ea"/>
                <a:cs typeface="Tahoma" pitchFamily="34" charset="0"/>
              </a:rPr>
              <a:t>m</a:t>
            </a:r>
            <a:endParaRPr lang="th-TH" sz="2000" b="1" dirty="0">
              <a:ea typeface="+mn-ea"/>
              <a:cs typeface="Tahoma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895" y="5320147"/>
            <a:ext cx="22284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2400" dirty="0"/>
              <a:t>ลองเขียนการค้น</a:t>
            </a:r>
            <a:br>
              <a:rPr lang="th-TH" sz="2400" dirty="0"/>
            </a:br>
            <a:r>
              <a:rPr lang="th-TH" sz="2400" dirty="0"/>
              <a:t>ตัวมากสุดเอง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5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05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0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05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2" grpId="0" animBg="1"/>
      <p:bldP spid="1005572" grpId="1" animBg="1"/>
      <p:bldP spid="1005603" grpId="0" animBg="1"/>
      <p:bldP spid="1005603" grpId="1" animBg="1"/>
      <p:bldP spid="1005604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1886" y="44450"/>
            <a:ext cx="8360228" cy="762000"/>
          </a:xfrm>
        </p:spPr>
        <p:txBody>
          <a:bodyPr/>
          <a:lstStyle/>
          <a:p>
            <a:r>
              <a:rPr lang="en-US" dirty="0" err="1">
                <a:cs typeface="Tahoma" pitchFamily="34" charset="0"/>
              </a:rPr>
              <a:t>find_max_node</a:t>
            </a:r>
            <a:r>
              <a:rPr lang="en-US" dirty="0">
                <a:cs typeface="Tahoma" pitchFamily="34" charset="0"/>
              </a:rPr>
              <a:t> : </a:t>
            </a:r>
            <a:r>
              <a:rPr lang="th-TH" dirty="0">
                <a:cs typeface="Tahoma" pitchFamily="34" charset="0"/>
              </a:rPr>
              <a:t>การค้นหาข้อมูลตัวมากสุด</a:t>
            </a:r>
          </a:p>
        </p:txBody>
      </p:sp>
      <p:sp>
        <p:nvSpPr>
          <p:cNvPr id="1005571" name="Text Box 3"/>
          <p:cNvSpPr txBox="1">
            <a:spLocks noChangeArrowheads="1"/>
          </p:cNvSpPr>
          <p:nvPr/>
        </p:nvSpPr>
        <p:spPr bwMode="auto">
          <a:xfrm>
            <a:off x="1416443" y="1098837"/>
            <a:ext cx="5886882" cy="224676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node* </a:t>
            </a:r>
            <a:r>
              <a:rPr lang="en-US" sz="2000" b="1" dirty="0" err="1">
                <a:cs typeface="Angsana New" pitchFamily="18" charset="-34"/>
              </a:rPr>
              <a:t>find_max_node</a:t>
            </a:r>
            <a:r>
              <a:rPr lang="en-US" sz="2000" b="1" dirty="0">
                <a:cs typeface="Angsana New" pitchFamily="18" charset="-34"/>
              </a:rPr>
              <a:t>(node* r)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*max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while (max-&gt;right !=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max = max-&gt;right;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return max;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5155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704" name="Line 40"/>
          <p:cNvSpPr>
            <a:spLocks noChangeShapeType="1"/>
          </p:cNvSpPr>
          <p:nvPr/>
        </p:nvSpPr>
        <p:spPr bwMode="auto">
          <a:xfrm flipH="1">
            <a:off x="3851049" y="4150859"/>
            <a:ext cx="407987" cy="547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insert: </a:t>
            </a:r>
            <a:r>
              <a:rPr lang="th-TH" dirty="0">
                <a:cs typeface="Tahoma" pitchFamily="34" charset="0"/>
              </a:rPr>
              <a:t>การเพิ่มข้อมูล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3184299" y="2630034"/>
            <a:ext cx="2547937" cy="2479675"/>
            <a:chOff x="3736" y="2357"/>
            <a:chExt cx="1605" cy="1562"/>
          </a:xfrm>
        </p:grpSpPr>
        <p:sp>
          <p:nvSpPr>
            <p:cNvPr id="15376" name="Line 9"/>
            <p:cNvSpPr>
              <a:spLocks noChangeShapeType="1"/>
            </p:cNvSpPr>
            <p:nvPr/>
          </p:nvSpPr>
          <p:spPr bwMode="auto">
            <a:xfrm flipH="1">
              <a:off x="4687" y="3355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7" name="Line 10"/>
            <p:cNvSpPr>
              <a:spLocks noChangeShapeType="1"/>
            </p:cNvSpPr>
            <p:nvPr/>
          </p:nvSpPr>
          <p:spPr bwMode="auto">
            <a:xfrm>
              <a:off x="4914" y="3310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675" name="Oval 11"/>
            <p:cNvSpPr>
              <a:spLocks noChangeArrowheads="1"/>
            </p:cNvSpPr>
            <p:nvPr/>
          </p:nvSpPr>
          <p:spPr bwMode="auto">
            <a:xfrm>
              <a:off x="4052" y="235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5379" name="Line 12"/>
            <p:cNvSpPr>
              <a:spLocks noChangeShapeType="1"/>
            </p:cNvSpPr>
            <p:nvPr/>
          </p:nvSpPr>
          <p:spPr bwMode="auto">
            <a:xfrm flipV="1">
              <a:off x="3857" y="2632"/>
              <a:ext cx="222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0" name="Line 13"/>
            <p:cNvSpPr>
              <a:spLocks noChangeShapeType="1"/>
            </p:cNvSpPr>
            <p:nvPr/>
          </p:nvSpPr>
          <p:spPr bwMode="auto">
            <a:xfrm>
              <a:off x="4354" y="2632"/>
              <a:ext cx="333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1" name="Line 14"/>
            <p:cNvSpPr>
              <a:spLocks noChangeShapeType="1"/>
            </p:cNvSpPr>
            <p:nvPr/>
          </p:nvSpPr>
          <p:spPr bwMode="auto">
            <a:xfrm flipH="1">
              <a:off x="4398" y="2956"/>
              <a:ext cx="168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2" name="Line 15"/>
            <p:cNvSpPr>
              <a:spLocks noChangeShapeType="1"/>
            </p:cNvSpPr>
            <p:nvPr/>
          </p:nvSpPr>
          <p:spPr bwMode="auto">
            <a:xfrm>
              <a:off x="4779" y="2947"/>
              <a:ext cx="15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681" name="Oval 17"/>
            <p:cNvSpPr>
              <a:spLocks noChangeArrowheads="1"/>
            </p:cNvSpPr>
            <p:nvPr/>
          </p:nvSpPr>
          <p:spPr bwMode="auto">
            <a:xfrm>
              <a:off x="3736" y="272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9682" name="Oval 18"/>
            <p:cNvSpPr>
              <a:spLocks noChangeArrowheads="1"/>
            </p:cNvSpPr>
            <p:nvPr/>
          </p:nvSpPr>
          <p:spPr bwMode="auto">
            <a:xfrm>
              <a:off x="4505" y="272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9683" name="Oval 19"/>
            <p:cNvSpPr>
              <a:spLocks noChangeArrowheads="1"/>
            </p:cNvSpPr>
            <p:nvPr/>
          </p:nvSpPr>
          <p:spPr bwMode="auto">
            <a:xfrm>
              <a:off x="4259" y="312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9684" name="Oval 20"/>
            <p:cNvSpPr>
              <a:spLocks noChangeArrowheads="1"/>
            </p:cNvSpPr>
            <p:nvPr/>
          </p:nvSpPr>
          <p:spPr bwMode="auto">
            <a:xfrm>
              <a:off x="4732" y="312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54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9686" name="Oval 22"/>
            <p:cNvSpPr>
              <a:spLocks noChangeArrowheads="1"/>
            </p:cNvSpPr>
            <p:nvPr/>
          </p:nvSpPr>
          <p:spPr bwMode="auto">
            <a:xfrm>
              <a:off x="4505" y="3582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47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09687" name="Oval 23"/>
            <p:cNvSpPr>
              <a:spLocks noChangeArrowheads="1"/>
            </p:cNvSpPr>
            <p:nvPr/>
          </p:nvSpPr>
          <p:spPr bwMode="auto">
            <a:xfrm>
              <a:off x="5004" y="3582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60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1009689" name="AutoShape 25"/>
          <p:cNvSpPr>
            <a:spLocks noChangeArrowheads="1"/>
          </p:cNvSpPr>
          <p:nvPr/>
        </p:nvSpPr>
        <p:spPr bwMode="auto">
          <a:xfrm rot="1242518">
            <a:off x="3985986" y="2174421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a typeface="+mn-ea"/>
                <a:cs typeface="Tahoma" pitchFamily="34" charset="0"/>
              </a:rPr>
              <a:t>r</a:t>
            </a:r>
            <a:endParaRPr lang="th-TH" sz="2000" b="1">
              <a:ea typeface="+mn-ea"/>
              <a:cs typeface="Tahoma" pitchFamily="34" charset="0"/>
            </a:endParaRPr>
          </a:p>
        </p:txBody>
      </p:sp>
      <p:sp>
        <p:nvSpPr>
          <p:cNvPr id="1009693" name="AutoShape 29"/>
          <p:cNvSpPr>
            <a:spLocks noChangeArrowheads="1"/>
          </p:cNvSpPr>
          <p:nvPr/>
        </p:nvSpPr>
        <p:spPr bwMode="auto">
          <a:xfrm rot="1242518">
            <a:off x="3268436" y="1964871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a typeface="+mn-ea"/>
                <a:cs typeface="Tahoma" pitchFamily="34" charset="0"/>
              </a:rPr>
              <a:t>p</a:t>
            </a:r>
            <a:endParaRPr lang="th-TH" sz="2000" b="1">
              <a:ea typeface="+mn-ea"/>
              <a:cs typeface="Tahoma" pitchFamily="34" charset="0"/>
            </a:endParaRPr>
          </a:p>
        </p:txBody>
      </p:sp>
      <p:sp>
        <p:nvSpPr>
          <p:cNvPr id="1009694" name="Oval 30"/>
          <p:cNvSpPr>
            <a:spLocks noChangeArrowheads="1"/>
          </p:cNvSpPr>
          <p:nvPr/>
        </p:nvSpPr>
        <p:spPr bwMode="auto">
          <a:xfrm>
            <a:off x="5511574" y="2536371"/>
            <a:ext cx="534987" cy="534988"/>
          </a:xfrm>
          <a:prstGeom prst="ellipse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6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Angsana New" pitchFamily="18" charset="-34"/>
              </a:rPr>
              <a:t>23</a:t>
            </a:r>
            <a:endParaRPr lang="th-TH" sz="2400" b="1">
              <a:ea typeface="+mn-ea"/>
              <a:cs typeface="Angsana New" pitchFamily="18" charset="-34"/>
            </a:endParaRPr>
          </a:p>
        </p:txBody>
      </p:sp>
      <p:sp>
        <p:nvSpPr>
          <p:cNvPr id="1009695" name="AutoShape 31"/>
          <p:cNvSpPr>
            <a:spLocks noChangeArrowheads="1"/>
          </p:cNvSpPr>
          <p:nvPr/>
        </p:nvSpPr>
        <p:spPr bwMode="auto">
          <a:xfrm rot="1242518">
            <a:off x="4590824" y="2695121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a typeface="+mn-ea"/>
                <a:cs typeface="Tahoma" pitchFamily="34" charset="0"/>
              </a:rPr>
              <a:t>r</a:t>
            </a:r>
            <a:endParaRPr lang="th-TH" sz="2000" b="1">
              <a:ea typeface="+mn-ea"/>
              <a:cs typeface="Tahoma" pitchFamily="34" charset="0"/>
            </a:endParaRPr>
          </a:p>
        </p:txBody>
      </p:sp>
      <p:sp>
        <p:nvSpPr>
          <p:cNvPr id="1009696" name="AutoShape 32"/>
          <p:cNvSpPr>
            <a:spLocks noChangeArrowheads="1"/>
          </p:cNvSpPr>
          <p:nvPr/>
        </p:nvSpPr>
        <p:spPr bwMode="auto">
          <a:xfrm rot="1242518">
            <a:off x="3985986" y="2174421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a typeface="+mn-ea"/>
                <a:cs typeface="Tahoma" pitchFamily="34" charset="0"/>
              </a:rPr>
              <a:t>p</a:t>
            </a:r>
            <a:endParaRPr lang="th-TH" sz="2000" b="1">
              <a:ea typeface="+mn-ea"/>
              <a:cs typeface="Tahoma" pitchFamily="34" charset="0"/>
            </a:endParaRPr>
          </a:p>
        </p:txBody>
      </p:sp>
      <p:sp>
        <p:nvSpPr>
          <p:cNvPr id="1009699" name="AutoShape 35"/>
          <p:cNvSpPr>
            <a:spLocks noChangeArrowheads="1"/>
          </p:cNvSpPr>
          <p:nvPr/>
        </p:nvSpPr>
        <p:spPr bwMode="auto">
          <a:xfrm rot="-1623939">
            <a:off x="3606574" y="3426959"/>
            <a:ext cx="619125" cy="506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a typeface="+mn-ea"/>
                <a:cs typeface="Tahoma" pitchFamily="34" charset="0"/>
              </a:rPr>
              <a:t>r</a:t>
            </a:r>
            <a:endParaRPr lang="th-TH" sz="2000" b="1">
              <a:ea typeface="+mn-ea"/>
              <a:cs typeface="Tahoma" pitchFamily="34" charset="0"/>
            </a:endParaRPr>
          </a:p>
        </p:txBody>
      </p:sp>
      <p:sp>
        <p:nvSpPr>
          <p:cNvPr id="1009700" name="AutoShape 36"/>
          <p:cNvSpPr>
            <a:spLocks noChangeArrowheads="1"/>
          </p:cNvSpPr>
          <p:nvPr/>
        </p:nvSpPr>
        <p:spPr bwMode="auto">
          <a:xfrm rot="1242518">
            <a:off x="4617811" y="2669721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a typeface="+mn-ea"/>
                <a:cs typeface="Tahoma" pitchFamily="34" charset="0"/>
              </a:rPr>
              <a:t>p</a:t>
            </a:r>
            <a:endParaRPr lang="th-TH" sz="2000" b="1">
              <a:ea typeface="+mn-ea"/>
              <a:cs typeface="Tahoma" pitchFamily="34" charset="0"/>
            </a:endParaRPr>
          </a:p>
        </p:txBody>
      </p:sp>
      <p:sp>
        <p:nvSpPr>
          <p:cNvPr id="1009701" name="AutoShape 37"/>
          <p:cNvSpPr>
            <a:spLocks noChangeArrowheads="1"/>
          </p:cNvSpPr>
          <p:nvPr/>
        </p:nvSpPr>
        <p:spPr bwMode="auto">
          <a:xfrm rot="-1623939">
            <a:off x="3239861" y="4003221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a typeface="+mn-ea"/>
                <a:cs typeface="Tahoma" pitchFamily="34" charset="0"/>
              </a:rPr>
              <a:t>r</a:t>
            </a:r>
            <a:endParaRPr lang="th-TH" sz="2000" b="1">
              <a:ea typeface="+mn-ea"/>
              <a:cs typeface="Tahoma" pitchFamily="34" charset="0"/>
            </a:endParaRPr>
          </a:p>
        </p:txBody>
      </p:sp>
      <p:sp>
        <p:nvSpPr>
          <p:cNvPr id="1009702" name="AutoShape 38"/>
          <p:cNvSpPr>
            <a:spLocks noChangeArrowheads="1"/>
          </p:cNvSpPr>
          <p:nvPr/>
        </p:nvSpPr>
        <p:spPr bwMode="auto">
          <a:xfrm rot="-1821189">
            <a:off x="3590699" y="3412671"/>
            <a:ext cx="619125" cy="50641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>
                <a:ea typeface="+mn-ea"/>
                <a:cs typeface="Tahoma" pitchFamily="34" charset="0"/>
              </a:rPr>
              <a:t>p</a:t>
            </a:r>
            <a:endParaRPr lang="th-TH" sz="2000" b="1">
              <a:ea typeface="+mn-ea"/>
              <a:cs typeface="Tahoma" pitchFamily="34" charset="0"/>
            </a:endParaRPr>
          </a:p>
        </p:txBody>
      </p:sp>
      <p:sp>
        <p:nvSpPr>
          <p:cNvPr id="1009703" name="Oval 39"/>
          <p:cNvSpPr>
            <a:spLocks noChangeArrowheads="1"/>
          </p:cNvSpPr>
          <p:nvPr/>
        </p:nvSpPr>
        <p:spPr bwMode="auto">
          <a:xfrm>
            <a:off x="3541486" y="4535034"/>
            <a:ext cx="534988" cy="534987"/>
          </a:xfrm>
          <a:prstGeom prst="ellipse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66275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Angsana New" pitchFamily="18" charset="-34"/>
              </a:rPr>
              <a:t>23</a:t>
            </a:r>
            <a:endParaRPr lang="th-TH" sz="2400" b="1">
              <a:ea typeface="+mn-ea"/>
              <a:cs typeface="Angsana New" pitchFamily="18" charset="-34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09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09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09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09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096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096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0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0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0096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9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096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0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097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0096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0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0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0096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704" grpId="0" animBg="1"/>
      <p:bldP spid="1009689" grpId="0" animBg="1"/>
      <p:bldP spid="1009689" grpId="1" animBg="1"/>
      <p:bldP spid="1009693" grpId="0" animBg="1"/>
      <p:bldP spid="1009693" grpId="1" animBg="1"/>
      <p:bldP spid="1009694" grpId="0" animBg="1"/>
      <p:bldP spid="1009695" grpId="0" animBg="1"/>
      <p:bldP spid="1009695" grpId="1" animBg="1"/>
      <p:bldP spid="1009696" grpId="0" animBg="1"/>
      <p:bldP spid="1009696" grpId="1" animBg="1"/>
      <p:bldP spid="1009699" grpId="0" animBg="1"/>
      <p:bldP spid="1009699" grpId="1" animBg="1"/>
      <p:bldP spid="1009700" grpId="0" animBg="1"/>
      <p:bldP spid="1009700" grpId="1" animBg="1"/>
      <p:bldP spid="1009701" grpId="0" animBg="1"/>
      <p:bldP spid="1009702" grpId="0" animBg="1"/>
      <p:bldP spid="10097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8" name="Text Box 4"/>
          <p:cNvSpPr txBox="1">
            <a:spLocks noChangeArrowheads="1"/>
          </p:cNvSpPr>
          <p:nvPr/>
        </p:nvSpPr>
        <p:spPr bwMode="auto">
          <a:xfrm>
            <a:off x="444954" y="903995"/>
            <a:ext cx="8248650" cy="347787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pair&lt;</a:t>
            </a:r>
            <a:r>
              <a:rPr lang="en-US" sz="2000" b="1" dirty="0" err="1">
                <a:cs typeface="Angsana New" pitchFamily="18" charset="-34"/>
              </a:rPr>
              <a:t>iterator,bool</a:t>
            </a:r>
            <a:r>
              <a:rPr lang="en-US" sz="2000" b="1" dirty="0">
                <a:cs typeface="Angsana New" pitchFamily="18" charset="-34"/>
              </a:rPr>
              <a:t>&gt; insert(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&amp; 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*parent =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*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</a:t>
            </a:r>
            <a:r>
              <a:rPr lang="en-US" sz="2000" b="1" dirty="0" err="1">
                <a:cs typeface="Angsana New" pitchFamily="18" charset="-34"/>
              </a:rPr>
              <a:t>find_node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val.first,mRoot,parent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bool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not_found</a:t>
            </a:r>
            <a:r>
              <a:rPr lang="en-US" sz="2000" b="1" dirty="0">
                <a:cs typeface="Angsana New" pitchFamily="18" charset="-34"/>
              </a:rPr>
              <a:t> =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==NULL);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if (</a:t>
            </a:r>
            <a:r>
              <a:rPr lang="en-US" sz="2000" b="1" dirty="0" err="1">
                <a:cs typeface="Angsana New" pitchFamily="18" charset="-34"/>
              </a:rPr>
              <a:t>not_found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new node(</a:t>
            </a:r>
            <a:r>
              <a:rPr lang="en-US" sz="2000" b="1" dirty="0" err="1">
                <a:cs typeface="Angsana New" pitchFamily="18" charset="-34"/>
              </a:rPr>
              <a:t>val,NULL,NULL,parent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</a:t>
            </a:r>
            <a:r>
              <a:rPr lang="en-US" sz="2000" b="1" dirty="0" err="1">
                <a:cs typeface="Angsana New" pitchFamily="18" charset="-34"/>
              </a:rPr>
              <a:t>child_link</a:t>
            </a:r>
            <a:r>
              <a:rPr lang="en-US" sz="2000" b="1" dirty="0">
                <a:cs typeface="Angsana New" pitchFamily="18" charset="-34"/>
              </a:rPr>
              <a:t>(parent, </a:t>
            </a:r>
            <a:r>
              <a:rPr lang="en-US" sz="2000" b="1" dirty="0" err="1">
                <a:cs typeface="Angsana New" pitchFamily="18" charset="-34"/>
              </a:rPr>
              <a:t>val.first</a:t>
            </a:r>
            <a:r>
              <a:rPr lang="en-US" sz="2000" b="1" dirty="0">
                <a:cs typeface="Angsana New" pitchFamily="18" charset="-34"/>
              </a:rPr>
              <a:t>)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return </a:t>
            </a:r>
            <a:r>
              <a:rPr lang="en-US" sz="2000" b="1" dirty="0" err="1">
                <a:cs typeface="Angsana New" pitchFamily="18" charset="-34"/>
              </a:rPr>
              <a:t>std</a:t>
            </a:r>
            <a:r>
              <a:rPr lang="en-US" sz="2000" b="1" dirty="0">
                <a:cs typeface="Angsana New" pitchFamily="18" charset="-34"/>
              </a:rPr>
              <a:t>::</a:t>
            </a:r>
            <a:r>
              <a:rPr lang="en-US" sz="2000" b="1" dirty="0" err="1">
                <a:cs typeface="Angsana New" pitchFamily="18" charset="-34"/>
              </a:rPr>
              <a:t>make_pair</a:t>
            </a:r>
            <a:r>
              <a:rPr lang="en-US" sz="2000" b="1" dirty="0">
                <a:cs typeface="Angsana New" pitchFamily="18" charset="-34"/>
              </a:rPr>
              <a:t>(iterator(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), </a:t>
            </a:r>
            <a:r>
              <a:rPr lang="en-US" sz="2000" b="1" dirty="0" err="1">
                <a:cs typeface="Angsana New" pitchFamily="18" charset="-34"/>
              </a:rPr>
              <a:t>not_found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}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insert: </a:t>
            </a:r>
            <a:r>
              <a:rPr lang="th-TH" dirty="0">
                <a:cs typeface="Tahoma" pitchFamily="34" charset="0"/>
              </a:rPr>
              <a:t>การเพิ่มข้อมูล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139272" y="4188327"/>
            <a:ext cx="1898338" cy="2361174"/>
            <a:chOff x="3736" y="2357"/>
            <a:chExt cx="1333" cy="1658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4052" y="235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3857" y="2632"/>
              <a:ext cx="222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4354" y="2632"/>
              <a:ext cx="333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4398" y="2956"/>
              <a:ext cx="168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4779" y="2947"/>
              <a:ext cx="15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736" y="272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4505" y="272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4259" y="312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4732" y="312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Angsana New" pitchFamily="18" charset="-34"/>
                </a:rPr>
                <a:t>54</a:t>
              </a:r>
              <a:endParaRPr lang="th-TH" sz="2400" b="1" dirty="0">
                <a:ea typeface="+mn-ea"/>
                <a:cs typeface="Angsana New" pitchFamily="18" charset="-34"/>
              </a:endParaRP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4417" y="367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47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3574472" y="5664536"/>
            <a:ext cx="178130" cy="2731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1360" y="532014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</a:t>
            </a:r>
            <a:endParaRPr lang="th-TH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10098" y="61632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ptr</a:t>
            </a:r>
            <a:endParaRPr lang="th-TH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31375" y="5842660"/>
            <a:ext cx="416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child_link</a:t>
            </a:r>
            <a:r>
              <a:rPr lang="en-US" b="1" dirty="0"/>
              <a:t>(parent, 47) </a:t>
            </a:r>
            <a:r>
              <a:rPr lang="th-TH" dirty="0"/>
              <a:t>คืน</a:t>
            </a:r>
            <a:r>
              <a:rPr lang="th-TH" b="1" dirty="0"/>
              <a:t> </a:t>
            </a:r>
            <a:r>
              <a:rPr lang="en-US" b="1" dirty="0"/>
              <a:t>reference</a:t>
            </a:r>
            <a:r>
              <a:rPr lang="th-TH" b="1" dirty="0"/>
              <a:t> </a:t>
            </a:r>
            <a:r>
              <a:rPr lang="th-TH" dirty="0"/>
              <a:t>ของ</a:t>
            </a:r>
            <a:r>
              <a:rPr lang="th-TH" b="1" dirty="0"/>
              <a:t> </a:t>
            </a:r>
            <a:r>
              <a:rPr lang="en-US" b="1" dirty="0"/>
              <a:t>left </a:t>
            </a:r>
            <a:r>
              <a:rPr lang="th-TH" dirty="0"/>
              <a:t>หรือ</a:t>
            </a:r>
            <a:r>
              <a:rPr lang="th-TH" b="1" dirty="0"/>
              <a:t> </a:t>
            </a:r>
            <a:r>
              <a:rPr lang="en-US" b="1" dirty="0"/>
              <a:t>right </a:t>
            </a:r>
            <a:r>
              <a:rPr lang="th-TH" dirty="0"/>
              <a:t>ของ</a:t>
            </a:r>
            <a:r>
              <a:rPr lang="th-TH" b="1" dirty="0"/>
              <a:t> </a:t>
            </a:r>
            <a:r>
              <a:rPr lang="en-US" b="1" dirty="0"/>
              <a:t>parent</a:t>
            </a:r>
            <a:endParaRPr lang="th-TH" b="1" dirty="0"/>
          </a:p>
        </p:txBody>
      </p:sp>
      <p:cxnSp>
        <p:nvCxnSpPr>
          <p:cNvPr id="20" name="Straight Arrow Connector 19"/>
          <p:cNvCxnSpPr>
            <a:stCxn id="22" idx="1"/>
          </p:cNvCxnSpPr>
          <p:nvPr/>
        </p:nvCxnSpPr>
        <p:spPr bwMode="auto">
          <a:xfrm flipH="1" flipV="1">
            <a:off x="3835731" y="5913913"/>
            <a:ext cx="795644" cy="390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C6F2E01-779F-49D4-992B-3486C9CDD769}"/>
                  </a:ext>
                </a:extLst>
              </p14:cNvPr>
              <p14:cNvContentPartPr/>
              <p14:nvPr/>
            </p14:nvContentPartPr>
            <p14:xfrm>
              <a:off x="336240" y="1212840"/>
              <a:ext cx="7341480" cy="540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C6F2E01-779F-49D4-992B-3486C9CDD7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6880" y="1203480"/>
                <a:ext cx="7360200" cy="5422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450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8" name="Text Box 4"/>
          <p:cNvSpPr txBox="1">
            <a:spLocks noChangeArrowheads="1"/>
          </p:cNvSpPr>
          <p:nvPr/>
        </p:nvSpPr>
        <p:spPr bwMode="auto">
          <a:xfrm>
            <a:off x="409328" y="1224629"/>
            <a:ext cx="8248650" cy="163121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node* &amp;</a:t>
            </a:r>
            <a:r>
              <a:rPr lang="en-US" sz="2000" b="1" dirty="0" err="1">
                <a:cs typeface="Angsana New" pitchFamily="18" charset="-34"/>
              </a:rPr>
              <a:t>child_link</a:t>
            </a:r>
            <a:r>
              <a:rPr lang="en-US" sz="2000" b="1" dirty="0">
                <a:cs typeface="Angsana New" pitchFamily="18" charset="-34"/>
              </a:rPr>
              <a:t>(node* parent, 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&amp; k)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if (parent == NULL) return </a:t>
            </a:r>
            <a:r>
              <a:rPr lang="en-US" sz="2000" b="1" dirty="0" err="1">
                <a:cs typeface="Angsana New" pitchFamily="18" charset="-34"/>
              </a:rPr>
              <a:t>mRoot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return </a:t>
            </a:r>
            <a:r>
              <a:rPr lang="en-US" sz="2000" b="1" dirty="0" err="1">
                <a:cs typeface="Angsana New" pitchFamily="18" charset="-34"/>
              </a:rPr>
              <a:t>mLess</a:t>
            </a:r>
            <a:r>
              <a:rPr lang="en-US" sz="2000" b="1" dirty="0">
                <a:cs typeface="Angsana New" pitchFamily="18" charset="-34"/>
              </a:rPr>
              <a:t>(k, parent-&gt;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 ?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 parent-&gt;left : parent-&gt;right;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}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 pitchFamily="34" charset="0"/>
              </a:rPr>
              <a:t>child_link</a:t>
            </a:r>
            <a:endParaRPr lang="th-TH" dirty="0">
              <a:cs typeface="Tahoma" pitchFamily="34" charset="0"/>
            </a:endParaRP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2139272" y="4188327"/>
            <a:ext cx="1898338" cy="2361174"/>
            <a:chOff x="3736" y="2357"/>
            <a:chExt cx="1333" cy="1658"/>
          </a:xfrm>
        </p:grpSpPr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4052" y="235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8" name="Line 12"/>
            <p:cNvSpPr>
              <a:spLocks noChangeShapeType="1"/>
            </p:cNvSpPr>
            <p:nvPr/>
          </p:nvSpPr>
          <p:spPr bwMode="auto">
            <a:xfrm flipV="1">
              <a:off x="3857" y="2632"/>
              <a:ext cx="222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4354" y="2632"/>
              <a:ext cx="333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H="1">
              <a:off x="4398" y="2956"/>
              <a:ext cx="168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4779" y="2947"/>
              <a:ext cx="15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3736" y="272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4505" y="272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4259" y="312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4732" y="312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Angsana New" pitchFamily="18" charset="-34"/>
                </a:rPr>
                <a:t>54</a:t>
              </a:r>
              <a:endParaRPr lang="th-TH" sz="2400" b="1" dirty="0">
                <a:ea typeface="+mn-ea"/>
                <a:cs typeface="Angsana New" pitchFamily="18" charset="-34"/>
              </a:endParaRPr>
            </a:p>
          </p:txBody>
        </p:sp>
        <p:sp>
          <p:nvSpPr>
            <p:cNvPr id="16" name="Oval 22"/>
            <p:cNvSpPr>
              <a:spLocks noChangeArrowheads="1"/>
            </p:cNvSpPr>
            <p:nvPr/>
          </p:nvSpPr>
          <p:spPr bwMode="auto">
            <a:xfrm>
              <a:off x="4417" y="367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47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3574472" y="5664536"/>
            <a:ext cx="178130" cy="27313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061360" y="5320146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parent</a:t>
            </a:r>
            <a:endParaRPr lang="th-TH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610098" y="616329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ptr</a:t>
            </a:r>
            <a:endParaRPr lang="th-TH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631375" y="5842660"/>
            <a:ext cx="4168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child_link</a:t>
            </a:r>
            <a:r>
              <a:rPr lang="en-US" b="1" dirty="0"/>
              <a:t>(parent, 47) </a:t>
            </a:r>
            <a:r>
              <a:rPr lang="th-TH" dirty="0"/>
              <a:t>คืน</a:t>
            </a:r>
            <a:r>
              <a:rPr lang="th-TH" b="1" dirty="0"/>
              <a:t> </a:t>
            </a:r>
            <a:r>
              <a:rPr lang="en-US" b="1" dirty="0"/>
              <a:t>reference</a:t>
            </a:r>
            <a:r>
              <a:rPr lang="th-TH" b="1" dirty="0"/>
              <a:t> </a:t>
            </a:r>
            <a:r>
              <a:rPr lang="th-TH" dirty="0"/>
              <a:t>ของ</a:t>
            </a:r>
            <a:r>
              <a:rPr lang="th-TH" b="1" dirty="0"/>
              <a:t> </a:t>
            </a:r>
            <a:r>
              <a:rPr lang="en-US" b="1" dirty="0"/>
              <a:t>left </a:t>
            </a:r>
            <a:r>
              <a:rPr lang="th-TH" dirty="0"/>
              <a:t>หรือ</a:t>
            </a:r>
            <a:r>
              <a:rPr lang="th-TH" b="1" dirty="0"/>
              <a:t> </a:t>
            </a:r>
            <a:r>
              <a:rPr lang="en-US" b="1" dirty="0"/>
              <a:t>right </a:t>
            </a:r>
            <a:r>
              <a:rPr lang="th-TH" dirty="0"/>
              <a:t>ของ</a:t>
            </a:r>
            <a:r>
              <a:rPr lang="th-TH" b="1" dirty="0"/>
              <a:t> </a:t>
            </a:r>
            <a:r>
              <a:rPr lang="en-US" b="1" dirty="0"/>
              <a:t>parent</a:t>
            </a:r>
            <a:endParaRPr lang="th-TH" b="1" dirty="0"/>
          </a:p>
        </p:txBody>
      </p:sp>
      <p:cxnSp>
        <p:nvCxnSpPr>
          <p:cNvPr id="20" name="Straight Arrow Connector 19"/>
          <p:cNvCxnSpPr>
            <a:stCxn id="22" idx="1"/>
          </p:cNvCxnSpPr>
          <p:nvPr/>
        </p:nvCxnSpPr>
        <p:spPr bwMode="auto">
          <a:xfrm flipH="1" flipV="1">
            <a:off x="3835731" y="5913913"/>
            <a:ext cx="795644" cy="3904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460663" y="2980708"/>
            <a:ext cx="611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node* &amp; </a:t>
            </a:r>
            <a:r>
              <a:rPr lang="th-TH" b="1" dirty="0"/>
              <a:t> </a:t>
            </a:r>
            <a:r>
              <a:rPr lang="th-TH" dirty="0"/>
              <a:t>คือ</a:t>
            </a:r>
            <a:r>
              <a:rPr lang="th-TH" b="1" dirty="0"/>
              <a:t> </a:t>
            </a:r>
            <a:r>
              <a:rPr lang="en-US" b="1" dirty="0"/>
              <a:t>reference</a:t>
            </a:r>
            <a:r>
              <a:rPr lang="th-TH" b="1" dirty="0"/>
              <a:t> </a:t>
            </a:r>
            <a:r>
              <a:rPr lang="th-TH" dirty="0"/>
              <a:t>ของ</a:t>
            </a:r>
            <a:r>
              <a:rPr lang="th-TH" b="1" dirty="0"/>
              <a:t> </a:t>
            </a:r>
            <a:r>
              <a:rPr lang="en-US" b="1" dirty="0"/>
              <a:t>pointer</a:t>
            </a:r>
            <a:r>
              <a:rPr lang="th-TH" b="1" dirty="0"/>
              <a:t> </a:t>
            </a:r>
            <a:r>
              <a:rPr lang="th-TH" dirty="0"/>
              <a:t>ที่ชี้ไปยัง </a:t>
            </a:r>
            <a:r>
              <a:rPr lang="en-US" b="1" dirty="0"/>
              <a:t>node</a:t>
            </a:r>
            <a:endParaRPr lang="th-TH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035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</a:t>
            </a:r>
            <a:r>
              <a:rPr lang="th-TH" dirty="0"/>
              <a:t>ที่สร้างจากข้อมูลสุ่ม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>
                <a:latin typeface="Times New Roman" pitchFamily="18" charset="0"/>
                <a:sym typeface="Symbol" pitchFamily="18" charset="2"/>
              </a:rPr>
              <a:t>ต้นไม้ที่เก็บข้อมูล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ตัว</a:t>
            </a:r>
          </a:p>
          <a:p>
            <a:pPr>
              <a:defRPr/>
            </a:pPr>
            <a:r>
              <a:rPr lang="th-TH" dirty="0">
                <a:latin typeface="Times New Roman" pitchFamily="18" charset="0"/>
                <a:sym typeface="Symbol" pitchFamily="18" charset="2"/>
              </a:rPr>
              <a:t>ช่วงของความสูง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:  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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log</a:t>
            </a:r>
            <a:r>
              <a:rPr lang="en-US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   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h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 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  </a:t>
            </a:r>
            <a:r>
              <a:rPr lang="en-US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– 1</a:t>
            </a:r>
          </a:p>
          <a:p>
            <a:pPr>
              <a:defRPr/>
            </a:pPr>
            <a:r>
              <a:rPr lang="th-TH" dirty="0">
                <a:sym typeface="Symbol" pitchFamily="18" charset="2"/>
              </a:rPr>
              <a:t>ถ้าสร้างจากข้อมูลสุ่ม สามารถวิเคราะห์ได้ว่า</a:t>
            </a:r>
          </a:p>
          <a:p>
            <a:pPr lvl="1">
              <a:defRPr/>
            </a:pPr>
            <a:r>
              <a:rPr lang="th-TH" dirty="0">
                <a:latin typeface="Times New Roman" pitchFamily="18" charset="0"/>
                <a:sym typeface="Symbol" pitchFamily="18" charset="2"/>
              </a:rPr>
              <a:t>ความลึกเฉลี่ยของปมภายใน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	   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1.39 log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pt-BR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 </a:t>
            </a:r>
          </a:p>
          <a:p>
            <a:pPr lvl="1">
              <a:defRPr/>
            </a:pPr>
            <a:r>
              <a:rPr lang="th-TH" dirty="0">
                <a:latin typeface="Times New Roman" pitchFamily="18" charset="0"/>
                <a:sym typeface="Symbol" pitchFamily="18" charset="2"/>
              </a:rPr>
              <a:t>ความลึกเฉลี่ยของ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null		   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sym typeface="Symbol" pitchFamily="18" charset="2"/>
              </a:rPr>
              <a:t> 2 + 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1.39 log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pt-BR" i="1" dirty="0">
                <a:latin typeface="Times New Roman" pitchFamily="18" charset="0"/>
                <a:sym typeface="Symbol" pitchFamily="18" charset="2"/>
              </a:rPr>
              <a:t>n</a:t>
            </a:r>
            <a:endParaRPr lang="th-TH" i="1" dirty="0">
              <a:latin typeface="Times New Roman" pitchFamily="18" charset="0"/>
              <a:sym typeface="Symbol" pitchFamily="18" charset="2"/>
            </a:endParaRPr>
          </a:p>
          <a:p>
            <a:pPr lvl="1">
              <a:defRPr/>
            </a:pPr>
            <a:r>
              <a:rPr lang="th-TH" dirty="0">
                <a:latin typeface="Times New Roman" pitchFamily="18" charset="0"/>
                <a:sym typeface="Symbol" pitchFamily="18" charset="2"/>
              </a:rPr>
              <a:t>ความสูง (ความลึกของใบล่างสุด) 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 </a:t>
            </a:r>
            <a:r>
              <a:rPr lang="th-TH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2.99 log</a:t>
            </a:r>
            <a:r>
              <a:rPr lang="pt-BR" baseline="-25000" dirty="0">
                <a:latin typeface="Times New Roman" pitchFamily="18" charset="0"/>
                <a:sym typeface="Symbol" pitchFamily="18" charset="2"/>
              </a:rPr>
              <a:t>2</a:t>
            </a:r>
            <a:r>
              <a:rPr lang="pt-BR" dirty="0">
                <a:latin typeface="Times New Roman" pitchFamily="18" charset="0"/>
                <a:sym typeface="Symbol" pitchFamily="18" charset="2"/>
              </a:rPr>
              <a:t> </a:t>
            </a:r>
            <a:r>
              <a:rPr lang="pt-BR" i="1" dirty="0">
                <a:latin typeface="Times New Roman" pitchFamily="18" charset="0"/>
                <a:sym typeface="Symbol" pitchFamily="18" charset="2"/>
              </a:rPr>
              <a:t>n</a:t>
            </a:r>
            <a:r>
              <a:rPr lang="pt-BR" dirty="0">
                <a:sym typeface="Symbol" pitchFamily="18" charset="2"/>
              </a:rPr>
              <a:t>  </a:t>
            </a:r>
            <a:endParaRPr lang="en-US" dirty="0">
              <a:sym typeface="Symbol" pitchFamily="18" charset="2"/>
            </a:endParaRPr>
          </a:p>
        </p:txBody>
      </p:sp>
      <p:pic>
        <p:nvPicPr>
          <p:cNvPr id="1031172" name="Picture 4" descr="r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t="1572" b="12415"/>
          <a:stretch>
            <a:fillRect/>
          </a:stretch>
        </p:blipFill>
        <p:spPr>
          <a:xfrm>
            <a:off x="1485900" y="3857625"/>
            <a:ext cx="6372225" cy="2305050"/>
          </a:xfrm>
          <a:noFill/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171825" y="54927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31174" name="Text Box 6"/>
          <p:cNvSpPr txBox="1">
            <a:spLocks noChangeArrowheads="1"/>
          </p:cNvSpPr>
          <p:nvPr/>
        </p:nvSpPr>
        <p:spPr bwMode="auto">
          <a:xfrm>
            <a:off x="417513" y="6127750"/>
            <a:ext cx="8486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th-TH">
                <a:latin typeface="Times New Roman" pitchFamily="18" charset="0"/>
              </a:rPr>
              <a:t>D</a:t>
            </a:r>
            <a:r>
              <a:rPr lang="en-US">
                <a:latin typeface="Times New Roman" pitchFamily="18" charset="0"/>
              </a:rPr>
              <a:t>evroye</a:t>
            </a:r>
            <a:r>
              <a:rPr lang="th-TH">
                <a:latin typeface="Times New Roman" pitchFamily="18" charset="0"/>
              </a:rPr>
              <a:t>, L. 1986. A note on the height of binary search trees. </a:t>
            </a:r>
            <a:r>
              <a:rPr lang="th-TH" i="1">
                <a:latin typeface="Times New Roman" pitchFamily="18" charset="0"/>
              </a:rPr>
              <a:t>J. ACM 33</a:t>
            </a:r>
            <a:r>
              <a:rPr lang="th-TH">
                <a:latin typeface="Times New Roman" pitchFamily="18" charset="0"/>
              </a:rPr>
              <a:t>, 489–498.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03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build="p" bldLvl="2"/>
      <p:bldP spid="10311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cs typeface="Tahoma" pitchFamily="34" charset="0"/>
              </a:rPr>
              <a:t>วัดความสูง</a:t>
            </a: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0" y="818953"/>
            <a:ext cx="9143999" cy="532453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CP::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&lt;</a:t>
            </a:r>
            <a:r>
              <a:rPr lang="en-US" sz="2000" b="1" dirty="0" err="1">
                <a:cs typeface="Angsana New" pitchFamily="18" charset="-34"/>
              </a:rPr>
              <a:t>int,int</a:t>
            </a:r>
            <a:r>
              <a:rPr lang="en-US" sz="2000" b="1" dirty="0">
                <a:cs typeface="Angsana New" pitchFamily="18" charset="-34"/>
              </a:rPr>
              <a:t>&gt; m;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n = 10000000;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*d = new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[n];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for (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=0;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&lt;n;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++) d[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] =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for (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=0;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&lt;n;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++)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j = rand()*rand()%n;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t = d[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]; d[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] = d[j]; d[j] = 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for (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=0;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&lt;n;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++)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std</a:t>
            </a:r>
            <a:r>
              <a:rPr lang="en-US" sz="2000" b="1" dirty="0">
                <a:cs typeface="Angsana New" pitchFamily="18" charset="-34"/>
              </a:rPr>
              <a:t>::</a:t>
            </a:r>
            <a:r>
              <a:rPr lang="en-US" sz="2000" b="1" dirty="0" err="1">
                <a:cs typeface="Angsana New" pitchFamily="18" charset="-34"/>
              </a:rPr>
              <a:t>cout</a:t>
            </a:r>
            <a:r>
              <a:rPr lang="en-US" sz="2000" b="1" dirty="0">
                <a:cs typeface="Angsana New" pitchFamily="18" charset="-34"/>
              </a:rPr>
              <a:t> &lt;&lt; d[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] &lt;&lt; ",";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m[d[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]] = 1;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 % 100000 == 0)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</a:t>
            </a:r>
            <a:r>
              <a:rPr lang="en-US" sz="2000" b="1" dirty="0" err="1">
                <a:cs typeface="Angsana New" pitchFamily="18" charset="-34"/>
              </a:rPr>
              <a:t>cout</a:t>
            </a:r>
            <a:r>
              <a:rPr lang="en-US" sz="2000" b="1" dirty="0">
                <a:cs typeface="Angsana New" pitchFamily="18" charset="-34"/>
              </a:rPr>
              <a:t> &lt;&lt; </a:t>
            </a:r>
            <a:r>
              <a:rPr lang="en-US" sz="2000" b="1" dirty="0" err="1">
                <a:cs typeface="Angsana New" pitchFamily="18" charset="-34"/>
              </a:rPr>
              <a:t>m.size</a:t>
            </a:r>
            <a:r>
              <a:rPr lang="en-US" sz="2000" b="1" dirty="0">
                <a:cs typeface="Angsana New" pitchFamily="18" charset="-34"/>
              </a:rPr>
              <a:t>() &lt;&lt; "\t" &lt;&lt; </a:t>
            </a:r>
            <a:r>
              <a:rPr lang="en-US" sz="2000" b="1" dirty="0" err="1">
                <a:cs typeface="Angsana New" pitchFamily="18" charset="-34"/>
              </a:rPr>
              <a:t>m.height</a:t>
            </a:r>
            <a:r>
              <a:rPr lang="en-US" sz="2000" b="1" dirty="0">
                <a:cs typeface="Angsana New" pitchFamily="18" charset="-34"/>
              </a:rPr>
              <a:t>() &lt;&lt; </a:t>
            </a:r>
            <a:r>
              <a:rPr lang="en-US" sz="2000" b="1" dirty="0" err="1">
                <a:cs typeface="Angsana New" pitchFamily="18" charset="-34"/>
              </a:rPr>
              <a:t>endl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cout</a:t>
            </a:r>
            <a:r>
              <a:rPr lang="en-US" sz="2000" b="1" dirty="0">
                <a:cs typeface="Angsana New" pitchFamily="18" charset="-34"/>
              </a:rPr>
              <a:t> &lt;&lt;  </a:t>
            </a:r>
            <a:r>
              <a:rPr lang="en-US" sz="2000" b="1" dirty="0" err="1">
                <a:cs typeface="Angsana New" pitchFamily="18" charset="-34"/>
              </a:rPr>
              <a:t>m.size</a:t>
            </a:r>
            <a:r>
              <a:rPr lang="en-US" sz="2000" b="1" dirty="0">
                <a:cs typeface="Angsana New" pitchFamily="18" charset="-34"/>
              </a:rPr>
              <a:t>() &lt;&lt; "\t" &lt;&lt; </a:t>
            </a:r>
            <a:r>
              <a:rPr lang="en-US" sz="2000" b="1" dirty="0" err="1">
                <a:cs typeface="Angsana New" pitchFamily="18" charset="-34"/>
              </a:rPr>
              <a:t>m.height</a:t>
            </a:r>
            <a:r>
              <a:rPr lang="en-US" sz="2000" b="1" dirty="0">
                <a:cs typeface="Angsana New" pitchFamily="18" charset="-34"/>
              </a:rPr>
              <a:t>() &lt;&lt; </a:t>
            </a:r>
            <a:r>
              <a:rPr lang="en-US" sz="2000" b="1" dirty="0" err="1">
                <a:cs typeface="Angsana New" pitchFamily="18" charset="-34"/>
              </a:rPr>
              <a:t>endl</a:t>
            </a:r>
            <a:r>
              <a:rPr lang="en-US" sz="2000" b="1" dirty="0">
                <a:cs typeface="Angsana New" pitchFamily="18" charset="-34"/>
              </a:rPr>
              <a:t>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448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ผลการทดลอง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83" y="1284948"/>
            <a:ext cx="7162861" cy="43446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9959534">
            <a:off x="3491346" y="2945080"/>
            <a:ext cx="1750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2.99 log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endParaRPr lang="th-TH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5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หัวข้อ</a:t>
            </a:r>
          </a:p>
        </p:txBody>
      </p:sp>
      <p:sp>
        <p:nvSpPr>
          <p:cNvPr id="103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th-TH" dirty="0"/>
              <a:t>นิยามต้นไม้ค้นหาแบบทวิภาค</a:t>
            </a:r>
            <a:endParaRPr lang="en-US" dirty="0"/>
          </a:p>
          <a:p>
            <a:pPr>
              <a:buFont typeface="Wingdings" pitchFamily="2" charset="2"/>
              <a:buChar char="Ø"/>
              <a:defRPr/>
            </a:pPr>
            <a:r>
              <a:rPr lang="th-TH" dirty="0"/>
              <a:t>โครงสร้างของต้นไม้ค้นหาแบบทวิภาค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 dirty="0"/>
              <a:t>บริการต่าง ๆ 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dirty="0"/>
              <a:t>การค้นหาข้อมูล ตัวน้อยสุด ตัวมากสุด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dirty="0"/>
              <a:t>การเพิ่ม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dirty="0"/>
              <a:t>การลบ</a:t>
            </a:r>
          </a:p>
          <a:p>
            <a:pPr lvl="1">
              <a:buFont typeface="Wingdings" pitchFamily="2" charset="2"/>
              <a:buChar char="Ø"/>
              <a:defRPr/>
            </a:pPr>
            <a:r>
              <a:rPr lang="th-TH" dirty="0"/>
              <a:t>การเรียงลำดับข้อมูลโดยใช้ต้นไม้ค้นหาแบบทวิภาค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01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6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6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6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6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36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6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629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4870450" y="3790950"/>
            <a:ext cx="576263" cy="895350"/>
            <a:chOff x="3068" y="2388"/>
            <a:chExt cx="363" cy="564"/>
          </a:xfrm>
        </p:grpSpPr>
        <p:sp>
          <p:nvSpPr>
            <p:cNvPr id="19496" name="Line 10"/>
            <p:cNvSpPr>
              <a:spLocks noChangeShapeType="1"/>
            </p:cNvSpPr>
            <p:nvPr/>
          </p:nvSpPr>
          <p:spPr bwMode="auto">
            <a:xfrm flipH="1">
              <a:off x="3250" y="2388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47" name="Oval 23"/>
            <p:cNvSpPr>
              <a:spLocks noChangeArrowheads="1"/>
            </p:cNvSpPr>
            <p:nvPr/>
          </p:nvSpPr>
          <p:spPr bwMode="auto">
            <a:xfrm>
              <a:off x="3068" y="2615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47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973763" y="4508500"/>
            <a:ext cx="566737" cy="854075"/>
            <a:chOff x="3763" y="2840"/>
            <a:chExt cx="357" cy="538"/>
          </a:xfrm>
        </p:grpSpPr>
        <p:sp>
          <p:nvSpPr>
            <p:cNvPr id="19494" name="Line 29"/>
            <p:cNvSpPr>
              <a:spLocks noChangeShapeType="1"/>
            </p:cNvSpPr>
            <p:nvPr/>
          </p:nvSpPr>
          <p:spPr bwMode="auto">
            <a:xfrm>
              <a:off x="3763" y="2840"/>
              <a:ext cx="182" cy="2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52" name="Oval 28"/>
            <p:cNvSpPr>
              <a:spLocks noChangeArrowheads="1"/>
            </p:cNvSpPr>
            <p:nvPr/>
          </p:nvSpPr>
          <p:spPr bwMode="auto">
            <a:xfrm>
              <a:off x="3783" y="304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85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519738" y="3719513"/>
            <a:ext cx="677862" cy="966787"/>
            <a:chOff x="3477" y="2343"/>
            <a:chExt cx="427" cy="609"/>
          </a:xfrm>
        </p:grpSpPr>
        <p:sp>
          <p:nvSpPr>
            <p:cNvPr id="19492" name="Line 11"/>
            <p:cNvSpPr>
              <a:spLocks noChangeShapeType="1"/>
            </p:cNvSpPr>
            <p:nvPr/>
          </p:nvSpPr>
          <p:spPr bwMode="auto">
            <a:xfrm>
              <a:off x="3477" y="2343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48" name="Oval 24"/>
            <p:cNvSpPr>
              <a:spLocks noChangeArrowheads="1"/>
            </p:cNvSpPr>
            <p:nvPr/>
          </p:nvSpPr>
          <p:spPr bwMode="auto">
            <a:xfrm>
              <a:off x="3567" y="2615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60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3286125" y="3790950"/>
            <a:ext cx="679450" cy="895350"/>
            <a:chOff x="2070" y="2388"/>
            <a:chExt cx="428" cy="564"/>
          </a:xfrm>
        </p:grpSpPr>
        <p:sp>
          <p:nvSpPr>
            <p:cNvPr id="19490" name="Line 9"/>
            <p:cNvSpPr>
              <a:spLocks noChangeShapeType="1"/>
            </p:cNvSpPr>
            <p:nvPr/>
          </p:nvSpPr>
          <p:spPr bwMode="auto">
            <a:xfrm>
              <a:off x="2070" y="2388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46" name="Oval 22"/>
            <p:cNvSpPr>
              <a:spLocks noChangeArrowheads="1"/>
            </p:cNvSpPr>
            <p:nvPr/>
          </p:nvSpPr>
          <p:spPr bwMode="auto">
            <a:xfrm>
              <a:off x="2161" y="2615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194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cs typeface="Tahoma" pitchFamily="34" charset="0"/>
              </a:rPr>
              <a:t>การลบข้อมูล</a:t>
            </a:r>
          </a:p>
        </p:txBody>
      </p:sp>
      <p:sp>
        <p:nvSpPr>
          <p:cNvPr id="10250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1208088"/>
          </a:xfrm>
        </p:spPr>
        <p:txBody>
          <a:bodyPr/>
          <a:lstStyle/>
          <a:p>
            <a:pPr>
              <a:defRPr/>
            </a:pPr>
            <a:r>
              <a:rPr lang="th-TH"/>
              <a:t>ค้นหาปมที่เก็บข้อมูลที่ต้องการลบ</a:t>
            </a:r>
          </a:p>
          <a:p>
            <a:pPr>
              <a:defRPr/>
            </a:pPr>
            <a:r>
              <a:rPr lang="th-TH"/>
              <a:t>ลบปมที่เก็บข้อมูลนั้น หรือลบข้อมูลในปมนั้น</a:t>
            </a:r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2998788" y="2206625"/>
            <a:ext cx="2767012" cy="1758950"/>
            <a:chOff x="1889" y="1390"/>
            <a:chExt cx="1743" cy="1108"/>
          </a:xfrm>
        </p:grpSpPr>
        <p:sp>
          <p:nvSpPr>
            <p:cNvPr id="19479" name="Line 15"/>
            <p:cNvSpPr>
              <a:spLocks noChangeShapeType="1"/>
            </p:cNvSpPr>
            <p:nvPr/>
          </p:nvSpPr>
          <p:spPr bwMode="auto">
            <a:xfrm flipH="1">
              <a:off x="2961" y="1989"/>
              <a:ext cx="168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0" name="Line 8"/>
            <p:cNvSpPr>
              <a:spLocks noChangeShapeType="1"/>
            </p:cNvSpPr>
            <p:nvPr/>
          </p:nvSpPr>
          <p:spPr bwMode="auto">
            <a:xfrm flipH="1">
              <a:off x="2025" y="1980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36" name="Oval 12"/>
            <p:cNvSpPr>
              <a:spLocks noChangeArrowheads="1"/>
            </p:cNvSpPr>
            <p:nvPr/>
          </p:nvSpPr>
          <p:spPr bwMode="auto">
            <a:xfrm>
              <a:off x="2615" y="139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9482" name="Line 13"/>
            <p:cNvSpPr>
              <a:spLocks noChangeShapeType="1"/>
            </p:cNvSpPr>
            <p:nvPr/>
          </p:nvSpPr>
          <p:spPr bwMode="auto">
            <a:xfrm flipV="1">
              <a:off x="2252" y="1665"/>
              <a:ext cx="39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3" name="Line 14"/>
            <p:cNvSpPr>
              <a:spLocks noChangeShapeType="1"/>
            </p:cNvSpPr>
            <p:nvPr/>
          </p:nvSpPr>
          <p:spPr bwMode="auto">
            <a:xfrm>
              <a:off x="2917" y="1665"/>
              <a:ext cx="333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16"/>
            <p:cNvSpPr>
              <a:spLocks noChangeShapeType="1"/>
            </p:cNvSpPr>
            <p:nvPr/>
          </p:nvSpPr>
          <p:spPr bwMode="auto">
            <a:xfrm>
              <a:off x="3342" y="1980"/>
              <a:ext cx="15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041" name="Oval 17"/>
            <p:cNvSpPr>
              <a:spLocks noChangeArrowheads="1"/>
            </p:cNvSpPr>
            <p:nvPr/>
          </p:nvSpPr>
          <p:spPr bwMode="auto">
            <a:xfrm>
              <a:off x="1889" y="216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25042" name="Oval 18"/>
            <p:cNvSpPr>
              <a:spLocks noChangeArrowheads="1"/>
            </p:cNvSpPr>
            <p:nvPr/>
          </p:nvSpPr>
          <p:spPr bwMode="auto">
            <a:xfrm>
              <a:off x="2119" y="175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25043" name="Oval 19"/>
            <p:cNvSpPr>
              <a:spLocks noChangeArrowheads="1"/>
            </p:cNvSpPr>
            <p:nvPr/>
          </p:nvSpPr>
          <p:spPr bwMode="auto">
            <a:xfrm>
              <a:off x="3068" y="175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25044" name="Oval 20"/>
            <p:cNvSpPr>
              <a:spLocks noChangeArrowheads="1"/>
            </p:cNvSpPr>
            <p:nvPr/>
          </p:nvSpPr>
          <p:spPr bwMode="auto">
            <a:xfrm>
              <a:off x="2822" y="216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025045" name="Oval 21"/>
            <p:cNvSpPr>
              <a:spLocks noChangeArrowheads="1"/>
            </p:cNvSpPr>
            <p:nvPr/>
          </p:nvSpPr>
          <p:spPr bwMode="auto">
            <a:xfrm>
              <a:off x="3295" y="216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54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1025054" name="Text Box 30"/>
          <p:cNvSpPr txBox="1">
            <a:spLocks noChangeArrowheads="1"/>
          </p:cNvSpPr>
          <p:nvPr/>
        </p:nvSpPr>
        <p:spPr bwMode="auto">
          <a:xfrm>
            <a:off x="962025" y="4924425"/>
            <a:ext cx="28384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dirty="0">
                <a:latin typeface="Tahoma" pitchFamily="34" charset="0"/>
              </a:rPr>
              <a:t>ลบใบ</a:t>
            </a:r>
            <a:br>
              <a:rPr lang="th-TH" sz="2400" dirty="0">
                <a:latin typeface="Tahoma" pitchFamily="34" charset="0"/>
              </a:rPr>
            </a:br>
            <a:r>
              <a:rPr lang="th-TH" sz="2400" dirty="0">
                <a:latin typeface="Tahoma" pitchFamily="34" charset="0"/>
              </a:rPr>
              <a:t>เช่น ต้องการลบ </a:t>
            </a:r>
            <a:r>
              <a:rPr lang="en-US" sz="2400" dirty="0">
                <a:latin typeface="Tahoma" pitchFamily="34" charset="0"/>
              </a:rPr>
              <a:t>5</a:t>
            </a:r>
            <a:endParaRPr lang="th-TH" sz="2400" dirty="0">
              <a:latin typeface="Tahoma" pitchFamily="34" charset="0"/>
            </a:endParaRPr>
          </a:p>
        </p:txBody>
      </p:sp>
      <p:sp>
        <p:nvSpPr>
          <p:cNvPr id="1025056" name="AutoShape 32"/>
          <p:cNvSpPr>
            <a:spLocks noChangeArrowheads="1"/>
          </p:cNvSpPr>
          <p:nvPr/>
        </p:nvSpPr>
        <p:spPr bwMode="auto">
          <a:xfrm>
            <a:off x="3487738" y="2109788"/>
            <a:ext cx="506412" cy="422275"/>
          </a:xfrm>
          <a:prstGeom prst="rightArrow">
            <a:avLst>
              <a:gd name="adj1" fmla="val 50000"/>
              <a:gd name="adj2" fmla="val 29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1025057" name="AutoShape 33"/>
          <p:cNvSpPr>
            <a:spLocks noChangeArrowheads="1"/>
          </p:cNvSpPr>
          <p:nvPr/>
        </p:nvSpPr>
        <p:spPr bwMode="auto">
          <a:xfrm rot="8847683">
            <a:off x="4752975" y="1981200"/>
            <a:ext cx="506413" cy="422275"/>
          </a:xfrm>
          <a:prstGeom prst="rightArrow">
            <a:avLst>
              <a:gd name="adj1" fmla="val 50000"/>
              <a:gd name="adj2" fmla="val 29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1025058" name="Text Box 34"/>
          <p:cNvSpPr txBox="1">
            <a:spLocks noChangeArrowheads="1"/>
          </p:cNvSpPr>
          <p:nvPr/>
        </p:nvSpPr>
        <p:spPr bwMode="auto">
          <a:xfrm>
            <a:off x="4832350" y="5670550"/>
            <a:ext cx="2867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dirty="0">
                <a:latin typeface="Tahoma" pitchFamily="34" charset="0"/>
              </a:rPr>
              <a:t>ลบปมที่มีลูกเดียว</a:t>
            </a:r>
            <a:br>
              <a:rPr lang="th-TH" sz="2400" dirty="0">
                <a:latin typeface="Tahoma" pitchFamily="34" charset="0"/>
              </a:rPr>
            </a:br>
            <a:r>
              <a:rPr lang="th-TH" sz="2400" dirty="0">
                <a:latin typeface="Tahoma" pitchFamily="34" charset="0"/>
              </a:rPr>
              <a:t>เช่น ต้องการลบ </a:t>
            </a:r>
            <a:r>
              <a:rPr lang="en-US" sz="2400" dirty="0">
                <a:latin typeface="Tahoma" pitchFamily="34" charset="0"/>
              </a:rPr>
              <a:t>60</a:t>
            </a:r>
            <a:endParaRPr lang="th-TH" sz="2400" dirty="0">
              <a:latin typeface="Tahoma" pitchFamily="34" charset="0"/>
            </a:endParaRPr>
          </a:p>
        </p:txBody>
      </p:sp>
      <p:sp>
        <p:nvSpPr>
          <p:cNvPr id="1025061" name="AutoShape 37"/>
          <p:cNvSpPr>
            <a:spLocks noChangeArrowheads="1"/>
          </p:cNvSpPr>
          <p:nvPr/>
        </p:nvSpPr>
        <p:spPr bwMode="auto">
          <a:xfrm rot="8847683">
            <a:off x="4737100" y="1995488"/>
            <a:ext cx="506413" cy="422275"/>
          </a:xfrm>
          <a:prstGeom prst="rightArrow">
            <a:avLst>
              <a:gd name="adj1" fmla="val 50000"/>
              <a:gd name="adj2" fmla="val 299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1025062" name="Text Box 38"/>
          <p:cNvSpPr txBox="1">
            <a:spLocks noChangeArrowheads="1"/>
          </p:cNvSpPr>
          <p:nvPr/>
        </p:nvSpPr>
        <p:spPr bwMode="auto">
          <a:xfrm>
            <a:off x="6013450" y="2590800"/>
            <a:ext cx="282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dirty="0">
                <a:latin typeface="Tahoma" pitchFamily="34" charset="0"/>
              </a:rPr>
              <a:t>ลบปมที่มี </a:t>
            </a:r>
            <a:r>
              <a:rPr lang="en-US" sz="2400" dirty="0">
                <a:latin typeface="Tahoma" pitchFamily="34" charset="0"/>
              </a:rPr>
              <a:t>2 </a:t>
            </a:r>
            <a:r>
              <a:rPr lang="th-TH" sz="2400" dirty="0">
                <a:latin typeface="Tahoma" pitchFamily="34" charset="0"/>
              </a:rPr>
              <a:t>ลูก</a:t>
            </a:r>
            <a:br>
              <a:rPr lang="th-TH" sz="2400" dirty="0">
                <a:latin typeface="Tahoma" pitchFamily="34" charset="0"/>
              </a:rPr>
            </a:br>
            <a:r>
              <a:rPr lang="th-TH" sz="2400" dirty="0">
                <a:latin typeface="Tahoma" pitchFamily="34" charset="0"/>
              </a:rPr>
              <a:t>เช่น ต้องการลบ </a:t>
            </a:r>
            <a:r>
              <a:rPr lang="en-US" sz="2400" dirty="0">
                <a:latin typeface="Tahoma" pitchFamily="34" charset="0"/>
              </a:rPr>
              <a:t>40</a:t>
            </a:r>
            <a:endParaRPr lang="th-TH" sz="2400" dirty="0">
              <a:latin typeface="Tahoma" pitchFamily="34" charset="0"/>
            </a:endParaRPr>
          </a:p>
        </p:txBody>
      </p:sp>
      <p:sp>
        <p:nvSpPr>
          <p:cNvPr id="1025063" name="Freeform 39"/>
          <p:cNvSpPr>
            <a:spLocks/>
          </p:cNvSpPr>
          <p:nvPr/>
        </p:nvSpPr>
        <p:spPr bwMode="auto">
          <a:xfrm>
            <a:off x="4725988" y="3376613"/>
            <a:ext cx="619125" cy="1139825"/>
          </a:xfrm>
          <a:custGeom>
            <a:avLst/>
            <a:gdLst>
              <a:gd name="T0" fmla="*/ 240 w 390"/>
              <a:gd name="T1" fmla="*/ 0 h 718"/>
              <a:gd name="T2" fmla="*/ 390 w 390"/>
              <a:gd name="T3" fmla="*/ 204 h 718"/>
              <a:gd name="T4" fmla="*/ 0 w 390"/>
              <a:gd name="T5" fmla="*/ 718 h 718"/>
              <a:gd name="T6" fmla="*/ 0 60000 65536"/>
              <a:gd name="T7" fmla="*/ 0 60000 65536"/>
              <a:gd name="T8" fmla="*/ 0 60000 65536"/>
              <a:gd name="T9" fmla="*/ 0 w 390"/>
              <a:gd name="T10" fmla="*/ 0 h 718"/>
              <a:gd name="T11" fmla="*/ 390 w 390"/>
              <a:gd name="T12" fmla="*/ 718 h 7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0" h="718">
                <a:moveTo>
                  <a:pt x="240" y="0"/>
                </a:moveTo>
                <a:lnTo>
                  <a:pt x="390" y="204"/>
                </a:lnTo>
                <a:lnTo>
                  <a:pt x="0" y="718"/>
                </a:lnTo>
              </a:path>
            </a:pathLst>
          </a:custGeom>
          <a:noFill/>
          <a:ln w="57150" cap="flat" cmpd="sng">
            <a:solidFill>
              <a:srgbClr val="FF3300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5068" name="Oval 44"/>
          <p:cNvSpPr>
            <a:spLocks noChangeArrowheads="1"/>
          </p:cNvSpPr>
          <p:nvPr/>
        </p:nvSpPr>
        <p:spPr bwMode="auto">
          <a:xfrm>
            <a:off x="4870450" y="2786063"/>
            <a:ext cx="534988" cy="5349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6078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solidFill>
                  <a:srgbClr val="FF3300"/>
                </a:solidFill>
                <a:ea typeface="+mn-ea"/>
                <a:cs typeface="Angsana New" pitchFamily="18" charset="-34"/>
              </a:rPr>
              <a:t>47</a:t>
            </a:r>
            <a:endParaRPr lang="th-TH" sz="2400" b="1">
              <a:solidFill>
                <a:srgbClr val="FF3300"/>
              </a:solidFill>
              <a:ea typeface="+mn-ea"/>
              <a:cs typeface="Angsana New" pitchFamily="18" charset="-34"/>
            </a:endParaRP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4826000" y="2840038"/>
            <a:ext cx="576263" cy="1758950"/>
            <a:chOff x="3040" y="1789"/>
            <a:chExt cx="363" cy="1108"/>
          </a:xfrm>
        </p:grpSpPr>
        <p:sp>
          <p:nvSpPr>
            <p:cNvPr id="19476" name="Oval 40"/>
            <p:cNvSpPr>
              <a:spLocks noChangeArrowheads="1"/>
            </p:cNvSpPr>
            <p:nvPr/>
          </p:nvSpPr>
          <p:spPr bwMode="auto">
            <a:xfrm>
              <a:off x="3040" y="2658"/>
              <a:ext cx="363" cy="239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Oval 41"/>
            <p:cNvSpPr>
              <a:spLocks noChangeArrowheads="1"/>
            </p:cNvSpPr>
            <p:nvPr/>
          </p:nvSpPr>
          <p:spPr bwMode="auto">
            <a:xfrm>
              <a:off x="3040" y="1789"/>
              <a:ext cx="363" cy="239"/>
            </a:xfrm>
            <a:prstGeom prst="ellips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Freeform 43"/>
            <p:cNvSpPr>
              <a:spLocks/>
            </p:cNvSpPr>
            <p:nvPr/>
          </p:nvSpPr>
          <p:spPr bwMode="auto">
            <a:xfrm>
              <a:off x="3184" y="2029"/>
              <a:ext cx="59" cy="638"/>
            </a:xfrm>
            <a:custGeom>
              <a:avLst/>
              <a:gdLst>
                <a:gd name="T0" fmla="*/ 59 w 59"/>
                <a:gd name="T1" fmla="*/ 638 h 638"/>
                <a:gd name="T2" fmla="*/ 6 w 59"/>
                <a:gd name="T3" fmla="*/ 452 h 638"/>
                <a:gd name="T4" fmla="*/ 24 w 59"/>
                <a:gd name="T5" fmla="*/ 204 h 638"/>
                <a:gd name="T6" fmla="*/ 59 w 59"/>
                <a:gd name="T7" fmla="*/ 0 h 6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9"/>
                <a:gd name="T13" fmla="*/ 0 h 638"/>
                <a:gd name="T14" fmla="*/ 59 w 59"/>
                <a:gd name="T15" fmla="*/ 638 h 6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9" h="638">
                  <a:moveTo>
                    <a:pt x="59" y="638"/>
                  </a:moveTo>
                  <a:cubicBezTo>
                    <a:pt x="35" y="581"/>
                    <a:pt x="12" y="524"/>
                    <a:pt x="6" y="452"/>
                  </a:cubicBezTo>
                  <a:cubicBezTo>
                    <a:pt x="0" y="380"/>
                    <a:pt x="15" y="279"/>
                    <a:pt x="24" y="204"/>
                  </a:cubicBezTo>
                  <a:cubicBezTo>
                    <a:pt x="33" y="129"/>
                    <a:pt x="53" y="32"/>
                    <a:pt x="59" y="0"/>
                  </a:cubicBezTo>
                </a:path>
              </a:pathLst>
            </a:custGeom>
            <a:noFill/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5071" name="AutoShape 47"/>
          <p:cNvSpPr>
            <a:spLocks noChangeArrowheads="1"/>
          </p:cNvSpPr>
          <p:nvPr/>
        </p:nvSpPr>
        <p:spPr bwMode="auto">
          <a:xfrm>
            <a:off x="4262438" y="4473575"/>
            <a:ext cx="1562100" cy="1209675"/>
          </a:xfrm>
          <a:prstGeom prst="irregularSeal1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th-TH" sz="2000" dirty="0">
                <a:latin typeface="Tahoma" pitchFamily="34" charset="0"/>
              </a:rPr>
              <a:t>ลบปมนี้ทิ้ง</a:t>
            </a:r>
          </a:p>
        </p:txBody>
      </p:sp>
      <p:sp>
        <p:nvSpPr>
          <p:cNvPr id="1025075" name="AutoShape 51"/>
          <p:cNvSpPr>
            <a:spLocks noChangeArrowheads="1"/>
          </p:cNvSpPr>
          <p:nvPr/>
        </p:nvSpPr>
        <p:spPr bwMode="auto">
          <a:xfrm>
            <a:off x="7089775" y="3895725"/>
            <a:ext cx="1533525" cy="758825"/>
          </a:xfrm>
          <a:prstGeom prst="roundRect">
            <a:avLst>
              <a:gd name="adj" fmla="val 35356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>
                <a:latin typeface="Times New Roman" pitchFamily="18" charset="0"/>
                <a:ea typeface="+mn-ea"/>
                <a:cs typeface="Tahoma" pitchFamily="34" charset="0"/>
              </a:rPr>
              <a:t>O(</a:t>
            </a:r>
            <a:r>
              <a:rPr lang="en-US" sz="36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3600">
                <a:latin typeface="Times New Roman" pitchFamily="18" charset="0"/>
                <a:ea typeface="+mn-ea"/>
                <a:cs typeface="Tahoma" pitchFamily="34" charset="0"/>
              </a:rPr>
              <a:t>)</a:t>
            </a:r>
            <a:endParaRPr lang="th-TH" sz="3600">
              <a:latin typeface="Times New Roman" pitchFamily="18" charset="0"/>
              <a:ea typeface="+mn-ea"/>
              <a:cs typeface="Tahom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A5C673B-CBB3-4249-8330-2D114CF49451}"/>
                  </a:ext>
                </a:extLst>
              </p14:cNvPr>
              <p14:cNvContentPartPr/>
              <p14:nvPr/>
            </p14:nvContentPartPr>
            <p14:xfrm>
              <a:off x="4914720" y="3149640"/>
              <a:ext cx="844920" cy="2114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A5C673B-CBB3-4249-8330-2D114CF494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5360" y="3140280"/>
                <a:ext cx="863640" cy="213336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25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85846E-6 L -0.09549 0.09228 L -0.13698 0.21531 L -0.07848 0.31568 " pathEditMode="relative" ptsTypes="AAAA">
                                      <p:cBhvr>
                                        <p:cTn id="43" dur="2000" fill="hold"/>
                                        <p:tgtEl>
                                          <p:spTgt spid="10250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0250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250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24884E-6 L 0.08004 0.08002 L 0.11997 0.18247 L 0.16771 0.2951 " pathEditMode="relative" ptsTypes="AAAA">
                                      <p:cBhvr>
                                        <p:cTn id="68" dur="2000" fill="hold"/>
                                        <p:tgtEl>
                                          <p:spTgt spid="10250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1.75763E-7 L -0.04601 -0.1006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0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025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0250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2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65495E-6 L 0.08611 0.06962 " pathEditMode="relative" ptsTypes="AA">
                                      <p:cBhvr>
                                        <p:cTn id="95" dur="2000" fill="hold"/>
                                        <p:tgtEl>
                                          <p:spTgt spid="10250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2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25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25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025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02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25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025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25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025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10250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102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30" grpId="0" build="p"/>
      <p:bldP spid="1025054" grpId="0"/>
      <p:bldP spid="1025056" grpId="0" animBg="1"/>
      <p:bldP spid="1025056" grpId="1" animBg="1"/>
      <p:bldP spid="1025056" grpId="2" animBg="1"/>
      <p:bldP spid="1025057" grpId="0" animBg="1"/>
      <p:bldP spid="1025057" grpId="1" animBg="1"/>
      <p:bldP spid="1025057" grpId="2" animBg="1"/>
      <p:bldP spid="1025058" grpId="0"/>
      <p:bldP spid="1025058" grpId="1"/>
      <p:bldP spid="1025061" grpId="0" animBg="1"/>
      <p:bldP spid="1025061" grpId="1" animBg="1"/>
      <p:bldP spid="1025062" grpId="0"/>
      <p:bldP spid="1025063" grpId="0" animBg="1"/>
      <p:bldP spid="1025063" grpId="1" animBg="1"/>
      <p:bldP spid="1025068" grpId="0" animBg="1"/>
      <p:bldP spid="1025071" grpId="0" animBg="1"/>
      <p:bldP spid="1025071" grpId="1" animBg="1"/>
      <p:bldP spid="102507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erase</a:t>
            </a:r>
            <a:endParaRPr lang="th-TH" dirty="0">
              <a:cs typeface="Tahoma" pitchFamily="34" charset="0"/>
            </a:endParaRP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0" y="640828"/>
            <a:ext cx="9144001" cy="655564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 err="1">
                <a:cs typeface="Angsana New" pitchFamily="18" charset="-34"/>
              </a:rPr>
              <a:t>size_t</a:t>
            </a:r>
            <a:r>
              <a:rPr lang="en-US" sz="2000" b="1" dirty="0">
                <a:cs typeface="Angsana New" pitchFamily="18" charset="-34"/>
              </a:rPr>
              <a:t> erase(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 &amp;key)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node *parent =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node *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</a:t>
            </a:r>
            <a:r>
              <a:rPr lang="en-US" sz="2000" b="1" dirty="0" err="1">
                <a:cs typeface="Angsana New" pitchFamily="18" charset="-34"/>
              </a:rPr>
              <a:t>find_node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key,mRoot,parent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if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== NULL) return 0;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if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-&gt;left != NULL &amp;&amp;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-&gt;right !=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node *min = </a:t>
            </a:r>
            <a:r>
              <a:rPr lang="en-US" sz="2000" b="1" dirty="0" err="1">
                <a:cs typeface="Angsana New" pitchFamily="18" charset="-34"/>
              </a:rPr>
              <a:t>find_min_node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-&gt;right);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node *&amp;link = </a:t>
            </a:r>
            <a:r>
              <a:rPr lang="en-US" sz="2000" b="1" dirty="0" err="1">
                <a:cs typeface="Angsana New" pitchFamily="18" charset="-34"/>
              </a:rPr>
              <a:t>child_link</a:t>
            </a:r>
            <a:r>
              <a:rPr lang="en-US" sz="2000" b="1" dirty="0">
                <a:cs typeface="Angsana New" pitchFamily="18" charset="-34"/>
              </a:rPr>
              <a:t>(min-&gt;</a:t>
            </a:r>
            <a:r>
              <a:rPr lang="en-US" sz="2000" b="1" dirty="0" err="1">
                <a:cs typeface="Angsana New" pitchFamily="18" charset="-34"/>
              </a:rPr>
              <a:t>parent,min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link = (min-&gt;left == NULL) ? min-&gt;right : min-&gt;left;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(link != NULL) link-&gt;parent = min-&gt;parent;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swap(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, min-&gt;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swap(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 err="1">
                <a:cs typeface="Angsana New" pitchFamily="18" charset="-34"/>
              </a:rPr>
              <a:t>data.second</a:t>
            </a:r>
            <a:r>
              <a:rPr lang="en-US" sz="2000" b="1" dirty="0">
                <a:cs typeface="Angsana New" pitchFamily="18" charset="-34"/>
              </a:rPr>
              <a:t>, min-&gt;</a:t>
            </a:r>
            <a:r>
              <a:rPr lang="en-US" sz="2000" b="1" dirty="0" err="1">
                <a:cs typeface="Angsana New" pitchFamily="18" charset="-34"/>
              </a:rPr>
              <a:t>data.second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min;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node * &amp;link = </a:t>
            </a:r>
            <a:r>
              <a:rPr lang="en-US" sz="2000" b="1" dirty="0" err="1">
                <a:cs typeface="Angsana New" pitchFamily="18" charset="-34"/>
              </a:rPr>
              <a:t>child_link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-&gt;parent, key);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link =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-&gt;left == NULL) ?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-&gt;right :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-&gt;left;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(link != NULL) link-&gt;parent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delete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--;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1;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83316D-6476-48EF-9682-3C379C3D9C2C}"/>
                  </a:ext>
                </a:extLst>
              </p14:cNvPr>
              <p14:cNvContentPartPr/>
              <p14:nvPr/>
            </p14:nvContentPartPr>
            <p14:xfrm>
              <a:off x="1866600" y="1822320"/>
              <a:ext cx="6395040" cy="3765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83316D-6476-48EF-9682-3C379C3D9C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57240" y="1812960"/>
                <a:ext cx="6413760" cy="37846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33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iterator (</a:t>
            </a:r>
            <a:r>
              <a:rPr lang="th-TH" dirty="0">
                <a:cs typeface="Tahoma" pitchFamily="34" charset="0"/>
              </a:rPr>
              <a:t>แจงข้อมูลแบบ </a:t>
            </a:r>
            <a:r>
              <a:rPr lang="en-US" dirty="0" err="1">
                <a:cs typeface="Tahoma" pitchFamily="34" charset="0"/>
              </a:rPr>
              <a:t>inorder</a:t>
            </a:r>
            <a:r>
              <a:rPr lang="en-US" dirty="0">
                <a:cs typeface="Tahoma" pitchFamily="34" charset="0"/>
              </a:rPr>
              <a:t>)</a:t>
            </a:r>
            <a:endParaRPr lang="th-TH" dirty="0">
              <a:cs typeface="Tahoma" pitchFamily="34" charset="0"/>
            </a:endParaRP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273132" y="830828"/>
            <a:ext cx="8752115" cy="59400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class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protected: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node*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public: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&amp; 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operator++</a:t>
            </a:r>
            <a:r>
              <a:rPr lang="en-US" sz="2000" b="1" dirty="0"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if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-&gt;right ==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node *parent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while (parent != NULL &amp;&amp; parent-&gt;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right</a:t>
            </a:r>
            <a:r>
              <a:rPr lang="en-US" sz="2000" b="1" dirty="0">
                <a:cs typeface="Angsana New" pitchFamily="18" charset="-34"/>
              </a:rPr>
              <a:t> ==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parent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right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while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left</a:t>
            </a:r>
            <a:r>
              <a:rPr lang="en-US" sz="2000" b="1" dirty="0">
                <a:cs typeface="Angsana New" pitchFamily="18" charset="-34"/>
              </a:rPr>
              <a:t> != NULL)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left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return (*this);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}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386454" y="1116288"/>
            <a:ext cx="1110916" cy="1802365"/>
            <a:chOff x="7386454" y="1294413"/>
            <a:chExt cx="1110916" cy="1802365"/>
          </a:xfrm>
        </p:grpSpPr>
        <p:grpSp>
          <p:nvGrpSpPr>
            <p:cNvPr id="44" name="Group 43"/>
            <p:cNvGrpSpPr/>
            <p:nvPr/>
          </p:nvGrpSpPr>
          <p:grpSpPr>
            <a:xfrm>
              <a:off x="8282464" y="2801810"/>
              <a:ext cx="214906" cy="294968"/>
              <a:chOff x="4791118" y="1163016"/>
              <a:chExt cx="214906" cy="294968"/>
            </a:xfrm>
          </p:grpSpPr>
          <p:sp>
            <p:nvSpPr>
              <p:cNvPr id="35" name="Freeform 34"/>
              <p:cNvSpPr/>
              <p:nvPr/>
            </p:nvSpPr>
            <p:spPr bwMode="auto">
              <a:xfrm>
                <a:off x="4824829" y="1163016"/>
                <a:ext cx="71635" cy="181195"/>
              </a:xfrm>
              <a:custGeom>
                <a:avLst/>
                <a:gdLst>
                  <a:gd name="connsiteX0" fmla="*/ 0 w 71635"/>
                  <a:gd name="connsiteY0" fmla="*/ 0 h 181195"/>
                  <a:gd name="connsiteX1" fmla="*/ 71635 w 71635"/>
                  <a:gd name="connsiteY1" fmla="*/ 88491 h 181195"/>
                  <a:gd name="connsiteX2" fmla="*/ 71635 w 71635"/>
                  <a:gd name="connsiteY2" fmla="*/ 181195 h 18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635" h="181195">
                    <a:moveTo>
                      <a:pt x="0" y="0"/>
                    </a:moveTo>
                    <a:lnTo>
                      <a:pt x="71635" y="88491"/>
                    </a:lnTo>
                    <a:lnTo>
                      <a:pt x="71635" y="181195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 bwMode="auto">
              <a:xfrm>
                <a:off x="4791118" y="1352638"/>
                <a:ext cx="2149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Straight Connector 39"/>
              <p:cNvCxnSpPr/>
              <p:nvPr/>
            </p:nvCxnSpPr>
            <p:spPr bwMode="auto">
              <a:xfrm>
                <a:off x="4835363" y="1407418"/>
                <a:ext cx="12641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1" name="Straight Connector 40"/>
              <p:cNvCxnSpPr/>
              <p:nvPr/>
            </p:nvCxnSpPr>
            <p:spPr bwMode="auto">
              <a:xfrm>
                <a:off x="4866967" y="1457984"/>
                <a:ext cx="63208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2" name="Group 31"/>
            <p:cNvGrpSpPr/>
            <p:nvPr/>
          </p:nvGrpSpPr>
          <p:grpSpPr>
            <a:xfrm>
              <a:off x="7386454" y="1294413"/>
              <a:ext cx="1033152" cy="1709262"/>
              <a:chOff x="5723908" y="1151909"/>
              <a:chExt cx="1033152" cy="1709262"/>
            </a:xfrm>
          </p:grpSpPr>
          <p:sp>
            <p:nvSpPr>
              <p:cNvPr id="16" name="Oval 15"/>
              <p:cNvSpPr/>
              <p:nvPr/>
            </p:nvSpPr>
            <p:spPr bwMode="auto">
              <a:xfrm>
                <a:off x="6460179" y="2505695"/>
                <a:ext cx="225632" cy="22563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20" idx="5"/>
                <a:endCxn id="16" idx="1"/>
              </p:cNvCxnSpPr>
              <p:nvPr/>
            </p:nvCxnSpPr>
            <p:spPr bwMode="auto">
              <a:xfrm>
                <a:off x="5916497" y="1807635"/>
                <a:ext cx="576725" cy="73110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6163295" y="2161311"/>
                <a:ext cx="225632" cy="2256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5723908" y="1615046"/>
                <a:ext cx="225632" cy="2256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 bwMode="auto">
              <a:xfrm>
                <a:off x="6056417" y="1151909"/>
                <a:ext cx="225632" cy="2256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3"/>
                <a:endCxn id="20" idx="0"/>
              </p:cNvCxnSpPr>
              <p:nvPr/>
            </p:nvCxnSpPr>
            <p:spPr bwMode="auto">
              <a:xfrm flipH="1">
                <a:off x="5836724" y="1344498"/>
                <a:ext cx="252736" cy="27054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31" name="Freeform 30"/>
              <p:cNvSpPr/>
              <p:nvPr/>
            </p:nvSpPr>
            <p:spPr bwMode="auto">
              <a:xfrm>
                <a:off x="6115792" y="1484416"/>
                <a:ext cx="641268" cy="950026"/>
              </a:xfrm>
              <a:custGeom>
                <a:avLst/>
                <a:gdLst>
                  <a:gd name="connsiteX0" fmla="*/ 641268 w 641268"/>
                  <a:gd name="connsiteY0" fmla="*/ 950026 h 950026"/>
                  <a:gd name="connsiteX1" fmla="*/ 0 w 641268"/>
                  <a:gd name="connsiteY1" fmla="*/ 237506 h 950026"/>
                  <a:gd name="connsiteX2" fmla="*/ 178130 w 641268"/>
                  <a:gd name="connsiteY2" fmla="*/ 0 h 95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1268" h="950026">
                    <a:moveTo>
                      <a:pt x="641268" y="950026"/>
                    </a:moveTo>
                    <a:lnTo>
                      <a:pt x="0" y="237506"/>
                    </a:lnTo>
                    <a:lnTo>
                      <a:pt x="17813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88182" y="2491839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ptr</a:t>
                </a:r>
                <a:endParaRPr lang="th-TH" b="1" dirty="0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7125195" y="3823858"/>
            <a:ext cx="1650671" cy="1543791"/>
            <a:chOff x="7125195" y="3942608"/>
            <a:chExt cx="1650671" cy="1543791"/>
          </a:xfrm>
        </p:grpSpPr>
        <p:sp>
          <p:nvSpPr>
            <p:cNvPr id="3" name="Freeform 2"/>
            <p:cNvSpPr/>
            <p:nvPr/>
          </p:nvSpPr>
          <p:spPr bwMode="auto">
            <a:xfrm>
              <a:off x="7861466" y="4548249"/>
              <a:ext cx="914400" cy="938150"/>
            </a:xfrm>
            <a:custGeom>
              <a:avLst/>
              <a:gdLst>
                <a:gd name="connsiteX0" fmla="*/ 522514 w 914400"/>
                <a:gd name="connsiteY0" fmla="*/ 0 h 938150"/>
                <a:gd name="connsiteX1" fmla="*/ 0 w 914400"/>
                <a:gd name="connsiteY1" fmla="*/ 748145 h 938150"/>
                <a:gd name="connsiteX2" fmla="*/ 368135 w 914400"/>
                <a:gd name="connsiteY2" fmla="*/ 938150 h 938150"/>
                <a:gd name="connsiteX3" fmla="*/ 914400 w 914400"/>
                <a:gd name="connsiteY3" fmla="*/ 938150 h 938150"/>
                <a:gd name="connsiteX4" fmla="*/ 522514 w 914400"/>
                <a:gd name="connsiteY4" fmla="*/ 0 h 9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38150">
                  <a:moveTo>
                    <a:pt x="522514" y="0"/>
                  </a:moveTo>
                  <a:lnTo>
                    <a:pt x="0" y="748145"/>
                  </a:lnTo>
                  <a:lnTo>
                    <a:pt x="368135" y="938150"/>
                  </a:lnTo>
                  <a:lnTo>
                    <a:pt x="914400" y="938150"/>
                  </a:lnTo>
                  <a:lnTo>
                    <a:pt x="5225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7683335" y="4025736"/>
              <a:ext cx="225632" cy="2256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8277100" y="4429497"/>
              <a:ext cx="225632" cy="2256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7778337" y="5142017"/>
              <a:ext cx="225632" cy="2256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7" name="Straight Arrow Connector 6"/>
            <p:cNvCxnSpPr>
              <a:stCxn id="5" idx="5"/>
              <a:endCxn id="6" idx="1"/>
            </p:cNvCxnSpPr>
            <p:nvPr/>
          </p:nvCxnSpPr>
          <p:spPr bwMode="auto">
            <a:xfrm>
              <a:off x="7875924" y="4218325"/>
              <a:ext cx="434219" cy="244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7125195" y="39426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ptr</a:t>
              </a:r>
              <a:endParaRPr lang="th-TH" b="1" dirty="0"/>
            </a:p>
          </p:txBody>
        </p:sp>
        <p:sp>
          <p:nvSpPr>
            <p:cNvPr id="46" name="Freeform 45"/>
            <p:cNvSpPr/>
            <p:nvPr/>
          </p:nvSpPr>
          <p:spPr bwMode="auto">
            <a:xfrm>
              <a:off x="7802088" y="4358244"/>
              <a:ext cx="380011" cy="724395"/>
            </a:xfrm>
            <a:custGeom>
              <a:avLst/>
              <a:gdLst>
                <a:gd name="connsiteX0" fmla="*/ 47502 w 380011"/>
                <a:gd name="connsiteY0" fmla="*/ 0 h 724395"/>
                <a:gd name="connsiteX1" fmla="*/ 380011 w 380011"/>
                <a:gd name="connsiteY1" fmla="*/ 142504 h 724395"/>
                <a:gd name="connsiteX2" fmla="*/ 0 w 380011"/>
                <a:gd name="connsiteY2" fmla="*/ 724395 h 72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011" h="724395">
                  <a:moveTo>
                    <a:pt x="47502" y="0"/>
                  </a:moveTo>
                  <a:lnTo>
                    <a:pt x="380011" y="142504"/>
                  </a:lnTo>
                  <a:lnTo>
                    <a:pt x="0" y="724395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2410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iterator (</a:t>
            </a:r>
            <a:r>
              <a:rPr lang="th-TH" dirty="0">
                <a:cs typeface="Tahoma" pitchFamily="34" charset="0"/>
              </a:rPr>
              <a:t>แจงข้อมูลแบบ </a:t>
            </a:r>
            <a:r>
              <a:rPr lang="en-US" dirty="0" err="1">
                <a:cs typeface="Tahoma" pitchFamily="34" charset="0"/>
              </a:rPr>
              <a:t>inorder</a:t>
            </a:r>
            <a:r>
              <a:rPr lang="en-US" dirty="0">
                <a:cs typeface="Tahoma" pitchFamily="34" charset="0"/>
              </a:rPr>
              <a:t>)</a:t>
            </a:r>
            <a:endParaRPr lang="th-TH" dirty="0">
              <a:cs typeface="Tahoma" pitchFamily="34" charset="0"/>
            </a:endParaRP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273132" y="830828"/>
            <a:ext cx="8752115" cy="59400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class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protected: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node*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public: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&amp; 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operator--</a:t>
            </a:r>
            <a:r>
              <a:rPr lang="en-US" sz="2000" b="1" dirty="0"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if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</a:t>
            </a:r>
            <a:r>
              <a:rPr lang="en-US" sz="2000" b="1">
                <a:cs typeface="Angsana New" pitchFamily="18" charset="-34"/>
              </a:rPr>
              <a:t>&gt;left </a:t>
            </a:r>
            <a:r>
              <a:rPr lang="en-US" sz="2000" b="1" dirty="0">
                <a:cs typeface="Angsana New" pitchFamily="18" charset="-34"/>
              </a:rPr>
              <a:t>==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node *parent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while (parent != NULL &amp;&amp; parent-&gt;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left</a:t>
            </a:r>
            <a:r>
              <a:rPr lang="en-US" sz="2000" b="1" dirty="0">
                <a:cs typeface="Angsana New" pitchFamily="18" charset="-34"/>
              </a:rPr>
              <a:t> ==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parent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parent;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left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while 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right</a:t>
            </a:r>
            <a:r>
              <a:rPr lang="en-US" sz="2000" b="1" dirty="0">
                <a:cs typeface="Angsana New" pitchFamily="18" charset="-34"/>
              </a:rPr>
              <a:t> != NULL)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right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return (*this);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}</a:t>
            </a:r>
          </a:p>
        </p:txBody>
      </p:sp>
      <p:grpSp>
        <p:nvGrpSpPr>
          <p:cNvPr id="41" name="Group 40"/>
          <p:cNvGrpSpPr/>
          <p:nvPr/>
        </p:nvGrpSpPr>
        <p:grpSpPr>
          <a:xfrm flipH="1">
            <a:off x="7184570" y="3740733"/>
            <a:ext cx="1650671" cy="1543791"/>
            <a:chOff x="7125195" y="3942608"/>
            <a:chExt cx="1650671" cy="1543791"/>
          </a:xfrm>
        </p:grpSpPr>
        <p:sp>
          <p:nvSpPr>
            <p:cNvPr id="42" name="Freeform 41"/>
            <p:cNvSpPr/>
            <p:nvPr/>
          </p:nvSpPr>
          <p:spPr bwMode="auto">
            <a:xfrm>
              <a:off x="7861466" y="4548249"/>
              <a:ext cx="914400" cy="938150"/>
            </a:xfrm>
            <a:custGeom>
              <a:avLst/>
              <a:gdLst>
                <a:gd name="connsiteX0" fmla="*/ 522514 w 914400"/>
                <a:gd name="connsiteY0" fmla="*/ 0 h 938150"/>
                <a:gd name="connsiteX1" fmla="*/ 0 w 914400"/>
                <a:gd name="connsiteY1" fmla="*/ 748145 h 938150"/>
                <a:gd name="connsiteX2" fmla="*/ 368135 w 914400"/>
                <a:gd name="connsiteY2" fmla="*/ 938150 h 938150"/>
                <a:gd name="connsiteX3" fmla="*/ 914400 w 914400"/>
                <a:gd name="connsiteY3" fmla="*/ 938150 h 938150"/>
                <a:gd name="connsiteX4" fmla="*/ 522514 w 914400"/>
                <a:gd name="connsiteY4" fmla="*/ 0 h 9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938150">
                  <a:moveTo>
                    <a:pt x="522514" y="0"/>
                  </a:moveTo>
                  <a:lnTo>
                    <a:pt x="0" y="748145"/>
                  </a:lnTo>
                  <a:lnTo>
                    <a:pt x="368135" y="938150"/>
                  </a:lnTo>
                  <a:lnTo>
                    <a:pt x="914400" y="938150"/>
                  </a:lnTo>
                  <a:lnTo>
                    <a:pt x="522514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7683335" y="4025736"/>
              <a:ext cx="225632" cy="225632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44" name="Oval 43"/>
            <p:cNvSpPr/>
            <p:nvPr/>
          </p:nvSpPr>
          <p:spPr bwMode="auto">
            <a:xfrm>
              <a:off x="8277100" y="4429497"/>
              <a:ext cx="225632" cy="22563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7778337" y="5142017"/>
              <a:ext cx="225632" cy="2256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  <p:cxnSp>
          <p:nvCxnSpPr>
            <p:cNvPr id="46" name="Straight Arrow Connector 45"/>
            <p:cNvCxnSpPr>
              <a:stCxn id="43" idx="5"/>
              <a:endCxn id="44" idx="1"/>
            </p:cNvCxnSpPr>
            <p:nvPr/>
          </p:nvCxnSpPr>
          <p:spPr bwMode="auto">
            <a:xfrm>
              <a:off x="7875924" y="4218325"/>
              <a:ext cx="434219" cy="244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7125195" y="3942608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ptr</a:t>
              </a:r>
              <a:endParaRPr lang="th-TH" b="1" dirty="0"/>
            </a:p>
          </p:txBody>
        </p:sp>
        <p:sp>
          <p:nvSpPr>
            <p:cNvPr id="48" name="Freeform 47"/>
            <p:cNvSpPr/>
            <p:nvPr/>
          </p:nvSpPr>
          <p:spPr bwMode="auto">
            <a:xfrm>
              <a:off x="7802088" y="4358244"/>
              <a:ext cx="380011" cy="724395"/>
            </a:xfrm>
            <a:custGeom>
              <a:avLst/>
              <a:gdLst>
                <a:gd name="connsiteX0" fmla="*/ 47502 w 380011"/>
                <a:gd name="connsiteY0" fmla="*/ 0 h 724395"/>
                <a:gd name="connsiteX1" fmla="*/ 380011 w 380011"/>
                <a:gd name="connsiteY1" fmla="*/ 142504 h 724395"/>
                <a:gd name="connsiteX2" fmla="*/ 0 w 380011"/>
                <a:gd name="connsiteY2" fmla="*/ 724395 h 72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0011" h="724395">
                  <a:moveTo>
                    <a:pt x="47502" y="0"/>
                  </a:moveTo>
                  <a:lnTo>
                    <a:pt x="380011" y="142504"/>
                  </a:lnTo>
                  <a:lnTo>
                    <a:pt x="0" y="724395"/>
                  </a:lnTo>
                </a:path>
              </a:pathLst>
            </a:custGeom>
            <a:noFill/>
            <a:ln w="19050" cap="flat" cmpd="sng" algn="ctr">
              <a:solidFill>
                <a:srgbClr val="C00000"/>
              </a:solidFill>
              <a:prstDash val="sysDash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Tahoma" pitchFamily="34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 flipH="1">
            <a:off x="7386454" y="1116288"/>
            <a:ext cx="1110916" cy="1802365"/>
            <a:chOff x="7386454" y="1294413"/>
            <a:chExt cx="1110916" cy="1802365"/>
          </a:xfrm>
        </p:grpSpPr>
        <p:grpSp>
          <p:nvGrpSpPr>
            <p:cNvPr id="50" name="Group 49"/>
            <p:cNvGrpSpPr/>
            <p:nvPr/>
          </p:nvGrpSpPr>
          <p:grpSpPr>
            <a:xfrm>
              <a:off x="8282464" y="2801810"/>
              <a:ext cx="214906" cy="294968"/>
              <a:chOff x="4791118" y="1163016"/>
              <a:chExt cx="214906" cy="294968"/>
            </a:xfrm>
          </p:grpSpPr>
          <p:sp>
            <p:nvSpPr>
              <p:cNvPr id="60" name="Freeform 59"/>
              <p:cNvSpPr/>
              <p:nvPr/>
            </p:nvSpPr>
            <p:spPr bwMode="auto">
              <a:xfrm>
                <a:off x="4824829" y="1163016"/>
                <a:ext cx="71635" cy="181195"/>
              </a:xfrm>
              <a:custGeom>
                <a:avLst/>
                <a:gdLst>
                  <a:gd name="connsiteX0" fmla="*/ 0 w 71635"/>
                  <a:gd name="connsiteY0" fmla="*/ 0 h 181195"/>
                  <a:gd name="connsiteX1" fmla="*/ 71635 w 71635"/>
                  <a:gd name="connsiteY1" fmla="*/ 88491 h 181195"/>
                  <a:gd name="connsiteX2" fmla="*/ 71635 w 71635"/>
                  <a:gd name="connsiteY2" fmla="*/ 181195 h 18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635" h="181195">
                    <a:moveTo>
                      <a:pt x="0" y="0"/>
                    </a:moveTo>
                    <a:lnTo>
                      <a:pt x="71635" y="88491"/>
                    </a:lnTo>
                    <a:lnTo>
                      <a:pt x="71635" y="181195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cxnSp>
            <p:nvCxnSpPr>
              <p:cNvPr id="61" name="Straight Connector 60"/>
              <p:cNvCxnSpPr/>
              <p:nvPr/>
            </p:nvCxnSpPr>
            <p:spPr bwMode="auto">
              <a:xfrm>
                <a:off x="4791118" y="1352638"/>
                <a:ext cx="21490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2" name="Straight Connector 61"/>
              <p:cNvCxnSpPr/>
              <p:nvPr/>
            </p:nvCxnSpPr>
            <p:spPr bwMode="auto">
              <a:xfrm>
                <a:off x="4835363" y="1407418"/>
                <a:ext cx="12641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3" name="Straight Connector 62"/>
              <p:cNvCxnSpPr/>
              <p:nvPr/>
            </p:nvCxnSpPr>
            <p:spPr bwMode="auto">
              <a:xfrm>
                <a:off x="4866967" y="1457984"/>
                <a:ext cx="63208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51" name="Group 50"/>
            <p:cNvGrpSpPr/>
            <p:nvPr/>
          </p:nvGrpSpPr>
          <p:grpSpPr>
            <a:xfrm>
              <a:off x="7386454" y="1294413"/>
              <a:ext cx="1033152" cy="1709262"/>
              <a:chOff x="5723908" y="1151909"/>
              <a:chExt cx="1033152" cy="1709262"/>
            </a:xfrm>
          </p:grpSpPr>
          <p:sp>
            <p:nvSpPr>
              <p:cNvPr id="52" name="Oval 51"/>
              <p:cNvSpPr/>
              <p:nvPr/>
            </p:nvSpPr>
            <p:spPr bwMode="auto">
              <a:xfrm>
                <a:off x="6460179" y="2505695"/>
                <a:ext cx="225632" cy="225632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cxnSp>
            <p:nvCxnSpPr>
              <p:cNvPr id="53" name="Straight Arrow Connector 52"/>
              <p:cNvCxnSpPr>
                <a:stCxn id="55" idx="5"/>
                <a:endCxn id="52" idx="1"/>
              </p:cNvCxnSpPr>
              <p:nvPr/>
            </p:nvCxnSpPr>
            <p:spPr bwMode="auto">
              <a:xfrm>
                <a:off x="5916497" y="1807635"/>
                <a:ext cx="576725" cy="731103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54" name="Oval 53"/>
              <p:cNvSpPr/>
              <p:nvPr/>
            </p:nvSpPr>
            <p:spPr bwMode="auto">
              <a:xfrm>
                <a:off x="6163295" y="2161311"/>
                <a:ext cx="225632" cy="2256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55" name="Oval 54"/>
              <p:cNvSpPr/>
              <p:nvPr/>
            </p:nvSpPr>
            <p:spPr bwMode="auto">
              <a:xfrm>
                <a:off x="5723908" y="1615046"/>
                <a:ext cx="225632" cy="225632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56" name="Oval 55"/>
              <p:cNvSpPr/>
              <p:nvPr/>
            </p:nvSpPr>
            <p:spPr bwMode="auto">
              <a:xfrm>
                <a:off x="6056417" y="1151909"/>
                <a:ext cx="225632" cy="225632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6" idx="3"/>
                <a:endCxn id="55" idx="0"/>
              </p:cNvCxnSpPr>
              <p:nvPr/>
            </p:nvCxnSpPr>
            <p:spPr bwMode="auto">
              <a:xfrm flipH="1">
                <a:off x="5836724" y="1344498"/>
                <a:ext cx="252736" cy="270548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  <p:sp>
            <p:nvSpPr>
              <p:cNvPr id="58" name="Freeform 57"/>
              <p:cNvSpPr/>
              <p:nvPr/>
            </p:nvSpPr>
            <p:spPr bwMode="auto">
              <a:xfrm>
                <a:off x="6115792" y="1484416"/>
                <a:ext cx="641268" cy="950026"/>
              </a:xfrm>
              <a:custGeom>
                <a:avLst/>
                <a:gdLst>
                  <a:gd name="connsiteX0" fmla="*/ 641268 w 641268"/>
                  <a:gd name="connsiteY0" fmla="*/ 950026 h 950026"/>
                  <a:gd name="connsiteX1" fmla="*/ 0 w 641268"/>
                  <a:gd name="connsiteY1" fmla="*/ 237506 h 950026"/>
                  <a:gd name="connsiteX2" fmla="*/ 178130 w 641268"/>
                  <a:gd name="connsiteY2" fmla="*/ 0 h 9500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1268" h="950026">
                    <a:moveTo>
                      <a:pt x="641268" y="950026"/>
                    </a:moveTo>
                    <a:lnTo>
                      <a:pt x="0" y="237506"/>
                    </a:lnTo>
                    <a:lnTo>
                      <a:pt x="178130" y="0"/>
                    </a:lnTo>
                  </a:path>
                </a:pathLst>
              </a:custGeom>
              <a:noFill/>
              <a:ln w="19050" cap="flat" cmpd="sng" algn="ctr">
                <a:solidFill>
                  <a:srgbClr val="C00000"/>
                </a:solidFill>
                <a:prstDash val="sysDash"/>
                <a:round/>
                <a:headEnd type="none" w="med" len="med"/>
                <a:tailEnd type="triangle" w="lg" len="lg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  <a:cs typeface="Tahoma" pitchFamily="34" charset="0"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888182" y="2491839"/>
                <a:ext cx="598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ptr</a:t>
                </a:r>
                <a:endParaRPr lang="th-TH" b="1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892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iterator</a:t>
            </a:r>
            <a:endParaRPr lang="th-TH" dirty="0">
              <a:cs typeface="Tahoma" pitchFamily="34" charset="0"/>
            </a:endParaRP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273132" y="830828"/>
            <a:ext cx="8752115" cy="59400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class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protected: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node*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public: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() :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( NULL ) {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(node *a) :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(a) {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 operator++(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tmp</a:t>
            </a:r>
            <a:r>
              <a:rPr lang="en-US" sz="2000" b="1" dirty="0">
                <a:cs typeface="Angsana New" pitchFamily="18" charset="-34"/>
              </a:rPr>
              <a:t>(*this); operator++(); return </a:t>
            </a:r>
            <a:r>
              <a:rPr lang="en-US" sz="2000" b="1" dirty="0" err="1">
                <a:cs typeface="Angsana New" pitchFamily="18" charset="-34"/>
              </a:rPr>
              <a:t>tmp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 operator--(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tmp</a:t>
            </a:r>
            <a:r>
              <a:rPr lang="en-US" sz="2000" b="1" dirty="0">
                <a:cs typeface="Angsana New" pitchFamily="18" charset="-34"/>
              </a:rPr>
              <a:t>(*this); operator--(); return </a:t>
            </a:r>
            <a:r>
              <a:rPr lang="en-US" sz="2000" b="1" dirty="0" err="1">
                <a:cs typeface="Angsana New" pitchFamily="18" charset="-34"/>
              </a:rPr>
              <a:t>tmp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&amp; operator*()  { return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-&gt;data; 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* operator-&gt;() { return &amp;(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-&gt;data);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bool</a:t>
            </a:r>
            <a:r>
              <a:rPr lang="en-US" sz="2000" b="1" dirty="0">
                <a:cs typeface="Angsana New" pitchFamily="18" charset="-34"/>
              </a:rPr>
              <a:t>    operator==(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&amp; other)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{ return </a:t>
            </a:r>
            <a:r>
              <a:rPr lang="en-US" sz="2000" b="1" dirty="0" err="1">
                <a:cs typeface="Angsana New" pitchFamily="18" charset="-34"/>
              </a:rPr>
              <a:t>other.ptr</a:t>
            </a:r>
            <a:r>
              <a:rPr lang="en-US" sz="2000" b="1" dirty="0">
                <a:cs typeface="Angsana New" pitchFamily="18" charset="-34"/>
              </a:rPr>
              <a:t> ==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bool</a:t>
            </a:r>
            <a:r>
              <a:rPr lang="en-US" sz="2000" b="1" dirty="0">
                <a:cs typeface="Angsana New" pitchFamily="18" charset="-34"/>
              </a:rPr>
              <a:t>    operator!=(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&amp; other)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{ return </a:t>
            </a:r>
            <a:r>
              <a:rPr lang="en-US" sz="2000" b="1" dirty="0" err="1">
                <a:cs typeface="Angsana New" pitchFamily="18" charset="-34"/>
              </a:rPr>
              <a:t>other.ptr</a:t>
            </a:r>
            <a:r>
              <a:rPr lang="en-US" sz="2000" b="1" dirty="0">
                <a:cs typeface="Angsana New" pitchFamily="18" charset="-34"/>
              </a:rPr>
              <a:t> !=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;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4006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การเรียงลำดับข้อมูลแบบต้นไม้</a:t>
            </a:r>
          </a:p>
        </p:txBody>
      </p:sp>
      <p:sp>
        <p:nvSpPr>
          <p:cNvPr id="103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นำข้อมูลทั้งหมด มาสร้างต้นไม้ค้นหาแบบทวิภาค</a:t>
            </a:r>
          </a:p>
          <a:p>
            <a:pPr>
              <a:defRPr/>
            </a:pPr>
            <a:r>
              <a:rPr lang="th-TH"/>
              <a:t>แวะผ่านต้นไม้นี้แบบตามลำดับ</a:t>
            </a:r>
          </a:p>
        </p:txBody>
      </p:sp>
      <p:sp>
        <p:nvSpPr>
          <p:cNvPr id="1032196" name="Line 4"/>
          <p:cNvSpPr>
            <a:spLocks noChangeShapeType="1"/>
          </p:cNvSpPr>
          <p:nvPr/>
        </p:nvSpPr>
        <p:spPr bwMode="auto">
          <a:xfrm>
            <a:off x="4768850" y="3784600"/>
            <a:ext cx="506413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197" name="Line 5"/>
          <p:cNvSpPr>
            <a:spLocks noChangeShapeType="1"/>
          </p:cNvSpPr>
          <p:nvPr/>
        </p:nvSpPr>
        <p:spPr bwMode="auto">
          <a:xfrm flipH="1">
            <a:off x="4232275" y="3841750"/>
            <a:ext cx="493713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198" name="Line 6"/>
          <p:cNvSpPr>
            <a:spLocks noChangeShapeType="1"/>
          </p:cNvSpPr>
          <p:nvPr/>
        </p:nvSpPr>
        <p:spPr bwMode="auto">
          <a:xfrm>
            <a:off x="4291013" y="3249613"/>
            <a:ext cx="477837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199" name="Line 7"/>
          <p:cNvSpPr>
            <a:spLocks noChangeShapeType="1"/>
          </p:cNvSpPr>
          <p:nvPr/>
        </p:nvSpPr>
        <p:spPr bwMode="auto">
          <a:xfrm flipH="1">
            <a:off x="3586163" y="3235325"/>
            <a:ext cx="577850" cy="534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200" name="Text Box 8"/>
          <p:cNvSpPr txBox="1">
            <a:spLocks noChangeArrowheads="1"/>
          </p:cNvSpPr>
          <p:nvPr/>
        </p:nvSpPr>
        <p:spPr bwMode="auto">
          <a:xfrm>
            <a:off x="2916238" y="2303463"/>
            <a:ext cx="2922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2, 1, 5, 3, 6  </a:t>
            </a:r>
            <a:endParaRPr lang="th-TH" sz="2400" b="1"/>
          </a:p>
        </p:txBody>
      </p:sp>
      <p:sp>
        <p:nvSpPr>
          <p:cNvPr id="1032201" name="Oval 9"/>
          <p:cNvSpPr>
            <a:spLocks noChangeArrowheads="1"/>
          </p:cNvSpPr>
          <p:nvPr/>
        </p:nvSpPr>
        <p:spPr bwMode="auto">
          <a:xfrm>
            <a:off x="3959225" y="2898775"/>
            <a:ext cx="534988" cy="534988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6078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Angsana New" pitchFamily="18" charset="-34"/>
              </a:rPr>
              <a:t>2</a:t>
            </a:r>
            <a:endParaRPr lang="th-TH" sz="2400" b="1">
              <a:ea typeface="+mn-ea"/>
              <a:cs typeface="Angsana New" pitchFamily="18" charset="-34"/>
            </a:endParaRPr>
          </a:p>
        </p:txBody>
      </p:sp>
      <p:sp>
        <p:nvSpPr>
          <p:cNvPr id="1032202" name="Oval 10"/>
          <p:cNvSpPr>
            <a:spLocks noChangeArrowheads="1"/>
          </p:cNvSpPr>
          <p:nvPr/>
        </p:nvSpPr>
        <p:spPr bwMode="auto">
          <a:xfrm>
            <a:off x="4352925" y="2716213"/>
            <a:ext cx="534988" cy="5349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6078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Angsana New" pitchFamily="18" charset="-34"/>
              </a:rPr>
              <a:t>1</a:t>
            </a:r>
            <a:endParaRPr lang="th-TH" sz="2400" b="1">
              <a:ea typeface="+mn-ea"/>
              <a:cs typeface="Angsana New" pitchFamily="18" charset="-34"/>
            </a:endParaRPr>
          </a:p>
        </p:txBody>
      </p:sp>
      <p:sp>
        <p:nvSpPr>
          <p:cNvPr id="1032203" name="Oval 11"/>
          <p:cNvSpPr>
            <a:spLocks noChangeArrowheads="1"/>
          </p:cNvSpPr>
          <p:nvPr/>
        </p:nvSpPr>
        <p:spPr bwMode="auto">
          <a:xfrm>
            <a:off x="4367213" y="2717800"/>
            <a:ext cx="534987" cy="534988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6078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Angsana New" pitchFamily="18" charset="-34"/>
              </a:rPr>
              <a:t>5</a:t>
            </a:r>
            <a:endParaRPr lang="th-TH" sz="2400" b="1">
              <a:ea typeface="+mn-ea"/>
              <a:cs typeface="Angsana New" pitchFamily="18" charset="-34"/>
            </a:endParaRPr>
          </a:p>
        </p:txBody>
      </p:sp>
      <p:sp>
        <p:nvSpPr>
          <p:cNvPr id="1032204" name="Oval 12"/>
          <p:cNvSpPr>
            <a:spLocks noChangeArrowheads="1"/>
          </p:cNvSpPr>
          <p:nvPr/>
        </p:nvSpPr>
        <p:spPr bwMode="auto">
          <a:xfrm>
            <a:off x="4367213" y="2717800"/>
            <a:ext cx="534987" cy="534988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6078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Angsana New" pitchFamily="18" charset="-34"/>
              </a:rPr>
              <a:t>3</a:t>
            </a:r>
            <a:endParaRPr lang="th-TH" sz="2400" b="1">
              <a:ea typeface="+mn-ea"/>
              <a:cs typeface="Angsana New" pitchFamily="18" charset="-34"/>
            </a:endParaRPr>
          </a:p>
        </p:txBody>
      </p:sp>
      <p:sp>
        <p:nvSpPr>
          <p:cNvPr id="1032205" name="Oval 13"/>
          <p:cNvSpPr>
            <a:spLocks noChangeArrowheads="1"/>
          </p:cNvSpPr>
          <p:nvPr/>
        </p:nvSpPr>
        <p:spPr bwMode="auto">
          <a:xfrm>
            <a:off x="4365625" y="2703513"/>
            <a:ext cx="534988" cy="5349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6078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Angsana New" pitchFamily="18" charset="-34"/>
              </a:rPr>
              <a:t>6</a:t>
            </a:r>
            <a:endParaRPr lang="th-TH" sz="2400" b="1">
              <a:ea typeface="+mn-ea"/>
              <a:cs typeface="Angsana New" pitchFamily="18" charset="-34"/>
            </a:endParaRPr>
          </a:p>
        </p:txBody>
      </p:sp>
      <p:sp>
        <p:nvSpPr>
          <p:cNvPr id="1032206" name="Freeform 14"/>
          <p:cNvSpPr>
            <a:spLocks/>
          </p:cNvSpPr>
          <p:nvPr/>
        </p:nvSpPr>
        <p:spPr bwMode="auto">
          <a:xfrm>
            <a:off x="3179763" y="2841625"/>
            <a:ext cx="2517775" cy="2039938"/>
          </a:xfrm>
          <a:custGeom>
            <a:avLst/>
            <a:gdLst>
              <a:gd name="T0" fmla="*/ 381 w 1586"/>
              <a:gd name="T1" fmla="*/ 0 h 1285"/>
              <a:gd name="T2" fmla="*/ 381 w 1586"/>
              <a:gd name="T3" fmla="*/ 248 h 1285"/>
              <a:gd name="T4" fmla="*/ 0 w 1586"/>
              <a:gd name="T5" fmla="*/ 443 h 1285"/>
              <a:gd name="T6" fmla="*/ 0 w 1586"/>
              <a:gd name="T7" fmla="*/ 842 h 1285"/>
              <a:gd name="T8" fmla="*/ 452 w 1586"/>
              <a:gd name="T9" fmla="*/ 842 h 1285"/>
              <a:gd name="T10" fmla="*/ 452 w 1586"/>
              <a:gd name="T11" fmla="*/ 594 h 1285"/>
              <a:gd name="T12" fmla="*/ 523 w 1586"/>
              <a:gd name="T13" fmla="*/ 461 h 1285"/>
              <a:gd name="T14" fmla="*/ 709 w 1586"/>
              <a:gd name="T15" fmla="*/ 461 h 1285"/>
              <a:gd name="T16" fmla="*/ 771 w 1586"/>
              <a:gd name="T17" fmla="*/ 523 h 1285"/>
              <a:gd name="T18" fmla="*/ 771 w 1586"/>
              <a:gd name="T19" fmla="*/ 718 h 1285"/>
              <a:gd name="T20" fmla="*/ 425 w 1586"/>
              <a:gd name="T21" fmla="*/ 975 h 1285"/>
              <a:gd name="T22" fmla="*/ 425 w 1586"/>
              <a:gd name="T23" fmla="*/ 1267 h 1285"/>
              <a:gd name="T24" fmla="*/ 868 w 1586"/>
              <a:gd name="T25" fmla="*/ 1267 h 1285"/>
              <a:gd name="T26" fmla="*/ 868 w 1586"/>
              <a:gd name="T27" fmla="*/ 993 h 1285"/>
              <a:gd name="T28" fmla="*/ 904 w 1586"/>
              <a:gd name="T29" fmla="*/ 833 h 1285"/>
              <a:gd name="T30" fmla="*/ 1063 w 1586"/>
              <a:gd name="T31" fmla="*/ 833 h 1285"/>
              <a:gd name="T32" fmla="*/ 1116 w 1586"/>
              <a:gd name="T33" fmla="*/ 939 h 1285"/>
              <a:gd name="T34" fmla="*/ 1116 w 1586"/>
              <a:gd name="T35" fmla="*/ 1285 h 1285"/>
              <a:gd name="T36" fmla="*/ 1586 w 1586"/>
              <a:gd name="T37" fmla="*/ 1285 h 1285"/>
              <a:gd name="T38" fmla="*/ 1586 w 1586"/>
              <a:gd name="T39" fmla="*/ 904 h 1285"/>
              <a:gd name="T40" fmla="*/ 1240 w 1586"/>
              <a:gd name="T41" fmla="*/ 709 h 1285"/>
              <a:gd name="T42" fmla="*/ 1240 w 1586"/>
              <a:gd name="T43" fmla="*/ 417 h 1285"/>
              <a:gd name="T44" fmla="*/ 895 w 1586"/>
              <a:gd name="T45" fmla="*/ 319 h 1285"/>
              <a:gd name="T46" fmla="*/ 895 w 1586"/>
              <a:gd name="T47" fmla="*/ 0 h 1285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1586"/>
              <a:gd name="T73" fmla="*/ 0 h 1285"/>
              <a:gd name="T74" fmla="*/ 1586 w 1586"/>
              <a:gd name="T75" fmla="*/ 1285 h 1285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1586" h="1285">
                <a:moveTo>
                  <a:pt x="381" y="0"/>
                </a:moveTo>
                <a:lnTo>
                  <a:pt x="381" y="248"/>
                </a:lnTo>
                <a:lnTo>
                  <a:pt x="0" y="443"/>
                </a:lnTo>
                <a:lnTo>
                  <a:pt x="0" y="842"/>
                </a:lnTo>
                <a:lnTo>
                  <a:pt x="452" y="842"/>
                </a:lnTo>
                <a:lnTo>
                  <a:pt x="452" y="594"/>
                </a:lnTo>
                <a:lnTo>
                  <a:pt x="523" y="461"/>
                </a:lnTo>
                <a:lnTo>
                  <a:pt x="709" y="461"/>
                </a:lnTo>
                <a:lnTo>
                  <a:pt x="771" y="523"/>
                </a:lnTo>
                <a:lnTo>
                  <a:pt x="771" y="718"/>
                </a:lnTo>
                <a:lnTo>
                  <a:pt x="425" y="975"/>
                </a:lnTo>
                <a:lnTo>
                  <a:pt x="425" y="1267"/>
                </a:lnTo>
                <a:lnTo>
                  <a:pt x="868" y="1267"/>
                </a:lnTo>
                <a:lnTo>
                  <a:pt x="868" y="993"/>
                </a:lnTo>
                <a:lnTo>
                  <a:pt x="904" y="833"/>
                </a:lnTo>
                <a:lnTo>
                  <a:pt x="1063" y="833"/>
                </a:lnTo>
                <a:lnTo>
                  <a:pt x="1116" y="939"/>
                </a:lnTo>
                <a:lnTo>
                  <a:pt x="1116" y="1285"/>
                </a:lnTo>
                <a:lnTo>
                  <a:pt x="1586" y="1285"/>
                </a:lnTo>
                <a:lnTo>
                  <a:pt x="1586" y="904"/>
                </a:lnTo>
                <a:lnTo>
                  <a:pt x="1240" y="709"/>
                </a:lnTo>
                <a:lnTo>
                  <a:pt x="1240" y="417"/>
                </a:lnTo>
                <a:lnTo>
                  <a:pt x="895" y="319"/>
                </a:lnTo>
                <a:lnTo>
                  <a:pt x="895" y="0"/>
                </a:ln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2207" name="Line 15"/>
          <p:cNvSpPr>
            <a:spLocks noChangeShapeType="1"/>
          </p:cNvSpPr>
          <p:nvPr/>
        </p:nvSpPr>
        <p:spPr bwMode="auto">
          <a:xfrm>
            <a:off x="3379788" y="4178300"/>
            <a:ext cx="463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2208" name="Line 16"/>
          <p:cNvSpPr>
            <a:spLocks noChangeShapeType="1"/>
          </p:cNvSpPr>
          <p:nvPr/>
        </p:nvSpPr>
        <p:spPr bwMode="auto">
          <a:xfrm>
            <a:off x="3984625" y="3587750"/>
            <a:ext cx="463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2209" name="Line 17"/>
          <p:cNvSpPr>
            <a:spLocks noChangeShapeType="1"/>
          </p:cNvSpPr>
          <p:nvPr/>
        </p:nvSpPr>
        <p:spPr bwMode="auto">
          <a:xfrm>
            <a:off x="4054475" y="4854575"/>
            <a:ext cx="463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2210" name="Line 18"/>
          <p:cNvSpPr>
            <a:spLocks noChangeShapeType="1"/>
          </p:cNvSpPr>
          <p:nvPr/>
        </p:nvSpPr>
        <p:spPr bwMode="auto">
          <a:xfrm>
            <a:off x="4575175" y="4164013"/>
            <a:ext cx="463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2211" name="Line 19"/>
          <p:cNvSpPr>
            <a:spLocks noChangeShapeType="1"/>
          </p:cNvSpPr>
          <p:nvPr/>
        </p:nvSpPr>
        <p:spPr bwMode="auto">
          <a:xfrm>
            <a:off x="5137150" y="4881563"/>
            <a:ext cx="4635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2212" name="Text Box 20"/>
          <p:cNvSpPr txBox="1">
            <a:spLocks noChangeArrowheads="1"/>
          </p:cNvSpPr>
          <p:nvPr/>
        </p:nvSpPr>
        <p:spPr bwMode="auto">
          <a:xfrm>
            <a:off x="2901950" y="532765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1</a:t>
            </a:r>
            <a:endParaRPr lang="th-TH" sz="2400" b="1"/>
          </a:p>
        </p:txBody>
      </p:sp>
      <p:sp>
        <p:nvSpPr>
          <p:cNvPr id="1032213" name="Text Box 21"/>
          <p:cNvSpPr txBox="1">
            <a:spLocks noChangeArrowheads="1"/>
          </p:cNvSpPr>
          <p:nvPr/>
        </p:nvSpPr>
        <p:spPr bwMode="auto">
          <a:xfrm>
            <a:off x="3489325" y="532765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2</a:t>
            </a:r>
            <a:endParaRPr lang="th-TH" sz="2400" b="1"/>
          </a:p>
        </p:txBody>
      </p:sp>
      <p:sp>
        <p:nvSpPr>
          <p:cNvPr id="1032214" name="Text Box 22"/>
          <p:cNvSpPr txBox="1">
            <a:spLocks noChangeArrowheads="1"/>
          </p:cNvSpPr>
          <p:nvPr/>
        </p:nvSpPr>
        <p:spPr bwMode="auto">
          <a:xfrm>
            <a:off x="4076700" y="532765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3</a:t>
            </a:r>
            <a:endParaRPr lang="th-TH" sz="2400" b="1"/>
          </a:p>
        </p:txBody>
      </p:sp>
      <p:sp>
        <p:nvSpPr>
          <p:cNvPr id="1032215" name="Text Box 23"/>
          <p:cNvSpPr txBox="1">
            <a:spLocks noChangeArrowheads="1"/>
          </p:cNvSpPr>
          <p:nvPr/>
        </p:nvSpPr>
        <p:spPr bwMode="auto">
          <a:xfrm>
            <a:off x="4664075" y="532765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5</a:t>
            </a:r>
            <a:endParaRPr lang="th-TH" sz="2400" b="1"/>
          </a:p>
        </p:txBody>
      </p:sp>
      <p:sp>
        <p:nvSpPr>
          <p:cNvPr id="1032216" name="Text Box 24"/>
          <p:cNvSpPr txBox="1">
            <a:spLocks noChangeArrowheads="1"/>
          </p:cNvSpPr>
          <p:nvPr/>
        </p:nvSpPr>
        <p:spPr bwMode="auto">
          <a:xfrm>
            <a:off x="5251450" y="5327650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6</a:t>
            </a:r>
            <a:endParaRPr lang="th-TH" sz="2400" b="1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4462 0.02868 L -0.11372 0.12073 " pathEditMode="relative" ptsTypes="AAA">
                                      <p:cBhvr>
                                        <p:cTn id="31" dur="2000" fill="hold"/>
                                        <p:tgtEl>
                                          <p:spTgt spid="10322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3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4462 0.02891 L 0.01858 0.11703 " pathEditMode="relative" ptsTypes="AAA">
                                      <p:cBhvr>
                                        <p:cTn id="45" dur="2000" fill="hold"/>
                                        <p:tgtEl>
                                          <p:spTgt spid="10322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32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3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-0.04774 0.03284 L 0.01389 0.11703 L -0.04462 0.21531 " pathEditMode="relative" ptsTypes="AAAA">
                                      <p:cBhvr>
                                        <p:cTn id="59" dur="2000" fill="hold"/>
                                        <p:tgtEl>
                                          <p:spTgt spid="10322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3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69 0.00624 L -0.04306 0.03908 L 0.0217 0.12719 L 0.07396 0.21716 " pathEditMode="relative" rAng="0" ptsTypes="AAAA">
                                      <p:cBhvr>
                                        <p:cTn id="73" dur="2000" fill="hold"/>
                                        <p:tgtEl>
                                          <p:spTgt spid="1032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" y="10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3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32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32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32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32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3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32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32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032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032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32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32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32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03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3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032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03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195" grpId="0" build="p"/>
      <p:bldP spid="1032196" grpId="0" animBg="1"/>
      <p:bldP spid="1032197" grpId="0" animBg="1"/>
      <p:bldP spid="1032198" grpId="0" animBg="1"/>
      <p:bldP spid="1032199" grpId="0" animBg="1"/>
      <p:bldP spid="1032200" grpId="0"/>
      <p:bldP spid="1032201" grpId="0" animBg="1"/>
      <p:bldP spid="1032202" grpId="0" animBg="1"/>
      <p:bldP spid="1032202" grpId="1" animBg="1"/>
      <p:bldP spid="1032203" grpId="0" animBg="1"/>
      <p:bldP spid="1032203" grpId="1" animBg="1"/>
      <p:bldP spid="1032204" grpId="0" animBg="1"/>
      <p:bldP spid="1032204" grpId="1" animBg="1"/>
      <p:bldP spid="1032205" grpId="0" animBg="1"/>
      <p:bldP spid="1032205" grpId="1" animBg="1"/>
      <p:bldP spid="1032206" grpId="0" animBg="1"/>
      <p:bldP spid="1032207" grpId="0" animBg="1"/>
      <p:bldP spid="1032208" grpId="0" animBg="1"/>
      <p:bldP spid="1032209" grpId="0" animBg="1"/>
      <p:bldP spid="1032210" grpId="0" animBg="1"/>
      <p:bldP spid="1032211" grpId="0" animBg="1"/>
      <p:bldP spid="1032212" grpId="0"/>
      <p:bldP spid="1032213" grpId="0"/>
      <p:bldP spid="1032214" grpId="0"/>
      <p:bldP spid="1032215" grpId="0"/>
      <p:bldP spid="10322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 pitchFamily="34" charset="0"/>
              </a:rPr>
              <a:t>tree_sort</a:t>
            </a:r>
            <a:r>
              <a:rPr lang="en-US" dirty="0">
                <a:cs typeface="Tahoma" pitchFamily="34" charset="0"/>
              </a:rPr>
              <a:t> : </a:t>
            </a:r>
            <a:r>
              <a:rPr lang="th-TH" dirty="0">
                <a:cs typeface="Tahoma" pitchFamily="34" charset="0"/>
              </a:rPr>
              <a:t>การเรียงลำดับข้อมูล</a:t>
            </a:r>
          </a:p>
        </p:txBody>
      </p:sp>
      <p:sp>
        <p:nvSpPr>
          <p:cNvPr id="1035267" name="Text Box 3"/>
          <p:cNvSpPr txBox="1">
            <a:spLocks noChangeArrowheads="1"/>
          </p:cNvSpPr>
          <p:nvPr/>
        </p:nvSpPr>
        <p:spPr bwMode="auto">
          <a:xfrm>
            <a:off x="0" y="816593"/>
            <a:ext cx="6827260" cy="317009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void </a:t>
            </a:r>
            <a:r>
              <a:rPr lang="en-US" sz="2000" b="1" dirty="0" err="1">
                <a:cs typeface="Angsana New" pitchFamily="18" charset="-34"/>
              </a:rPr>
              <a:t>tree_sort</a:t>
            </a:r>
            <a:r>
              <a:rPr lang="en-US" sz="2000" b="1" dirty="0">
                <a:cs typeface="Angsana New" pitchFamily="18" charset="-34"/>
              </a:rPr>
              <a:t>(float *d,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n)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CP::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&lt;</a:t>
            </a:r>
            <a:r>
              <a:rPr lang="en-US" sz="2000" b="1" dirty="0" err="1">
                <a:cs typeface="Angsana New" pitchFamily="18" charset="-34"/>
              </a:rPr>
              <a:t>float,int</a:t>
            </a:r>
            <a:r>
              <a:rPr lang="en-US" sz="2000" b="1" dirty="0">
                <a:cs typeface="Angsana New" pitchFamily="18" charset="-34"/>
              </a:rPr>
              <a:t>&gt; m;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for (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=0;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&lt;n;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++) m[d[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]]++;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k = 0;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for (auto&amp; v : m)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for (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=0;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&lt;</a:t>
            </a:r>
            <a:r>
              <a:rPr lang="en-US" sz="2000" b="1" dirty="0" err="1">
                <a:cs typeface="Angsana New" pitchFamily="18" charset="-34"/>
              </a:rPr>
              <a:t>v.second</a:t>
            </a:r>
            <a:r>
              <a:rPr lang="en-US" sz="2000" b="1" dirty="0">
                <a:cs typeface="Angsana New" pitchFamily="18" charset="-34"/>
              </a:rPr>
              <a:t>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++)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d[k++] = </a:t>
            </a:r>
            <a:r>
              <a:rPr lang="en-US" sz="2000" b="1" dirty="0" err="1">
                <a:cs typeface="Angsana New" pitchFamily="18" charset="-34"/>
              </a:rPr>
              <a:t>v.first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  <p:sp>
        <p:nvSpPr>
          <p:cNvPr id="1035270" name="AutoShape 6"/>
          <p:cNvSpPr>
            <a:spLocks noChangeArrowheads="1"/>
          </p:cNvSpPr>
          <p:nvPr/>
        </p:nvSpPr>
        <p:spPr bwMode="auto">
          <a:xfrm>
            <a:off x="5944096" y="5944322"/>
            <a:ext cx="2292350" cy="758825"/>
          </a:xfrm>
          <a:prstGeom prst="roundRect">
            <a:avLst>
              <a:gd name="adj" fmla="val 35356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>
                <a:latin typeface="Times New Roman" pitchFamily="18" charset="0"/>
                <a:ea typeface="+mn-ea"/>
                <a:cs typeface="Tahoma" pitchFamily="34" charset="0"/>
              </a:rPr>
              <a:t>O(</a:t>
            </a:r>
            <a:r>
              <a:rPr lang="en-US" sz="3600" i="1">
                <a:latin typeface="Times New Roman" pitchFamily="18" charset="0"/>
                <a:ea typeface="+mn-ea"/>
                <a:cs typeface="Tahoma" pitchFamily="34" charset="0"/>
              </a:rPr>
              <a:t>n </a:t>
            </a:r>
            <a:r>
              <a:rPr lang="en-US" sz="3600">
                <a:latin typeface="Times New Roman" pitchFamily="18" charset="0"/>
                <a:ea typeface="+mn-ea"/>
                <a:cs typeface="Tahoma" pitchFamily="34" charset="0"/>
              </a:rPr>
              <a:t>log </a:t>
            </a:r>
            <a:r>
              <a:rPr lang="en-US" sz="3600" i="1">
                <a:latin typeface="Times New Roman" pitchFamily="18" charset="0"/>
                <a:ea typeface="+mn-ea"/>
                <a:cs typeface="Tahoma" pitchFamily="34" charset="0"/>
              </a:rPr>
              <a:t>n</a:t>
            </a:r>
            <a:r>
              <a:rPr lang="en-US" sz="3600">
                <a:latin typeface="Times New Roman" pitchFamily="18" charset="0"/>
                <a:ea typeface="+mn-ea"/>
                <a:cs typeface="Tahoma" pitchFamily="34" charset="0"/>
              </a:rPr>
              <a:t>)</a:t>
            </a:r>
            <a:endParaRPr lang="th-TH" sz="3600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98173" y="3392000"/>
            <a:ext cx="7445827" cy="347787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void </a:t>
            </a:r>
            <a:r>
              <a:rPr lang="en-US" sz="2000" b="1" dirty="0" err="1">
                <a:cs typeface="Angsana New" pitchFamily="18" charset="-34"/>
              </a:rPr>
              <a:t>tree_sort</a:t>
            </a:r>
            <a:r>
              <a:rPr lang="en-US" sz="2000" b="1" dirty="0">
                <a:cs typeface="Angsana New" pitchFamily="18" charset="-34"/>
              </a:rPr>
              <a:t>(float *d,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n) {</a:t>
            </a:r>
          </a:p>
          <a:p>
            <a:pPr>
              <a:spcBef>
                <a:spcPct val="0"/>
              </a:spcBef>
            </a:pPr>
            <a:r>
              <a:rPr lang="en-US" sz="2000" b="1" dirty="0"/>
              <a:t>  </a:t>
            </a:r>
            <a:r>
              <a:rPr lang="en-US" sz="2000" b="1" dirty="0">
                <a:solidFill>
                  <a:srgbClr val="FF0000"/>
                </a:solidFill>
              </a:rPr>
              <a:t>shuffle(d, </a:t>
            </a:r>
            <a:r>
              <a:rPr lang="en-US" sz="2000" b="1" dirty="0" err="1">
                <a:solidFill>
                  <a:srgbClr val="FF0000"/>
                </a:solidFill>
              </a:rPr>
              <a:t>d+n</a:t>
            </a:r>
            <a:r>
              <a:rPr lang="en-US" sz="2000" b="1" dirty="0">
                <a:solidFill>
                  <a:srgbClr val="FF0000"/>
                </a:solidFill>
              </a:rPr>
              <a:t>, </a:t>
            </a:r>
            <a:r>
              <a:rPr lang="en-US" sz="2000" b="1" dirty="0" err="1">
                <a:solidFill>
                  <a:srgbClr val="FF0000"/>
                </a:solidFill>
              </a:rPr>
              <a:t>default_random_engine</a:t>
            </a:r>
            <a:r>
              <a:rPr lang="en-US" sz="2000" b="1" dirty="0">
                <a:solidFill>
                  <a:srgbClr val="FF0000"/>
                </a:solidFill>
              </a:rPr>
              <a:t>(123));</a:t>
            </a:r>
            <a:endParaRPr lang="en-US" sz="2000" b="1" dirty="0">
              <a:solidFill>
                <a:srgbClr val="FF0000"/>
              </a:solidFill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CP::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&lt;</a:t>
            </a:r>
            <a:r>
              <a:rPr lang="en-US" sz="2000" b="1" dirty="0" err="1">
                <a:cs typeface="Angsana New" pitchFamily="18" charset="-34"/>
              </a:rPr>
              <a:t>float,int</a:t>
            </a:r>
            <a:r>
              <a:rPr lang="en-US" sz="2000" b="1" dirty="0">
                <a:cs typeface="Angsana New" pitchFamily="18" charset="-34"/>
              </a:rPr>
              <a:t>&gt; m;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for (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=0;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&lt;n;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++) m[d[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]]++;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k = 0;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for (auto&amp; v : m)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for (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=0;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&lt;</a:t>
            </a:r>
            <a:r>
              <a:rPr lang="en-US" sz="2000" b="1" dirty="0" err="1">
                <a:cs typeface="Angsana New" pitchFamily="18" charset="-34"/>
              </a:rPr>
              <a:t>v.second</a:t>
            </a:r>
            <a:r>
              <a:rPr lang="en-US" sz="2000" b="1" dirty="0">
                <a:cs typeface="Angsana New" pitchFamily="18" charset="-34"/>
              </a:rPr>
              <a:t>; </a:t>
            </a:r>
            <a:r>
              <a:rPr lang="en-US" sz="2000" b="1" dirty="0" err="1">
                <a:cs typeface="Angsana New" pitchFamily="18" charset="-34"/>
              </a:rPr>
              <a:t>i</a:t>
            </a:r>
            <a:r>
              <a:rPr lang="en-US" sz="2000" b="1" dirty="0">
                <a:cs typeface="Angsana New" pitchFamily="18" charset="-34"/>
              </a:rPr>
              <a:t>++)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d[k++] = </a:t>
            </a:r>
            <a:r>
              <a:rPr lang="en-US" sz="2000" b="1" dirty="0" err="1">
                <a:cs typeface="Angsana New" pitchFamily="18" charset="-34"/>
              </a:rPr>
              <a:t>v.first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122227" y="1710047"/>
            <a:ext cx="1454230" cy="622982"/>
          </a:xfrm>
          <a:prstGeom prst="roundRect">
            <a:avLst>
              <a:gd name="adj" fmla="val 35356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 dirty="0">
                <a:latin typeface="Times New Roman" pitchFamily="18" charset="0"/>
                <a:ea typeface="+mn-ea"/>
                <a:cs typeface="Tahoma" pitchFamily="34" charset="0"/>
              </a:rPr>
              <a:t>O(</a:t>
            </a:r>
            <a:r>
              <a:rPr lang="en-US" sz="2800" i="1" dirty="0">
                <a:latin typeface="Times New Roman" pitchFamily="18" charset="0"/>
                <a:ea typeface="+mn-ea"/>
                <a:cs typeface="Tahoma" pitchFamily="34" charset="0"/>
              </a:rPr>
              <a:t>n</a:t>
            </a:r>
            <a:r>
              <a:rPr lang="en-US" sz="2800" baseline="30000" dirty="0">
                <a:latin typeface="Times New Roman" pitchFamily="18" charset="0"/>
                <a:ea typeface="+mn-ea"/>
                <a:cs typeface="Tahoma" pitchFamily="34" charset="0"/>
              </a:rPr>
              <a:t>2</a:t>
            </a:r>
            <a:r>
              <a:rPr lang="en-US" sz="2800" dirty="0">
                <a:latin typeface="Times New Roman" pitchFamily="18" charset="0"/>
                <a:ea typeface="+mn-ea"/>
                <a:cs typeface="Tahoma" pitchFamily="34" charset="0"/>
              </a:rPr>
              <a:t>)</a:t>
            </a:r>
            <a:endParaRPr lang="th-TH" sz="2800" dirty="0">
              <a:latin typeface="Times New Roman" pitchFamily="18" charset="0"/>
              <a:ea typeface="+mn-ea"/>
              <a:cs typeface="Tahoma" pitchFamily="34" charset="0"/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84128" y="6044540"/>
            <a:ext cx="1893618" cy="622982"/>
          </a:xfrm>
          <a:prstGeom prst="roundRect">
            <a:avLst>
              <a:gd name="adj" fmla="val 35356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O(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n 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log </a:t>
            </a:r>
            <a:r>
              <a:rPr lang="en-US" sz="2800" i="1">
                <a:latin typeface="Times New Roman" pitchFamily="18" charset="0"/>
                <a:ea typeface="+mn-ea"/>
                <a:cs typeface="Tahoma" pitchFamily="34" charset="0"/>
              </a:rPr>
              <a:t>n</a:t>
            </a:r>
            <a:r>
              <a:rPr lang="en-US" sz="2800">
                <a:latin typeface="Times New Roman" pitchFamily="18" charset="0"/>
                <a:ea typeface="+mn-ea"/>
                <a:cs typeface="Tahoma" pitchFamily="34" charset="0"/>
              </a:rPr>
              <a:t>)</a:t>
            </a:r>
            <a:endParaRPr lang="th-TH" sz="2800">
              <a:latin typeface="Times New Roman" pitchFamily="18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526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5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5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5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35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5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5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5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5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35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5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5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352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035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267" grpId="0" uiExpand="1" build="p" animBg="1"/>
      <p:bldP spid="1035270" grpId="0" animBg="1"/>
      <p:bldP spid="5" grpId="0" build="p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cs typeface="Tahoma" pitchFamily="34" charset="0"/>
              </a:rPr>
              <a:t>เวลาการทำงานของการเพิ่ม ลบ ค้น</a:t>
            </a:r>
          </a:p>
        </p:txBody>
      </p:sp>
      <p:sp>
        <p:nvSpPr>
          <p:cNvPr id="98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8194675" cy="51054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Tahoma" pitchFamily="34" charset="0"/>
              </a:rPr>
              <a:t>find, </a:t>
            </a:r>
            <a:r>
              <a:rPr lang="en-US" dirty="0" err="1">
                <a:cs typeface="Tahoma" pitchFamily="34" charset="0"/>
              </a:rPr>
              <a:t>find_min</a:t>
            </a:r>
            <a:r>
              <a:rPr lang="en-US" dirty="0">
                <a:cs typeface="Tahoma" pitchFamily="34" charset="0"/>
              </a:rPr>
              <a:t>, </a:t>
            </a:r>
            <a:r>
              <a:rPr lang="en-US" dirty="0" err="1">
                <a:cs typeface="Tahoma" pitchFamily="34" charset="0"/>
              </a:rPr>
              <a:t>find_max</a:t>
            </a:r>
            <a:r>
              <a:rPr lang="en-US" dirty="0">
                <a:cs typeface="Tahoma" pitchFamily="34" charset="0"/>
              </a:rPr>
              <a:t>, insert, erase : O(h)</a:t>
            </a:r>
          </a:p>
          <a:p>
            <a:pPr>
              <a:defRPr/>
            </a:pPr>
            <a:r>
              <a:rPr lang="th-TH" dirty="0">
                <a:cs typeface="Tahoma" pitchFamily="34" charset="0"/>
              </a:rPr>
              <a:t>ต้นไม้มีความสูงในช่วง  </a:t>
            </a:r>
            <a:r>
              <a:rPr lang="en-US" dirty="0">
                <a:cs typeface="Tahoma" pitchFamily="34" charset="0"/>
                <a:sym typeface="Symbol" pitchFamily="18" charset="2"/>
              </a:rPr>
              <a:t>log</a:t>
            </a:r>
            <a:r>
              <a:rPr lang="en-US" baseline="-25000" dirty="0">
                <a:cs typeface="Tahoma" pitchFamily="34" charset="0"/>
                <a:sym typeface="Symbol" pitchFamily="18" charset="2"/>
              </a:rPr>
              <a:t>2</a:t>
            </a:r>
            <a:r>
              <a:rPr lang="en-US" dirty="0">
                <a:cs typeface="Tahoma" pitchFamily="34" charset="0"/>
                <a:sym typeface="Symbol" pitchFamily="18" charset="2"/>
              </a:rPr>
              <a:t>n</a:t>
            </a:r>
            <a:r>
              <a:rPr lang="en-US" dirty="0">
                <a:cs typeface="Tahoma" pitchFamily="34" charset="0"/>
              </a:rPr>
              <a:t> </a:t>
            </a:r>
            <a:r>
              <a:rPr lang="en-US" dirty="0">
                <a:cs typeface="Tahoma" pitchFamily="34" charset="0"/>
                <a:sym typeface="Symbol" pitchFamily="18" charset="2"/>
              </a:rPr>
              <a:t> h  </a:t>
            </a:r>
            <a:r>
              <a:rPr lang="en-US" dirty="0">
                <a:cs typeface="Tahoma" pitchFamily="34" charset="0"/>
              </a:rPr>
              <a:t>n – 1 </a:t>
            </a:r>
            <a:endParaRPr lang="en-US" dirty="0">
              <a:cs typeface="Tahoma" pitchFamily="34" charset="0"/>
              <a:sym typeface="Symbol" pitchFamily="18" charset="2"/>
            </a:endParaRPr>
          </a:p>
          <a:p>
            <a:pPr>
              <a:defRPr/>
            </a:pPr>
            <a:r>
              <a:rPr lang="th-TH" dirty="0">
                <a:cs typeface="Tahoma" pitchFamily="34" charset="0"/>
                <a:sym typeface="Symbol" pitchFamily="18" charset="2"/>
              </a:rPr>
              <a:t>กรณีเร็วสุด (ต้นไม้เตี้ยสุด)</a:t>
            </a:r>
            <a:r>
              <a:rPr lang="en-US" dirty="0">
                <a:cs typeface="Tahoma" pitchFamily="34" charset="0"/>
                <a:sym typeface="Symbol" pitchFamily="18" charset="2"/>
              </a:rPr>
              <a:t> : O( log n )</a:t>
            </a:r>
          </a:p>
          <a:p>
            <a:pPr>
              <a:defRPr/>
            </a:pPr>
            <a:r>
              <a:rPr lang="th-TH" dirty="0">
                <a:cs typeface="Tahoma" pitchFamily="34" charset="0"/>
                <a:sym typeface="Symbol" pitchFamily="18" charset="2"/>
              </a:rPr>
              <a:t>กรณีช้าสุด (ต้นไม้สูงสุด) </a:t>
            </a:r>
            <a:r>
              <a:rPr lang="en-US" dirty="0">
                <a:cs typeface="Tahoma" pitchFamily="34" charset="0"/>
                <a:sym typeface="Symbol" pitchFamily="18" charset="2"/>
              </a:rPr>
              <a:t>: O( n )</a:t>
            </a:r>
          </a:p>
          <a:p>
            <a:pPr>
              <a:defRPr/>
            </a:pPr>
            <a:r>
              <a:rPr lang="th-TH" dirty="0">
                <a:cs typeface="Tahoma" pitchFamily="34" charset="0"/>
                <a:sym typeface="Symbol" pitchFamily="18" charset="2"/>
              </a:rPr>
              <a:t>กรณีเฉลี่ย (เมื่อต้นไม้สร้างจาก</a:t>
            </a:r>
            <a:r>
              <a:rPr lang="th-TH" u="sng" dirty="0">
                <a:cs typeface="Tahoma" pitchFamily="34" charset="0"/>
                <a:sym typeface="Symbol" pitchFamily="18" charset="2"/>
              </a:rPr>
              <a:t>ข้อมูลสุ่ม</a:t>
            </a:r>
            <a:r>
              <a:rPr lang="en-US" dirty="0">
                <a:cs typeface="Tahoma" pitchFamily="34" charset="0"/>
                <a:sym typeface="Symbol" pitchFamily="18" charset="2"/>
              </a:rPr>
              <a:t>) : O(log n)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8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8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918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สรุป</a:t>
            </a:r>
          </a:p>
        </p:txBody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8026400" cy="5105400"/>
          </a:xfrm>
        </p:spPr>
        <p:txBody>
          <a:bodyPr/>
          <a:lstStyle/>
          <a:p>
            <a:pPr>
              <a:buFont typeface="Wingdings" pitchFamily="2" charset="2"/>
              <a:buChar char="Ø"/>
              <a:defRPr/>
            </a:pPr>
            <a:r>
              <a:rPr lang="th-TH"/>
              <a:t>ต้นไม้ค้นหาแบบทวิภาคมีจัดเก็บข้อมูลโดยอาศัยการ</a:t>
            </a:r>
            <a:br>
              <a:rPr lang="th-TH"/>
            </a:br>
            <a:r>
              <a:rPr lang="th-TH"/>
              <a:t>เปรียบเทียบความมากกว่าน้อยกว่าของข้อมูล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/>
              <a:t>สามารถลดปริมาณข้อมูลที่ต้องพิจารณาได้</a:t>
            </a:r>
            <a:br>
              <a:rPr lang="th-TH"/>
            </a:br>
            <a:r>
              <a:rPr lang="th-TH"/>
              <a:t>ทีละมาก ๆ ระหว่างการเพิ่ม ลบ และค้นหา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/>
              <a:t>เวลาการทำงานขึ้นกับลักษณะของต้นไม้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/>
              <a:t>โชคดีทำงานเร็ว </a:t>
            </a:r>
            <a:r>
              <a:rPr lang="en-US"/>
              <a:t>O(log n), </a:t>
            </a:r>
            <a:r>
              <a:rPr lang="th-TH"/>
              <a:t>โชคร้ายทำงานช้า </a:t>
            </a:r>
            <a:r>
              <a:rPr lang="en-US"/>
              <a:t>O(n)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th-TH"/>
              <a:t>เป็นโครงสร้างพื้นฐานของโครงสร้างข้อมูลอื่น ๆ ที่</a:t>
            </a:r>
            <a:br>
              <a:rPr lang="th-TH"/>
            </a:br>
            <a:r>
              <a:rPr lang="th-TH"/>
              <a:t>ซับซ้อนและมีประสิทธิภาพกว่า</a:t>
            </a:r>
          </a:p>
          <a:p>
            <a:pPr>
              <a:buFont typeface="Wingdings" pitchFamily="2" charset="2"/>
              <a:buChar char="Ø"/>
              <a:defRPr/>
            </a:pPr>
            <a:endParaRPr lang="th-TH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363" grpId="0" build="p" bldLvl="2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Recursively</a:t>
            </a:r>
            <a:endParaRPr lang="th-TH" dirty="0"/>
          </a:p>
        </p:txBody>
      </p:sp>
      <p:sp>
        <p:nvSpPr>
          <p:cNvPr id="5" name="TextBox 4"/>
          <p:cNvSpPr txBox="1"/>
          <p:nvPr/>
        </p:nvSpPr>
        <p:spPr>
          <a:xfrm>
            <a:off x="1904810" y="1104403"/>
            <a:ext cx="5570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Recursion, </a:t>
            </a:r>
            <a:r>
              <a:rPr lang="en-US" sz="2000" b="1" i="1" dirty="0"/>
              <a:t>see Recursion</a:t>
            </a:r>
            <a:r>
              <a:rPr lang="en-US" sz="2000" b="1" dirty="0"/>
              <a:t>.</a:t>
            </a:r>
            <a:r>
              <a:rPr lang="en-US" sz="2000" b="1" baseline="30000" dirty="0"/>
              <a:t>[2]</a:t>
            </a:r>
          </a:p>
          <a:p>
            <a:r>
              <a:rPr lang="en-US" sz="2000" b="1" dirty="0"/>
              <a:t>"To understand recursion, </a:t>
            </a:r>
          </a:p>
          <a:p>
            <a:r>
              <a:rPr lang="en-US" sz="2000" b="1" dirty="0"/>
              <a:t> you must understand recursion."</a:t>
            </a:r>
            <a:r>
              <a:rPr lang="en-US" sz="2000" b="1" baseline="30000" dirty="0"/>
              <a:t>[2]</a:t>
            </a:r>
            <a:endParaRPr lang="th-TH" sz="2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356" y="2605706"/>
            <a:ext cx="7610604" cy="36882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60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cs typeface="Tahoma" pitchFamily="34" charset="0"/>
              </a:rPr>
              <a:t>ต้นไม้ค้นหาแบบทวิภาค</a:t>
            </a:r>
          </a:p>
        </p:txBody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33450"/>
            <a:ext cx="7772400" cy="2289175"/>
          </a:xfrm>
        </p:spPr>
        <p:txBody>
          <a:bodyPr/>
          <a:lstStyle/>
          <a:p>
            <a:pPr>
              <a:defRPr/>
            </a:pPr>
            <a:r>
              <a:rPr lang="th-TH" sz="2400">
                <a:cs typeface="Tahoma" pitchFamily="34" charset="0"/>
              </a:rPr>
              <a:t>เป็นต้นไม้แบบทวิภาค</a:t>
            </a:r>
            <a:endParaRPr lang="en-US" sz="2400"/>
          </a:p>
          <a:p>
            <a:pPr>
              <a:defRPr/>
            </a:pPr>
            <a:r>
              <a:rPr lang="th-TH" sz="2400">
                <a:cs typeface="Tahoma" pitchFamily="34" charset="0"/>
              </a:rPr>
              <a:t>เก็บข้อมูลตามปม</a:t>
            </a:r>
            <a:endParaRPr lang="en-US" sz="2400">
              <a:cs typeface="Tahoma" pitchFamily="34" charset="0"/>
            </a:endParaRPr>
          </a:p>
          <a:p>
            <a:pPr>
              <a:defRPr/>
            </a:pPr>
            <a:r>
              <a:rPr lang="th-TH" sz="2400">
                <a:cs typeface="Tahoma" pitchFamily="34" charset="0"/>
              </a:rPr>
              <a:t>ข้อมูลในต้นไม้ย่อยทาง</a:t>
            </a:r>
            <a:r>
              <a:rPr lang="th-TH" sz="2400" u="sng">
                <a:cs typeface="Tahoma" pitchFamily="34" charset="0"/>
              </a:rPr>
              <a:t>ซ้าย</a:t>
            </a:r>
            <a:r>
              <a:rPr lang="th-TH" sz="2400">
                <a:cs typeface="Tahoma" pitchFamily="34" charset="0"/>
              </a:rPr>
              <a:t>ต้อง</a:t>
            </a:r>
            <a:r>
              <a:rPr lang="th-TH" sz="2400" u="sng">
                <a:cs typeface="Tahoma" pitchFamily="34" charset="0"/>
              </a:rPr>
              <a:t>น้อยกว่า</a:t>
            </a:r>
            <a:r>
              <a:rPr lang="th-TH" sz="2400">
                <a:cs typeface="Tahoma" pitchFamily="34" charset="0"/>
              </a:rPr>
              <a:t>ข้อมูลที่ราก</a:t>
            </a:r>
          </a:p>
          <a:p>
            <a:pPr>
              <a:defRPr/>
            </a:pPr>
            <a:r>
              <a:rPr lang="th-TH" sz="2400">
                <a:cs typeface="Tahoma" pitchFamily="34" charset="0"/>
              </a:rPr>
              <a:t>ข้อมูลในต้นไม้ย่อยทาง</a:t>
            </a:r>
            <a:r>
              <a:rPr lang="th-TH" sz="2400" u="sng">
                <a:cs typeface="Tahoma" pitchFamily="34" charset="0"/>
              </a:rPr>
              <a:t>ขวา</a:t>
            </a:r>
            <a:r>
              <a:rPr lang="th-TH" sz="2400">
                <a:cs typeface="Tahoma" pitchFamily="34" charset="0"/>
              </a:rPr>
              <a:t>ต้อง</a:t>
            </a:r>
            <a:r>
              <a:rPr lang="th-TH" sz="2400" u="sng">
                <a:cs typeface="Tahoma" pitchFamily="34" charset="0"/>
              </a:rPr>
              <a:t>มากกว่า</a:t>
            </a:r>
            <a:r>
              <a:rPr lang="th-TH" sz="2400">
                <a:cs typeface="Tahoma" pitchFamily="34" charset="0"/>
              </a:rPr>
              <a:t>ข้อมูลที่ราก</a:t>
            </a:r>
          </a:p>
          <a:p>
            <a:pPr>
              <a:defRPr/>
            </a:pPr>
            <a:r>
              <a:rPr lang="th-TH" sz="2400">
                <a:cs typeface="Tahoma" pitchFamily="34" charset="0"/>
              </a:rPr>
              <a:t>ต้นไม้ย่อยทุก ๆ ต้นต้องเป็น </a:t>
            </a:r>
            <a:r>
              <a:rPr lang="en-US" sz="2400">
                <a:cs typeface="Tahoma" pitchFamily="34" charset="0"/>
              </a:rPr>
              <a:t>binary search tree </a:t>
            </a:r>
            <a:r>
              <a:rPr lang="th-TH" sz="2400">
                <a:cs typeface="Tahoma" pitchFamily="34" charset="0"/>
              </a:rPr>
              <a:t>ด้วย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4660900" y="3236913"/>
            <a:ext cx="3198813" cy="2479675"/>
            <a:chOff x="2971" y="2296"/>
            <a:chExt cx="2015" cy="1562"/>
          </a:xfrm>
        </p:grpSpPr>
        <p:sp>
          <p:nvSpPr>
            <p:cNvPr id="6156" name="Line 43"/>
            <p:cNvSpPr>
              <a:spLocks noChangeShapeType="1"/>
            </p:cNvSpPr>
            <p:nvPr/>
          </p:nvSpPr>
          <p:spPr bwMode="auto">
            <a:xfrm flipH="1">
              <a:off x="3107" y="2886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7" name="Line 44"/>
            <p:cNvSpPr>
              <a:spLocks noChangeShapeType="1"/>
            </p:cNvSpPr>
            <p:nvPr/>
          </p:nvSpPr>
          <p:spPr bwMode="auto">
            <a:xfrm>
              <a:off x="3152" y="3294"/>
              <a:ext cx="227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8" name="Line 45"/>
            <p:cNvSpPr>
              <a:spLocks noChangeShapeType="1"/>
            </p:cNvSpPr>
            <p:nvPr/>
          </p:nvSpPr>
          <p:spPr bwMode="auto">
            <a:xfrm flipH="1">
              <a:off x="4332" y="3294"/>
              <a:ext cx="181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59" name="Line 46"/>
            <p:cNvSpPr>
              <a:spLocks noChangeShapeType="1"/>
            </p:cNvSpPr>
            <p:nvPr/>
          </p:nvSpPr>
          <p:spPr bwMode="auto">
            <a:xfrm>
              <a:off x="4559" y="3249"/>
              <a:ext cx="2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277" name="Oval 29"/>
            <p:cNvSpPr>
              <a:spLocks noChangeArrowheads="1"/>
            </p:cNvSpPr>
            <p:nvPr/>
          </p:nvSpPr>
          <p:spPr bwMode="auto">
            <a:xfrm>
              <a:off x="3697" y="229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6161" name="Line 35"/>
            <p:cNvSpPr>
              <a:spLocks noChangeShapeType="1"/>
            </p:cNvSpPr>
            <p:nvPr/>
          </p:nvSpPr>
          <p:spPr bwMode="auto">
            <a:xfrm flipV="1">
              <a:off x="3334" y="2571"/>
              <a:ext cx="390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2" name="Line 36"/>
            <p:cNvSpPr>
              <a:spLocks noChangeShapeType="1"/>
            </p:cNvSpPr>
            <p:nvPr/>
          </p:nvSpPr>
          <p:spPr bwMode="auto">
            <a:xfrm>
              <a:off x="3999" y="2571"/>
              <a:ext cx="333" cy="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3" name="Line 37"/>
            <p:cNvSpPr>
              <a:spLocks noChangeShapeType="1"/>
            </p:cNvSpPr>
            <p:nvPr/>
          </p:nvSpPr>
          <p:spPr bwMode="auto">
            <a:xfrm flipH="1">
              <a:off x="4043" y="2895"/>
              <a:ext cx="168" cy="2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4" name="Line 38"/>
            <p:cNvSpPr>
              <a:spLocks noChangeShapeType="1"/>
            </p:cNvSpPr>
            <p:nvPr/>
          </p:nvSpPr>
          <p:spPr bwMode="auto">
            <a:xfrm>
              <a:off x="4424" y="2886"/>
              <a:ext cx="151" cy="3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9287" name="Oval 39"/>
            <p:cNvSpPr>
              <a:spLocks noChangeArrowheads="1"/>
            </p:cNvSpPr>
            <p:nvPr/>
          </p:nvSpPr>
          <p:spPr bwMode="auto">
            <a:xfrm>
              <a:off x="2971" y="306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49278" name="Oval 30"/>
            <p:cNvSpPr>
              <a:spLocks noChangeArrowheads="1"/>
            </p:cNvSpPr>
            <p:nvPr/>
          </p:nvSpPr>
          <p:spPr bwMode="auto">
            <a:xfrm>
              <a:off x="3201" y="265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49279" name="Oval 31"/>
            <p:cNvSpPr>
              <a:spLocks noChangeArrowheads="1"/>
            </p:cNvSpPr>
            <p:nvPr/>
          </p:nvSpPr>
          <p:spPr bwMode="auto">
            <a:xfrm>
              <a:off x="4150" y="265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49280" name="Oval 32"/>
            <p:cNvSpPr>
              <a:spLocks noChangeArrowheads="1"/>
            </p:cNvSpPr>
            <p:nvPr/>
          </p:nvSpPr>
          <p:spPr bwMode="auto">
            <a:xfrm>
              <a:off x="3904" y="306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49281" name="Oval 33"/>
            <p:cNvSpPr>
              <a:spLocks noChangeArrowheads="1"/>
            </p:cNvSpPr>
            <p:nvPr/>
          </p:nvSpPr>
          <p:spPr bwMode="auto">
            <a:xfrm>
              <a:off x="4377" y="306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54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49288" name="Oval 40"/>
            <p:cNvSpPr>
              <a:spLocks noChangeArrowheads="1"/>
            </p:cNvSpPr>
            <p:nvPr/>
          </p:nvSpPr>
          <p:spPr bwMode="auto">
            <a:xfrm>
              <a:off x="3243" y="352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49289" name="Oval 41"/>
            <p:cNvSpPr>
              <a:spLocks noChangeArrowheads="1"/>
            </p:cNvSpPr>
            <p:nvPr/>
          </p:nvSpPr>
          <p:spPr bwMode="auto">
            <a:xfrm>
              <a:off x="4150" y="352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47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49290" name="Oval 42"/>
            <p:cNvSpPr>
              <a:spLocks noChangeArrowheads="1"/>
            </p:cNvSpPr>
            <p:nvPr/>
          </p:nvSpPr>
          <p:spPr bwMode="auto">
            <a:xfrm>
              <a:off x="4649" y="352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60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241425" y="3597275"/>
            <a:ext cx="1296988" cy="1944688"/>
            <a:chOff x="818" y="2381"/>
            <a:chExt cx="817" cy="1225"/>
          </a:xfrm>
        </p:grpSpPr>
        <p:sp>
          <p:nvSpPr>
            <p:cNvPr id="949298" name="AutoShape 50"/>
            <p:cNvSpPr>
              <a:spLocks noChangeArrowheads="1"/>
            </p:cNvSpPr>
            <p:nvPr/>
          </p:nvSpPr>
          <p:spPr bwMode="auto">
            <a:xfrm>
              <a:off x="818" y="2608"/>
              <a:ext cx="817" cy="99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</a:pPr>
              <a:endParaRPr lang="th-TH" sz="2000" dirty="0">
                <a:latin typeface="Tahoma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th-TH" sz="2000" dirty="0">
                  <a:latin typeface="Tahoma" pitchFamily="34" charset="0"/>
                </a:rPr>
                <a:t>น้อยกว่า</a:t>
              </a:r>
              <a:br>
                <a:rPr lang="th-TH" sz="2000" dirty="0">
                  <a:latin typeface="Tahoma" pitchFamily="34" charset="0"/>
                </a:rPr>
              </a:br>
              <a:r>
                <a:rPr lang="en-US" sz="2000" dirty="0">
                  <a:latin typeface="Tahoma" pitchFamily="34" charset="0"/>
                </a:rPr>
                <a:t>20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6155" name="Line 52"/>
            <p:cNvSpPr>
              <a:spLocks noChangeShapeType="1"/>
            </p:cNvSpPr>
            <p:nvPr/>
          </p:nvSpPr>
          <p:spPr bwMode="auto">
            <a:xfrm flipH="1">
              <a:off x="1227" y="2381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624138" y="3597275"/>
            <a:ext cx="1368425" cy="2347913"/>
            <a:chOff x="1689" y="2381"/>
            <a:chExt cx="862" cy="1479"/>
          </a:xfrm>
        </p:grpSpPr>
        <p:sp>
          <p:nvSpPr>
            <p:cNvPr id="949299" name="AutoShape 51"/>
            <p:cNvSpPr>
              <a:spLocks noChangeArrowheads="1"/>
            </p:cNvSpPr>
            <p:nvPr/>
          </p:nvSpPr>
          <p:spPr bwMode="auto">
            <a:xfrm>
              <a:off x="1689" y="2599"/>
              <a:ext cx="862" cy="126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</a:pPr>
              <a:endParaRPr lang="th-TH" sz="2000" dirty="0">
                <a:latin typeface="Tahoma" pitchFamily="34" charset="0"/>
              </a:endParaRPr>
            </a:p>
            <a:p>
              <a:pPr algn="ctr">
                <a:lnSpc>
                  <a:spcPct val="70000"/>
                </a:lnSpc>
              </a:pPr>
              <a:r>
                <a:rPr lang="th-TH" sz="2000" dirty="0">
                  <a:latin typeface="Tahoma" pitchFamily="34" charset="0"/>
                </a:rPr>
                <a:t>มากกว่า</a:t>
              </a:r>
              <a:br>
                <a:rPr lang="th-TH" sz="2000" dirty="0">
                  <a:latin typeface="Tahoma" pitchFamily="34" charset="0"/>
                </a:rPr>
              </a:br>
              <a:r>
                <a:rPr lang="en-US" sz="2000" dirty="0">
                  <a:latin typeface="Tahoma" pitchFamily="34" charset="0"/>
                </a:rPr>
                <a:t>20</a:t>
              </a:r>
              <a:endParaRPr lang="th-TH" sz="2000" dirty="0">
                <a:latin typeface="Tahoma" pitchFamily="34" charset="0"/>
              </a:endParaRPr>
            </a:p>
          </p:txBody>
        </p:sp>
        <p:sp>
          <p:nvSpPr>
            <p:cNvPr id="6153" name="Line 53"/>
            <p:cNvSpPr>
              <a:spLocks noChangeShapeType="1"/>
            </p:cNvSpPr>
            <p:nvPr/>
          </p:nvSpPr>
          <p:spPr bwMode="auto">
            <a:xfrm>
              <a:off x="1726" y="2381"/>
              <a:ext cx="408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49296" name="Oval 48"/>
          <p:cNvSpPr>
            <a:spLocks noChangeArrowheads="1"/>
          </p:cNvSpPr>
          <p:nvPr/>
        </p:nvSpPr>
        <p:spPr bwMode="auto">
          <a:xfrm>
            <a:off x="2322513" y="3236913"/>
            <a:ext cx="534987" cy="5349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chemeClr val="hlink">
                  <a:gamma/>
                  <a:shade val="56078"/>
                  <a:invGamma/>
                </a:schemeClr>
              </a:gs>
            </a:gsLst>
            <a:lin ang="27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Angsana New" pitchFamily="18" charset="-34"/>
              </a:rPr>
              <a:t>20</a:t>
            </a:r>
            <a:endParaRPr lang="th-TH" sz="2400" b="1">
              <a:ea typeface="+mn-ea"/>
              <a:cs typeface="Angsana New" pitchFamily="18" charset="-3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43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49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49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4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49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9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49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9251" grpId="0" build="p"/>
      <p:bldP spid="94929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371023" y="985838"/>
            <a:ext cx="8598806" cy="286232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node* </a:t>
            </a:r>
            <a:r>
              <a:rPr lang="en-US" sz="2000" b="1" dirty="0" err="1">
                <a:cs typeface="Angsana New" pitchFamily="18" charset="-34"/>
              </a:rPr>
              <a:t>find_node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&amp; k, node* r, node* &amp;parent){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if (r == NULL) return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 compare(k, r-&gt;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== 0) return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parent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</a:t>
            </a:r>
            <a:r>
              <a:rPr lang="en-US" sz="2000" b="1" dirty="0" err="1">
                <a:cs typeface="Angsana New" pitchFamily="18" charset="-34"/>
              </a:rPr>
              <a:t>find_node</a:t>
            </a:r>
            <a:r>
              <a:rPr lang="en-US" sz="2000" b="1" dirty="0">
                <a:cs typeface="Angsana New" pitchFamily="18" charset="-34"/>
              </a:rPr>
              <a:t>(k,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	             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&lt; 0 ? r-&gt;left : r-&gt;right,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          parent);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cs typeface="Tahoma" pitchFamily="34" charset="0"/>
              </a:rPr>
              <a:t>การค้นหาข้อมูลแบบเวียนเกิด</a:t>
            </a:r>
          </a:p>
        </p:txBody>
      </p:sp>
      <p:sp>
        <p:nvSpPr>
          <p:cNvPr id="1004557" name="AutoShape 13"/>
          <p:cNvSpPr>
            <a:spLocks noChangeArrowheads="1"/>
          </p:cNvSpPr>
          <p:nvPr/>
        </p:nvSpPr>
        <p:spPr bwMode="auto">
          <a:xfrm rot="861369">
            <a:off x="4305878" y="4006129"/>
            <a:ext cx="619125" cy="506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ea typeface="+mn-ea"/>
                <a:cs typeface="Tahoma" pitchFamily="34" charset="0"/>
              </a:rPr>
              <a:t>r</a:t>
            </a:r>
            <a:endParaRPr lang="th-TH" sz="2000" b="1" dirty="0">
              <a:ea typeface="+mn-ea"/>
              <a:cs typeface="Tahoma" pitchFamily="34" charset="0"/>
            </a:endParaRPr>
          </a:p>
        </p:txBody>
      </p:sp>
      <p:sp>
        <p:nvSpPr>
          <p:cNvPr id="1004558" name="AutoShape 14"/>
          <p:cNvSpPr>
            <a:spLocks noChangeArrowheads="1"/>
          </p:cNvSpPr>
          <p:nvPr/>
        </p:nvSpPr>
        <p:spPr bwMode="auto">
          <a:xfrm>
            <a:off x="3440691" y="4463329"/>
            <a:ext cx="492125" cy="547687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ea typeface="+mn-ea"/>
                <a:cs typeface="Tahoma" pitchFamily="34" charset="0"/>
              </a:rPr>
              <a:t>k</a:t>
            </a:r>
            <a:endParaRPr lang="th-TH" sz="2400" b="1" dirty="0">
              <a:ea typeface="+mn-ea"/>
              <a:cs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72378" y="4528417"/>
            <a:ext cx="2751138" cy="1887538"/>
            <a:chOff x="1716" y="2494"/>
            <a:chExt cx="1733" cy="1189"/>
          </a:xfrm>
        </p:grpSpPr>
        <p:grpSp>
          <p:nvGrpSpPr>
            <p:cNvPr id="11274" name="Group 18"/>
            <p:cNvGrpSpPr>
              <a:grpSpLocks/>
            </p:cNvGrpSpPr>
            <p:nvPr/>
          </p:nvGrpSpPr>
          <p:grpSpPr bwMode="auto">
            <a:xfrm>
              <a:off x="1716" y="2721"/>
              <a:ext cx="817" cy="816"/>
              <a:chOff x="818" y="2381"/>
              <a:chExt cx="817" cy="816"/>
            </a:xfrm>
          </p:grpSpPr>
          <p:sp>
            <p:nvSpPr>
              <p:cNvPr id="1004563" name="AutoShape 19"/>
              <p:cNvSpPr>
                <a:spLocks noChangeArrowheads="1"/>
              </p:cNvSpPr>
              <p:nvPr/>
            </p:nvSpPr>
            <p:spPr bwMode="auto">
              <a:xfrm>
                <a:off x="818" y="2608"/>
                <a:ext cx="817" cy="589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70000"/>
                  </a:lnSpc>
                  <a:defRPr/>
                </a:pPr>
                <a:endParaRPr lang="en-US" sz="3200" dirty="0">
                  <a:latin typeface="Tahoma" pitchFamily="34" charset="0"/>
                  <a:ea typeface="-Layiji MaHaNiYom" pitchFamily="2" charset="0"/>
                  <a:cs typeface="Tahoma" pitchFamily="34" charset="0"/>
                </a:endParaRPr>
              </a:p>
            </p:txBody>
          </p:sp>
          <p:sp>
            <p:nvSpPr>
              <p:cNvPr id="11280" name="Line 20"/>
              <p:cNvSpPr>
                <a:spLocks noChangeShapeType="1"/>
              </p:cNvSpPr>
              <p:nvPr/>
            </p:nvSpPr>
            <p:spPr bwMode="auto">
              <a:xfrm flipH="1">
                <a:off x="1227" y="2381"/>
                <a:ext cx="363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75" name="Group 21"/>
            <p:cNvGrpSpPr>
              <a:grpSpLocks/>
            </p:cNvGrpSpPr>
            <p:nvPr/>
          </p:nvGrpSpPr>
          <p:grpSpPr bwMode="auto">
            <a:xfrm>
              <a:off x="2587" y="2721"/>
              <a:ext cx="862" cy="962"/>
              <a:chOff x="1689" y="2381"/>
              <a:chExt cx="862" cy="962"/>
            </a:xfrm>
          </p:grpSpPr>
          <p:sp>
            <p:nvSpPr>
              <p:cNvPr id="1004566" name="AutoShape 22"/>
              <p:cNvSpPr>
                <a:spLocks noChangeArrowheads="1"/>
              </p:cNvSpPr>
              <p:nvPr/>
            </p:nvSpPr>
            <p:spPr bwMode="auto">
              <a:xfrm>
                <a:off x="1689" y="2599"/>
                <a:ext cx="862" cy="744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shade val="66275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66275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70000"/>
                  </a:lnSpc>
                  <a:defRPr/>
                </a:pPr>
                <a:endParaRPr lang="en-US" sz="3200" dirty="0">
                  <a:latin typeface="Tahoma" pitchFamily="34" charset="0"/>
                  <a:ea typeface="-Layiji MaHaNiYom" pitchFamily="2" charset="0"/>
                  <a:cs typeface="Tahoma" pitchFamily="34" charset="0"/>
                </a:endParaRPr>
              </a:p>
            </p:txBody>
          </p:sp>
          <p:sp>
            <p:nvSpPr>
              <p:cNvPr id="11278" name="Line 23"/>
              <p:cNvSpPr>
                <a:spLocks noChangeShapeType="1"/>
              </p:cNvSpPr>
              <p:nvPr/>
            </p:nvSpPr>
            <p:spPr bwMode="auto">
              <a:xfrm>
                <a:off x="1726" y="2381"/>
                <a:ext cx="408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04568" name="Oval 24"/>
            <p:cNvSpPr>
              <a:spLocks noChangeArrowheads="1"/>
            </p:cNvSpPr>
            <p:nvPr/>
          </p:nvSpPr>
          <p:spPr bwMode="auto">
            <a:xfrm>
              <a:off x="2397" y="2494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Angsana New" pitchFamily="18" charset="-34"/>
                </a:rPr>
                <a:t>e</a:t>
              </a:r>
              <a:endParaRPr lang="th-TH" sz="2400" b="1" dirty="0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1004570" name="AutoShape 26"/>
          <p:cNvSpPr>
            <a:spLocks noChangeArrowheads="1"/>
          </p:cNvSpPr>
          <p:nvPr/>
        </p:nvSpPr>
        <p:spPr bwMode="auto">
          <a:xfrm rot="861369">
            <a:off x="4953578" y="4682404"/>
            <a:ext cx="619125" cy="506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r-&gt;right</a:t>
            </a:r>
            <a:endParaRPr lang="th-TH" sz="2000" b="1" dirty="0"/>
          </a:p>
        </p:txBody>
      </p:sp>
      <p:sp>
        <p:nvSpPr>
          <p:cNvPr id="1004571" name="AutoShape 27"/>
          <p:cNvSpPr>
            <a:spLocks noChangeArrowheads="1"/>
          </p:cNvSpPr>
          <p:nvPr/>
        </p:nvSpPr>
        <p:spPr bwMode="auto">
          <a:xfrm>
            <a:off x="5396491" y="5152304"/>
            <a:ext cx="492125" cy="547687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 dirty="0">
                <a:ea typeface="+mn-ea"/>
                <a:cs typeface="Tahoma" pitchFamily="34" charset="0"/>
              </a:rPr>
              <a:t>k</a:t>
            </a:r>
            <a:endParaRPr lang="th-TH" sz="2400" b="1" dirty="0">
              <a:ea typeface="+mn-ea"/>
              <a:cs typeface="Tahoma" pitchFamily="34" charset="0"/>
            </a:endParaRPr>
          </a:p>
        </p:txBody>
      </p:sp>
      <p:sp>
        <p:nvSpPr>
          <p:cNvPr id="1004572" name="AutoShape 28"/>
          <p:cNvSpPr>
            <a:spLocks noChangeArrowheads="1"/>
          </p:cNvSpPr>
          <p:nvPr/>
        </p:nvSpPr>
        <p:spPr bwMode="auto">
          <a:xfrm rot="-1610796">
            <a:off x="2961266" y="4857029"/>
            <a:ext cx="619125" cy="506412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b="1" dirty="0"/>
              <a:t>r-&gt;left</a:t>
            </a:r>
            <a:endParaRPr lang="th-TH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244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0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4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04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0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04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57" grpId="0" animBg="1"/>
      <p:bldP spid="1004557" grpId="1" animBg="1"/>
      <p:bldP spid="1004558" grpId="0" animBg="1"/>
      <p:bldP spid="1004558" grpId="1" animBg="1"/>
      <p:bldP spid="1004570" grpId="0" animBg="1"/>
      <p:bldP spid="1004571" grpId="0" animBg="1"/>
      <p:bldP spid="1004572" grpId="0" animBg="1"/>
      <p:bldP spid="1004572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การเพิ่มข้อมูลแบบเวียนเกิด</a:t>
            </a:r>
          </a:p>
        </p:txBody>
      </p:sp>
      <p:sp>
        <p:nvSpPr>
          <p:cNvPr id="1012757" name="AutoShape 21"/>
          <p:cNvSpPr>
            <a:spLocks noChangeArrowheads="1"/>
          </p:cNvSpPr>
          <p:nvPr/>
        </p:nvSpPr>
        <p:spPr bwMode="auto">
          <a:xfrm>
            <a:off x="4448175" y="1450975"/>
            <a:ext cx="520700" cy="492125"/>
          </a:xfrm>
          <a:prstGeom prst="rightArrow">
            <a:avLst>
              <a:gd name="adj1" fmla="val 50000"/>
              <a:gd name="adj2" fmla="val 264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708275" y="1042988"/>
            <a:ext cx="879475" cy="547687"/>
            <a:chOff x="3185" y="1516"/>
            <a:chExt cx="554" cy="345"/>
          </a:xfrm>
        </p:grpSpPr>
        <p:sp>
          <p:nvSpPr>
            <p:cNvPr id="1012753" name="AutoShape 17"/>
            <p:cNvSpPr>
              <a:spLocks noChangeArrowheads="1"/>
            </p:cNvSpPr>
            <p:nvPr/>
          </p:nvSpPr>
          <p:spPr bwMode="auto">
            <a:xfrm>
              <a:off x="3429" y="1516"/>
              <a:ext cx="310" cy="345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Tahoma" pitchFamily="34" charset="0"/>
                </a:rPr>
                <a:t>9</a:t>
              </a:r>
              <a:endParaRPr lang="th-TH" sz="2400" b="1">
                <a:ea typeface="+mn-ea"/>
                <a:cs typeface="Tahoma" pitchFamily="34" charset="0"/>
              </a:endParaRPr>
            </a:p>
          </p:txBody>
        </p:sp>
        <p:sp>
          <p:nvSpPr>
            <p:cNvPr id="16463" name="Text Box 22"/>
            <p:cNvSpPr txBox="1">
              <a:spLocks noChangeArrowheads="1"/>
            </p:cNvSpPr>
            <p:nvPr/>
          </p:nvSpPr>
          <p:spPr bwMode="auto">
            <a:xfrm>
              <a:off x="3185" y="152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+</a:t>
              </a:r>
              <a:endParaRPr lang="th-TH" sz="2400" b="1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2905125" y="4321175"/>
            <a:ext cx="879475" cy="547688"/>
            <a:chOff x="3185" y="1516"/>
            <a:chExt cx="554" cy="345"/>
          </a:xfrm>
        </p:grpSpPr>
        <p:sp>
          <p:nvSpPr>
            <p:cNvPr id="1012763" name="AutoShape 27"/>
            <p:cNvSpPr>
              <a:spLocks noChangeArrowheads="1"/>
            </p:cNvSpPr>
            <p:nvPr/>
          </p:nvSpPr>
          <p:spPr bwMode="auto">
            <a:xfrm>
              <a:off x="3429" y="1516"/>
              <a:ext cx="310" cy="345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Tahoma" pitchFamily="34" charset="0"/>
                </a:rPr>
                <a:t>9</a:t>
              </a:r>
              <a:endParaRPr lang="th-TH" sz="2400" b="1">
                <a:ea typeface="+mn-ea"/>
                <a:cs typeface="Tahoma" pitchFamily="34" charset="0"/>
              </a:endParaRPr>
            </a:p>
          </p:txBody>
        </p:sp>
        <p:sp>
          <p:nvSpPr>
            <p:cNvPr id="16461" name="Text Box 28"/>
            <p:cNvSpPr txBox="1">
              <a:spLocks noChangeArrowheads="1"/>
            </p:cNvSpPr>
            <p:nvPr/>
          </p:nvSpPr>
          <p:spPr bwMode="auto">
            <a:xfrm>
              <a:off x="3185" y="152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+</a:t>
              </a:r>
              <a:endParaRPr lang="th-TH" sz="2400" b="1"/>
            </a:p>
          </p:txBody>
        </p:sp>
      </p:grpSp>
      <p:sp>
        <p:nvSpPr>
          <p:cNvPr id="1012770" name="Line 34"/>
          <p:cNvSpPr>
            <a:spLocks noChangeShapeType="1"/>
          </p:cNvSpPr>
          <p:nvPr/>
        </p:nvSpPr>
        <p:spPr bwMode="auto">
          <a:xfrm>
            <a:off x="6605588" y="4845050"/>
            <a:ext cx="395287" cy="21907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2772" name="AutoShape 36"/>
          <p:cNvSpPr>
            <a:spLocks noChangeArrowheads="1"/>
          </p:cNvSpPr>
          <p:nvPr/>
        </p:nvSpPr>
        <p:spPr bwMode="auto">
          <a:xfrm>
            <a:off x="4462463" y="4827588"/>
            <a:ext cx="520700" cy="492125"/>
          </a:xfrm>
          <a:prstGeom prst="rightArrow">
            <a:avLst>
              <a:gd name="adj1" fmla="val 50000"/>
              <a:gd name="adj2" fmla="val 264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6556375" y="5056188"/>
            <a:ext cx="900113" cy="949325"/>
            <a:chOff x="4130" y="3185"/>
            <a:chExt cx="567" cy="598"/>
          </a:xfrm>
        </p:grpSpPr>
        <p:sp>
          <p:nvSpPr>
            <p:cNvPr id="16458" name="AutoShape 37"/>
            <p:cNvSpPr>
              <a:spLocks noChangeArrowheads="1"/>
            </p:cNvSpPr>
            <p:nvPr/>
          </p:nvSpPr>
          <p:spPr bwMode="auto">
            <a:xfrm>
              <a:off x="4130" y="3185"/>
              <a:ext cx="567" cy="59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987A9"/>
                </a:gs>
                <a:gs pos="50000">
                  <a:srgbClr val="FFCCFF"/>
                </a:gs>
                <a:gs pos="100000">
                  <a:srgbClr val="A987A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70000"/>
                </a:lnSpc>
              </a:pPr>
              <a:endParaRPr lang="en-US" sz="3200" dirty="0">
                <a:latin typeface="Tahoma" pitchFamily="34" charset="0"/>
              </a:endParaRPr>
            </a:p>
          </p:txBody>
        </p:sp>
        <p:sp>
          <p:nvSpPr>
            <p:cNvPr id="1012778" name="AutoShape 42"/>
            <p:cNvSpPr>
              <a:spLocks noChangeArrowheads="1"/>
            </p:cNvSpPr>
            <p:nvPr/>
          </p:nvSpPr>
          <p:spPr bwMode="auto">
            <a:xfrm>
              <a:off x="4289" y="3431"/>
              <a:ext cx="310" cy="345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Tahoma" pitchFamily="34" charset="0"/>
                </a:rPr>
                <a:t>9</a:t>
              </a:r>
              <a:endParaRPr lang="th-TH" sz="2400" b="1"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724150" y="3013075"/>
            <a:ext cx="879475" cy="547688"/>
            <a:chOff x="3185" y="1516"/>
            <a:chExt cx="554" cy="345"/>
          </a:xfrm>
        </p:grpSpPr>
        <p:sp>
          <p:nvSpPr>
            <p:cNvPr id="1012788" name="AutoShape 52"/>
            <p:cNvSpPr>
              <a:spLocks noChangeArrowheads="1"/>
            </p:cNvSpPr>
            <p:nvPr/>
          </p:nvSpPr>
          <p:spPr bwMode="auto">
            <a:xfrm>
              <a:off x="3429" y="1516"/>
              <a:ext cx="310" cy="345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Tahoma" pitchFamily="34" charset="0"/>
                </a:rPr>
                <a:t>9</a:t>
              </a:r>
              <a:endParaRPr lang="th-TH" sz="2400" b="1">
                <a:ea typeface="+mn-ea"/>
                <a:cs typeface="Tahoma" pitchFamily="34" charset="0"/>
              </a:endParaRPr>
            </a:p>
          </p:txBody>
        </p:sp>
        <p:sp>
          <p:nvSpPr>
            <p:cNvPr id="16457" name="Text Box 53"/>
            <p:cNvSpPr txBox="1">
              <a:spLocks noChangeArrowheads="1"/>
            </p:cNvSpPr>
            <p:nvPr/>
          </p:nvSpPr>
          <p:spPr bwMode="auto">
            <a:xfrm>
              <a:off x="3185" y="152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+</a:t>
              </a:r>
              <a:endParaRPr lang="th-TH" sz="2400" b="1"/>
            </a:p>
          </p:txBody>
        </p:sp>
      </p:grpSp>
      <p:sp>
        <p:nvSpPr>
          <p:cNvPr id="1012790" name="AutoShape 54"/>
          <p:cNvSpPr>
            <a:spLocks noChangeArrowheads="1"/>
          </p:cNvSpPr>
          <p:nvPr/>
        </p:nvSpPr>
        <p:spPr bwMode="auto">
          <a:xfrm>
            <a:off x="4408488" y="3068638"/>
            <a:ext cx="520700" cy="492125"/>
          </a:xfrm>
          <a:prstGeom prst="rightArrow">
            <a:avLst>
              <a:gd name="adj1" fmla="val 50000"/>
              <a:gd name="adj2" fmla="val 264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1012792" name="Text Box 56"/>
          <p:cNvSpPr txBox="1">
            <a:spLocks noChangeArrowheads="1"/>
          </p:cNvSpPr>
          <p:nvPr/>
        </p:nvSpPr>
        <p:spPr bwMode="auto">
          <a:xfrm>
            <a:off x="684213" y="2586038"/>
            <a:ext cx="7794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if (r == NULL) </a:t>
            </a:r>
            <a:r>
              <a:rPr lang="en-US" sz="2000" b="1" dirty="0">
                <a:cs typeface="Angsana New" pitchFamily="18" charset="-34"/>
              </a:rPr>
              <a:t>return new node(x, NULL, NULL);</a:t>
            </a:r>
            <a:endParaRPr lang="th-TH" sz="2000" b="1" dirty="0"/>
          </a:p>
        </p:txBody>
      </p:sp>
      <p:sp>
        <p:nvSpPr>
          <p:cNvPr id="1012793" name="Text Box 57"/>
          <p:cNvSpPr txBox="1">
            <a:spLocks noChangeArrowheads="1"/>
          </p:cNvSpPr>
          <p:nvPr/>
        </p:nvSpPr>
        <p:spPr bwMode="auto">
          <a:xfrm>
            <a:off x="199125" y="3867605"/>
            <a:ext cx="84946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if (</a:t>
            </a:r>
            <a:r>
              <a:rPr lang="en-US" sz="2000" b="1" dirty="0" err="1"/>
              <a:t>cmp</a:t>
            </a:r>
            <a:r>
              <a:rPr lang="en-US" sz="2000" b="1" dirty="0"/>
              <a:t>(k, key(r))</a:t>
            </a:r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/>
              <a:t>0) r-&gt;</a:t>
            </a:r>
            <a:r>
              <a:rPr lang="en-US" sz="2000" b="1" dirty="0">
                <a:solidFill>
                  <a:srgbClr val="FF0000"/>
                </a:solidFill>
              </a:rPr>
              <a:t>left</a:t>
            </a:r>
            <a:r>
              <a:rPr lang="en-US" sz="2000" b="1" dirty="0"/>
              <a:t>  = </a:t>
            </a:r>
            <a:r>
              <a:rPr lang="en-US" sz="2000" b="1" dirty="0">
                <a:cs typeface="Angsana New" pitchFamily="18" charset="-34"/>
              </a:rPr>
              <a:t>insert(r-&gt;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left</a:t>
            </a:r>
            <a:r>
              <a:rPr lang="en-US" sz="2000" b="1" dirty="0">
                <a:cs typeface="Angsana New" pitchFamily="18" charset="-34"/>
              </a:rPr>
              <a:t>,  k);</a:t>
            </a:r>
            <a:endParaRPr lang="th-TH" sz="2000" b="1" dirty="0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2120900" y="979488"/>
            <a:ext cx="987425" cy="1352550"/>
            <a:chOff x="1336" y="617"/>
            <a:chExt cx="622" cy="852"/>
          </a:xfrm>
        </p:grpSpPr>
        <p:sp>
          <p:nvSpPr>
            <p:cNvPr id="1012750" name="AutoShape 14"/>
            <p:cNvSpPr>
              <a:spLocks noChangeArrowheads="1"/>
            </p:cNvSpPr>
            <p:nvPr/>
          </p:nvSpPr>
          <p:spPr bwMode="auto">
            <a:xfrm>
              <a:off x="1336" y="738"/>
              <a:ext cx="622" cy="73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defRPr/>
              </a:pPr>
              <a:endParaRPr lang="en-US" sz="3200" dirty="0">
                <a:latin typeface="Tahoma" pitchFamily="34" charset="0"/>
                <a:ea typeface="-Layiji MaHaNiYom" pitchFamily="2" charset="0"/>
                <a:cs typeface="Tahoma" pitchFamily="34" charset="0"/>
              </a:endParaRPr>
            </a:p>
          </p:txBody>
        </p:sp>
        <p:sp>
          <p:nvSpPr>
            <p:cNvPr id="16455" name="Text Box 62"/>
            <p:cNvSpPr txBox="1">
              <a:spLocks noChangeArrowheads="1"/>
            </p:cNvSpPr>
            <p:nvPr/>
          </p:nvSpPr>
          <p:spPr bwMode="auto">
            <a:xfrm>
              <a:off x="1361" y="617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</p:grpSp>
      <p:grpSp>
        <p:nvGrpSpPr>
          <p:cNvPr id="7" name="Group 70"/>
          <p:cNvGrpSpPr>
            <a:grpSpLocks/>
          </p:cNvGrpSpPr>
          <p:nvPr/>
        </p:nvGrpSpPr>
        <p:grpSpPr bwMode="auto">
          <a:xfrm>
            <a:off x="2044700" y="2906713"/>
            <a:ext cx="631825" cy="773112"/>
            <a:chOff x="1288" y="1831"/>
            <a:chExt cx="398" cy="487"/>
          </a:xfrm>
        </p:grpSpPr>
        <p:grpSp>
          <p:nvGrpSpPr>
            <p:cNvPr id="16448" name="Group 46"/>
            <p:cNvGrpSpPr>
              <a:grpSpLocks/>
            </p:cNvGrpSpPr>
            <p:nvPr/>
          </p:nvGrpSpPr>
          <p:grpSpPr bwMode="auto">
            <a:xfrm flipH="1">
              <a:off x="1516" y="1934"/>
              <a:ext cx="170" cy="384"/>
              <a:chOff x="5312" y="3488"/>
              <a:chExt cx="108" cy="244"/>
            </a:xfrm>
          </p:grpSpPr>
          <p:sp>
            <p:nvSpPr>
              <p:cNvPr id="16450" name="Line 47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1" name="Line 48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2" name="Line 49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3" name="Line 50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9" name="Text Box 64"/>
            <p:cNvSpPr txBox="1">
              <a:spLocks noChangeArrowheads="1"/>
            </p:cNvSpPr>
            <p:nvPr/>
          </p:nvSpPr>
          <p:spPr bwMode="auto">
            <a:xfrm>
              <a:off x="1288" y="1831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1711325" y="4344988"/>
            <a:ext cx="1838325" cy="1657350"/>
            <a:chOff x="1078" y="2737"/>
            <a:chExt cx="1158" cy="1044"/>
          </a:xfrm>
        </p:grpSpPr>
        <p:grpSp>
          <p:nvGrpSpPr>
            <p:cNvPr id="16439" name="Group 59"/>
            <p:cNvGrpSpPr>
              <a:grpSpLocks/>
            </p:cNvGrpSpPr>
            <p:nvPr/>
          </p:nvGrpSpPr>
          <p:grpSpPr bwMode="auto">
            <a:xfrm>
              <a:off x="1078" y="2737"/>
              <a:ext cx="1158" cy="1044"/>
              <a:chOff x="1078" y="2737"/>
              <a:chExt cx="1158" cy="1044"/>
            </a:xfrm>
          </p:grpSpPr>
          <p:grpSp>
            <p:nvGrpSpPr>
              <p:cNvPr id="16441" name="Group 6"/>
              <p:cNvGrpSpPr>
                <a:grpSpLocks/>
              </p:cNvGrpSpPr>
              <p:nvPr/>
            </p:nvGrpSpPr>
            <p:grpSpPr bwMode="auto">
              <a:xfrm>
                <a:off x="1078" y="2964"/>
                <a:ext cx="578" cy="817"/>
                <a:chOff x="818" y="2381"/>
                <a:chExt cx="817" cy="1225"/>
              </a:xfrm>
            </p:grpSpPr>
            <p:sp>
              <p:nvSpPr>
                <p:cNvPr id="1012743" name="AutoShape 7"/>
                <p:cNvSpPr>
                  <a:spLocks noChangeArrowheads="1"/>
                </p:cNvSpPr>
                <p:nvPr/>
              </p:nvSpPr>
              <p:spPr bwMode="auto">
                <a:xfrm>
                  <a:off x="818" y="2607"/>
                  <a:ext cx="817" cy="999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6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6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70000"/>
                    </a:lnSpc>
                    <a:defRPr/>
                  </a:pPr>
                  <a:endParaRPr lang="en-US" sz="3200" dirty="0">
                    <a:latin typeface="Tahoma" pitchFamily="34" charset="0"/>
                    <a:ea typeface="-Layiji MaHaNiYom" pitchFamily="2" charset="0"/>
                    <a:cs typeface="Tahoma" pitchFamily="34" charset="0"/>
                  </a:endParaRPr>
                </a:p>
              </p:txBody>
            </p:sp>
            <p:sp>
              <p:nvSpPr>
                <p:cNvPr id="16447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227" y="2381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42" name="Group 9"/>
              <p:cNvGrpSpPr>
                <a:grpSpLocks/>
              </p:cNvGrpSpPr>
              <p:nvPr/>
            </p:nvGrpSpPr>
            <p:grpSpPr bwMode="auto">
              <a:xfrm>
                <a:off x="1728" y="2990"/>
                <a:ext cx="508" cy="726"/>
                <a:chOff x="1689" y="2381"/>
                <a:chExt cx="862" cy="1479"/>
              </a:xfrm>
            </p:grpSpPr>
            <p:sp>
              <p:nvSpPr>
                <p:cNvPr id="1012746" name="AutoShape 10"/>
                <p:cNvSpPr>
                  <a:spLocks noChangeArrowheads="1"/>
                </p:cNvSpPr>
                <p:nvPr/>
              </p:nvSpPr>
              <p:spPr bwMode="auto">
                <a:xfrm>
                  <a:off x="1689" y="2599"/>
                  <a:ext cx="862" cy="1261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6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6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70000"/>
                    </a:lnSpc>
                    <a:defRPr/>
                  </a:pPr>
                  <a:endParaRPr lang="en-US" sz="3200" dirty="0">
                    <a:latin typeface="Tahoma" pitchFamily="34" charset="0"/>
                    <a:ea typeface="-Layiji MaHaNiYom" pitchFamily="2" charset="0"/>
                    <a:cs typeface="Tahoma" pitchFamily="34" charset="0"/>
                  </a:endParaRPr>
                </a:p>
              </p:txBody>
            </p:sp>
            <p:sp>
              <p:nvSpPr>
                <p:cNvPr id="16445" name="Line 11"/>
                <p:cNvSpPr>
                  <a:spLocks noChangeShapeType="1"/>
                </p:cNvSpPr>
                <p:nvPr/>
              </p:nvSpPr>
              <p:spPr bwMode="auto">
                <a:xfrm>
                  <a:off x="1726" y="2381"/>
                  <a:ext cx="408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2748" name="Oval 12"/>
              <p:cNvSpPr>
                <a:spLocks noChangeArrowheads="1"/>
              </p:cNvSpPr>
              <p:nvPr/>
            </p:nvSpPr>
            <p:spPr bwMode="auto">
              <a:xfrm>
                <a:off x="1511" y="2737"/>
                <a:ext cx="337" cy="3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Angsana New" pitchFamily="18" charset="-34"/>
                  </a:rPr>
                  <a:t>6</a:t>
                </a:r>
                <a:endParaRPr lang="th-TH" sz="2400" b="1">
                  <a:ea typeface="+mn-ea"/>
                  <a:cs typeface="Angsana New" pitchFamily="18" charset="-34"/>
                </a:endParaRPr>
              </a:p>
            </p:txBody>
          </p:sp>
        </p:grpSp>
        <p:sp>
          <p:nvSpPr>
            <p:cNvPr id="16440" name="Text Box 65"/>
            <p:cNvSpPr txBox="1">
              <a:spLocks noChangeArrowheads="1"/>
            </p:cNvSpPr>
            <p:nvPr/>
          </p:nvSpPr>
          <p:spPr bwMode="auto">
            <a:xfrm>
              <a:off x="1253" y="274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</p:grpSp>
      <p:grpSp>
        <p:nvGrpSpPr>
          <p:cNvPr id="13" name="Group 69"/>
          <p:cNvGrpSpPr>
            <a:grpSpLocks/>
          </p:cNvGrpSpPr>
          <p:nvPr/>
        </p:nvGrpSpPr>
        <p:grpSpPr bwMode="auto">
          <a:xfrm>
            <a:off x="5913438" y="952500"/>
            <a:ext cx="1106487" cy="1354138"/>
            <a:chOff x="3725" y="600"/>
            <a:chExt cx="697" cy="853"/>
          </a:xfrm>
        </p:grpSpPr>
        <p:grpSp>
          <p:nvGrpSpPr>
            <p:cNvPr id="16435" name="Group 45"/>
            <p:cNvGrpSpPr>
              <a:grpSpLocks/>
            </p:cNvGrpSpPr>
            <p:nvPr/>
          </p:nvGrpSpPr>
          <p:grpSpPr bwMode="auto">
            <a:xfrm>
              <a:off x="3729" y="722"/>
              <a:ext cx="693" cy="731"/>
              <a:chOff x="3738" y="1058"/>
              <a:chExt cx="693" cy="731"/>
            </a:xfrm>
          </p:grpSpPr>
          <p:sp>
            <p:nvSpPr>
              <p:cNvPr id="16437" name="AutoShape 19"/>
              <p:cNvSpPr>
                <a:spLocks noChangeArrowheads="1"/>
              </p:cNvSpPr>
              <p:nvPr/>
            </p:nvSpPr>
            <p:spPr bwMode="auto">
              <a:xfrm>
                <a:off x="3738" y="1058"/>
                <a:ext cx="693" cy="731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A987A9"/>
                  </a:gs>
                  <a:gs pos="50000">
                    <a:srgbClr val="FFCCFF"/>
                  </a:gs>
                  <a:gs pos="100000">
                    <a:srgbClr val="A987A9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70000"/>
                  </a:lnSpc>
                </a:pPr>
                <a:endParaRPr lang="en-US" sz="3200" dirty="0">
                  <a:latin typeface="Tahoma" pitchFamily="34" charset="0"/>
                </a:endParaRPr>
              </a:p>
            </p:txBody>
          </p:sp>
          <p:sp>
            <p:nvSpPr>
              <p:cNvPr id="1012777" name="AutoShape 41"/>
              <p:cNvSpPr>
                <a:spLocks noChangeArrowheads="1"/>
              </p:cNvSpPr>
              <p:nvPr/>
            </p:nvSpPr>
            <p:spPr bwMode="auto">
              <a:xfrm>
                <a:off x="3943" y="1428"/>
                <a:ext cx="310" cy="345"/>
              </a:xfrm>
              <a:prstGeom prst="diamond">
                <a:avLst/>
              </a:prstGeom>
              <a:gradFill rotWithShape="1">
                <a:gsLst>
                  <a:gs pos="0">
                    <a:srgbClr val="FFCCFF"/>
                  </a:gs>
                  <a:gs pos="100000">
                    <a:srgbClr val="FFCCFF">
                      <a:gamma/>
                      <a:shade val="56078"/>
                      <a:invGamma/>
                    </a:srgb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Tahoma" pitchFamily="34" charset="0"/>
                  </a:rPr>
                  <a:t>9</a:t>
                </a:r>
                <a:endParaRPr lang="th-TH" sz="2400" b="1"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16436" name="Text Box 66"/>
            <p:cNvSpPr txBox="1">
              <a:spLocks noChangeArrowheads="1"/>
            </p:cNvSpPr>
            <p:nvPr/>
          </p:nvSpPr>
          <p:spPr bwMode="auto">
            <a:xfrm>
              <a:off x="3725" y="600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r'</a:t>
              </a:r>
              <a:endParaRPr lang="th-TH" sz="2400" b="1"/>
            </a:p>
          </p:txBody>
        </p:sp>
      </p:grpSp>
      <p:grpSp>
        <p:nvGrpSpPr>
          <p:cNvPr id="15" name="Group 71"/>
          <p:cNvGrpSpPr>
            <a:grpSpLocks/>
          </p:cNvGrpSpPr>
          <p:nvPr/>
        </p:nvGrpSpPr>
        <p:grpSpPr bwMode="auto">
          <a:xfrm>
            <a:off x="5561013" y="2921000"/>
            <a:ext cx="1030287" cy="623888"/>
            <a:chOff x="3503" y="1840"/>
            <a:chExt cx="649" cy="393"/>
          </a:xfrm>
        </p:grpSpPr>
        <p:sp>
          <p:nvSpPr>
            <p:cNvPr id="1012791" name="Oval 55"/>
            <p:cNvSpPr>
              <a:spLocks noChangeArrowheads="1"/>
            </p:cNvSpPr>
            <p:nvPr/>
          </p:nvSpPr>
          <p:spPr bwMode="auto">
            <a:xfrm>
              <a:off x="3815" y="1896"/>
              <a:ext cx="337" cy="337"/>
            </a:xfrm>
            <a:prstGeom prst="ellipse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66275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9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6434" name="Text Box 67"/>
            <p:cNvSpPr txBox="1">
              <a:spLocks noChangeArrowheads="1"/>
            </p:cNvSpPr>
            <p:nvPr/>
          </p:nvSpPr>
          <p:spPr bwMode="auto">
            <a:xfrm>
              <a:off x="3503" y="1840"/>
              <a:ext cx="34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r'</a:t>
              </a:r>
              <a:endParaRPr lang="th-TH" sz="2400" b="1"/>
            </a:p>
          </p:txBody>
        </p:sp>
      </p:grpSp>
      <p:grpSp>
        <p:nvGrpSpPr>
          <p:cNvPr id="16" name="Group 73"/>
          <p:cNvGrpSpPr>
            <a:grpSpLocks/>
          </p:cNvGrpSpPr>
          <p:nvPr/>
        </p:nvGrpSpPr>
        <p:grpSpPr bwMode="auto">
          <a:xfrm>
            <a:off x="5538788" y="4356100"/>
            <a:ext cx="1222375" cy="1744663"/>
            <a:chOff x="3489" y="2744"/>
            <a:chExt cx="770" cy="1099"/>
          </a:xfrm>
        </p:grpSpPr>
        <p:grpSp>
          <p:nvGrpSpPr>
            <p:cNvPr id="16427" name="Group 60"/>
            <p:cNvGrpSpPr>
              <a:grpSpLocks/>
            </p:cNvGrpSpPr>
            <p:nvPr/>
          </p:nvGrpSpPr>
          <p:grpSpPr bwMode="auto">
            <a:xfrm>
              <a:off x="3489" y="2799"/>
              <a:ext cx="770" cy="1044"/>
              <a:chOff x="3489" y="2799"/>
              <a:chExt cx="770" cy="1044"/>
            </a:xfrm>
          </p:grpSpPr>
          <p:grpSp>
            <p:nvGrpSpPr>
              <p:cNvPr id="16429" name="Group 29"/>
              <p:cNvGrpSpPr>
                <a:grpSpLocks/>
              </p:cNvGrpSpPr>
              <p:nvPr/>
            </p:nvGrpSpPr>
            <p:grpSpPr bwMode="auto">
              <a:xfrm>
                <a:off x="3489" y="3026"/>
                <a:ext cx="578" cy="817"/>
                <a:chOff x="818" y="2381"/>
                <a:chExt cx="817" cy="1225"/>
              </a:xfrm>
            </p:grpSpPr>
            <p:sp>
              <p:nvSpPr>
                <p:cNvPr id="1012766" name="AutoShape 30"/>
                <p:cNvSpPr>
                  <a:spLocks noChangeArrowheads="1"/>
                </p:cNvSpPr>
                <p:nvPr/>
              </p:nvSpPr>
              <p:spPr bwMode="auto">
                <a:xfrm>
                  <a:off x="818" y="2607"/>
                  <a:ext cx="817" cy="999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6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6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70000"/>
                    </a:lnSpc>
                    <a:defRPr/>
                  </a:pPr>
                  <a:endParaRPr lang="en-US" sz="3200" dirty="0">
                    <a:latin typeface="Tahoma" pitchFamily="34" charset="0"/>
                    <a:ea typeface="-Layiji MaHaNiYom" pitchFamily="2" charset="0"/>
                    <a:cs typeface="Tahoma" pitchFamily="34" charset="0"/>
                  </a:endParaRPr>
                </a:p>
              </p:txBody>
            </p:sp>
            <p:sp>
              <p:nvSpPr>
                <p:cNvPr id="16432" name="Line 31"/>
                <p:cNvSpPr>
                  <a:spLocks noChangeShapeType="1"/>
                </p:cNvSpPr>
                <p:nvPr/>
              </p:nvSpPr>
              <p:spPr bwMode="auto">
                <a:xfrm flipH="1">
                  <a:off x="1227" y="2381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2771" name="Oval 35"/>
              <p:cNvSpPr>
                <a:spLocks noChangeArrowheads="1"/>
              </p:cNvSpPr>
              <p:nvPr/>
            </p:nvSpPr>
            <p:spPr bwMode="auto">
              <a:xfrm>
                <a:off x="3922" y="2799"/>
                <a:ext cx="337" cy="3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Angsana New" pitchFamily="18" charset="-34"/>
                  </a:rPr>
                  <a:t>6</a:t>
                </a:r>
                <a:endParaRPr lang="th-TH" sz="2400" b="1">
                  <a:ea typeface="+mn-ea"/>
                  <a:cs typeface="Angsana New" pitchFamily="18" charset="-34"/>
                </a:endParaRPr>
              </a:p>
            </p:txBody>
          </p:sp>
        </p:grpSp>
        <p:sp>
          <p:nvSpPr>
            <p:cNvPr id="16428" name="Text Box 68"/>
            <p:cNvSpPr txBox="1">
              <a:spLocks noChangeArrowheads="1"/>
            </p:cNvSpPr>
            <p:nvPr/>
          </p:nvSpPr>
          <p:spPr bwMode="auto">
            <a:xfrm>
              <a:off x="3673" y="274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</p:grpSp>
      <p:sp>
        <p:nvSpPr>
          <p:cNvPr id="1012833" name="Line 97"/>
          <p:cNvSpPr>
            <a:spLocks noChangeShapeType="1"/>
          </p:cNvSpPr>
          <p:nvPr/>
        </p:nvSpPr>
        <p:spPr bwMode="auto">
          <a:xfrm flipH="1">
            <a:off x="5962650" y="4752975"/>
            <a:ext cx="407988" cy="33178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2834" name="AutoShape 98"/>
          <p:cNvSpPr>
            <a:spLocks noChangeArrowheads="1"/>
          </p:cNvSpPr>
          <p:nvPr/>
        </p:nvSpPr>
        <p:spPr bwMode="auto">
          <a:xfrm>
            <a:off x="4452938" y="4833938"/>
            <a:ext cx="520700" cy="492125"/>
          </a:xfrm>
          <a:prstGeom prst="rightArrow">
            <a:avLst>
              <a:gd name="adj1" fmla="val 50000"/>
              <a:gd name="adj2" fmla="val 264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grpSp>
        <p:nvGrpSpPr>
          <p:cNvPr id="19" name="Group 99"/>
          <p:cNvGrpSpPr>
            <a:grpSpLocks/>
          </p:cNvGrpSpPr>
          <p:nvPr/>
        </p:nvGrpSpPr>
        <p:grpSpPr bwMode="auto">
          <a:xfrm>
            <a:off x="5491163" y="5033963"/>
            <a:ext cx="1012825" cy="1119187"/>
            <a:chOff x="4130" y="3185"/>
            <a:chExt cx="567" cy="598"/>
          </a:xfrm>
        </p:grpSpPr>
        <p:sp>
          <p:nvSpPr>
            <p:cNvPr id="16425" name="AutoShape 100"/>
            <p:cNvSpPr>
              <a:spLocks noChangeArrowheads="1"/>
            </p:cNvSpPr>
            <p:nvPr/>
          </p:nvSpPr>
          <p:spPr bwMode="auto">
            <a:xfrm>
              <a:off x="4130" y="3185"/>
              <a:ext cx="567" cy="598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987A9"/>
                </a:gs>
                <a:gs pos="50000">
                  <a:srgbClr val="FFCCFF"/>
                </a:gs>
                <a:gs pos="100000">
                  <a:srgbClr val="A987A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70000"/>
                </a:lnSpc>
              </a:pPr>
              <a:endParaRPr lang="en-US" sz="3200" dirty="0">
                <a:latin typeface="Tahoma" pitchFamily="34" charset="0"/>
              </a:endParaRPr>
            </a:p>
          </p:txBody>
        </p:sp>
        <p:sp>
          <p:nvSpPr>
            <p:cNvPr id="1012837" name="AutoShape 101"/>
            <p:cNvSpPr>
              <a:spLocks noChangeArrowheads="1"/>
            </p:cNvSpPr>
            <p:nvPr/>
          </p:nvSpPr>
          <p:spPr bwMode="auto">
            <a:xfrm>
              <a:off x="4289" y="3431"/>
              <a:ext cx="310" cy="345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Tahoma" pitchFamily="34" charset="0"/>
                </a:rPr>
                <a:t>3</a:t>
              </a:r>
              <a:endParaRPr lang="th-TH" sz="2400" b="1">
                <a:ea typeface="+mn-ea"/>
                <a:cs typeface="Tahoma" pitchFamily="34" charset="0"/>
              </a:endParaRPr>
            </a:p>
          </p:txBody>
        </p:sp>
      </p:grpSp>
      <p:sp>
        <p:nvSpPr>
          <p:cNvPr id="1012838" name="Text Box 102"/>
          <p:cNvSpPr txBox="1">
            <a:spLocks noChangeArrowheads="1"/>
          </p:cNvSpPr>
          <p:nvPr/>
        </p:nvSpPr>
        <p:spPr bwMode="auto">
          <a:xfrm>
            <a:off x="191207" y="3867614"/>
            <a:ext cx="87271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if (</a:t>
            </a:r>
            <a:r>
              <a:rPr lang="en-US" sz="2000" b="1" dirty="0" err="1"/>
              <a:t>cmp</a:t>
            </a:r>
            <a:r>
              <a:rPr lang="en-US" sz="2000" b="1" dirty="0"/>
              <a:t>(k, key(r))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  <a:r>
              <a:rPr lang="en-US" sz="2000" b="1" dirty="0"/>
              <a:t>0) r-&gt;</a:t>
            </a:r>
            <a:r>
              <a:rPr lang="en-US" sz="2000" b="1" dirty="0">
                <a:solidFill>
                  <a:srgbClr val="FF0000"/>
                </a:solidFill>
              </a:rPr>
              <a:t>right</a:t>
            </a:r>
            <a:r>
              <a:rPr lang="en-US" sz="2000" b="1" dirty="0"/>
              <a:t> = </a:t>
            </a:r>
            <a:r>
              <a:rPr lang="en-US" sz="2000" b="1" dirty="0">
                <a:cs typeface="Angsana New" pitchFamily="18" charset="-34"/>
              </a:rPr>
              <a:t>insert(r-&gt;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right</a:t>
            </a:r>
            <a:r>
              <a:rPr lang="en-US" sz="2000" b="1" dirty="0">
                <a:cs typeface="Angsana New" pitchFamily="18" charset="-34"/>
              </a:rPr>
              <a:t>, k);</a:t>
            </a:r>
            <a:endParaRPr lang="th-TH" sz="2000" b="1" dirty="0"/>
          </a:p>
        </p:txBody>
      </p:sp>
      <p:grpSp>
        <p:nvGrpSpPr>
          <p:cNvPr id="20" name="Group 103"/>
          <p:cNvGrpSpPr>
            <a:grpSpLocks/>
          </p:cNvGrpSpPr>
          <p:nvPr/>
        </p:nvGrpSpPr>
        <p:grpSpPr bwMode="auto">
          <a:xfrm>
            <a:off x="1701800" y="4351338"/>
            <a:ext cx="1838325" cy="1657350"/>
            <a:chOff x="1078" y="2737"/>
            <a:chExt cx="1158" cy="1044"/>
          </a:xfrm>
        </p:grpSpPr>
        <p:grpSp>
          <p:nvGrpSpPr>
            <p:cNvPr id="16416" name="Group 104"/>
            <p:cNvGrpSpPr>
              <a:grpSpLocks/>
            </p:cNvGrpSpPr>
            <p:nvPr/>
          </p:nvGrpSpPr>
          <p:grpSpPr bwMode="auto">
            <a:xfrm>
              <a:off x="1078" y="2737"/>
              <a:ext cx="1158" cy="1044"/>
              <a:chOff x="1078" y="2737"/>
              <a:chExt cx="1158" cy="1044"/>
            </a:xfrm>
          </p:grpSpPr>
          <p:grpSp>
            <p:nvGrpSpPr>
              <p:cNvPr id="16418" name="Group 105"/>
              <p:cNvGrpSpPr>
                <a:grpSpLocks/>
              </p:cNvGrpSpPr>
              <p:nvPr/>
            </p:nvGrpSpPr>
            <p:grpSpPr bwMode="auto">
              <a:xfrm>
                <a:off x="1078" y="2964"/>
                <a:ext cx="578" cy="817"/>
                <a:chOff x="818" y="2381"/>
                <a:chExt cx="817" cy="1225"/>
              </a:xfrm>
            </p:grpSpPr>
            <p:sp>
              <p:nvSpPr>
                <p:cNvPr id="1012842" name="AutoShape 106"/>
                <p:cNvSpPr>
                  <a:spLocks noChangeArrowheads="1"/>
                </p:cNvSpPr>
                <p:nvPr/>
              </p:nvSpPr>
              <p:spPr bwMode="auto">
                <a:xfrm>
                  <a:off x="818" y="2607"/>
                  <a:ext cx="817" cy="999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6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6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70000"/>
                    </a:lnSpc>
                    <a:defRPr/>
                  </a:pPr>
                  <a:endParaRPr lang="en-US" sz="3200" dirty="0">
                    <a:latin typeface="Tahoma" pitchFamily="34" charset="0"/>
                    <a:ea typeface="-Layiji MaHaNiYom" pitchFamily="2" charset="0"/>
                    <a:cs typeface="Tahoma" pitchFamily="34" charset="0"/>
                  </a:endParaRPr>
                </a:p>
              </p:txBody>
            </p:sp>
            <p:sp>
              <p:nvSpPr>
                <p:cNvPr id="16424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1227" y="2381"/>
                  <a:ext cx="363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419" name="Group 108"/>
              <p:cNvGrpSpPr>
                <a:grpSpLocks/>
              </p:cNvGrpSpPr>
              <p:nvPr/>
            </p:nvGrpSpPr>
            <p:grpSpPr bwMode="auto">
              <a:xfrm>
                <a:off x="1728" y="2990"/>
                <a:ext cx="508" cy="726"/>
                <a:chOff x="1689" y="2381"/>
                <a:chExt cx="862" cy="1479"/>
              </a:xfrm>
            </p:grpSpPr>
            <p:sp>
              <p:nvSpPr>
                <p:cNvPr id="1012845" name="AutoShape 109"/>
                <p:cNvSpPr>
                  <a:spLocks noChangeArrowheads="1"/>
                </p:cNvSpPr>
                <p:nvPr/>
              </p:nvSpPr>
              <p:spPr bwMode="auto">
                <a:xfrm>
                  <a:off x="1689" y="2599"/>
                  <a:ext cx="862" cy="1261"/>
                </a:xfrm>
                <a:prstGeom prst="triangle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hlink">
                        <a:gamma/>
                        <a:shade val="66275"/>
                        <a:invGamma/>
                      </a:schemeClr>
                    </a:gs>
                    <a:gs pos="50000">
                      <a:schemeClr val="hlink"/>
                    </a:gs>
                    <a:gs pos="100000">
                      <a:schemeClr val="hlink">
                        <a:gamma/>
                        <a:shade val="66275"/>
                        <a:invGamma/>
                      </a:schemeClr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>
                    <a:lnSpc>
                      <a:spcPct val="70000"/>
                    </a:lnSpc>
                    <a:defRPr/>
                  </a:pPr>
                  <a:endParaRPr lang="en-US" sz="3200" dirty="0">
                    <a:latin typeface="Tahoma" pitchFamily="34" charset="0"/>
                    <a:ea typeface="-Layiji MaHaNiYom" pitchFamily="2" charset="0"/>
                    <a:cs typeface="Tahoma" pitchFamily="34" charset="0"/>
                  </a:endParaRPr>
                </a:p>
              </p:txBody>
            </p:sp>
            <p:sp>
              <p:nvSpPr>
                <p:cNvPr id="16422" name="Line 110"/>
                <p:cNvSpPr>
                  <a:spLocks noChangeShapeType="1"/>
                </p:cNvSpPr>
                <p:nvPr/>
              </p:nvSpPr>
              <p:spPr bwMode="auto">
                <a:xfrm>
                  <a:off x="1726" y="2381"/>
                  <a:ext cx="408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12847" name="Oval 111"/>
              <p:cNvSpPr>
                <a:spLocks noChangeArrowheads="1"/>
              </p:cNvSpPr>
              <p:nvPr/>
            </p:nvSpPr>
            <p:spPr bwMode="auto">
              <a:xfrm>
                <a:off x="1511" y="2737"/>
                <a:ext cx="337" cy="3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Angsana New" pitchFamily="18" charset="-34"/>
                  </a:rPr>
                  <a:t>6</a:t>
                </a:r>
                <a:endParaRPr lang="th-TH" sz="2400" b="1">
                  <a:ea typeface="+mn-ea"/>
                  <a:cs typeface="Angsana New" pitchFamily="18" charset="-34"/>
                </a:endParaRPr>
              </a:p>
            </p:txBody>
          </p:sp>
        </p:grpSp>
        <p:sp>
          <p:nvSpPr>
            <p:cNvPr id="16417" name="Text Box 112"/>
            <p:cNvSpPr txBox="1">
              <a:spLocks noChangeArrowheads="1"/>
            </p:cNvSpPr>
            <p:nvPr/>
          </p:nvSpPr>
          <p:spPr bwMode="auto">
            <a:xfrm>
              <a:off x="1253" y="274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</p:grpSp>
      <p:grpSp>
        <p:nvGrpSpPr>
          <p:cNvPr id="24" name="Group 113"/>
          <p:cNvGrpSpPr>
            <a:grpSpLocks/>
          </p:cNvGrpSpPr>
          <p:nvPr/>
        </p:nvGrpSpPr>
        <p:grpSpPr bwMode="auto">
          <a:xfrm>
            <a:off x="5821363" y="4362450"/>
            <a:ext cx="1652587" cy="1631950"/>
            <a:chOff x="3673" y="2744"/>
            <a:chExt cx="1041" cy="1028"/>
          </a:xfrm>
        </p:grpSpPr>
        <p:sp>
          <p:nvSpPr>
            <p:cNvPr id="1012850" name="AutoShape 114"/>
            <p:cNvSpPr>
              <a:spLocks noChangeArrowheads="1"/>
            </p:cNvSpPr>
            <p:nvPr/>
          </p:nvSpPr>
          <p:spPr bwMode="auto">
            <a:xfrm>
              <a:off x="4136" y="3177"/>
              <a:ext cx="578" cy="59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defRPr/>
              </a:pPr>
              <a:endParaRPr lang="en-US" sz="3200" dirty="0">
                <a:latin typeface="Tahoma" pitchFamily="34" charset="0"/>
                <a:ea typeface="-Layiji MaHaNiYom" pitchFamily="2" charset="0"/>
                <a:cs typeface="Tahoma" pitchFamily="34" charset="0"/>
              </a:endParaRPr>
            </a:p>
          </p:txBody>
        </p:sp>
        <p:sp>
          <p:nvSpPr>
            <p:cNvPr id="16413" name="Line 115"/>
            <p:cNvSpPr>
              <a:spLocks noChangeShapeType="1"/>
            </p:cNvSpPr>
            <p:nvPr/>
          </p:nvSpPr>
          <p:spPr bwMode="auto">
            <a:xfrm>
              <a:off x="4115" y="2973"/>
              <a:ext cx="31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2852" name="Oval 116"/>
            <p:cNvSpPr>
              <a:spLocks noChangeArrowheads="1"/>
            </p:cNvSpPr>
            <p:nvPr/>
          </p:nvSpPr>
          <p:spPr bwMode="auto">
            <a:xfrm>
              <a:off x="3922" y="279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6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16415" name="Text Box 117"/>
            <p:cNvSpPr txBox="1">
              <a:spLocks noChangeArrowheads="1"/>
            </p:cNvSpPr>
            <p:nvPr/>
          </p:nvSpPr>
          <p:spPr bwMode="auto">
            <a:xfrm>
              <a:off x="3673" y="274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</p:grpSp>
      <p:grpSp>
        <p:nvGrpSpPr>
          <p:cNvPr id="25" name="Group 118"/>
          <p:cNvGrpSpPr>
            <a:grpSpLocks/>
          </p:cNvGrpSpPr>
          <p:nvPr/>
        </p:nvGrpSpPr>
        <p:grpSpPr bwMode="auto">
          <a:xfrm>
            <a:off x="2895600" y="4327525"/>
            <a:ext cx="879475" cy="547688"/>
            <a:chOff x="3185" y="1516"/>
            <a:chExt cx="554" cy="345"/>
          </a:xfrm>
        </p:grpSpPr>
        <p:sp>
          <p:nvSpPr>
            <p:cNvPr id="1012855" name="AutoShape 119"/>
            <p:cNvSpPr>
              <a:spLocks noChangeArrowheads="1"/>
            </p:cNvSpPr>
            <p:nvPr/>
          </p:nvSpPr>
          <p:spPr bwMode="auto">
            <a:xfrm>
              <a:off x="3429" y="1516"/>
              <a:ext cx="310" cy="345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Tahoma" pitchFamily="34" charset="0"/>
                </a:rPr>
                <a:t>3</a:t>
              </a:r>
              <a:endParaRPr lang="th-TH" sz="2400" b="1">
                <a:ea typeface="+mn-ea"/>
                <a:cs typeface="Tahoma" pitchFamily="34" charset="0"/>
              </a:endParaRPr>
            </a:p>
          </p:txBody>
        </p:sp>
        <p:sp>
          <p:nvSpPr>
            <p:cNvPr id="16411" name="Text Box 120"/>
            <p:cNvSpPr txBox="1">
              <a:spLocks noChangeArrowheads="1"/>
            </p:cNvSpPr>
            <p:nvPr/>
          </p:nvSpPr>
          <p:spPr bwMode="auto">
            <a:xfrm>
              <a:off x="3185" y="152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+</a:t>
              </a:r>
              <a:endParaRPr lang="th-TH" sz="2400" b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72305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1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1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2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2.25717E-6 L 0.04757 0.06568 " pathEditMode="relative" ptsTypes="AA">
                                      <p:cBhvr>
                                        <p:cTn id="6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1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012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012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0128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2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2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30342E-6 L -0.09844 0.08834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00" y="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1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12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57" grpId="0" animBg="1"/>
      <p:bldP spid="1012770" grpId="0" animBg="1"/>
      <p:bldP spid="1012770" grpId="1" animBg="1"/>
      <p:bldP spid="1012772" grpId="0" animBg="1"/>
      <p:bldP spid="1012772" grpId="1" animBg="1"/>
      <p:bldP spid="1012790" grpId="0" animBg="1"/>
      <p:bldP spid="1012792" grpId="0"/>
      <p:bldP spid="1012793" grpId="0"/>
      <p:bldP spid="1012833" grpId="0" animBg="1"/>
      <p:bldP spid="1012834" grpId="0" animBg="1"/>
      <p:bldP spid="1012838" grpId="0"/>
      <p:bldP spid="1012838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insert : </a:t>
            </a:r>
            <a:r>
              <a:rPr lang="th-TH" dirty="0">
                <a:cs typeface="Tahoma" pitchFamily="34" charset="0"/>
              </a:rPr>
              <a:t>แบบเวียนเกิด</a:t>
            </a: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261257" y="771453"/>
            <a:ext cx="8752115" cy="501675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node* insert(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&amp; 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, node *r, node * &amp;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if (r ==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r = new node(</a:t>
            </a:r>
            <a:r>
              <a:rPr lang="en-US" sz="2000" b="1" dirty="0" err="1">
                <a:cs typeface="Angsana New" pitchFamily="18" charset="-34"/>
              </a:rPr>
              <a:t>val,NULL,NULL,NULL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 compare(</a:t>
            </a:r>
            <a:r>
              <a:rPr lang="en-US" sz="2000" b="1" dirty="0" err="1">
                <a:cs typeface="Angsana New" pitchFamily="18" charset="-34"/>
              </a:rPr>
              <a:t>val.first</a:t>
            </a:r>
            <a:r>
              <a:rPr lang="en-US" sz="2000" b="1" dirty="0">
                <a:cs typeface="Angsana New" pitchFamily="18" charset="-34"/>
              </a:rPr>
              <a:t>, r-&gt;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== 0)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else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&lt;  0)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      r-&gt;left = insert(</a:t>
            </a:r>
            <a:r>
              <a:rPr lang="en-US" sz="2000" b="1" dirty="0" err="1">
                <a:solidFill>
                  <a:srgbClr val="FF0000"/>
                </a:solidFill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, r-&gt;left, </a:t>
            </a:r>
            <a:r>
              <a:rPr lang="en-US" sz="2000" b="1" dirty="0" err="1">
                <a:solidFill>
                  <a:srgbClr val="FF0000"/>
                </a:solidFill>
                <a:cs typeface="Angsana New" pitchFamily="18" charset="-34"/>
              </a:rPr>
              <a:t>ptr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      if (r-&gt;left != NULL) r-&gt;left-&gt;parent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r-&gt;right = insert(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, r-&gt;right,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if (r-&gt;right != NULL) r-&gt;right-&gt;parent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r;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54431" y="4919008"/>
            <a:ext cx="7089569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class node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void </a:t>
            </a:r>
            <a:r>
              <a:rPr lang="en-US" sz="2000" b="1" dirty="0" err="1">
                <a:cs typeface="Angsana New" pitchFamily="18" charset="-34"/>
              </a:rPr>
              <a:t>set_left</a:t>
            </a:r>
            <a:r>
              <a:rPr lang="en-US" sz="2000" b="1" dirty="0">
                <a:cs typeface="Angsana New" pitchFamily="18" charset="-34"/>
              </a:rPr>
              <a:t>(node *n)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this-&gt;left = n;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(n != NULL) this-&gt;left-&gt;parent = this;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7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allAtOnce" animBg="1"/>
      <p:bldP spid="4" grpId="0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insert : </a:t>
            </a:r>
            <a:r>
              <a:rPr lang="th-TH" dirty="0">
                <a:cs typeface="Tahoma" pitchFamily="34" charset="0"/>
              </a:rPr>
              <a:t>แบบเวียนเกิด</a:t>
            </a: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261257" y="771453"/>
            <a:ext cx="8752115" cy="501675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node* insert(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&amp; 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, node *r, node * &amp;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if (r ==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r = new node(</a:t>
            </a:r>
            <a:r>
              <a:rPr lang="en-US" sz="2000" b="1" dirty="0" err="1">
                <a:cs typeface="Angsana New" pitchFamily="18" charset="-34"/>
              </a:rPr>
              <a:t>val,NULL,NULL,NULL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 compare(</a:t>
            </a:r>
            <a:r>
              <a:rPr lang="en-US" sz="2000" b="1" dirty="0" err="1">
                <a:cs typeface="Angsana New" pitchFamily="18" charset="-34"/>
              </a:rPr>
              <a:t>val.first</a:t>
            </a:r>
            <a:r>
              <a:rPr lang="en-US" sz="2000" b="1" dirty="0">
                <a:cs typeface="Angsana New" pitchFamily="18" charset="-34"/>
              </a:rPr>
              <a:t>, r-&gt;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== 0)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else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&lt;  0)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      r-&gt;</a:t>
            </a:r>
            <a:r>
              <a:rPr lang="en-US" sz="2000" b="1" dirty="0" err="1">
                <a:solidFill>
                  <a:srgbClr val="FF0000"/>
                </a:solidFill>
                <a:cs typeface="Angsana New" pitchFamily="18" charset="-34"/>
              </a:rPr>
              <a:t>set_left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( insert(</a:t>
            </a:r>
            <a:r>
              <a:rPr lang="en-US" sz="2000" b="1" dirty="0" err="1">
                <a:solidFill>
                  <a:srgbClr val="FF0000"/>
                </a:solidFill>
                <a:cs typeface="Angsana New" pitchFamily="18" charset="-34"/>
              </a:rPr>
              <a:t>val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, r-&gt;left, </a:t>
            </a:r>
            <a:r>
              <a:rPr lang="en-US" sz="2000" b="1" dirty="0" err="1">
                <a:solidFill>
                  <a:srgbClr val="FF0000"/>
                </a:solidFill>
                <a:cs typeface="Angsana New" pitchFamily="18" charset="-34"/>
              </a:rPr>
              <a:t>ptr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) );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r-&gt;</a:t>
            </a:r>
            <a:r>
              <a:rPr lang="en-US" sz="2000" b="1" dirty="0" err="1">
                <a:cs typeface="Angsana New" pitchFamily="18" charset="-34"/>
              </a:rPr>
              <a:t>set_right</a:t>
            </a:r>
            <a:r>
              <a:rPr lang="en-US" sz="2000" b="1" dirty="0">
                <a:cs typeface="Angsana New" pitchFamily="18" charset="-34"/>
              </a:rPr>
              <a:t>( insert(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, r-&gt;right,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 );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r;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054431" y="4919008"/>
            <a:ext cx="7089569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class node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void </a:t>
            </a:r>
            <a:r>
              <a:rPr lang="en-US" sz="2000" b="1" dirty="0" err="1">
                <a:cs typeface="Angsana New" pitchFamily="18" charset="-34"/>
              </a:rPr>
              <a:t>set_left</a:t>
            </a:r>
            <a:r>
              <a:rPr lang="en-US" sz="2000" b="1" dirty="0">
                <a:cs typeface="Angsana New" pitchFamily="18" charset="-34"/>
              </a:rPr>
              <a:t>(node *n)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this-&gt;left = n;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(n != NULL) this-&gt;left-&gt;parent = this;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79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allAtOnce" animBg="1"/>
      <p:bldP spid="4" grpId="0" build="allAtOnce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insert : </a:t>
            </a:r>
            <a:r>
              <a:rPr lang="th-TH" dirty="0">
                <a:cs typeface="Tahoma" pitchFamily="34" charset="0"/>
              </a:rPr>
              <a:t>แบบเวียนเกิด</a:t>
            </a: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261257" y="771453"/>
            <a:ext cx="8752115" cy="624786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node* insert(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&amp; 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, node *r, node * &amp;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if (r ==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r = new node(</a:t>
            </a:r>
            <a:r>
              <a:rPr lang="en-US" sz="2000" b="1" dirty="0" err="1">
                <a:cs typeface="Angsana New" pitchFamily="18" charset="-34"/>
              </a:rPr>
              <a:t>val,NULL,NULL,NULL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 compare(</a:t>
            </a:r>
            <a:r>
              <a:rPr lang="en-US" sz="2000" b="1" dirty="0" err="1">
                <a:cs typeface="Angsana New" pitchFamily="18" charset="-34"/>
              </a:rPr>
              <a:t>val.first</a:t>
            </a:r>
            <a:r>
              <a:rPr lang="en-US" sz="2000" b="1" dirty="0">
                <a:cs typeface="Angsana New" pitchFamily="18" charset="-34"/>
              </a:rPr>
              <a:t>, r-&gt;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== 0)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else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&lt;  0)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r-&gt;</a:t>
            </a:r>
            <a:r>
              <a:rPr lang="en-US" sz="2000" b="1" dirty="0" err="1">
                <a:cs typeface="Angsana New" pitchFamily="18" charset="-34"/>
              </a:rPr>
              <a:t>set_left</a:t>
            </a:r>
            <a:r>
              <a:rPr lang="en-US" sz="2000" b="1" dirty="0">
                <a:cs typeface="Angsana New" pitchFamily="18" charset="-34"/>
              </a:rPr>
              <a:t>( insert(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, r-&gt;left,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 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else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r-&gt;</a:t>
            </a:r>
            <a:r>
              <a:rPr lang="en-US" sz="2000" b="1" dirty="0" err="1">
                <a:cs typeface="Angsana New" pitchFamily="18" charset="-34"/>
              </a:rPr>
              <a:t>set_right</a:t>
            </a:r>
            <a:r>
              <a:rPr lang="en-US" sz="2000" b="1" dirty="0">
                <a:cs typeface="Angsana New" pitchFamily="18" charset="-34"/>
              </a:rPr>
              <a:t>( insert(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, r-&gt;right,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 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r;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pair&lt;</a:t>
            </a:r>
            <a:r>
              <a:rPr lang="en-US" sz="2000" b="1" dirty="0" err="1">
                <a:cs typeface="Angsana New" pitchFamily="18" charset="-34"/>
              </a:rPr>
              <a:t>iterator,bool</a:t>
            </a:r>
            <a:r>
              <a:rPr lang="en-US" sz="2000" b="1" dirty="0">
                <a:cs typeface="Angsana New" pitchFamily="18" charset="-34"/>
              </a:rPr>
              <a:t>&gt; insert(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&amp; 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node *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 =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size_t</a:t>
            </a:r>
            <a:r>
              <a:rPr lang="en-US" sz="2000" b="1" dirty="0">
                <a:cs typeface="Angsana New" pitchFamily="18" charset="-34"/>
              </a:rPr>
              <a:t> s =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mRoot</a:t>
            </a:r>
            <a:r>
              <a:rPr lang="en-US" sz="2000" b="1" dirty="0">
                <a:cs typeface="Angsana New" pitchFamily="18" charset="-34"/>
              </a:rPr>
              <a:t> = insert(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, </a:t>
            </a:r>
            <a:r>
              <a:rPr lang="en-US" sz="2000" b="1" dirty="0" err="1">
                <a:cs typeface="Angsana New" pitchFamily="18" charset="-34"/>
              </a:rPr>
              <a:t>mRoot</a:t>
            </a:r>
            <a:r>
              <a:rPr lang="en-US" sz="2000" b="1" dirty="0">
                <a:cs typeface="Angsana New" pitchFamily="18" charset="-34"/>
              </a:rPr>
              <a:t>, 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mRoot</a:t>
            </a:r>
            <a:r>
              <a:rPr lang="en-US" sz="2000" b="1" dirty="0">
                <a:cs typeface="Angsana New" pitchFamily="18" charset="-34"/>
              </a:rPr>
              <a:t>-&gt;parent =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</a:t>
            </a:r>
            <a:r>
              <a:rPr lang="en-US" sz="2000" b="1" dirty="0" err="1">
                <a:cs typeface="Angsana New" pitchFamily="18" charset="-34"/>
              </a:rPr>
              <a:t>std</a:t>
            </a:r>
            <a:r>
              <a:rPr lang="en-US" sz="2000" b="1" dirty="0">
                <a:cs typeface="Angsana New" pitchFamily="18" charset="-34"/>
              </a:rPr>
              <a:t>::</a:t>
            </a:r>
            <a:r>
              <a:rPr lang="en-US" sz="2000" b="1" dirty="0" err="1">
                <a:cs typeface="Angsana New" pitchFamily="18" charset="-34"/>
              </a:rPr>
              <a:t>make_pair</a:t>
            </a:r>
            <a:r>
              <a:rPr lang="en-US" sz="2000" b="1" dirty="0">
                <a:cs typeface="Angsana New" pitchFamily="18" charset="-34"/>
              </a:rPr>
              <a:t>(iterator(</a:t>
            </a:r>
            <a:r>
              <a:rPr lang="en-US" sz="2000" b="1" dirty="0" err="1">
                <a:cs typeface="Angsana New" pitchFamily="18" charset="-34"/>
              </a:rPr>
              <a:t>ptr</a:t>
            </a:r>
            <a:r>
              <a:rPr lang="en-US" sz="2000" b="1" dirty="0">
                <a:cs typeface="Angsana New" pitchFamily="18" charset="-34"/>
              </a:rPr>
              <a:t>),(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 &gt; s));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3136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allAtOnce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: </a:t>
            </a:r>
            <a:r>
              <a:rPr lang="th-TH">
                <a:cs typeface="Tahoma" pitchFamily="34" charset="0"/>
              </a:rPr>
              <a:t>แบบเวียนเกิด</a:t>
            </a:r>
          </a:p>
        </p:txBody>
      </p:sp>
      <p:sp>
        <p:nvSpPr>
          <p:cNvPr id="974872" name="AutoShape 24"/>
          <p:cNvSpPr>
            <a:spLocks noChangeArrowheads="1"/>
          </p:cNvSpPr>
          <p:nvPr/>
        </p:nvSpPr>
        <p:spPr bwMode="auto">
          <a:xfrm>
            <a:off x="4670199" y="2817022"/>
            <a:ext cx="365125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535136" y="3140872"/>
            <a:ext cx="879475" cy="473075"/>
            <a:chOff x="3185" y="1516"/>
            <a:chExt cx="554" cy="386"/>
          </a:xfrm>
        </p:grpSpPr>
        <p:sp>
          <p:nvSpPr>
            <p:cNvPr id="974874" name="AutoShape 26"/>
            <p:cNvSpPr>
              <a:spLocks noChangeArrowheads="1"/>
            </p:cNvSpPr>
            <p:nvPr/>
          </p:nvSpPr>
          <p:spPr bwMode="auto">
            <a:xfrm>
              <a:off x="3429" y="1516"/>
              <a:ext cx="310" cy="345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Tahoma" pitchFamily="34" charset="0"/>
                </a:rPr>
                <a:t>3</a:t>
              </a:r>
              <a:endParaRPr lang="th-TH" sz="2400" b="1">
                <a:ea typeface="+mn-ea"/>
                <a:cs typeface="Tahoma" pitchFamily="34" charset="0"/>
              </a:endParaRPr>
            </a:p>
          </p:txBody>
        </p:sp>
        <p:sp>
          <p:nvSpPr>
            <p:cNvPr id="20511" name="Text Box 27"/>
            <p:cNvSpPr txBox="1">
              <a:spLocks noChangeArrowheads="1"/>
            </p:cNvSpPr>
            <p:nvPr/>
          </p:nvSpPr>
          <p:spPr bwMode="auto">
            <a:xfrm>
              <a:off x="3185" y="1529"/>
              <a:ext cx="231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-</a:t>
              </a:r>
              <a:endParaRPr lang="th-TH" sz="2400" b="1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47761" y="2429672"/>
            <a:ext cx="1127125" cy="1692275"/>
            <a:chOff x="3338" y="2787"/>
            <a:chExt cx="710" cy="1066"/>
          </a:xfrm>
        </p:grpSpPr>
        <p:sp>
          <p:nvSpPr>
            <p:cNvPr id="974877" name="AutoShape 29"/>
            <p:cNvSpPr>
              <a:spLocks noChangeArrowheads="1"/>
            </p:cNvSpPr>
            <p:nvPr/>
          </p:nvSpPr>
          <p:spPr bwMode="auto">
            <a:xfrm>
              <a:off x="3338" y="3288"/>
              <a:ext cx="622" cy="56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defRPr/>
              </a:pPr>
              <a:endParaRPr lang="en-US" sz="3200" dirty="0">
                <a:latin typeface="Tahoma" pitchFamily="34" charset="0"/>
                <a:ea typeface="-Layiji MaHaNiYom" pitchFamily="2" charset="0"/>
                <a:cs typeface="Tahoma" pitchFamily="34" charset="0"/>
              </a:endParaRPr>
            </a:p>
          </p:txBody>
        </p:sp>
        <p:sp>
          <p:nvSpPr>
            <p:cNvPr id="20507" name="Text Box 30"/>
            <p:cNvSpPr txBox="1">
              <a:spLocks noChangeArrowheads="1"/>
            </p:cNvSpPr>
            <p:nvPr/>
          </p:nvSpPr>
          <p:spPr bwMode="auto">
            <a:xfrm>
              <a:off x="3541" y="2787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  <p:sp>
          <p:nvSpPr>
            <p:cNvPr id="20508" name="Line 31"/>
            <p:cNvSpPr>
              <a:spLocks noChangeShapeType="1"/>
            </p:cNvSpPr>
            <p:nvPr/>
          </p:nvSpPr>
          <p:spPr bwMode="auto">
            <a:xfrm flipV="1">
              <a:off x="3629" y="3015"/>
              <a:ext cx="298" cy="277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880" name="Oval 32"/>
            <p:cNvSpPr>
              <a:spLocks noChangeArrowheads="1"/>
            </p:cNvSpPr>
            <p:nvPr/>
          </p:nvSpPr>
          <p:spPr bwMode="auto">
            <a:xfrm>
              <a:off x="3764" y="2863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974881" name="Line 33"/>
          <p:cNvSpPr>
            <a:spLocks noChangeShapeType="1"/>
          </p:cNvSpPr>
          <p:nvPr/>
        </p:nvSpPr>
        <p:spPr bwMode="auto">
          <a:xfrm flipV="1">
            <a:off x="5548086" y="2777334"/>
            <a:ext cx="473075" cy="439738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5003574" y="2456659"/>
            <a:ext cx="1209675" cy="1639888"/>
            <a:chOff x="4633" y="2804"/>
            <a:chExt cx="762" cy="1033"/>
          </a:xfrm>
        </p:grpSpPr>
        <p:sp>
          <p:nvSpPr>
            <p:cNvPr id="20503" name="AutoShape 35"/>
            <p:cNvSpPr>
              <a:spLocks noChangeArrowheads="1"/>
            </p:cNvSpPr>
            <p:nvPr/>
          </p:nvSpPr>
          <p:spPr bwMode="auto">
            <a:xfrm>
              <a:off x="4633" y="3272"/>
              <a:ext cx="693" cy="56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987A9"/>
                </a:gs>
                <a:gs pos="50000">
                  <a:srgbClr val="FFCCFF"/>
                </a:gs>
                <a:gs pos="100000">
                  <a:srgbClr val="A987A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70000"/>
                </a:lnSpc>
              </a:pPr>
              <a:endParaRPr lang="en-US" sz="3200" dirty="0">
                <a:latin typeface="Tahoma" pitchFamily="34" charset="0"/>
              </a:endParaRPr>
            </a:p>
          </p:txBody>
        </p:sp>
        <p:sp>
          <p:nvSpPr>
            <p:cNvPr id="974884" name="Oval 36"/>
            <p:cNvSpPr>
              <a:spLocks noChangeArrowheads="1"/>
            </p:cNvSpPr>
            <p:nvPr/>
          </p:nvSpPr>
          <p:spPr bwMode="auto">
            <a:xfrm>
              <a:off x="5111" y="2854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20505" name="Text Box 37"/>
            <p:cNvSpPr txBox="1">
              <a:spLocks noChangeArrowheads="1"/>
            </p:cNvSpPr>
            <p:nvPr/>
          </p:nvSpPr>
          <p:spPr bwMode="auto">
            <a:xfrm>
              <a:off x="4879" y="280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</p:grpSp>
      <p:sp>
        <p:nvSpPr>
          <p:cNvPr id="974886" name="AutoShape 38"/>
          <p:cNvSpPr>
            <a:spLocks noChangeArrowheads="1"/>
          </p:cNvSpPr>
          <p:nvPr/>
        </p:nvSpPr>
        <p:spPr bwMode="auto">
          <a:xfrm>
            <a:off x="4398736" y="2817022"/>
            <a:ext cx="365125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536724" y="3142459"/>
            <a:ext cx="879475" cy="473075"/>
            <a:chOff x="3185" y="1516"/>
            <a:chExt cx="554" cy="386"/>
          </a:xfrm>
        </p:grpSpPr>
        <p:sp>
          <p:nvSpPr>
            <p:cNvPr id="974888" name="AutoShape 40"/>
            <p:cNvSpPr>
              <a:spLocks noChangeArrowheads="1"/>
            </p:cNvSpPr>
            <p:nvPr/>
          </p:nvSpPr>
          <p:spPr bwMode="auto">
            <a:xfrm>
              <a:off x="3429" y="1516"/>
              <a:ext cx="310" cy="345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Tahoma" pitchFamily="34" charset="0"/>
                </a:rPr>
                <a:t>9</a:t>
              </a:r>
              <a:endParaRPr lang="th-TH" sz="2400" b="1">
                <a:ea typeface="+mn-ea"/>
                <a:cs typeface="Tahoma" pitchFamily="34" charset="0"/>
              </a:endParaRPr>
            </a:p>
          </p:txBody>
        </p:sp>
        <p:sp>
          <p:nvSpPr>
            <p:cNvPr id="20502" name="Text Box 41"/>
            <p:cNvSpPr txBox="1">
              <a:spLocks noChangeArrowheads="1"/>
            </p:cNvSpPr>
            <p:nvPr/>
          </p:nvSpPr>
          <p:spPr bwMode="auto">
            <a:xfrm>
              <a:off x="3185" y="1529"/>
              <a:ext cx="231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-</a:t>
              </a:r>
              <a:endParaRPr lang="th-TH" sz="2400" b="1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2866799" y="2429672"/>
            <a:ext cx="1068387" cy="1692275"/>
            <a:chOff x="3287" y="2787"/>
            <a:chExt cx="673" cy="1066"/>
          </a:xfrm>
        </p:grpSpPr>
        <p:sp>
          <p:nvSpPr>
            <p:cNvPr id="974891" name="AutoShape 43"/>
            <p:cNvSpPr>
              <a:spLocks noChangeArrowheads="1"/>
            </p:cNvSpPr>
            <p:nvPr/>
          </p:nvSpPr>
          <p:spPr bwMode="auto">
            <a:xfrm>
              <a:off x="3338" y="3288"/>
              <a:ext cx="622" cy="56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66275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6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70000"/>
                </a:lnSpc>
                <a:defRPr/>
              </a:pPr>
              <a:endParaRPr lang="en-US" sz="3200" dirty="0">
                <a:latin typeface="Tahoma" pitchFamily="34" charset="0"/>
                <a:ea typeface="-Layiji MaHaNiYom" pitchFamily="2" charset="0"/>
                <a:cs typeface="Tahoma" pitchFamily="34" charset="0"/>
              </a:endParaRPr>
            </a:p>
          </p:txBody>
        </p:sp>
        <p:sp>
          <p:nvSpPr>
            <p:cNvPr id="20498" name="Text Box 44"/>
            <p:cNvSpPr txBox="1">
              <a:spLocks noChangeArrowheads="1"/>
            </p:cNvSpPr>
            <p:nvPr/>
          </p:nvSpPr>
          <p:spPr bwMode="auto">
            <a:xfrm>
              <a:off x="3541" y="2787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  <p:sp>
          <p:nvSpPr>
            <p:cNvPr id="20499" name="Line 45"/>
            <p:cNvSpPr>
              <a:spLocks noChangeShapeType="1"/>
            </p:cNvSpPr>
            <p:nvPr/>
          </p:nvSpPr>
          <p:spPr bwMode="auto">
            <a:xfrm flipH="1" flipV="1">
              <a:off x="3450" y="3015"/>
              <a:ext cx="198" cy="3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74894" name="Oval 46"/>
            <p:cNvSpPr>
              <a:spLocks noChangeArrowheads="1"/>
            </p:cNvSpPr>
            <p:nvPr/>
          </p:nvSpPr>
          <p:spPr bwMode="auto">
            <a:xfrm>
              <a:off x="3287" y="2863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974895" name="Line 47"/>
          <p:cNvSpPr>
            <a:spLocks noChangeShapeType="1"/>
          </p:cNvSpPr>
          <p:nvPr/>
        </p:nvSpPr>
        <p:spPr bwMode="auto">
          <a:xfrm flipH="1" flipV="1">
            <a:off x="5163911" y="2763047"/>
            <a:ext cx="384175" cy="454025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48"/>
          <p:cNvGrpSpPr>
            <a:grpSpLocks/>
          </p:cNvGrpSpPr>
          <p:nvPr/>
        </p:nvGrpSpPr>
        <p:grpSpPr bwMode="auto">
          <a:xfrm>
            <a:off x="4948011" y="2456659"/>
            <a:ext cx="1155700" cy="1639888"/>
            <a:chOff x="4598" y="2804"/>
            <a:chExt cx="728" cy="1033"/>
          </a:xfrm>
        </p:grpSpPr>
        <p:sp>
          <p:nvSpPr>
            <p:cNvPr id="20494" name="AutoShape 49"/>
            <p:cNvSpPr>
              <a:spLocks noChangeArrowheads="1"/>
            </p:cNvSpPr>
            <p:nvPr/>
          </p:nvSpPr>
          <p:spPr bwMode="auto">
            <a:xfrm>
              <a:off x="4633" y="3272"/>
              <a:ext cx="693" cy="565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A987A9"/>
                </a:gs>
                <a:gs pos="50000">
                  <a:srgbClr val="FFCCFF"/>
                </a:gs>
                <a:gs pos="100000">
                  <a:srgbClr val="A987A9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70000"/>
                </a:lnSpc>
              </a:pPr>
              <a:endParaRPr lang="en-US" sz="3200" dirty="0">
                <a:latin typeface="Tahoma" pitchFamily="34" charset="0"/>
              </a:endParaRPr>
            </a:p>
          </p:txBody>
        </p:sp>
        <p:sp>
          <p:nvSpPr>
            <p:cNvPr id="974898" name="Oval 50"/>
            <p:cNvSpPr>
              <a:spLocks noChangeArrowheads="1"/>
            </p:cNvSpPr>
            <p:nvPr/>
          </p:nvSpPr>
          <p:spPr bwMode="auto">
            <a:xfrm>
              <a:off x="4598" y="2854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20496" name="Text Box 51"/>
            <p:cNvSpPr txBox="1">
              <a:spLocks noChangeArrowheads="1"/>
            </p:cNvSpPr>
            <p:nvPr/>
          </p:nvSpPr>
          <p:spPr bwMode="auto">
            <a:xfrm>
              <a:off x="4879" y="2804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5324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48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748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74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74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4872" grpId="0" animBg="1"/>
      <p:bldP spid="974872" grpId="1" animBg="1"/>
      <p:bldP spid="974881" grpId="0" animBg="1"/>
      <p:bldP spid="974881" grpId="1" animBg="1"/>
      <p:bldP spid="974886" grpId="0" animBg="1"/>
      <p:bldP spid="9748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34" charset="0"/>
              </a:rPr>
              <a:t>erase : </a:t>
            </a:r>
            <a:r>
              <a:rPr lang="th-TH" dirty="0">
                <a:cs typeface="Tahoma" pitchFamily="34" charset="0"/>
              </a:rPr>
              <a:t>แบบเวียนเกิด</a:t>
            </a: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261257" y="818953"/>
            <a:ext cx="8752115" cy="59400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node *erase(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 &amp;key, node *r)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if (r == NULL) return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int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= compare(key, r-&gt;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&lt; 0)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    r-&gt;</a:t>
            </a:r>
            <a:r>
              <a:rPr lang="en-US" sz="2000" b="1" dirty="0" err="1">
                <a:solidFill>
                  <a:srgbClr val="FF0000"/>
                </a:solidFill>
                <a:cs typeface="Angsana New" pitchFamily="18" charset="-34"/>
              </a:rPr>
              <a:t>set_left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( erase(key, r-&gt;left) 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 else if (</a:t>
            </a:r>
            <a:r>
              <a:rPr lang="en-US" sz="2000" b="1" dirty="0" err="1">
                <a:cs typeface="Angsana New" pitchFamily="18" charset="-34"/>
              </a:rPr>
              <a:t>cmp</a:t>
            </a:r>
            <a:r>
              <a:rPr lang="en-US" sz="2000" b="1" dirty="0">
                <a:cs typeface="Angsana New" pitchFamily="18" charset="-34"/>
              </a:rPr>
              <a:t> &gt; 0)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    r-&gt;</a:t>
            </a:r>
            <a:r>
              <a:rPr lang="en-US" sz="2000" b="1" dirty="0" err="1">
                <a:solidFill>
                  <a:srgbClr val="FF0000"/>
                </a:solidFill>
                <a:cs typeface="Angsana New" pitchFamily="18" charset="-34"/>
              </a:rPr>
              <a:t>set_right</a:t>
            </a:r>
            <a:r>
              <a:rPr lang="en-US" sz="2000" b="1" dirty="0">
                <a:solidFill>
                  <a:srgbClr val="FF0000"/>
                </a:solidFill>
                <a:cs typeface="Angsana New" pitchFamily="18" charset="-34"/>
              </a:rPr>
              <a:t>( erase(key, r-&gt;right) 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(r-&gt;left == NULL || r-&gt;right ==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...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...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r;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  <a:p>
            <a:pPr>
              <a:spcBef>
                <a:spcPct val="0"/>
              </a:spcBef>
            </a:pPr>
            <a:r>
              <a:rPr lang="en-US" sz="2000" b="1" dirty="0" err="1">
                <a:cs typeface="Angsana New" pitchFamily="18" charset="-34"/>
              </a:rPr>
              <a:t>size_t</a:t>
            </a:r>
            <a:r>
              <a:rPr lang="en-US" sz="2000" b="1" dirty="0">
                <a:cs typeface="Angsana New" pitchFamily="18" charset="-34"/>
              </a:rPr>
              <a:t> erase(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 &amp;key)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size_t</a:t>
            </a:r>
            <a:r>
              <a:rPr lang="en-US" sz="2000" b="1" dirty="0">
                <a:cs typeface="Angsana New" pitchFamily="18" charset="-34"/>
              </a:rPr>
              <a:t> s =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mRoot</a:t>
            </a:r>
            <a:r>
              <a:rPr lang="en-US" sz="2000" b="1" dirty="0">
                <a:cs typeface="Angsana New" pitchFamily="18" charset="-34"/>
              </a:rPr>
              <a:t> = erase(key, </a:t>
            </a:r>
            <a:r>
              <a:rPr lang="en-US" sz="2000" b="1" dirty="0" err="1">
                <a:cs typeface="Angsana New" pitchFamily="18" charset="-34"/>
              </a:rPr>
              <a:t>mRoot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s ==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 ? 0 : 1;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11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5" grpId="0" build="allAtOnce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remove : </a:t>
            </a:r>
            <a:r>
              <a:rPr lang="th-TH">
                <a:cs typeface="Tahoma" pitchFamily="34" charset="0"/>
              </a:rPr>
              <a:t>แบบเวียนเกิด</a:t>
            </a:r>
          </a:p>
        </p:txBody>
      </p:sp>
      <p:sp>
        <p:nvSpPr>
          <p:cNvPr id="974851" name="Text Box 3"/>
          <p:cNvSpPr txBox="1">
            <a:spLocks noChangeArrowheads="1"/>
          </p:cNvSpPr>
          <p:nvPr/>
        </p:nvSpPr>
        <p:spPr bwMode="auto">
          <a:xfrm>
            <a:off x="0" y="0"/>
            <a:ext cx="9143999" cy="689419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node *erase(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 &amp;key, node *r)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 if (r == NULL) return NULL;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int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cmp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= compare(key, r-&gt;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data.first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 if (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cmp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&lt; 0)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   r-&gt;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set_left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(erase(key, r-&gt;left));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 } else if (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cmp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&gt; 0)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   r-&gt;</a:t>
            </a: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set_right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(erase(key, r-&gt;right));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if (r-&gt;left == NULL || r-&gt;right == NULL)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node *n = r;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r = (r-&gt;left == NULL ? r-&gt;right : r-&gt;left);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delete n;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--;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 else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node * m = r-&gt;right;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while (m-&gt;left != NULL) m = m-&gt;left;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swap(r-&gt;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, m-&gt;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swap(r-&gt;</a:t>
            </a:r>
            <a:r>
              <a:rPr lang="en-US" sz="2000" b="1" dirty="0" err="1">
                <a:cs typeface="Angsana New" pitchFamily="18" charset="-34"/>
              </a:rPr>
              <a:t>data.second</a:t>
            </a:r>
            <a:r>
              <a:rPr lang="en-US" sz="2000" b="1" dirty="0">
                <a:cs typeface="Angsana New" pitchFamily="18" charset="-34"/>
              </a:rPr>
              <a:t>, m-&gt;</a:t>
            </a:r>
            <a:r>
              <a:rPr lang="en-US" sz="2000" b="1" dirty="0" err="1">
                <a:cs typeface="Angsana New" pitchFamily="18" charset="-34"/>
              </a:rPr>
              <a:t>data.second</a:t>
            </a:r>
            <a:r>
              <a:rPr lang="en-US" sz="2000" b="1" dirty="0"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r-&gt;</a:t>
            </a:r>
            <a:r>
              <a:rPr lang="en-US" sz="2000" b="1" dirty="0" err="1">
                <a:cs typeface="Angsana New" pitchFamily="18" charset="-34"/>
              </a:rPr>
              <a:t>set_right</a:t>
            </a:r>
            <a:r>
              <a:rPr lang="en-US" sz="2000" b="1" dirty="0">
                <a:cs typeface="Angsana New" pitchFamily="18" charset="-34"/>
              </a:rPr>
              <a:t>(erase(m-&gt;</a:t>
            </a:r>
            <a:r>
              <a:rPr lang="en-US" sz="2000" b="1" dirty="0" err="1">
                <a:cs typeface="Angsana New" pitchFamily="18" charset="-34"/>
              </a:rPr>
              <a:t>data.first</a:t>
            </a:r>
            <a:r>
              <a:rPr lang="en-US" sz="2000" b="1" dirty="0">
                <a:cs typeface="Angsana New" pitchFamily="18" charset="-34"/>
              </a:rPr>
              <a:t>, r-&gt;right));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}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return r;</a:t>
            </a:r>
          </a:p>
          <a:p>
            <a:pPr>
              <a:lnSpc>
                <a:spcPct val="50000"/>
              </a:lnSpc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</a:t>
            </a:r>
          </a:p>
        </p:txBody>
      </p:sp>
      <p:sp>
        <p:nvSpPr>
          <p:cNvPr id="32" name="AutoShape 80"/>
          <p:cNvSpPr>
            <a:spLocks noChangeArrowheads="1"/>
          </p:cNvSpPr>
          <p:nvPr/>
        </p:nvSpPr>
        <p:spPr bwMode="auto">
          <a:xfrm>
            <a:off x="2726418" y="337458"/>
            <a:ext cx="6049963" cy="2068513"/>
          </a:xfrm>
          <a:prstGeom prst="roundRect">
            <a:avLst>
              <a:gd name="adj" fmla="val 13278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grpSp>
        <p:nvGrpSpPr>
          <p:cNvPr id="33" name="Group 120"/>
          <p:cNvGrpSpPr>
            <a:grpSpLocks/>
          </p:cNvGrpSpPr>
          <p:nvPr/>
        </p:nvGrpSpPr>
        <p:grpSpPr bwMode="auto">
          <a:xfrm>
            <a:off x="5677581" y="872446"/>
            <a:ext cx="590550" cy="830262"/>
            <a:chOff x="3613" y="3137"/>
            <a:chExt cx="372" cy="523"/>
          </a:xfrm>
        </p:grpSpPr>
        <p:sp>
          <p:nvSpPr>
            <p:cNvPr id="34" name="Line 88"/>
            <p:cNvSpPr>
              <a:spLocks noChangeShapeType="1"/>
            </p:cNvSpPr>
            <p:nvPr/>
          </p:nvSpPr>
          <p:spPr bwMode="auto">
            <a:xfrm>
              <a:off x="3649" y="3137"/>
              <a:ext cx="150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AutoShape 108"/>
            <p:cNvSpPr>
              <a:spLocks noChangeArrowheads="1"/>
            </p:cNvSpPr>
            <p:nvPr/>
          </p:nvSpPr>
          <p:spPr bwMode="auto">
            <a:xfrm>
              <a:off x="3613" y="3350"/>
              <a:ext cx="372" cy="31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</p:grpSp>
      <p:sp>
        <p:nvSpPr>
          <p:cNvPr id="36" name="Text Box 99"/>
          <p:cNvSpPr txBox="1">
            <a:spLocks noChangeArrowheads="1"/>
          </p:cNvSpPr>
          <p:nvPr/>
        </p:nvSpPr>
        <p:spPr bwMode="auto">
          <a:xfrm>
            <a:off x="3226481" y="485096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r</a:t>
            </a:r>
            <a:endParaRPr lang="th-TH" sz="2400" b="1"/>
          </a:p>
        </p:txBody>
      </p:sp>
      <p:grpSp>
        <p:nvGrpSpPr>
          <p:cNvPr id="37" name="Group 94"/>
          <p:cNvGrpSpPr>
            <a:grpSpLocks/>
          </p:cNvGrpSpPr>
          <p:nvPr/>
        </p:nvGrpSpPr>
        <p:grpSpPr bwMode="auto">
          <a:xfrm rot="19800000" flipH="1">
            <a:off x="3937681" y="885146"/>
            <a:ext cx="269875" cy="609600"/>
            <a:chOff x="5312" y="3488"/>
            <a:chExt cx="108" cy="244"/>
          </a:xfrm>
        </p:grpSpPr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5312" y="3640"/>
              <a:ext cx="1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>
              <a:off x="5340" y="3684"/>
              <a:ext cx="5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97"/>
            <p:cNvSpPr>
              <a:spLocks noChangeShapeType="1"/>
            </p:cNvSpPr>
            <p:nvPr/>
          </p:nvSpPr>
          <p:spPr bwMode="auto">
            <a:xfrm>
              <a:off x="5356" y="3732"/>
              <a:ext cx="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 flipV="1">
              <a:off x="5364" y="3488"/>
              <a:ext cx="0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122"/>
          <p:cNvGrpSpPr>
            <a:grpSpLocks/>
          </p:cNvGrpSpPr>
          <p:nvPr/>
        </p:nvGrpSpPr>
        <p:grpSpPr bwMode="auto">
          <a:xfrm>
            <a:off x="3391581" y="605746"/>
            <a:ext cx="639762" cy="901700"/>
            <a:chOff x="2173" y="2969"/>
            <a:chExt cx="403" cy="568"/>
          </a:xfrm>
        </p:grpSpPr>
        <p:grpSp>
          <p:nvGrpSpPr>
            <p:cNvPr id="43" name="Group 89"/>
            <p:cNvGrpSpPr>
              <a:grpSpLocks/>
            </p:cNvGrpSpPr>
            <p:nvPr/>
          </p:nvGrpSpPr>
          <p:grpSpPr bwMode="auto">
            <a:xfrm rot="1800000">
              <a:off x="2173" y="3153"/>
              <a:ext cx="170" cy="384"/>
              <a:chOff x="5312" y="3488"/>
              <a:chExt cx="108" cy="244"/>
            </a:xfrm>
          </p:grpSpPr>
          <p:sp>
            <p:nvSpPr>
              <p:cNvPr id="45" name="Line 90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91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92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93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Oval 100"/>
            <p:cNvSpPr>
              <a:spLocks noChangeArrowheads="1"/>
            </p:cNvSpPr>
            <p:nvPr/>
          </p:nvSpPr>
          <p:spPr bwMode="auto">
            <a:xfrm>
              <a:off x="2292" y="2969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Angsana New" pitchFamily="18" charset="-34"/>
                </a:rPr>
                <a:t>x</a:t>
              </a:r>
              <a:endParaRPr lang="th-TH" sz="2400" b="1" dirty="0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49" name="Text Box 106"/>
          <p:cNvSpPr txBox="1">
            <a:spLocks noChangeArrowheads="1"/>
          </p:cNvSpPr>
          <p:nvPr/>
        </p:nvSpPr>
        <p:spPr bwMode="auto">
          <a:xfrm>
            <a:off x="5136243" y="485096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r</a:t>
            </a:r>
            <a:endParaRPr lang="th-TH" sz="2400" b="1"/>
          </a:p>
        </p:txBody>
      </p:sp>
      <p:grpSp>
        <p:nvGrpSpPr>
          <p:cNvPr id="50" name="Group 118"/>
          <p:cNvGrpSpPr>
            <a:grpSpLocks/>
          </p:cNvGrpSpPr>
          <p:nvPr/>
        </p:nvGrpSpPr>
        <p:grpSpPr bwMode="auto">
          <a:xfrm>
            <a:off x="5301343" y="605746"/>
            <a:ext cx="639763" cy="901700"/>
            <a:chOff x="3376" y="2969"/>
            <a:chExt cx="403" cy="568"/>
          </a:xfrm>
        </p:grpSpPr>
        <p:grpSp>
          <p:nvGrpSpPr>
            <p:cNvPr id="51" name="Group 101"/>
            <p:cNvGrpSpPr>
              <a:grpSpLocks/>
            </p:cNvGrpSpPr>
            <p:nvPr/>
          </p:nvGrpSpPr>
          <p:grpSpPr bwMode="auto">
            <a:xfrm rot="1800000">
              <a:off x="3376" y="3153"/>
              <a:ext cx="170" cy="384"/>
              <a:chOff x="5312" y="3488"/>
              <a:chExt cx="108" cy="244"/>
            </a:xfrm>
          </p:grpSpPr>
          <p:sp>
            <p:nvSpPr>
              <p:cNvPr id="53" name="Line 102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103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104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105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Oval 107"/>
            <p:cNvSpPr>
              <a:spLocks noChangeArrowheads="1"/>
            </p:cNvSpPr>
            <p:nvPr/>
          </p:nvSpPr>
          <p:spPr bwMode="auto">
            <a:xfrm>
              <a:off x="3495" y="2969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Angsana New" pitchFamily="18" charset="-34"/>
                </a:rPr>
                <a:t>x</a:t>
              </a:r>
              <a:endParaRPr lang="th-TH" sz="2400" b="1" dirty="0">
                <a:ea typeface="+mn-ea"/>
                <a:cs typeface="Angsana New" pitchFamily="18" charset="-34"/>
              </a:endParaRPr>
            </a:p>
          </p:txBody>
        </p:sp>
      </p:grpSp>
      <p:grpSp>
        <p:nvGrpSpPr>
          <p:cNvPr id="57" name="Group 121"/>
          <p:cNvGrpSpPr>
            <a:grpSpLocks/>
          </p:cNvGrpSpPr>
          <p:nvPr/>
        </p:nvGrpSpPr>
        <p:grpSpPr bwMode="auto">
          <a:xfrm>
            <a:off x="7312706" y="872446"/>
            <a:ext cx="590550" cy="830262"/>
            <a:chOff x="4643" y="3137"/>
            <a:chExt cx="372" cy="523"/>
          </a:xfrm>
        </p:grpSpPr>
        <p:sp>
          <p:nvSpPr>
            <p:cNvPr id="58" name="Line 81"/>
            <p:cNvSpPr>
              <a:spLocks noChangeShapeType="1"/>
            </p:cNvSpPr>
            <p:nvPr/>
          </p:nvSpPr>
          <p:spPr bwMode="auto">
            <a:xfrm flipH="1">
              <a:off x="4829" y="3137"/>
              <a:ext cx="150" cy="2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AutoShape 87"/>
            <p:cNvSpPr>
              <a:spLocks noChangeArrowheads="1"/>
            </p:cNvSpPr>
            <p:nvPr/>
          </p:nvSpPr>
          <p:spPr bwMode="auto">
            <a:xfrm flipH="1">
              <a:off x="4643" y="3350"/>
              <a:ext cx="372" cy="310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</p:grpSp>
      <p:sp>
        <p:nvSpPr>
          <p:cNvPr id="60" name="Text Box 109"/>
          <p:cNvSpPr txBox="1">
            <a:spLocks noChangeArrowheads="1"/>
          </p:cNvSpPr>
          <p:nvPr/>
        </p:nvSpPr>
        <p:spPr bwMode="auto">
          <a:xfrm>
            <a:off x="7304768" y="485096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r</a:t>
            </a:r>
            <a:endParaRPr lang="th-TH" sz="2400" b="1"/>
          </a:p>
        </p:txBody>
      </p:sp>
      <p:grpSp>
        <p:nvGrpSpPr>
          <p:cNvPr id="61" name="Group 119"/>
          <p:cNvGrpSpPr>
            <a:grpSpLocks/>
          </p:cNvGrpSpPr>
          <p:nvPr/>
        </p:nvGrpSpPr>
        <p:grpSpPr bwMode="auto">
          <a:xfrm>
            <a:off x="7658781" y="605746"/>
            <a:ext cx="620712" cy="901700"/>
            <a:chOff x="4861" y="2969"/>
            <a:chExt cx="391" cy="568"/>
          </a:xfrm>
        </p:grpSpPr>
        <p:grpSp>
          <p:nvGrpSpPr>
            <p:cNvPr id="62" name="Group 82"/>
            <p:cNvGrpSpPr>
              <a:grpSpLocks/>
            </p:cNvGrpSpPr>
            <p:nvPr/>
          </p:nvGrpSpPr>
          <p:grpSpPr bwMode="auto">
            <a:xfrm rot="19800000" flipH="1">
              <a:off x="5082" y="3153"/>
              <a:ext cx="170" cy="384"/>
              <a:chOff x="5312" y="3488"/>
              <a:chExt cx="108" cy="244"/>
            </a:xfrm>
          </p:grpSpPr>
          <p:sp>
            <p:nvSpPr>
              <p:cNvPr id="64" name="Line 83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84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85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86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Oval 110"/>
            <p:cNvSpPr>
              <a:spLocks noChangeArrowheads="1"/>
            </p:cNvSpPr>
            <p:nvPr/>
          </p:nvSpPr>
          <p:spPr bwMode="auto">
            <a:xfrm>
              <a:off x="4861" y="2969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Angsana New" pitchFamily="18" charset="-34"/>
                </a:rPr>
                <a:t>x</a:t>
              </a:r>
              <a:endParaRPr lang="th-TH" sz="2400" b="1" dirty="0">
                <a:ea typeface="+mn-ea"/>
                <a:cs typeface="Angsana New" pitchFamily="18" charset="-34"/>
              </a:endParaRPr>
            </a:p>
          </p:txBody>
        </p:sp>
      </p:grpSp>
      <p:sp>
        <p:nvSpPr>
          <p:cNvPr id="68" name="Text Box 111"/>
          <p:cNvSpPr txBox="1">
            <a:spLocks noChangeArrowheads="1"/>
          </p:cNvSpPr>
          <p:nvPr/>
        </p:nvSpPr>
        <p:spPr bwMode="auto">
          <a:xfrm>
            <a:off x="3056618" y="1837646"/>
            <a:ext cx="1403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r = NULL</a:t>
            </a:r>
            <a:endParaRPr lang="th-TH" sz="2000" b="1" dirty="0"/>
          </a:p>
        </p:txBody>
      </p:sp>
      <p:sp>
        <p:nvSpPr>
          <p:cNvPr id="69" name="Text Box 112"/>
          <p:cNvSpPr txBox="1">
            <a:spLocks noChangeArrowheads="1"/>
          </p:cNvSpPr>
          <p:nvPr/>
        </p:nvSpPr>
        <p:spPr bwMode="auto">
          <a:xfrm>
            <a:off x="4771118" y="1837646"/>
            <a:ext cx="209282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r = r-&gt;right</a:t>
            </a:r>
            <a:endParaRPr lang="th-TH" sz="2000" b="1" dirty="0"/>
          </a:p>
        </p:txBody>
      </p:sp>
      <p:sp>
        <p:nvSpPr>
          <p:cNvPr id="70" name="Text Box 113"/>
          <p:cNvSpPr txBox="1">
            <a:spLocks noChangeArrowheads="1"/>
          </p:cNvSpPr>
          <p:nvPr/>
        </p:nvSpPr>
        <p:spPr bwMode="auto">
          <a:xfrm>
            <a:off x="6869793" y="1837646"/>
            <a:ext cx="19060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r = r-&gt;left</a:t>
            </a:r>
            <a:endParaRPr lang="th-TH" sz="2000" b="1" dirty="0"/>
          </a:p>
        </p:txBody>
      </p:sp>
      <p:grpSp>
        <p:nvGrpSpPr>
          <p:cNvPr id="71" name="Group 123"/>
          <p:cNvGrpSpPr>
            <a:grpSpLocks/>
          </p:cNvGrpSpPr>
          <p:nvPr/>
        </p:nvGrpSpPr>
        <p:grpSpPr bwMode="auto">
          <a:xfrm>
            <a:off x="2891518" y="415246"/>
            <a:ext cx="1423988" cy="1876425"/>
            <a:chOff x="1858" y="2849"/>
            <a:chExt cx="897" cy="1182"/>
          </a:xfrm>
        </p:grpSpPr>
        <p:sp>
          <p:nvSpPr>
            <p:cNvPr id="72" name="Line 124"/>
            <p:cNvSpPr>
              <a:spLocks noChangeShapeType="1"/>
            </p:cNvSpPr>
            <p:nvPr/>
          </p:nvSpPr>
          <p:spPr bwMode="auto">
            <a:xfrm>
              <a:off x="2426" y="3057"/>
              <a:ext cx="13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3" name="Group 125"/>
            <p:cNvGrpSpPr>
              <a:grpSpLocks/>
            </p:cNvGrpSpPr>
            <p:nvPr/>
          </p:nvGrpSpPr>
          <p:grpSpPr bwMode="auto">
            <a:xfrm>
              <a:off x="1858" y="3076"/>
              <a:ext cx="362" cy="523"/>
              <a:chOff x="4643" y="3137"/>
              <a:chExt cx="372" cy="523"/>
            </a:xfrm>
          </p:grpSpPr>
          <p:sp>
            <p:nvSpPr>
              <p:cNvPr id="78" name="Line 126"/>
              <p:cNvSpPr>
                <a:spLocks noChangeShapeType="1"/>
              </p:cNvSpPr>
              <p:nvPr/>
            </p:nvSpPr>
            <p:spPr bwMode="auto">
              <a:xfrm flipH="1">
                <a:off x="4829" y="3137"/>
                <a:ext cx="150" cy="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AutoShape 127"/>
              <p:cNvSpPr>
                <a:spLocks noChangeArrowheads="1"/>
              </p:cNvSpPr>
              <p:nvPr/>
            </p:nvSpPr>
            <p:spPr bwMode="auto">
              <a:xfrm flipH="1">
                <a:off x="4643" y="3350"/>
                <a:ext cx="372" cy="310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shade val="5607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74" name="Text Box 128"/>
            <p:cNvSpPr txBox="1">
              <a:spLocks noChangeArrowheads="1"/>
            </p:cNvSpPr>
            <p:nvPr/>
          </p:nvSpPr>
          <p:spPr bwMode="auto">
            <a:xfrm>
              <a:off x="1898" y="2849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  <p:sp>
          <p:nvSpPr>
            <p:cNvPr id="75" name="Oval 129"/>
            <p:cNvSpPr>
              <a:spLocks noChangeArrowheads="1"/>
            </p:cNvSpPr>
            <p:nvPr/>
          </p:nvSpPr>
          <p:spPr bwMode="auto">
            <a:xfrm>
              <a:off x="2166" y="2898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Angsana New" pitchFamily="18" charset="-34"/>
                </a:rPr>
                <a:t>x</a:t>
              </a:r>
              <a:endParaRPr lang="th-TH" sz="2400" b="1" dirty="0">
                <a:ea typeface="+mn-ea"/>
                <a:cs typeface="Angsana New" pitchFamily="18" charset="-34"/>
              </a:endParaRPr>
            </a:p>
          </p:txBody>
        </p:sp>
        <p:sp>
          <p:nvSpPr>
            <p:cNvPr id="76" name="Freeform 130"/>
            <p:cNvSpPr>
              <a:spLocks/>
            </p:cNvSpPr>
            <p:nvPr/>
          </p:nvSpPr>
          <p:spPr bwMode="auto">
            <a:xfrm>
              <a:off x="2418" y="3253"/>
              <a:ext cx="337" cy="638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0" y="505"/>
                </a:cxn>
                <a:cxn ang="0">
                  <a:pos x="80" y="638"/>
                </a:cxn>
                <a:cxn ang="0">
                  <a:pos x="337" y="638"/>
                </a:cxn>
                <a:cxn ang="0">
                  <a:pos x="142" y="0"/>
                </a:cxn>
              </a:cxnLst>
              <a:rect l="0" t="0" r="r" b="b"/>
              <a:pathLst>
                <a:path w="337" h="638">
                  <a:moveTo>
                    <a:pt x="142" y="0"/>
                  </a:moveTo>
                  <a:lnTo>
                    <a:pt x="0" y="505"/>
                  </a:lnTo>
                  <a:lnTo>
                    <a:pt x="80" y="638"/>
                  </a:lnTo>
                  <a:lnTo>
                    <a:pt x="337" y="638"/>
                  </a:lnTo>
                  <a:lnTo>
                    <a:pt x="14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77" name="Oval 131"/>
            <p:cNvSpPr>
              <a:spLocks noChangeArrowheads="1"/>
            </p:cNvSpPr>
            <p:nvPr/>
          </p:nvSpPr>
          <p:spPr bwMode="auto">
            <a:xfrm>
              <a:off x="2273" y="3747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FF0000"/>
                  </a:solidFill>
                  <a:ea typeface="+mn-ea"/>
                  <a:cs typeface="Angsana New" pitchFamily="18" charset="-34"/>
                </a:rPr>
                <a:t>d</a:t>
              </a:r>
              <a:endParaRPr lang="th-TH" sz="2400" b="1" dirty="0">
                <a:solidFill>
                  <a:srgbClr val="FF0000"/>
                </a:solidFill>
                <a:ea typeface="+mn-ea"/>
                <a:cs typeface="Angsana New" pitchFamily="18" charset="-34"/>
              </a:endParaRPr>
            </a:p>
          </p:txBody>
        </p:sp>
      </p:grpSp>
      <p:grpSp>
        <p:nvGrpSpPr>
          <p:cNvPr id="80" name="Group 132"/>
          <p:cNvGrpSpPr>
            <a:grpSpLocks/>
          </p:cNvGrpSpPr>
          <p:nvPr/>
        </p:nvGrpSpPr>
        <p:grpSpPr bwMode="auto">
          <a:xfrm>
            <a:off x="3580493" y="888321"/>
            <a:ext cx="331788" cy="1068387"/>
            <a:chOff x="2391" y="3147"/>
            <a:chExt cx="209" cy="673"/>
          </a:xfrm>
        </p:grpSpPr>
        <p:sp>
          <p:nvSpPr>
            <p:cNvPr id="81" name="Line 133"/>
            <p:cNvSpPr>
              <a:spLocks noChangeShapeType="1"/>
            </p:cNvSpPr>
            <p:nvPr/>
          </p:nvSpPr>
          <p:spPr bwMode="auto">
            <a:xfrm>
              <a:off x="2512" y="3147"/>
              <a:ext cx="84" cy="1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34"/>
            <p:cNvSpPr>
              <a:spLocks/>
            </p:cNvSpPr>
            <p:nvPr/>
          </p:nvSpPr>
          <p:spPr bwMode="auto">
            <a:xfrm>
              <a:off x="2391" y="3292"/>
              <a:ext cx="209" cy="528"/>
            </a:xfrm>
            <a:custGeom>
              <a:avLst/>
              <a:gdLst>
                <a:gd name="T0" fmla="*/ 209 w 209"/>
                <a:gd name="T1" fmla="*/ 0 h 528"/>
                <a:gd name="T2" fmla="*/ 149 w 209"/>
                <a:gd name="T3" fmla="*/ 12 h 528"/>
                <a:gd name="T4" fmla="*/ 125 w 209"/>
                <a:gd name="T5" fmla="*/ 28 h 528"/>
                <a:gd name="T6" fmla="*/ 109 w 209"/>
                <a:gd name="T7" fmla="*/ 64 h 528"/>
                <a:gd name="T8" fmla="*/ 113 w 209"/>
                <a:gd name="T9" fmla="*/ 128 h 528"/>
                <a:gd name="T10" fmla="*/ 117 w 209"/>
                <a:gd name="T11" fmla="*/ 168 h 528"/>
                <a:gd name="T12" fmla="*/ 89 w 209"/>
                <a:gd name="T13" fmla="*/ 172 h 528"/>
                <a:gd name="T14" fmla="*/ 53 w 209"/>
                <a:gd name="T15" fmla="*/ 208 h 528"/>
                <a:gd name="T16" fmla="*/ 45 w 209"/>
                <a:gd name="T17" fmla="*/ 232 h 528"/>
                <a:gd name="T18" fmla="*/ 81 w 209"/>
                <a:gd name="T19" fmla="*/ 328 h 528"/>
                <a:gd name="T20" fmla="*/ 29 w 209"/>
                <a:gd name="T21" fmla="*/ 348 h 528"/>
                <a:gd name="T22" fmla="*/ 13 w 209"/>
                <a:gd name="T23" fmla="*/ 384 h 528"/>
                <a:gd name="T24" fmla="*/ 9 w 209"/>
                <a:gd name="T25" fmla="*/ 396 h 528"/>
                <a:gd name="T26" fmla="*/ 5 w 209"/>
                <a:gd name="T27" fmla="*/ 528 h 52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209"/>
                <a:gd name="T43" fmla="*/ 0 h 528"/>
                <a:gd name="T44" fmla="*/ 209 w 209"/>
                <a:gd name="T45" fmla="*/ 528 h 52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09" h="528">
                  <a:moveTo>
                    <a:pt x="209" y="0"/>
                  </a:moveTo>
                  <a:cubicBezTo>
                    <a:pt x="165" y="5"/>
                    <a:pt x="184" y="0"/>
                    <a:pt x="149" y="12"/>
                  </a:cubicBezTo>
                  <a:cubicBezTo>
                    <a:pt x="140" y="15"/>
                    <a:pt x="125" y="28"/>
                    <a:pt x="125" y="28"/>
                  </a:cubicBezTo>
                  <a:cubicBezTo>
                    <a:pt x="118" y="39"/>
                    <a:pt x="109" y="64"/>
                    <a:pt x="109" y="64"/>
                  </a:cubicBezTo>
                  <a:cubicBezTo>
                    <a:pt x="110" y="85"/>
                    <a:pt x="110" y="107"/>
                    <a:pt x="113" y="128"/>
                  </a:cubicBezTo>
                  <a:cubicBezTo>
                    <a:pt x="116" y="144"/>
                    <a:pt x="143" y="142"/>
                    <a:pt x="117" y="168"/>
                  </a:cubicBezTo>
                  <a:cubicBezTo>
                    <a:pt x="110" y="175"/>
                    <a:pt x="98" y="171"/>
                    <a:pt x="89" y="172"/>
                  </a:cubicBezTo>
                  <a:cubicBezTo>
                    <a:pt x="69" y="179"/>
                    <a:pt x="62" y="189"/>
                    <a:pt x="53" y="208"/>
                  </a:cubicBezTo>
                  <a:cubicBezTo>
                    <a:pt x="50" y="216"/>
                    <a:pt x="45" y="232"/>
                    <a:pt x="45" y="232"/>
                  </a:cubicBezTo>
                  <a:cubicBezTo>
                    <a:pt x="47" y="257"/>
                    <a:pt x="51" y="318"/>
                    <a:pt x="81" y="328"/>
                  </a:cubicBezTo>
                  <a:cubicBezTo>
                    <a:pt x="62" y="334"/>
                    <a:pt x="45" y="337"/>
                    <a:pt x="29" y="348"/>
                  </a:cubicBezTo>
                  <a:cubicBezTo>
                    <a:pt x="16" y="367"/>
                    <a:pt x="23" y="355"/>
                    <a:pt x="13" y="384"/>
                  </a:cubicBezTo>
                  <a:cubicBezTo>
                    <a:pt x="12" y="388"/>
                    <a:pt x="9" y="396"/>
                    <a:pt x="9" y="396"/>
                  </a:cubicBezTo>
                  <a:cubicBezTo>
                    <a:pt x="0" y="458"/>
                    <a:pt x="5" y="415"/>
                    <a:pt x="5" y="528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3" name="Group 135"/>
          <p:cNvGrpSpPr>
            <a:grpSpLocks/>
          </p:cNvGrpSpPr>
          <p:nvPr/>
        </p:nvGrpSpPr>
        <p:grpSpPr bwMode="auto">
          <a:xfrm>
            <a:off x="7201581" y="458108"/>
            <a:ext cx="1423987" cy="1654175"/>
            <a:chOff x="4573" y="2876"/>
            <a:chExt cx="897" cy="1042"/>
          </a:xfrm>
        </p:grpSpPr>
        <p:sp>
          <p:nvSpPr>
            <p:cNvPr id="84" name="Line 136"/>
            <p:cNvSpPr>
              <a:spLocks noChangeShapeType="1"/>
            </p:cNvSpPr>
            <p:nvPr/>
          </p:nvSpPr>
          <p:spPr bwMode="auto">
            <a:xfrm>
              <a:off x="5141" y="3084"/>
              <a:ext cx="130" cy="2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5" name="Group 137"/>
            <p:cNvGrpSpPr>
              <a:grpSpLocks/>
            </p:cNvGrpSpPr>
            <p:nvPr/>
          </p:nvGrpSpPr>
          <p:grpSpPr bwMode="auto">
            <a:xfrm>
              <a:off x="4573" y="3103"/>
              <a:ext cx="362" cy="523"/>
              <a:chOff x="4643" y="3137"/>
              <a:chExt cx="372" cy="523"/>
            </a:xfrm>
          </p:grpSpPr>
          <p:sp>
            <p:nvSpPr>
              <p:cNvPr id="89" name="Line 138"/>
              <p:cNvSpPr>
                <a:spLocks noChangeShapeType="1"/>
              </p:cNvSpPr>
              <p:nvPr/>
            </p:nvSpPr>
            <p:spPr bwMode="auto">
              <a:xfrm flipH="1">
                <a:off x="4829" y="3137"/>
                <a:ext cx="150" cy="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AutoShape 139"/>
              <p:cNvSpPr>
                <a:spLocks noChangeArrowheads="1"/>
              </p:cNvSpPr>
              <p:nvPr/>
            </p:nvSpPr>
            <p:spPr bwMode="auto">
              <a:xfrm flipH="1">
                <a:off x="4643" y="3350"/>
                <a:ext cx="372" cy="310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shade val="5607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86" name="Text Box 140"/>
            <p:cNvSpPr txBox="1">
              <a:spLocks noChangeArrowheads="1"/>
            </p:cNvSpPr>
            <p:nvPr/>
          </p:nvSpPr>
          <p:spPr bwMode="auto">
            <a:xfrm>
              <a:off x="4613" y="2876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r</a:t>
              </a:r>
              <a:endParaRPr lang="th-TH" sz="2400" b="1" dirty="0"/>
            </a:p>
          </p:txBody>
        </p:sp>
        <p:sp>
          <p:nvSpPr>
            <p:cNvPr id="87" name="Oval 141"/>
            <p:cNvSpPr>
              <a:spLocks noChangeArrowheads="1"/>
            </p:cNvSpPr>
            <p:nvPr/>
          </p:nvSpPr>
          <p:spPr bwMode="auto">
            <a:xfrm>
              <a:off x="4881" y="2925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FF3300"/>
                  </a:solidFill>
                  <a:ea typeface="+mn-ea"/>
                  <a:cs typeface="Angsana New" pitchFamily="18" charset="-34"/>
                </a:rPr>
                <a:t>d</a:t>
              </a:r>
              <a:endParaRPr lang="th-TH" sz="2400" b="1" dirty="0">
                <a:solidFill>
                  <a:srgbClr val="FF3300"/>
                </a:solidFill>
                <a:ea typeface="+mn-ea"/>
                <a:cs typeface="Angsana New" pitchFamily="18" charset="-34"/>
              </a:endParaRPr>
            </a:p>
          </p:txBody>
        </p:sp>
        <p:sp>
          <p:nvSpPr>
            <p:cNvPr id="88" name="Freeform 142"/>
            <p:cNvSpPr>
              <a:spLocks/>
            </p:cNvSpPr>
            <p:nvPr/>
          </p:nvSpPr>
          <p:spPr bwMode="auto">
            <a:xfrm>
              <a:off x="5133" y="3280"/>
              <a:ext cx="337" cy="638"/>
            </a:xfrm>
            <a:custGeom>
              <a:avLst/>
              <a:gdLst>
                <a:gd name="T0" fmla="*/ 142 w 337"/>
                <a:gd name="T1" fmla="*/ 0 h 638"/>
                <a:gd name="T2" fmla="*/ 0 w 337"/>
                <a:gd name="T3" fmla="*/ 505 h 638"/>
                <a:gd name="T4" fmla="*/ 80 w 337"/>
                <a:gd name="T5" fmla="*/ 638 h 638"/>
                <a:gd name="T6" fmla="*/ 337 w 337"/>
                <a:gd name="T7" fmla="*/ 638 h 638"/>
                <a:gd name="T8" fmla="*/ 142 w 337"/>
                <a:gd name="T9" fmla="*/ 0 h 6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7"/>
                <a:gd name="T16" fmla="*/ 0 h 638"/>
                <a:gd name="T17" fmla="*/ 337 w 337"/>
                <a:gd name="T18" fmla="*/ 638 h 6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7" h="638">
                  <a:moveTo>
                    <a:pt x="142" y="0"/>
                  </a:moveTo>
                  <a:lnTo>
                    <a:pt x="0" y="505"/>
                  </a:lnTo>
                  <a:lnTo>
                    <a:pt x="80" y="638"/>
                  </a:lnTo>
                  <a:lnTo>
                    <a:pt x="337" y="638"/>
                  </a:lnTo>
                  <a:lnTo>
                    <a:pt x="142" y="0"/>
                  </a:lnTo>
                  <a:close/>
                </a:path>
              </a:pathLst>
            </a:custGeom>
            <a:gradFill rotWithShape="1">
              <a:gsLst>
                <a:gs pos="0">
                  <a:srgbClr val="47765E"/>
                </a:gs>
                <a:gs pos="50000">
                  <a:srgbClr val="99FFCC"/>
                </a:gs>
                <a:gs pos="100000">
                  <a:srgbClr val="47765E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1" name="Group 143"/>
          <p:cNvGrpSpPr>
            <a:grpSpLocks/>
          </p:cNvGrpSpPr>
          <p:nvPr/>
        </p:nvGrpSpPr>
        <p:grpSpPr bwMode="auto">
          <a:xfrm>
            <a:off x="3815443" y="480333"/>
            <a:ext cx="879475" cy="473075"/>
            <a:chOff x="3185" y="1516"/>
            <a:chExt cx="554" cy="386"/>
          </a:xfrm>
        </p:grpSpPr>
        <p:sp>
          <p:nvSpPr>
            <p:cNvPr id="92" name="AutoShape 144"/>
            <p:cNvSpPr>
              <a:spLocks noChangeArrowheads="1"/>
            </p:cNvSpPr>
            <p:nvPr/>
          </p:nvSpPr>
          <p:spPr bwMode="auto">
            <a:xfrm>
              <a:off x="3429" y="1516"/>
              <a:ext cx="310" cy="345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Tahoma" pitchFamily="34" charset="0"/>
                </a:rPr>
                <a:t>x</a:t>
              </a:r>
              <a:endParaRPr lang="th-TH" sz="2400" b="1" dirty="0">
                <a:ea typeface="+mn-ea"/>
                <a:cs typeface="Tahoma" pitchFamily="34" charset="0"/>
              </a:endParaRPr>
            </a:p>
          </p:txBody>
        </p:sp>
        <p:sp>
          <p:nvSpPr>
            <p:cNvPr id="93" name="Text Box 145"/>
            <p:cNvSpPr txBox="1">
              <a:spLocks noChangeArrowheads="1"/>
            </p:cNvSpPr>
            <p:nvPr/>
          </p:nvSpPr>
          <p:spPr bwMode="auto">
            <a:xfrm>
              <a:off x="3185" y="1529"/>
              <a:ext cx="231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-</a:t>
              </a:r>
              <a:endParaRPr lang="th-TH" sz="2400" b="1" dirty="0"/>
            </a:p>
          </p:txBody>
        </p:sp>
      </p:grpSp>
      <p:sp>
        <p:nvSpPr>
          <p:cNvPr id="94" name="Rectangle 146"/>
          <p:cNvSpPr>
            <a:spLocks noChangeArrowheads="1"/>
          </p:cNvSpPr>
          <p:nvPr/>
        </p:nvSpPr>
        <p:spPr bwMode="auto">
          <a:xfrm>
            <a:off x="4785190" y="360011"/>
            <a:ext cx="2208212" cy="2038350"/>
          </a:xfrm>
          <a:prstGeom prst="rect">
            <a:avLst/>
          </a:prstGeom>
          <a:solidFill>
            <a:srgbClr val="99FF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5" name="Group 147"/>
          <p:cNvGrpSpPr>
            <a:grpSpLocks/>
          </p:cNvGrpSpPr>
          <p:nvPr/>
        </p:nvGrpSpPr>
        <p:grpSpPr bwMode="auto">
          <a:xfrm>
            <a:off x="4967968" y="400958"/>
            <a:ext cx="1423988" cy="1876425"/>
            <a:chOff x="3166" y="2840"/>
            <a:chExt cx="897" cy="1182"/>
          </a:xfrm>
        </p:grpSpPr>
        <p:sp>
          <p:nvSpPr>
            <p:cNvPr id="96" name="Line 148"/>
            <p:cNvSpPr>
              <a:spLocks noChangeShapeType="1"/>
            </p:cNvSpPr>
            <p:nvPr/>
          </p:nvSpPr>
          <p:spPr bwMode="auto">
            <a:xfrm>
              <a:off x="3734" y="3048"/>
              <a:ext cx="130" cy="2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7" name="Group 149"/>
            <p:cNvGrpSpPr>
              <a:grpSpLocks/>
            </p:cNvGrpSpPr>
            <p:nvPr/>
          </p:nvGrpSpPr>
          <p:grpSpPr bwMode="auto">
            <a:xfrm>
              <a:off x="3166" y="3067"/>
              <a:ext cx="362" cy="523"/>
              <a:chOff x="4643" y="3137"/>
              <a:chExt cx="372" cy="523"/>
            </a:xfrm>
          </p:grpSpPr>
          <p:sp>
            <p:nvSpPr>
              <p:cNvPr id="103" name="Line 150"/>
              <p:cNvSpPr>
                <a:spLocks noChangeShapeType="1"/>
              </p:cNvSpPr>
              <p:nvPr/>
            </p:nvSpPr>
            <p:spPr bwMode="auto">
              <a:xfrm flipH="1">
                <a:off x="4829" y="3137"/>
                <a:ext cx="150" cy="2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AutoShape 151"/>
              <p:cNvSpPr>
                <a:spLocks noChangeArrowheads="1"/>
              </p:cNvSpPr>
              <p:nvPr/>
            </p:nvSpPr>
            <p:spPr bwMode="auto">
              <a:xfrm flipH="1">
                <a:off x="4643" y="3350"/>
                <a:ext cx="372" cy="310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chemeClr val="hlink">
                      <a:gamma/>
                      <a:shade val="56078"/>
                      <a:invGamma/>
                    </a:schemeClr>
                  </a:gs>
                  <a:gs pos="5000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ea typeface="+mn-ea"/>
                  <a:cs typeface="Tahoma" pitchFamily="34" charset="0"/>
                </a:endParaRPr>
              </a:p>
            </p:txBody>
          </p:sp>
        </p:grpSp>
        <p:sp>
          <p:nvSpPr>
            <p:cNvPr id="98" name="Text Box 152"/>
            <p:cNvSpPr txBox="1">
              <a:spLocks noChangeArrowheads="1"/>
            </p:cNvSpPr>
            <p:nvPr/>
          </p:nvSpPr>
          <p:spPr bwMode="auto">
            <a:xfrm>
              <a:off x="3206" y="2840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r</a:t>
              </a:r>
              <a:endParaRPr lang="th-TH" sz="2400" b="1"/>
            </a:p>
          </p:txBody>
        </p:sp>
        <p:sp>
          <p:nvSpPr>
            <p:cNvPr id="99" name="Oval 153"/>
            <p:cNvSpPr>
              <a:spLocks noChangeArrowheads="1"/>
            </p:cNvSpPr>
            <p:nvPr/>
          </p:nvSpPr>
          <p:spPr bwMode="auto">
            <a:xfrm>
              <a:off x="3474" y="2889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FF3300"/>
                  </a:solidFill>
                  <a:ea typeface="+mn-ea"/>
                  <a:cs typeface="Angsana New" pitchFamily="18" charset="-34"/>
                </a:rPr>
                <a:t>d</a:t>
              </a:r>
              <a:endParaRPr lang="th-TH" sz="2400" b="1" dirty="0">
                <a:solidFill>
                  <a:srgbClr val="FF3300"/>
                </a:solidFill>
                <a:ea typeface="+mn-ea"/>
                <a:cs typeface="Angsana New" pitchFamily="18" charset="-34"/>
              </a:endParaRPr>
            </a:p>
          </p:txBody>
        </p:sp>
        <p:sp>
          <p:nvSpPr>
            <p:cNvPr id="100" name="Freeform 154"/>
            <p:cNvSpPr>
              <a:spLocks/>
            </p:cNvSpPr>
            <p:nvPr/>
          </p:nvSpPr>
          <p:spPr bwMode="auto">
            <a:xfrm>
              <a:off x="3726" y="3244"/>
              <a:ext cx="337" cy="638"/>
            </a:xfrm>
            <a:custGeom>
              <a:avLst/>
              <a:gdLst/>
              <a:ahLst/>
              <a:cxnLst>
                <a:cxn ang="0">
                  <a:pos x="142" y="0"/>
                </a:cxn>
                <a:cxn ang="0">
                  <a:pos x="0" y="505"/>
                </a:cxn>
                <a:cxn ang="0">
                  <a:pos x="80" y="638"/>
                </a:cxn>
                <a:cxn ang="0">
                  <a:pos x="337" y="638"/>
                </a:cxn>
                <a:cxn ang="0">
                  <a:pos x="142" y="0"/>
                </a:cxn>
              </a:cxnLst>
              <a:rect l="0" t="0" r="r" b="b"/>
              <a:pathLst>
                <a:path w="337" h="638">
                  <a:moveTo>
                    <a:pt x="142" y="0"/>
                  </a:moveTo>
                  <a:lnTo>
                    <a:pt x="0" y="505"/>
                  </a:lnTo>
                  <a:lnTo>
                    <a:pt x="80" y="638"/>
                  </a:lnTo>
                  <a:lnTo>
                    <a:pt x="337" y="638"/>
                  </a:lnTo>
                  <a:lnTo>
                    <a:pt x="142" y="0"/>
                  </a:lnTo>
                  <a:close/>
                </a:path>
              </a:pathLst>
            </a:custGeom>
            <a:gradFill rotWithShape="1">
              <a:gsLst>
                <a:gs pos="0">
                  <a:schemeClr val="hlink">
                    <a:gamma/>
                    <a:shade val="5607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01" name="Oval 155"/>
            <p:cNvSpPr>
              <a:spLocks noChangeArrowheads="1"/>
            </p:cNvSpPr>
            <p:nvPr/>
          </p:nvSpPr>
          <p:spPr bwMode="auto">
            <a:xfrm>
              <a:off x="3581" y="3738"/>
              <a:ext cx="284" cy="284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Angsana New" pitchFamily="18" charset="-34"/>
                </a:rPr>
                <a:t>x</a:t>
              </a:r>
              <a:endParaRPr lang="th-TH" sz="2400" b="1" dirty="0">
                <a:ea typeface="+mn-ea"/>
                <a:cs typeface="Angsana New" pitchFamily="18" charset="-34"/>
              </a:endParaRPr>
            </a:p>
          </p:txBody>
        </p:sp>
        <p:sp>
          <p:nvSpPr>
            <p:cNvPr id="102" name="Freeform 156"/>
            <p:cNvSpPr>
              <a:spLocks/>
            </p:cNvSpPr>
            <p:nvPr/>
          </p:nvSpPr>
          <p:spPr bwMode="auto">
            <a:xfrm>
              <a:off x="3562" y="3193"/>
              <a:ext cx="80" cy="569"/>
            </a:xfrm>
            <a:custGeom>
              <a:avLst/>
              <a:gdLst>
                <a:gd name="T0" fmla="*/ 137 w 137"/>
                <a:gd name="T1" fmla="*/ 709 h 709"/>
                <a:gd name="T2" fmla="*/ 31 w 137"/>
                <a:gd name="T3" fmla="*/ 567 h 709"/>
                <a:gd name="T4" fmla="*/ 4 w 137"/>
                <a:gd name="T5" fmla="*/ 363 h 709"/>
                <a:gd name="T6" fmla="*/ 57 w 137"/>
                <a:gd name="T7" fmla="*/ 0 h 70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7"/>
                <a:gd name="T13" fmla="*/ 0 h 709"/>
                <a:gd name="T14" fmla="*/ 137 w 137"/>
                <a:gd name="T15" fmla="*/ 709 h 70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7" h="709">
                  <a:moveTo>
                    <a:pt x="137" y="709"/>
                  </a:moveTo>
                  <a:cubicBezTo>
                    <a:pt x="95" y="667"/>
                    <a:pt x="53" y="625"/>
                    <a:pt x="31" y="567"/>
                  </a:cubicBezTo>
                  <a:cubicBezTo>
                    <a:pt x="9" y="509"/>
                    <a:pt x="0" y="457"/>
                    <a:pt x="4" y="363"/>
                  </a:cubicBezTo>
                  <a:cubicBezTo>
                    <a:pt x="8" y="269"/>
                    <a:pt x="32" y="134"/>
                    <a:pt x="57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triangle" w="lg" len="lg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157"/>
          <p:cNvGrpSpPr>
            <a:grpSpLocks/>
          </p:cNvGrpSpPr>
          <p:nvPr/>
        </p:nvGrpSpPr>
        <p:grpSpPr bwMode="auto">
          <a:xfrm>
            <a:off x="6123668" y="1043896"/>
            <a:ext cx="836613" cy="473075"/>
            <a:chOff x="3957" y="3245"/>
            <a:chExt cx="527" cy="298"/>
          </a:xfrm>
        </p:grpSpPr>
        <p:sp>
          <p:nvSpPr>
            <p:cNvPr id="106" name="AutoShape 158"/>
            <p:cNvSpPr>
              <a:spLocks noChangeArrowheads="1"/>
            </p:cNvSpPr>
            <p:nvPr/>
          </p:nvSpPr>
          <p:spPr bwMode="auto">
            <a:xfrm>
              <a:off x="4174" y="3245"/>
              <a:ext cx="310" cy="266"/>
            </a:xfrm>
            <a:prstGeom prst="diamond">
              <a:avLst/>
            </a:prstGeom>
            <a:gradFill rotWithShape="1">
              <a:gsLst>
                <a:gs pos="0">
                  <a:srgbClr val="FFCCFF"/>
                </a:gs>
                <a:gs pos="100000">
                  <a:srgbClr val="FFCCFF">
                    <a:gamma/>
                    <a:shade val="56078"/>
                    <a:invGamma/>
                  </a:srgbClr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ea typeface="+mn-ea"/>
                  <a:cs typeface="Tahoma" pitchFamily="34" charset="0"/>
                </a:rPr>
                <a:t>x</a:t>
              </a:r>
              <a:endParaRPr lang="th-TH" sz="2400" b="1" dirty="0">
                <a:ea typeface="+mn-ea"/>
                <a:cs typeface="Tahoma" pitchFamily="34" charset="0"/>
              </a:endParaRPr>
            </a:p>
          </p:txBody>
        </p:sp>
        <p:sp>
          <p:nvSpPr>
            <p:cNvPr id="107" name="Text Box 159"/>
            <p:cNvSpPr txBox="1">
              <a:spLocks noChangeArrowheads="1"/>
            </p:cNvSpPr>
            <p:nvPr/>
          </p:nvSpPr>
          <p:spPr bwMode="auto">
            <a:xfrm>
              <a:off x="3957" y="3255"/>
              <a:ext cx="23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-</a:t>
              </a:r>
              <a:endParaRPr lang="th-TH" sz="2400" b="1"/>
            </a:p>
          </p:txBody>
        </p:sp>
      </p:grpSp>
      <p:sp>
        <p:nvSpPr>
          <p:cNvPr id="108" name="Text Box 160"/>
          <p:cNvSpPr txBox="1">
            <a:spLocks noChangeArrowheads="1"/>
          </p:cNvSpPr>
          <p:nvPr/>
        </p:nvSpPr>
        <p:spPr bwMode="auto">
          <a:xfrm>
            <a:off x="3170918" y="1824946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</a:t>
            </a:r>
            <a:endParaRPr lang="th-TH" sz="2400" b="1"/>
          </a:p>
        </p:txBody>
      </p:sp>
      <p:sp>
        <p:nvSpPr>
          <p:cNvPr id="109" name="Text Box 161"/>
          <p:cNvSpPr txBox="1">
            <a:spLocks noChangeArrowheads="1"/>
          </p:cNvSpPr>
          <p:nvPr/>
        </p:nvSpPr>
        <p:spPr bwMode="auto">
          <a:xfrm>
            <a:off x="5253718" y="1824946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</a:t>
            </a:r>
            <a:endParaRPr lang="th-TH" sz="24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53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6" grpId="0"/>
      <p:bldP spid="36" grpId="1"/>
      <p:bldP spid="49" grpId="0"/>
      <p:bldP spid="49" grpId="1"/>
      <p:bldP spid="60" grpId="0"/>
      <p:bldP spid="60" grpId="1"/>
      <p:bldP spid="68" grpId="0"/>
      <p:bldP spid="68" grpId="1"/>
      <p:bldP spid="69" grpId="0"/>
      <p:bldP spid="69" grpId="1"/>
      <p:bldP spid="70" grpId="0"/>
      <p:bldP spid="70" grpId="1"/>
      <p:bldP spid="94" grpId="0" animBg="1"/>
      <p:bldP spid="108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การแวะผ่านแบบตามลำดับ</a:t>
            </a:r>
            <a:endParaRPr lang="th-TH">
              <a:cs typeface="Tahom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486025" y="1628775"/>
            <a:ext cx="3670300" cy="2773363"/>
            <a:chOff x="1565" y="2296"/>
            <a:chExt cx="2312" cy="1747"/>
          </a:xfrm>
        </p:grpSpPr>
        <p:sp>
          <p:nvSpPr>
            <p:cNvPr id="7188" name="Text Box 4"/>
            <p:cNvSpPr txBox="1">
              <a:spLocks noChangeArrowheads="1"/>
            </p:cNvSpPr>
            <p:nvPr/>
          </p:nvSpPr>
          <p:spPr bwMode="auto">
            <a:xfrm>
              <a:off x="2653" y="2296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15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89" name="Text Box 5"/>
            <p:cNvSpPr txBox="1">
              <a:spLocks noChangeArrowheads="1"/>
            </p:cNvSpPr>
            <p:nvPr/>
          </p:nvSpPr>
          <p:spPr bwMode="auto">
            <a:xfrm>
              <a:off x="2064" y="265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8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0" name="Text Box 6"/>
            <p:cNvSpPr txBox="1">
              <a:spLocks noChangeArrowheads="1"/>
            </p:cNvSpPr>
            <p:nvPr/>
          </p:nvSpPr>
          <p:spPr bwMode="auto">
            <a:xfrm>
              <a:off x="3243" y="265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26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1" name="Text Box 7"/>
            <p:cNvSpPr txBox="1">
              <a:spLocks noChangeArrowheads="1"/>
            </p:cNvSpPr>
            <p:nvPr/>
          </p:nvSpPr>
          <p:spPr bwMode="auto">
            <a:xfrm>
              <a:off x="1792" y="3022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5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2" name="Text Box 8"/>
            <p:cNvSpPr txBox="1">
              <a:spLocks noChangeArrowheads="1"/>
            </p:cNvSpPr>
            <p:nvPr/>
          </p:nvSpPr>
          <p:spPr bwMode="auto">
            <a:xfrm>
              <a:off x="2336" y="3022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14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3" name="Text Box 9"/>
            <p:cNvSpPr txBox="1">
              <a:spLocks noChangeArrowheads="1"/>
            </p:cNvSpPr>
            <p:nvPr/>
          </p:nvSpPr>
          <p:spPr bwMode="auto">
            <a:xfrm>
              <a:off x="2971" y="3022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18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4" name="Text Box 10"/>
            <p:cNvSpPr txBox="1">
              <a:spLocks noChangeArrowheads="1"/>
            </p:cNvSpPr>
            <p:nvPr/>
          </p:nvSpPr>
          <p:spPr bwMode="auto">
            <a:xfrm>
              <a:off x="3515" y="3022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65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5" name="Text Box 11"/>
            <p:cNvSpPr txBox="1">
              <a:spLocks noChangeArrowheads="1"/>
            </p:cNvSpPr>
            <p:nvPr/>
          </p:nvSpPr>
          <p:spPr bwMode="auto">
            <a:xfrm>
              <a:off x="3288" y="3430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28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6" name="Text Box 12"/>
            <p:cNvSpPr txBox="1">
              <a:spLocks noChangeArrowheads="1"/>
            </p:cNvSpPr>
            <p:nvPr/>
          </p:nvSpPr>
          <p:spPr bwMode="auto">
            <a:xfrm>
              <a:off x="3560" y="3793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32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7" name="Text Box 13"/>
            <p:cNvSpPr txBox="1">
              <a:spLocks noChangeArrowheads="1"/>
            </p:cNvSpPr>
            <p:nvPr/>
          </p:nvSpPr>
          <p:spPr bwMode="auto">
            <a:xfrm>
              <a:off x="2154" y="3385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12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8" name="Text Box 14"/>
            <p:cNvSpPr txBox="1">
              <a:spLocks noChangeArrowheads="1"/>
            </p:cNvSpPr>
            <p:nvPr/>
          </p:nvSpPr>
          <p:spPr bwMode="auto">
            <a:xfrm>
              <a:off x="1927" y="3748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10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199" name="Text Box 15"/>
            <p:cNvSpPr txBox="1">
              <a:spLocks noChangeArrowheads="1"/>
            </p:cNvSpPr>
            <p:nvPr/>
          </p:nvSpPr>
          <p:spPr bwMode="auto">
            <a:xfrm>
              <a:off x="1565" y="3385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cs typeface="Angsana New" pitchFamily="18" charset="-34"/>
                </a:rPr>
                <a:t>1</a:t>
              </a:r>
              <a:endParaRPr lang="th-TH" sz="2000" b="1">
                <a:cs typeface="Angsana New" pitchFamily="18" charset="-34"/>
              </a:endParaRPr>
            </a:p>
          </p:txBody>
        </p:sp>
        <p:sp>
          <p:nvSpPr>
            <p:cNvPr id="7200" name="Line 16"/>
            <p:cNvSpPr>
              <a:spLocks noChangeShapeType="1"/>
            </p:cNvSpPr>
            <p:nvPr/>
          </p:nvSpPr>
          <p:spPr bwMode="auto">
            <a:xfrm flipH="1">
              <a:off x="2245" y="2478"/>
              <a:ext cx="454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Line 17"/>
            <p:cNvSpPr>
              <a:spLocks noChangeShapeType="1"/>
            </p:cNvSpPr>
            <p:nvPr/>
          </p:nvSpPr>
          <p:spPr bwMode="auto">
            <a:xfrm>
              <a:off x="2925" y="2478"/>
              <a:ext cx="454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18"/>
            <p:cNvSpPr>
              <a:spLocks noChangeShapeType="1"/>
            </p:cNvSpPr>
            <p:nvPr/>
          </p:nvSpPr>
          <p:spPr bwMode="auto">
            <a:xfrm flipH="1">
              <a:off x="1973" y="2840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19"/>
            <p:cNvSpPr>
              <a:spLocks noChangeShapeType="1"/>
            </p:cNvSpPr>
            <p:nvPr/>
          </p:nvSpPr>
          <p:spPr bwMode="auto">
            <a:xfrm>
              <a:off x="2290" y="2840"/>
              <a:ext cx="18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20"/>
            <p:cNvSpPr>
              <a:spLocks noChangeShapeType="1"/>
            </p:cNvSpPr>
            <p:nvPr/>
          </p:nvSpPr>
          <p:spPr bwMode="auto">
            <a:xfrm flipH="1">
              <a:off x="1746" y="3203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Line 21"/>
            <p:cNvSpPr>
              <a:spLocks noChangeShapeType="1"/>
            </p:cNvSpPr>
            <p:nvPr/>
          </p:nvSpPr>
          <p:spPr bwMode="auto">
            <a:xfrm flipH="1">
              <a:off x="2336" y="3249"/>
              <a:ext cx="9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22"/>
            <p:cNvSpPr>
              <a:spLocks noChangeShapeType="1"/>
            </p:cNvSpPr>
            <p:nvPr/>
          </p:nvSpPr>
          <p:spPr bwMode="auto">
            <a:xfrm flipH="1">
              <a:off x="2109" y="3566"/>
              <a:ext cx="136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Line 23"/>
            <p:cNvSpPr>
              <a:spLocks noChangeShapeType="1"/>
            </p:cNvSpPr>
            <p:nvPr/>
          </p:nvSpPr>
          <p:spPr bwMode="auto">
            <a:xfrm flipH="1">
              <a:off x="3152" y="2840"/>
              <a:ext cx="182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Line 24"/>
            <p:cNvSpPr>
              <a:spLocks noChangeShapeType="1"/>
            </p:cNvSpPr>
            <p:nvPr/>
          </p:nvSpPr>
          <p:spPr bwMode="auto">
            <a:xfrm>
              <a:off x="3470" y="2840"/>
              <a:ext cx="181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Line 25"/>
            <p:cNvSpPr>
              <a:spLocks noChangeShapeType="1"/>
            </p:cNvSpPr>
            <p:nvPr/>
          </p:nvSpPr>
          <p:spPr bwMode="auto">
            <a:xfrm flipH="1">
              <a:off x="3470" y="3203"/>
              <a:ext cx="136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Line 26"/>
            <p:cNvSpPr>
              <a:spLocks noChangeShapeType="1"/>
            </p:cNvSpPr>
            <p:nvPr/>
          </p:nvSpPr>
          <p:spPr bwMode="auto">
            <a:xfrm>
              <a:off x="3470" y="3657"/>
              <a:ext cx="181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027" name="Text Box 27"/>
          <p:cNvSpPr txBox="1">
            <a:spLocks noChangeArrowheads="1"/>
          </p:cNvSpPr>
          <p:nvPr/>
        </p:nvSpPr>
        <p:spPr bwMode="auto">
          <a:xfrm>
            <a:off x="1187450" y="5013325"/>
            <a:ext cx="6769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66"/>
                </a:solidFill>
              </a:rPr>
              <a:t>1, 5, 8, 10, 12, 14, 15, 18, 26, 28, 32, 65</a:t>
            </a:r>
            <a:endParaRPr lang="th-TH" sz="2000" b="1">
              <a:solidFill>
                <a:srgbClr val="000066"/>
              </a:solidFill>
            </a:endParaRP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1293813" y="5597525"/>
            <a:ext cx="6446837" cy="396875"/>
            <a:chOff x="815" y="3526"/>
            <a:chExt cx="4061" cy="250"/>
          </a:xfrm>
        </p:grpSpPr>
        <p:sp>
          <p:nvSpPr>
            <p:cNvPr id="7185" name="Line 28"/>
            <p:cNvSpPr>
              <a:spLocks noChangeShapeType="1"/>
            </p:cNvSpPr>
            <p:nvPr/>
          </p:nvSpPr>
          <p:spPr bwMode="auto">
            <a:xfrm>
              <a:off x="3593" y="3657"/>
              <a:ext cx="128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Text Box 29"/>
            <p:cNvSpPr txBox="1">
              <a:spLocks noChangeArrowheads="1"/>
            </p:cNvSpPr>
            <p:nvPr/>
          </p:nvSpPr>
          <p:spPr bwMode="auto">
            <a:xfrm>
              <a:off x="2076" y="3526"/>
              <a:ext cx="160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th-TH" sz="2000"/>
                <a:t>เรียงจากน้อยไปมาก</a:t>
              </a:r>
            </a:p>
          </p:txBody>
        </p:sp>
        <p:sp>
          <p:nvSpPr>
            <p:cNvPr id="7187" name="Line 30"/>
            <p:cNvSpPr>
              <a:spLocks noChangeShapeType="1"/>
            </p:cNvSpPr>
            <p:nvPr/>
          </p:nvSpPr>
          <p:spPr bwMode="auto">
            <a:xfrm flipH="1">
              <a:off x="815" y="3660"/>
              <a:ext cx="136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4079875" y="1406525"/>
            <a:ext cx="969963" cy="4176713"/>
            <a:chOff x="2570" y="886"/>
            <a:chExt cx="611" cy="2631"/>
          </a:xfrm>
        </p:grpSpPr>
        <p:sp>
          <p:nvSpPr>
            <p:cNvPr id="7183" name="Oval 32"/>
            <p:cNvSpPr>
              <a:spLocks noChangeArrowheads="1"/>
            </p:cNvSpPr>
            <p:nvPr/>
          </p:nvSpPr>
          <p:spPr bwMode="auto">
            <a:xfrm>
              <a:off x="2570" y="886"/>
              <a:ext cx="487" cy="505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4" name="Oval 33"/>
            <p:cNvSpPr>
              <a:spLocks noChangeArrowheads="1"/>
            </p:cNvSpPr>
            <p:nvPr/>
          </p:nvSpPr>
          <p:spPr bwMode="auto">
            <a:xfrm>
              <a:off x="2694" y="3012"/>
              <a:ext cx="487" cy="505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3"/>
          <p:cNvGrpSpPr>
            <a:grpSpLocks/>
          </p:cNvGrpSpPr>
          <p:nvPr/>
        </p:nvGrpSpPr>
        <p:grpSpPr bwMode="auto">
          <a:xfrm>
            <a:off x="1257300" y="1995488"/>
            <a:ext cx="3157538" cy="2978150"/>
            <a:chOff x="792" y="1257"/>
            <a:chExt cx="1989" cy="1876"/>
          </a:xfrm>
        </p:grpSpPr>
        <p:sp>
          <p:nvSpPr>
            <p:cNvPr id="7180" name="Freeform 34"/>
            <p:cNvSpPr>
              <a:spLocks/>
            </p:cNvSpPr>
            <p:nvPr/>
          </p:nvSpPr>
          <p:spPr bwMode="auto">
            <a:xfrm>
              <a:off x="1385" y="1257"/>
              <a:ext cx="1396" cy="1561"/>
            </a:xfrm>
            <a:custGeom>
              <a:avLst/>
              <a:gdLst>
                <a:gd name="T0" fmla="*/ 733 w 1396"/>
                <a:gd name="T1" fmla="*/ 99 h 1561"/>
                <a:gd name="T2" fmla="*/ 352 w 1396"/>
                <a:gd name="T3" fmla="*/ 524 h 1561"/>
                <a:gd name="T4" fmla="*/ 15 w 1396"/>
                <a:gd name="T5" fmla="*/ 1003 h 1561"/>
                <a:gd name="T6" fmla="*/ 263 w 1396"/>
                <a:gd name="T7" fmla="*/ 1304 h 1561"/>
                <a:gd name="T8" fmla="*/ 627 w 1396"/>
                <a:gd name="T9" fmla="*/ 1543 h 1561"/>
                <a:gd name="T10" fmla="*/ 1043 w 1396"/>
                <a:gd name="T11" fmla="*/ 1410 h 1561"/>
                <a:gd name="T12" fmla="*/ 1327 w 1396"/>
                <a:gd name="T13" fmla="*/ 825 h 1561"/>
                <a:gd name="T14" fmla="*/ 1335 w 1396"/>
                <a:gd name="T15" fmla="*/ 418 h 1561"/>
                <a:gd name="T16" fmla="*/ 963 w 1396"/>
                <a:gd name="T17" fmla="*/ 55 h 1561"/>
                <a:gd name="T18" fmla="*/ 733 w 1396"/>
                <a:gd name="T19" fmla="*/ 99 h 156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6"/>
                <a:gd name="T31" fmla="*/ 0 h 1561"/>
                <a:gd name="T32" fmla="*/ 1396 w 1396"/>
                <a:gd name="T33" fmla="*/ 1561 h 156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6" h="1561">
                  <a:moveTo>
                    <a:pt x="733" y="99"/>
                  </a:moveTo>
                  <a:cubicBezTo>
                    <a:pt x="631" y="177"/>
                    <a:pt x="472" y="373"/>
                    <a:pt x="352" y="524"/>
                  </a:cubicBezTo>
                  <a:cubicBezTo>
                    <a:pt x="232" y="675"/>
                    <a:pt x="30" y="873"/>
                    <a:pt x="15" y="1003"/>
                  </a:cubicBezTo>
                  <a:cubicBezTo>
                    <a:pt x="0" y="1133"/>
                    <a:pt x="161" y="1214"/>
                    <a:pt x="263" y="1304"/>
                  </a:cubicBezTo>
                  <a:cubicBezTo>
                    <a:pt x="365" y="1394"/>
                    <a:pt x="497" y="1525"/>
                    <a:pt x="627" y="1543"/>
                  </a:cubicBezTo>
                  <a:cubicBezTo>
                    <a:pt x="757" y="1561"/>
                    <a:pt x="926" y="1530"/>
                    <a:pt x="1043" y="1410"/>
                  </a:cubicBezTo>
                  <a:cubicBezTo>
                    <a:pt x="1160" y="1290"/>
                    <a:pt x="1278" y="990"/>
                    <a:pt x="1327" y="825"/>
                  </a:cubicBezTo>
                  <a:cubicBezTo>
                    <a:pt x="1376" y="660"/>
                    <a:pt x="1396" y="546"/>
                    <a:pt x="1335" y="418"/>
                  </a:cubicBezTo>
                  <a:cubicBezTo>
                    <a:pt x="1274" y="290"/>
                    <a:pt x="1069" y="110"/>
                    <a:pt x="963" y="55"/>
                  </a:cubicBezTo>
                  <a:cubicBezTo>
                    <a:pt x="857" y="0"/>
                    <a:pt x="835" y="21"/>
                    <a:pt x="733" y="99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AutoShape 35"/>
            <p:cNvSpPr>
              <a:spLocks/>
            </p:cNvSpPr>
            <p:nvPr/>
          </p:nvSpPr>
          <p:spPr bwMode="auto">
            <a:xfrm rot="-5400000">
              <a:off x="1559" y="2118"/>
              <a:ext cx="310" cy="1720"/>
            </a:xfrm>
            <a:prstGeom prst="rightBrace">
              <a:avLst>
                <a:gd name="adj1" fmla="val 4623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82" name="Text Box 41"/>
            <p:cNvSpPr txBox="1">
              <a:spLocks noChangeArrowheads="1"/>
            </p:cNvSpPr>
            <p:nvPr/>
          </p:nvSpPr>
          <p:spPr bwMode="auto">
            <a:xfrm>
              <a:off x="792" y="1526"/>
              <a:ext cx="104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ahoma" pitchFamily="34" charset="0"/>
                </a:rPr>
                <a:t>น้อยกว่า </a:t>
              </a:r>
              <a:r>
                <a:rPr lang="en-US" sz="2400" dirty="0">
                  <a:latin typeface="Tahoma" pitchFamily="34" charset="0"/>
                </a:rPr>
                <a:t>15</a:t>
              </a:r>
              <a:endParaRPr lang="th-TH" sz="2400" dirty="0">
                <a:latin typeface="Tahoma" pitchFamily="34" charset="0"/>
              </a:endParaRPr>
            </a:p>
          </p:txBody>
        </p: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94225" y="2054225"/>
            <a:ext cx="3248025" cy="2919413"/>
            <a:chOff x="2894" y="1294"/>
            <a:chExt cx="2046" cy="1839"/>
          </a:xfrm>
        </p:grpSpPr>
        <p:sp>
          <p:nvSpPr>
            <p:cNvPr id="7177" name="Freeform 36"/>
            <p:cNvSpPr>
              <a:spLocks/>
            </p:cNvSpPr>
            <p:nvPr/>
          </p:nvSpPr>
          <p:spPr bwMode="auto">
            <a:xfrm>
              <a:off x="2894" y="1294"/>
              <a:ext cx="1194" cy="1592"/>
            </a:xfrm>
            <a:custGeom>
              <a:avLst/>
              <a:gdLst>
                <a:gd name="T0" fmla="*/ 580 w 1194"/>
                <a:gd name="T1" fmla="*/ 26 h 1592"/>
                <a:gd name="T2" fmla="*/ 349 w 1194"/>
                <a:gd name="T3" fmla="*/ 62 h 1592"/>
                <a:gd name="T4" fmla="*/ 190 w 1194"/>
                <a:gd name="T5" fmla="*/ 301 h 1592"/>
                <a:gd name="T6" fmla="*/ 4 w 1194"/>
                <a:gd name="T7" fmla="*/ 691 h 1592"/>
                <a:gd name="T8" fmla="*/ 216 w 1194"/>
                <a:gd name="T9" fmla="*/ 859 h 1592"/>
                <a:gd name="T10" fmla="*/ 358 w 1194"/>
                <a:gd name="T11" fmla="*/ 833 h 1592"/>
                <a:gd name="T12" fmla="*/ 358 w 1194"/>
                <a:gd name="T13" fmla="*/ 1037 h 1592"/>
                <a:gd name="T14" fmla="*/ 580 w 1194"/>
                <a:gd name="T15" fmla="*/ 1426 h 1592"/>
                <a:gd name="T16" fmla="*/ 987 w 1194"/>
                <a:gd name="T17" fmla="*/ 1586 h 1592"/>
                <a:gd name="T18" fmla="*/ 1191 w 1194"/>
                <a:gd name="T19" fmla="*/ 1391 h 1592"/>
                <a:gd name="T20" fmla="*/ 970 w 1194"/>
                <a:gd name="T21" fmla="*/ 1063 h 1592"/>
                <a:gd name="T22" fmla="*/ 854 w 1194"/>
                <a:gd name="T23" fmla="*/ 868 h 1592"/>
                <a:gd name="T24" fmla="*/ 1023 w 1194"/>
                <a:gd name="T25" fmla="*/ 602 h 1592"/>
                <a:gd name="T26" fmla="*/ 978 w 1194"/>
                <a:gd name="T27" fmla="*/ 221 h 1592"/>
                <a:gd name="T28" fmla="*/ 580 w 1194"/>
                <a:gd name="T29" fmla="*/ 26 h 159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194"/>
                <a:gd name="T46" fmla="*/ 0 h 1592"/>
                <a:gd name="T47" fmla="*/ 1194 w 1194"/>
                <a:gd name="T48" fmla="*/ 1592 h 159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194" h="1592">
                  <a:moveTo>
                    <a:pt x="580" y="26"/>
                  </a:moveTo>
                  <a:cubicBezTo>
                    <a:pt x="475" y="0"/>
                    <a:pt x="414" y="16"/>
                    <a:pt x="349" y="62"/>
                  </a:cubicBezTo>
                  <a:cubicBezTo>
                    <a:pt x="284" y="108"/>
                    <a:pt x="248" y="196"/>
                    <a:pt x="190" y="301"/>
                  </a:cubicBezTo>
                  <a:cubicBezTo>
                    <a:pt x="132" y="406"/>
                    <a:pt x="0" y="598"/>
                    <a:pt x="4" y="691"/>
                  </a:cubicBezTo>
                  <a:cubicBezTo>
                    <a:pt x="8" y="784"/>
                    <a:pt x="157" y="835"/>
                    <a:pt x="216" y="859"/>
                  </a:cubicBezTo>
                  <a:cubicBezTo>
                    <a:pt x="275" y="883"/>
                    <a:pt x="334" y="803"/>
                    <a:pt x="358" y="833"/>
                  </a:cubicBezTo>
                  <a:cubicBezTo>
                    <a:pt x="382" y="863"/>
                    <a:pt x="321" y="938"/>
                    <a:pt x="358" y="1037"/>
                  </a:cubicBezTo>
                  <a:cubicBezTo>
                    <a:pt x="395" y="1136"/>
                    <a:pt x="475" y="1334"/>
                    <a:pt x="580" y="1426"/>
                  </a:cubicBezTo>
                  <a:cubicBezTo>
                    <a:pt x="685" y="1518"/>
                    <a:pt x="885" y="1592"/>
                    <a:pt x="987" y="1586"/>
                  </a:cubicBezTo>
                  <a:cubicBezTo>
                    <a:pt x="1089" y="1580"/>
                    <a:pt x="1194" y="1478"/>
                    <a:pt x="1191" y="1391"/>
                  </a:cubicBezTo>
                  <a:cubicBezTo>
                    <a:pt x="1188" y="1304"/>
                    <a:pt x="1026" y="1150"/>
                    <a:pt x="970" y="1063"/>
                  </a:cubicBezTo>
                  <a:cubicBezTo>
                    <a:pt x="914" y="976"/>
                    <a:pt x="845" y="945"/>
                    <a:pt x="854" y="868"/>
                  </a:cubicBezTo>
                  <a:cubicBezTo>
                    <a:pt x="863" y="791"/>
                    <a:pt x="1002" y="710"/>
                    <a:pt x="1023" y="602"/>
                  </a:cubicBezTo>
                  <a:cubicBezTo>
                    <a:pt x="1044" y="494"/>
                    <a:pt x="1058" y="321"/>
                    <a:pt x="978" y="221"/>
                  </a:cubicBezTo>
                  <a:cubicBezTo>
                    <a:pt x="898" y="121"/>
                    <a:pt x="685" y="52"/>
                    <a:pt x="580" y="26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8" name="AutoShape 37"/>
            <p:cNvSpPr>
              <a:spLocks/>
            </p:cNvSpPr>
            <p:nvPr/>
          </p:nvSpPr>
          <p:spPr bwMode="auto">
            <a:xfrm rot="-5400000">
              <a:off x="3925" y="2118"/>
              <a:ext cx="310" cy="1720"/>
            </a:xfrm>
            <a:prstGeom prst="rightBrace">
              <a:avLst>
                <a:gd name="adj1" fmla="val 46237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Text Box 42"/>
            <p:cNvSpPr txBox="1">
              <a:spLocks noChangeArrowheads="1"/>
            </p:cNvSpPr>
            <p:nvPr/>
          </p:nvSpPr>
          <p:spPr bwMode="auto">
            <a:xfrm>
              <a:off x="3823" y="1952"/>
              <a:ext cx="101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th-TH" sz="2400" dirty="0">
                  <a:latin typeface="Tahoma" pitchFamily="34" charset="0"/>
                </a:rPr>
                <a:t>มากกว่า </a:t>
              </a:r>
              <a:r>
                <a:rPr lang="en-US" sz="2400" dirty="0">
                  <a:latin typeface="Tahoma" pitchFamily="34" charset="0"/>
                </a:rPr>
                <a:t>15</a:t>
              </a:r>
              <a:endParaRPr lang="th-TH" sz="2400" dirty="0">
                <a:latin typeface="Tahoma" pitchFamily="34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4459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cs typeface="Tahoma" pitchFamily="34" charset="0"/>
              </a:rPr>
              <a:t>ข้อมูลชุดเดียวกันเก็บได้หลายแบบ</a:t>
            </a:r>
          </a:p>
        </p:txBody>
      </p:sp>
      <p:graphicFrame>
        <p:nvGraphicFramePr>
          <p:cNvPr id="985158" name="Object 70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00338" y="4498975"/>
          <a:ext cx="381635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1180800" imgH="253800" progId="">
                  <p:embed/>
                </p:oleObj>
              </mc:Choice>
              <mc:Fallback>
                <p:oleObj name="Equation" r:id="rId4" imgW="1180800" imgH="253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498975"/>
                        <a:ext cx="3816350" cy="820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1"/>
          <p:cNvGrpSpPr>
            <a:grpSpLocks/>
          </p:cNvGrpSpPr>
          <p:nvPr/>
        </p:nvGrpSpPr>
        <p:grpSpPr bwMode="auto">
          <a:xfrm>
            <a:off x="627063" y="1128713"/>
            <a:ext cx="1874837" cy="3514725"/>
            <a:chOff x="278" y="712"/>
            <a:chExt cx="1181" cy="2214"/>
          </a:xfrm>
        </p:grpSpPr>
        <p:sp>
          <p:nvSpPr>
            <p:cNvPr id="1047" name="Freeform 98"/>
            <p:cNvSpPr>
              <a:spLocks/>
            </p:cNvSpPr>
            <p:nvPr/>
          </p:nvSpPr>
          <p:spPr bwMode="auto">
            <a:xfrm>
              <a:off x="425" y="877"/>
              <a:ext cx="842" cy="1897"/>
            </a:xfrm>
            <a:custGeom>
              <a:avLst/>
              <a:gdLst>
                <a:gd name="T0" fmla="*/ 381 w 842"/>
                <a:gd name="T1" fmla="*/ 0 h 1897"/>
                <a:gd name="T2" fmla="*/ 842 w 842"/>
                <a:gd name="T3" fmla="*/ 780 h 1897"/>
                <a:gd name="T4" fmla="*/ 0 w 842"/>
                <a:gd name="T5" fmla="*/ 1897 h 1897"/>
                <a:gd name="T6" fmla="*/ 0 60000 65536"/>
                <a:gd name="T7" fmla="*/ 0 60000 65536"/>
                <a:gd name="T8" fmla="*/ 0 60000 65536"/>
                <a:gd name="T9" fmla="*/ 0 w 842"/>
                <a:gd name="T10" fmla="*/ 0 h 1897"/>
                <a:gd name="T11" fmla="*/ 842 w 842"/>
                <a:gd name="T12" fmla="*/ 1897 h 18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42" h="1897">
                  <a:moveTo>
                    <a:pt x="381" y="0"/>
                  </a:moveTo>
                  <a:lnTo>
                    <a:pt x="842" y="780"/>
                  </a:lnTo>
                  <a:lnTo>
                    <a:pt x="0" y="1897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73" name="Oval 85"/>
            <p:cNvSpPr>
              <a:spLocks noChangeArrowheads="1"/>
            </p:cNvSpPr>
            <p:nvPr/>
          </p:nvSpPr>
          <p:spPr bwMode="auto">
            <a:xfrm>
              <a:off x="562" y="224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74" name="Oval 86"/>
            <p:cNvSpPr>
              <a:spLocks noChangeArrowheads="1"/>
            </p:cNvSpPr>
            <p:nvPr/>
          </p:nvSpPr>
          <p:spPr bwMode="auto">
            <a:xfrm>
              <a:off x="848" y="188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75" name="Oval 87"/>
            <p:cNvSpPr>
              <a:spLocks noChangeArrowheads="1"/>
            </p:cNvSpPr>
            <p:nvPr/>
          </p:nvSpPr>
          <p:spPr bwMode="auto">
            <a:xfrm>
              <a:off x="905" y="109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77" name="Oval 89"/>
            <p:cNvSpPr>
              <a:spLocks noChangeArrowheads="1"/>
            </p:cNvSpPr>
            <p:nvPr/>
          </p:nvSpPr>
          <p:spPr bwMode="auto">
            <a:xfrm>
              <a:off x="1122" y="1500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6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78" name="Oval 90"/>
            <p:cNvSpPr>
              <a:spLocks noChangeArrowheads="1"/>
            </p:cNvSpPr>
            <p:nvPr/>
          </p:nvSpPr>
          <p:spPr bwMode="auto">
            <a:xfrm>
              <a:off x="645" y="712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85" name="Oval 97"/>
            <p:cNvSpPr>
              <a:spLocks noChangeArrowheads="1"/>
            </p:cNvSpPr>
            <p:nvPr/>
          </p:nvSpPr>
          <p:spPr bwMode="auto">
            <a:xfrm>
              <a:off x="278" y="258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3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grpSp>
        <p:nvGrpSpPr>
          <p:cNvPr id="3" name="Group 113"/>
          <p:cNvGrpSpPr>
            <a:grpSpLocks/>
          </p:cNvGrpSpPr>
          <p:nvPr/>
        </p:nvGrpSpPr>
        <p:grpSpPr bwMode="auto">
          <a:xfrm>
            <a:off x="6202363" y="1128713"/>
            <a:ext cx="2462212" cy="1871662"/>
            <a:chOff x="3790" y="747"/>
            <a:chExt cx="1551" cy="1179"/>
          </a:xfrm>
        </p:grpSpPr>
        <p:sp>
          <p:nvSpPr>
            <p:cNvPr id="1039" name="Freeform 100"/>
            <p:cNvSpPr>
              <a:spLocks/>
            </p:cNvSpPr>
            <p:nvPr/>
          </p:nvSpPr>
          <p:spPr bwMode="auto">
            <a:xfrm>
              <a:off x="3935" y="895"/>
              <a:ext cx="1276" cy="895"/>
            </a:xfrm>
            <a:custGeom>
              <a:avLst/>
              <a:gdLst>
                <a:gd name="T0" fmla="*/ 0 w 1276"/>
                <a:gd name="T1" fmla="*/ 877 h 895"/>
                <a:gd name="T2" fmla="*/ 611 w 1276"/>
                <a:gd name="T3" fmla="*/ 0 h 895"/>
                <a:gd name="T4" fmla="*/ 1276 w 1276"/>
                <a:gd name="T5" fmla="*/ 895 h 895"/>
                <a:gd name="T6" fmla="*/ 0 60000 65536"/>
                <a:gd name="T7" fmla="*/ 0 60000 65536"/>
                <a:gd name="T8" fmla="*/ 0 60000 65536"/>
                <a:gd name="T9" fmla="*/ 0 w 1276"/>
                <a:gd name="T10" fmla="*/ 0 h 895"/>
                <a:gd name="T11" fmla="*/ 1276 w 1276"/>
                <a:gd name="T12" fmla="*/ 895 h 8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76" h="895">
                  <a:moveTo>
                    <a:pt x="0" y="877"/>
                  </a:moveTo>
                  <a:lnTo>
                    <a:pt x="611" y="0"/>
                  </a:lnTo>
                  <a:lnTo>
                    <a:pt x="1276" y="895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Line 102"/>
            <p:cNvSpPr>
              <a:spLocks noChangeShapeType="1"/>
            </p:cNvSpPr>
            <p:nvPr/>
          </p:nvSpPr>
          <p:spPr bwMode="auto">
            <a:xfrm flipH="1">
              <a:off x="4617" y="1329"/>
              <a:ext cx="257" cy="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80" name="Oval 92"/>
            <p:cNvSpPr>
              <a:spLocks noChangeArrowheads="1"/>
            </p:cNvSpPr>
            <p:nvPr/>
          </p:nvSpPr>
          <p:spPr bwMode="auto">
            <a:xfrm>
              <a:off x="4385" y="747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3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81" name="Oval 93"/>
            <p:cNvSpPr>
              <a:spLocks noChangeArrowheads="1"/>
            </p:cNvSpPr>
            <p:nvPr/>
          </p:nvSpPr>
          <p:spPr bwMode="auto">
            <a:xfrm>
              <a:off x="4066" y="1145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82" name="Oval 94"/>
            <p:cNvSpPr>
              <a:spLocks noChangeArrowheads="1"/>
            </p:cNvSpPr>
            <p:nvPr/>
          </p:nvSpPr>
          <p:spPr bwMode="auto">
            <a:xfrm>
              <a:off x="4704" y="116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83" name="Oval 95"/>
            <p:cNvSpPr>
              <a:spLocks noChangeArrowheads="1"/>
            </p:cNvSpPr>
            <p:nvPr/>
          </p:nvSpPr>
          <p:spPr bwMode="auto">
            <a:xfrm>
              <a:off x="4464" y="158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84" name="Oval 96"/>
            <p:cNvSpPr>
              <a:spLocks noChangeArrowheads="1"/>
            </p:cNvSpPr>
            <p:nvPr/>
          </p:nvSpPr>
          <p:spPr bwMode="auto">
            <a:xfrm>
              <a:off x="5004" y="158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6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87" name="Oval 99"/>
            <p:cNvSpPr>
              <a:spLocks noChangeArrowheads="1"/>
            </p:cNvSpPr>
            <p:nvPr/>
          </p:nvSpPr>
          <p:spPr bwMode="auto">
            <a:xfrm>
              <a:off x="3790" y="1589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3584575" y="1128713"/>
            <a:ext cx="1776413" cy="2601912"/>
            <a:chOff x="2141" y="711"/>
            <a:chExt cx="1119" cy="1639"/>
          </a:xfrm>
        </p:grpSpPr>
        <p:sp>
          <p:nvSpPr>
            <p:cNvPr id="1031" name="Freeform 109"/>
            <p:cNvSpPr>
              <a:spLocks/>
            </p:cNvSpPr>
            <p:nvPr/>
          </p:nvSpPr>
          <p:spPr bwMode="auto">
            <a:xfrm>
              <a:off x="2295" y="842"/>
              <a:ext cx="780" cy="1302"/>
            </a:xfrm>
            <a:custGeom>
              <a:avLst/>
              <a:gdLst>
                <a:gd name="T0" fmla="*/ 0 w 780"/>
                <a:gd name="T1" fmla="*/ 443 h 1302"/>
                <a:gd name="T2" fmla="*/ 381 w 780"/>
                <a:gd name="T3" fmla="*/ 0 h 1302"/>
                <a:gd name="T4" fmla="*/ 780 w 780"/>
                <a:gd name="T5" fmla="*/ 443 h 1302"/>
                <a:gd name="T6" fmla="*/ 301 w 780"/>
                <a:gd name="T7" fmla="*/ 1302 h 13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80"/>
                <a:gd name="T13" fmla="*/ 0 h 1302"/>
                <a:gd name="T14" fmla="*/ 780 w 780"/>
                <a:gd name="T15" fmla="*/ 1302 h 13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80" h="1302">
                  <a:moveTo>
                    <a:pt x="0" y="443"/>
                  </a:moveTo>
                  <a:lnTo>
                    <a:pt x="381" y="0"/>
                  </a:lnTo>
                  <a:lnTo>
                    <a:pt x="780" y="443"/>
                  </a:lnTo>
                  <a:lnTo>
                    <a:pt x="301" y="1302"/>
                  </a:ln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2" name="Line 110"/>
            <p:cNvSpPr>
              <a:spLocks noChangeShapeType="1"/>
            </p:cNvSpPr>
            <p:nvPr/>
          </p:nvSpPr>
          <p:spPr bwMode="auto">
            <a:xfrm>
              <a:off x="2827" y="1755"/>
              <a:ext cx="275" cy="4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5191" name="Oval 103"/>
            <p:cNvSpPr>
              <a:spLocks noChangeArrowheads="1"/>
            </p:cNvSpPr>
            <p:nvPr/>
          </p:nvSpPr>
          <p:spPr bwMode="auto">
            <a:xfrm>
              <a:off x="2523" y="711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2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92" name="Oval 104"/>
            <p:cNvSpPr>
              <a:spLocks noChangeArrowheads="1"/>
            </p:cNvSpPr>
            <p:nvPr/>
          </p:nvSpPr>
          <p:spPr bwMode="auto">
            <a:xfrm>
              <a:off x="2141" y="113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1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93" name="Oval 105"/>
            <p:cNvSpPr>
              <a:spLocks noChangeArrowheads="1"/>
            </p:cNvSpPr>
            <p:nvPr/>
          </p:nvSpPr>
          <p:spPr bwMode="auto">
            <a:xfrm>
              <a:off x="2897" y="1136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6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94" name="Oval 106"/>
            <p:cNvSpPr>
              <a:spLocks noChangeArrowheads="1"/>
            </p:cNvSpPr>
            <p:nvPr/>
          </p:nvSpPr>
          <p:spPr bwMode="auto">
            <a:xfrm>
              <a:off x="2675" y="1588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4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95" name="Oval 107"/>
            <p:cNvSpPr>
              <a:spLocks noChangeArrowheads="1"/>
            </p:cNvSpPr>
            <p:nvPr/>
          </p:nvSpPr>
          <p:spPr bwMode="auto">
            <a:xfrm>
              <a:off x="2426" y="201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3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  <p:sp>
          <p:nvSpPr>
            <p:cNvPr id="985196" name="Oval 108"/>
            <p:cNvSpPr>
              <a:spLocks noChangeArrowheads="1"/>
            </p:cNvSpPr>
            <p:nvPr/>
          </p:nvSpPr>
          <p:spPr bwMode="auto">
            <a:xfrm>
              <a:off x="2923" y="2013"/>
              <a:ext cx="337" cy="337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56078"/>
                    <a:invGamma/>
                  </a:schemeClr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400" b="1">
                  <a:ea typeface="+mn-ea"/>
                  <a:cs typeface="Angsana New" pitchFamily="18" charset="-34"/>
                </a:rPr>
                <a:t>5</a:t>
              </a:r>
              <a:endParaRPr lang="th-TH" sz="2400" b="1">
                <a:ea typeface="+mn-ea"/>
                <a:cs typeface="Angsana New" pitchFamily="18" charset="-34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64958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85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map_bst</a:t>
            </a:r>
            <a:endParaRPr lang="th-TH" dirty="0"/>
          </a:p>
        </p:txBody>
      </p:sp>
      <p:sp>
        <p:nvSpPr>
          <p:cNvPr id="950276" name="Text Box 4"/>
          <p:cNvSpPr txBox="1">
            <a:spLocks noChangeArrowheads="1"/>
          </p:cNvSpPr>
          <p:nvPr/>
        </p:nvSpPr>
        <p:spPr bwMode="auto">
          <a:xfrm>
            <a:off x="570881" y="813938"/>
            <a:ext cx="8121857" cy="5940088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template &lt;</a:t>
            </a:r>
            <a:r>
              <a:rPr lang="en-US" sz="2000" b="1" dirty="0" err="1">
                <a:cs typeface="Angsana New" pitchFamily="18" charset="-34"/>
              </a:rPr>
              <a:t>typename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 </a:t>
            </a:r>
            <a:r>
              <a:rPr lang="en-US" sz="2000" b="1" dirty="0" err="1">
                <a:cs typeface="Angsana New" pitchFamily="18" charset="-34"/>
              </a:rPr>
              <a:t>typename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MappedT</a:t>
            </a:r>
            <a:r>
              <a:rPr lang="en-US" sz="2000" b="1" dirty="0">
                <a:cs typeface="Angsana New" pitchFamily="18" charset="-34"/>
              </a:rPr>
              <a:t>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 </a:t>
            </a:r>
            <a:r>
              <a:rPr lang="en-US" sz="2000" b="1" dirty="0" err="1">
                <a:cs typeface="Angsana New" pitchFamily="18" charset="-34"/>
              </a:rPr>
              <a:t>typename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CompareT</a:t>
            </a:r>
            <a:r>
              <a:rPr lang="en-US" sz="2000" b="1" dirty="0">
                <a:cs typeface="Angsana New" pitchFamily="18" charset="-34"/>
              </a:rPr>
              <a:t> = </a:t>
            </a:r>
            <a:r>
              <a:rPr lang="en-US" sz="2000" b="1" dirty="0" err="1">
                <a:cs typeface="Angsana New" pitchFamily="18" charset="-34"/>
              </a:rPr>
              <a:t>std</a:t>
            </a:r>
            <a:r>
              <a:rPr lang="en-US" sz="2000" b="1" dirty="0">
                <a:cs typeface="Angsana New" pitchFamily="18" charset="-34"/>
              </a:rPr>
              <a:t>::less&lt;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&gt; &gt;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class 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protected: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class node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friend class 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...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};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class </a:t>
            </a:r>
            <a:r>
              <a:rPr lang="en-US" sz="2000" b="1" dirty="0" err="1">
                <a:cs typeface="Angsana New" pitchFamily="18" charset="-34"/>
              </a:rPr>
              <a:t>tree_iterator</a:t>
            </a:r>
            <a:r>
              <a:rPr lang="en-US" sz="2000" b="1" dirty="0">
                <a:cs typeface="Angsana New" pitchFamily="18" charset="-34"/>
              </a:rPr>
              <a:t> {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...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};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...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endParaRPr lang="th-TH" dirty="0"/>
          </a:p>
        </p:txBody>
      </p:sp>
      <p:sp>
        <p:nvSpPr>
          <p:cNvPr id="950276" name="Text Box 4"/>
          <p:cNvSpPr txBox="1">
            <a:spLocks noChangeArrowheads="1"/>
          </p:cNvSpPr>
          <p:nvPr/>
        </p:nvSpPr>
        <p:spPr bwMode="auto">
          <a:xfrm>
            <a:off x="202746" y="944563"/>
            <a:ext cx="8767084" cy="470898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class node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friend class 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protected: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 data;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 *left;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 *right;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  *parent;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node() : data(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()), left(NULL),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    right(NULL), parent( NULL ) { }</a:t>
            </a:r>
          </a:p>
          <a:p>
            <a:pPr>
              <a:spcBef>
                <a:spcPct val="0"/>
              </a:spcBef>
            </a:pPr>
            <a:endParaRPr lang="en-US" sz="2000" b="1" dirty="0"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node(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&amp; data, node* left,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node* right, node* parent) :  data (data),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     left(left), right(right), parent(parent) {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};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2046" y="1294410"/>
            <a:ext cx="1627187" cy="1045029"/>
            <a:chOff x="6495801" y="1033153"/>
            <a:chExt cx="1627187" cy="1045029"/>
          </a:xfrm>
        </p:grpSpPr>
        <p:sp>
          <p:nvSpPr>
            <p:cNvPr id="32" name="Rectangle 185"/>
            <p:cNvSpPr>
              <a:spLocks noChangeArrowheads="1"/>
            </p:cNvSpPr>
            <p:nvPr/>
          </p:nvSpPr>
          <p:spPr bwMode="auto">
            <a:xfrm>
              <a:off x="6911439" y="1389411"/>
              <a:ext cx="401869" cy="389726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 b="1" dirty="0"/>
                <a:t>K,V</a:t>
              </a:r>
            </a:p>
          </p:txBody>
        </p:sp>
        <p:sp>
          <p:nvSpPr>
            <p:cNvPr id="33" name="Rectangle 186"/>
            <p:cNvSpPr>
              <a:spLocks noChangeArrowheads="1"/>
            </p:cNvSpPr>
            <p:nvPr/>
          </p:nvSpPr>
          <p:spPr bwMode="auto">
            <a:xfrm>
              <a:off x="6508741" y="1389411"/>
              <a:ext cx="401869" cy="3897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188"/>
            <p:cNvSpPr>
              <a:spLocks noChangeArrowheads="1"/>
            </p:cNvSpPr>
            <p:nvPr/>
          </p:nvSpPr>
          <p:spPr bwMode="auto">
            <a:xfrm>
              <a:off x="7721119" y="1389411"/>
              <a:ext cx="401869" cy="389726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189"/>
            <p:cNvSpPr>
              <a:spLocks noChangeShapeType="1"/>
            </p:cNvSpPr>
            <p:nvPr/>
          </p:nvSpPr>
          <p:spPr bwMode="auto">
            <a:xfrm flipH="1">
              <a:off x="6495801" y="1615044"/>
              <a:ext cx="249381" cy="451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Rectangle 188"/>
            <p:cNvSpPr>
              <a:spLocks noChangeArrowheads="1"/>
            </p:cNvSpPr>
            <p:nvPr/>
          </p:nvSpPr>
          <p:spPr bwMode="auto">
            <a:xfrm>
              <a:off x="7317357" y="1389411"/>
              <a:ext cx="401869" cy="38972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89"/>
            <p:cNvSpPr>
              <a:spLocks noChangeShapeType="1"/>
            </p:cNvSpPr>
            <p:nvPr/>
          </p:nvSpPr>
          <p:spPr bwMode="auto">
            <a:xfrm>
              <a:off x="7481439" y="1615044"/>
              <a:ext cx="213758" cy="463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89"/>
            <p:cNvSpPr>
              <a:spLocks noChangeShapeType="1"/>
            </p:cNvSpPr>
            <p:nvPr/>
          </p:nvSpPr>
          <p:spPr bwMode="auto">
            <a:xfrm flipH="1" flipV="1">
              <a:off x="7730836" y="1033153"/>
              <a:ext cx="201865" cy="546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744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214623" y="635813"/>
            <a:ext cx="8834374" cy="6247864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class 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 {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protected: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node     *</a:t>
            </a:r>
            <a:r>
              <a:rPr lang="en-US" sz="2000" b="1" dirty="0" err="1">
                <a:cs typeface="Angsana New" pitchFamily="18" charset="-34"/>
              </a:rPr>
              <a:t>mRoot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CompareT</a:t>
            </a: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mLess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size_t</a:t>
            </a:r>
            <a:r>
              <a:rPr lang="en-US" sz="2000" b="1" dirty="0">
                <a:cs typeface="Angsana New" pitchFamily="18" charset="-34"/>
              </a:rPr>
              <a:t>   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&lt;</a:t>
            </a:r>
            <a:r>
              <a:rPr lang="en-US" sz="2000" b="1" dirty="0" err="1">
                <a:cs typeface="Angsana New" pitchFamily="18" charset="-34"/>
              </a:rPr>
              <a:t>KeyT,MappedT,CompareT</a:t>
            </a:r>
            <a:r>
              <a:rPr lang="en-US" sz="2000" b="1" dirty="0">
                <a:cs typeface="Angsana New" pitchFamily="18" charset="-34"/>
              </a:rPr>
              <a:t>&gt; &amp; x){...}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CompareT</a:t>
            </a:r>
            <a:r>
              <a:rPr lang="en-US" sz="2000" b="1" dirty="0">
                <a:cs typeface="Angsana New" pitchFamily="18" charset="-34"/>
              </a:rPr>
              <a:t>&amp; c = </a:t>
            </a:r>
            <a:r>
              <a:rPr lang="en-US" sz="2000" b="1" dirty="0" err="1">
                <a:cs typeface="Angsana New" pitchFamily="18" charset="-34"/>
              </a:rPr>
              <a:t>CompareT</a:t>
            </a:r>
            <a:r>
              <a:rPr lang="en-US" sz="2000" b="1" dirty="0">
                <a:cs typeface="Angsana New" pitchFamily="18" charset="-34"/>
              </a:rPr>
              <a:t>() )         {...}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~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() {...}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&lt;</a:t>
            </a:r>
            <a:r>
              <a:rPr lang="en-US" sz="2000" b="1" dirty="0" err="1">
                <a:cs typeface="Angsana New" pitchFamily="18" charset="-34"/>
              </a:rPr>
              <a:t>KeyT,MappedT,CompareT</a:t>
            </a:r>
            <a:r>
              <a:rPr lang="en-US" sz="2000" b="1" dirty="0">
                <a:cs typeface="Angsana New" pitchFamily="18" charset="-34"/>
              </a:rPr>
              <a:t>&gt;&amp;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 operator=(</a:t>
            </a:r>
            <a:r>
              <a:rPr lang="en-US" sz="2000" b="1" dirty="0" err="1">
                <a:cs typeface="Angsana New" pitchFamily="18" charset="-34"/>
              </a:rPr>
              <a:t>map_bst</a:t>
            </a:r>
            <a:r>
              <a:rPr lang="en-US" sz="2000" b="1" dirty="0">
                <a:cs typeface="Angsana New" pitchFamily="18" charset="-34"/>
              </a:rPr>
              <a:t>&lt;</a:t>
            </a:r>
            <a:r>
              <a:rPr lang="en-US" sz="2000" b="1" dirty="0" err="1">
                <a:cs typeface="Angsana New" pitchFamily="18" charset="-34"/>
              </a:rPr>
              <a:t>KeyT,MappedT,CompareT</a:t>
            </a:r>
            <a:r>
              <a:rPr lang="en-US" sz="2000" b="1" dirty="0">
                <a:cs typeface="Angsana New" pitchFamily="18" charset="-34"/>
              </a:rPr>
              <a:t>&gt; other) {...}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bool</a:t>
            </a:r>
            <a:r>
              <a:rPr lang="en-US" sz="2000" b="1" dirty="0">
                <a:cs typeface="Angsana New" pitchFamily="18" charset="-34"/>
              </a:rPr>
              <a:t>     empty() { return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 == 0;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size_t</a:t>
            </a:r>
            <a:r>
              <a:rPr lang="en-US" sz="2000" b="1" dirty="0">
                <a:cs typeface="Angsana New" pitchFamily="18" charset="-34"/>
              </a:rPr>
              <a:t>   size()  { return </a:t>
            </a:r>
            <a:r>
              <a:rPr lang="en-US" sz="2000" b="1" dirty="0" err="1">
                <a:cs typeface="Angsana New" pitchFamily="18" charset="-34"/>
              </a:rPr>
              <a:t>mSize</a:t>
            </a:r>
            <a:r>
              <a:rPr lang="en-US" sz="2000" b="1" dirty="0">
                <a:cs typeface="Angsana New" pitchFamily="18" charset="-34"/>
              </a:rPr>
              <a:t>; 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iterator begin() { ...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iterator end()   { ...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void     clear() { ...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iterator find(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 &amp;key)       { ...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size_t</a:t>
            </a:r>
            <a:r>
              <a:rPr lang="en-US" sz="2000" b="1" dirty="0">
                <a:cs typeface="Angsana New" pitchFamily="18" charset="-34"/>
              </a:rPr>
              <a:t>   erase(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 &amp;key)      { ... }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</a:t>
            </a:r>
            <a:r>
              <a:rPr lang="en-US" sz="2000" b="1" dirty="0" err="1">
                <a:cs typeface="Angsana New" pitchFamily="18" charset="-34"/>
              </a:rPr>
              <a:t>MappedT</a:t>
            </a:r>
            <a:r>
              <a:rPr lang="en-US" sz="2000" b="1" dirty="0">
                <a:cs typeface="Angsana New" pitchFamily="18" charset="-34"/>
              </a:rPr>
              <a:t>&amp; operator[](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KeyT</a:t>
            </a:r>
            <a:r>
              <a:rPr lang="en-US" sz="2000" b="1" dirty="0">
                <a:cs typeface="Angsana New" pitchFamily="18" charset="-34"/>
              </a:rPr>
              <a:t>&amp; key) { ... }  </a:t>
            </a:r>
          </a:p>
          <a:p>
            <a:pPr>
              <a:spcBef>
                <a:spcPct val="0"/>
              </a:spcBef>
            </a:pPr>
            <a:r>
              <a:rPr lang="en-US" sz="2000" b="1" dirty="0">
                <a:cs typeface="Angsana New" pitchFamily="18" charset="-34"/>
              </a:rPr>
              <a:t>  pair&lt;</a:t>
            </a:r>
            <a:r>
              <a:rPr lang="en-US" sz="2000" b="1" dirty="0" err="1">
                <a:cs typeface="Angsana New" pitchFamily="18" charset="-34"/>
              </a:rPr>
              <a:t>iterator,bool</a:t>
            </a:r>
            <a:r>
              <a:rPr lang="en-US" sz="2000" b="1" dirty="0">
                <a:cs typeface="Angsana New" pitchFamily="18" charset="-34"/>
              </a:rPr>
              <a:t>&gt; insert(</a:t>
            </a:r>
            <a:r>
              <a:rPr lang="en-US" sz="2000" b="1" dirty="0" err="1">
                <a:cs typeface="Angsana New" pitchFamily="18" charset="-34"/>
              </a:rPr>
              <a:t>const</a:t>
            </a:r>
            <a:r>
              <a:rPr lang="en-US" sz="2000" b="1" dirty="0">
                <a:cs typeface="Angsana New" pitchFamily="18" charset="-34"/>
              </a:rPr>
              <a:t> </a:t>
            </a:r>
            <a:r>
              <a:rPr lang="en-US" sz="2000" b="1" dirty="0" err="1">
                <a:cs typeface="Angsana New" pitchFamily="18" charset="-34"/>
              </a:rPr>
              <a:t>ValueT</a:t>
            </a:r>
            <a:r>
              <a:rPr lang="en-US" sz="2000" b="1" dirty="0">
                <a:cs typeface="Angsana New" pitchFamily="18" charset="-34"/>
              </a:rPr>
              <a:t>&amp; </a:t>
            </a:r>
            <a:r>
              <a:rPr lang="en-US" sz="2000" b="1" dirty="0" err="1">
                <a:cs typeface="Angsana New" pitchFamily="18" charset="-34"/>
              </a:rPr>
              <a:t>val</a:t>
            </a:r>
            <a:r>
              <a:rPr lang="en-US" sz="2000" b="1" dirty="0">
                <a:cs typeface="Angsana New" pitchFamily="18" charset="-34"/>
              </a:rPr>
              <a:t>) { ... }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map_bst</a:t>
            </a:r>
            <a:endParaRPr lang="th-T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4151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>
                <a:cs typeface="Tahoma" pitchFamily="34" charset="0"/>
              </a:rPr>
              <a:t>การค้นหาข้อมูล</a:t>
            </a:r>
          </a:p>
        </p:txBody>
      </p:sp>
      <p:sp>
        <p:nvSpPr>
          <p:cNvPr id="952350" name="Rectangle 3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ใช้การแวะผ่านต้นไม้ ค่อย ๆ เปรียบเทียบ</a:t>
            </a:r>
          </a:p>
          <a:p>
            <a:pPr>
              <a:defRPr/>
            </a:pPr>
            <a:r>
              <a:rPr lang="th-TH"/>
              <a:t>ใช้กฎการจัดเก็บช่วยในการค้น</a:t>
            </a:r>
          </a:p>
        </p:txBody>
      </p:sp>
      <p:grpSp>
        <p:nvGrpSpPr>
          <p:cNvPr id="2" name="Group 95"/>
          <p:cNvGrpSpPr>
            <a:grpSpLocks/>
          </p:cNvGrpSpPr>
          <p:nvPr/>
        </p:nvGrpSpPr>
        <p:grpSpPr bwMode="auto">
          <a:xfrm>
            <a:off x="2527300" y="2239963"/>
            <a:ext cx="3584575" cy="3910012"/>
            <a:chOff x="1734" y="1411"/>
            <a:chExt cx="2258" cy="2463"/>
          </a:xfrm>
        </p:grpSpPr>
        <p:grpSp>
          <p:nvGrpSpPr>
            <p:cNvPr id="9238" name="Group 70"/>
            <p:cNvGrpSpPr>
              <a:grpSpLocks/>
            </p:cNvGrpSpPr>
            <p:nvPr/>
          </p:nvGrpSpPr>
          <p:grpSpPr bwMode="auto">
            <a:xfrm rot="1800000">
              <a:off x="2514" y="3490"/>
              <a:ext cx="170" cy="384"/>
              <a:chOff x="5312" y="3488"/>
              <a:chExt cx="108" cy="244"/>
            </a:xfrm>
          </p:grpSpPr>
          <p:sp>
            <p:nvSpPr>
              <p:cNvPr id="9278" name="Line 71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9" name="Line 72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0" name="Line 73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81" name="Line 74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39" name="Group 75"/>
            <p:cNvGrpSpPr>
              <a:grpSpLocks/>
            </p:cNvGrpSpPr>
            <p:nvPr/>
          </p:nvGrpSpPr>
          <p:grpSpPr bwMode="auto">
            <a:xfrm rot="19800000" flipH="1">
              <a:off x="2858" y="3482"/>
              <a:ext cx="170" cy="384"/>
              <a:chOff x="5312" y="3488"/>
              <a:chExt cx="108" cy="244"/>
            </a:xfrm>
          </p:grpSpPr>
          <p:sp>
            <p:nvSpPr>
              <p:cNvPr id="9274" name="Line 76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5" name="Line 77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6" name="Line 78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7" name="Line 79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0" name="Group 80"/>
            <p:cNvGrpSpPr>
              <a:grpSpLocks/>
            </p:cNvGrpSpPr>
            <p:nvPr/>
          </p:nvGrpSpPr>
          <p:grpSpPr bwMode="auto">
            <a:xfrm rot="1800000">
              <a:off x="3210" y="3482"/>
              <a:ext cx="170" cy="384"/>
              <a:chOff x="5312" y="3488"/>
              <a:chExt cx="108" cy="244"/>
            </a:xfrm>
          </p:grpSpPr>
          <p:sp>
            <p:nvSpPr>
              <p:cNvPr id="9270" name="Line 81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1" name="Line 82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2" name="Line 83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73" name="Line 84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1" name="Group 85"/>
            <p:cNvGrpSpPr>
              <a:grpSpLocks/>
            </p:cNvGrpSpPr>
            <p:nvPr/>
          </p:nvGrpSpPr>
          <p:grpSpPr bwMode="auto">
            <a:xfrm rot="19800000" flipH="1">
              <a:off x="3554" y="3474"/>
              <a:ext cx="170" cy="384"/>
              <a:chOff x="5312" y="3488"/>
              <a:chExt cx="108" cy="244"/>
            </a:xfrm>
          </p:grpSpPr>
          <p:sp>
            <p:nvSpPr>
              <p:cNvPr id="9266" name="Line 86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7" name="Line 87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8" name="Line 88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9" name="Line 89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2" name="Group 90"/>
            <p:cNvGrpSpPr>
              <a:grpSpLocks/>
            </p:cNvGrpSpPr>
            <p:nvPr/>
          </p:nvGrpSpPr>
          <p:grpSpPr bwMode="auto">
            <a:xfrm rot="19800000" flipH="1">
              <a:off x="3822" y="2282"/>
              <a:ext cx="170" cy="384"/>
              <a:chOff x="5312" y="3488"/>
              <a:chExt cx="108" cy="244"/>
            </a:xfrm>
          </p:grpSpPr>
          <p:sp>
            <p:nvSpPr>
              <p:cNvPr id="9262" name="Line 91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3" name="Line 92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4" name="Line 93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5" name="Line 94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3" name="Group 60"/>
            <p:cNvGrpSpPr>
              <a:grpSpLocks/>
            </p:cNvGrpSpPr>
            <p:nvPr/>
          </p:nvGrpSpPr>
          <p:grpSpPr bwMode="auto">
            <a:xfrm rot="1800000">
              <a:off x="1734" y="2274"/>
              <a:ext cx="170" cy="384"/>
              <a:chOff x="5312" y="3488"/>
              <a:chExt cx="108" cy="244"/>
            </a:xfrm>
          </p:grpSpPr>
          <p:sp>
            <p:nvSpPr>
              <p:cNvPr id="9258" name="Line 61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9" name="Line 62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0" name="Line 63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61" name="Line 64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4" name="Group 65"/>
            <p:cNvGrpSpPr>
              <a:grpSpLocks/>
            </p:cNvGrpSpPr>
            <p:nvPr/>
          </p:nvGrpSpPr>
          <p:grpSpPr bwMode="auto">
            <a:xfrm rot="19800000" flipH="1">
              <a:off x="2078" y="2266"/>
              <a:ext cx="170" cy="384"/>
              <a:chOff x="5312" y="3488"/>
              <a:chExt cx="108" cy="244"/>
            </a:xfrm>
          </p:grpSpPr>
          <p:sp>
            <p:nvSpPr>
              <p:cNvPr id="9254" name="Line 66"/>
              <p:cNvSpPr>
                <a:spLocks noChangeShapeType="1"/>
              </p:cNvSpPr>
              <p:nvPr/>
            </p:nvSpPr>
            <p:spPr bwMode="auto">
              <a:xfrm>
                <a:off x="5312" y="3640"/>
                <a:ext cx="1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Line 67"/>
              <p:cNvSpPr>
                <a:spLocks noChangeShapeType="1"/>
              </p:cNvSpPr>
              <p:nvPr/>
            </p:nvSpPr>
            <p:spPr bwMode="auto">
              <a:xfrm>
                <a:off x="5340" y="3684"/>
                <a:ext cx="5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6" name="Line 68"/>
              <p:cNvSpPr>
                <a:spLocks noChangeShapeType="1"/>
              </p:cNvSpPr>
              <p:nvPr/>
            </p:nvSpPr>
            <p:spPr bwMode="auto">
              <a:xfrm>
                <a:off x="5356" y="3732"/>
                <a:ext cx="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7" name="Line 69"/>
              <p:cNvSpPr>
                <a:spLocks noChangeShapeType="1"/>
              </p:cNvSpPr>
              <p:nvPr/>
            </p:nvSpPr>
            <p:spPr bwMode="auto">
              <a:xfrm flipV="1">
                <a:off x="5364" y="3488"/>
                <a:ext cx="0" cy="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245" name="Group 46"/>
            <p:cNvGrpSpPr>
              <a:grpSpLocks/>
            </p:cNvGrpSpPr>
            <p:nvPr/>
          </p:nvGrpSpPr>
          <p:grpSpPr bwMode="auto">
            <a:xfrm>
              <a:off x="1824" y="1411"/>
              <a:ext cx="2058" cy="2162"/>
              <a:chOff x="1824" y="1411"/>
              <a:chExt cx="2058" cy="2162"/>
            </a:xfrm>
          </p:grpSpPr>
          <p:sp>
            <p:nvSpPr>
              <p:cNvPr id="9246" name="Freeform 44"/>
              <p:cNvSpPr>
                <a:spLocks/>
              </p:cNvSpPr>
              <p:nvPr/>
            </p:nvSpPr>
            <p:spPr bwMode="auto">
              <a:xfrm>
                <a:off x="1985" y="1542"/>
                <a:ext cx="1728" cy="1843"/>
              </a:xfrm>
              <a:custGeom>
                <a:avLst/>
                <a:gdLst>
                  <a:gd name="T0" fmla="*/ 0 w 1728"/>
                  <a:gd name="T1" fmla="*/ 682 h 1843"/>
                  <a:gd name="T2" fmla="*/ 868 w 1728"/>
                  <a:gd name="T3" fmla="*/ 0 h 1843"/>
                  <a:gd name="T4" fmla="*/ 1728 w 1728"/>
                  <a:gd name="T5" fmla="*/ 656 h 1843"/>
                  <a:gd name="T6" fmla="*/ 1161 w 1728"/>
                  <a:gd name="T7" fmla="*/ 1214 h 1843"/>
                  <a:gd name="T8" fmla="*/ 753 w 1728"/>
                  <a:gd name="T9" fmla="*/ 1843 h 184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28"/>
                  <a:gd name="T16" fmla="*/ 0 h 1843"/>
                  <a:gd name="T17" fmla="*/ 1728 w 1728"/>
                  <a:gd name="T18" fmla="*/ 1843 h 184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28" h="1843">
                    <a:moveTo>
                      <a:pt x="0" y="682"/>
                    </a:moveTo>
                    <a:lnTo>
                      <a:pt x="868" y="0"/>
                    </a:lnTo>
                    <a:lnTo>
                      <a:pt x="1728" y="656"/>
                    </a:lnTo>
                    <a:lnTo>
                      <a:pt x="1161" y="1214"/>
                    </a:lnTo>
                    <a:lnTo>
                      <a:pt x="753" y="1843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47" name="Line 45"/>
              <p:cNvSpPr>
                <a:spLocks noChangeShapeType="1"/>
              </p:cNvSpPr>
              <p:nvPr/>
            </p:nvSpPr>
            <p:spPr bwMode="auto">
              <a:xfrm>
                <a:off x="3172" y="2747"/>
                <a:ext cx="346" cy="63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2356" name="Oval 36"/>
              <p:cNvSpPr>
                <a:spLocks noChangeArrowheads="1"/>
              </p:cNvSpPr>
              <p:nvPr/>
            </p:nvSpPr>
            <p:spPr bwMode="auto">
              <a:xfrm>
                <a:off x="2683" y="1411"/>
                <a:ext cx="337" cy="3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Angsana New" pitchFamily="18" charset="-34"/>
                  </a:rPr>
                  <a:t>2</a:t>
                </a:r>
                <a:endParaRPr lang="th-TH" sz="2400" b="1">
                  <a:ea typeface="+mn-ea"/>
                  <a:cs typeface="Angsana New" pitchFamily="18" charset="-34"/>
                </a:endParaRPr>
              </a:p>
            </p:txBody>
          </p:sp>
          <p:sp>
            <p:nvSpPr>
              <p:cNvPr id="952357" name="Oval 37"/>
              <p:cNvSpPr>
                <a:spLocks noChangeArrowheads="1"/>
              </p:cNvSpPr>
              <p:nvPr/>
            </p:nvSpPr>
            <p:spPr bwMode="auto">
              <a:xfrm>
                <a:off x="1824" y="2067"/>
                <a:ext cx="337" cy="3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Angsana New" pitchFamily="18" charset="-34"/>
                  </a:rPr>
                  <a:t>1</a:t>
                </a:r>
                <a:endParaRPr lang="th-TH" sz="2400" b="1">
                  <a:ea typeface="+mn-ea"/>
                  <a:cs typeface="Angsana New" pitchFamily="18" charset="-34"/>
                </a:endParaRPr>
              </a:p>
            </p:txBody>
          </p:sp>
          <p:sp>
            <p:nvSpPr>
              <p:cNvPr id="952358" name="Oval 38"/>
              <p:cNvSpPr>
                <a:spLocks noChangeArrowheads="1"/>
              </p:cNvSpPr>
              <p:nvPr/>
            </p:nvSpPr>
            <p:spPr bwMode="auto">
              <a:xfrm>
                <a:off x="3545" y="2067"/>
                <a:ext cx="337" cy="3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Angsana New" pitchFamily="18" charset="-34"/>
                  </a:rPr>
                  <a:t>9</a:t>
                </a:r>
                <a:endParaRPr lang="th-TH" sz="2400" b="1">
                  <a:ea typeface="+mn-ea"/>
                  <a:cs typeface="Angsana New" pitchFamily="18" charset="-34"/>
                </a:endParaRPr>
              </a:p>
            </p:txBody>
          </p:sp>
          <p:sp>
            <p:nvSpPr>
              <p:cNvPr id="952359" name="Oval 39"/>
              <p:cNvSpPr>
                <a:spLocks noChangeArrowheads="1"/>
              </p:cNvSpPr>
              <p:nvPr/>
            </p:nvSpPr>
            <p:spPr bwMode="auto">
              <a:xfrm>
                <a:off x="3004" y="2625"/>
                <a:ext cx="337" cy="3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Angsana New" pitchFamily="18" charset="-34"/>
                  </a:rPr>
                  <a:t>4</a:t>
                </a:r>
                <a:endParaRPr lang="th-TH" sz="2400" b="1">
                  <a:ea typeface="+mn-ea"/>
                  <a:cs typeface="Angsana New" pitchFamily="18" charset="-34"/>
                </a:endParaRPr>
              </a:p>
            </p:txBody>
          </p:sp>
          <p:sp>
            <p:nvSpPr>
              <p:cNvPr id="952360" name="Oval 40"/>
              <p:cNvSpPr>
                <a:spLocks noChangeArrowheads="1"/>
              </p:cNvSpPr>
              <p:nvPr/>
            </p:nvSpPr>
            <p:spPr bwMode="auto">
              <a:xfrm>
                <a:off x="2596" y="3236"/>
                <a:ext cx="337" cy="3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Angsana New" pitchFamily="18" charset="-34"/>
                  </a:rPr>
                  <a:t>3</a:t>
                </a:r>
                <a:endParaRPr lang="th-TH" sz="2400" b="1">
                  <a:ea typeface="+mn-ea"/>
                  <a:cs typeface="Angsana New" pitchFamily="18" charset="-34"/>
                </a:endParaRPr>
              </a:p>
            </p:txBody>
          </p:sp>
          <p:sp>
            <p:nvSpPr>
              <p:cNvPr id="952361" name="Oval 41"/>
              <p:cNvSpPr>
                <a:spLocks noChangeArrowheads="1"/>
              </p:cNvSpPr>
              <p:nvPr/>
            </p:nvSpPr>
            <p:spPr bwMode="auto">
              <a:xfrm>
                <a:off x="3297" y="3236"/>
                <a:ext cx="337" cy="33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chemeClr val="hlink">
                      <a:gamma/>
                      <a:shade val="56078"/>
                      <a:invGamma/>
                    </a:schemeClr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2400" b="1">
                    <a:ea typeface="+mn-ea"/>
                    <a:cs typeface="Angsana New" pitchFamily="18" charset="-34"/>
                  </a:rPr>
                  <a:t>5</a:t>
                </a:r>
                <a:endParaRPr lang="th-TH" sz="2400" b="1">
                  <a:ea typeface="+mn-ea"/>
                  <a:cs typeface="Angsana New" pitchFamily="18" charset="-34"/>
                </a:endParaRPr>
              </a:p>
            </p:txBody>
          </p:sp>
        </p:grpSp>
      </p:grpSp>
      <p:sp>
        <p:nvSpPr>
          <p:cNvPr id="952362" name="AutoShape 42"/>
          <p:cNvSpPr>
            <a:spLocks noChangeArrowheads="1"/>
          </p:cNvSpPr>
          <p:nvPr/>
        </p:nvSpPr>
        <p:spPr bwMode="auto">
          <a:xfrm>
            <a:off x="4598988" y="2079625"/>
            <a:ext cx="492125" cy="547688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Tahoma" pitchFamily="34" charset="0"/>
              </a:rPr>
              <a:t>3</a:t>
            </a:r>
            <a:endParaRPr lang="th-TH" sz="2400" b="1">
              <a:ea typeface="+mn-ea"/>
              <a:cs typeface="Tahoma" pitchFamily="34" charset="0"/>
            </a:endParaRPr>
          </a:p>
        </p:txBody>
      </p:sp>
      <p:sp>
        <p:nvSpPr>
          <p:cNvPr id="952367" name="AutoShape 47"/>
          <p:cNvSpPr>
            <a:spLocks noChangeArrowheads="1"/>
          </p:cNvSpPr>
          <p:nvPr/>
        </p:nvSpPr>
        <p:spPr bwMode="auto">
          <a:xfrm>
            <a:off x="5359400" y="2725738"/>
            <a:ext cx="492125" cy="547687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Tahoma" pitchFamily="34" charset="0"/>
              </a:rPr>
              <a:t>3</a:t>
            </a:r>
            <a:endParaRPr lang="th-TH" sz="2400" b="1">
              <a:ea typeface="+mn-ea"/>
              <a:cs typeface="Tahoma" pitchFamily="34" charset="0"/>
            </a:endParaRPr>
          </a:p>
        </p:txBody>
      </p:sp>
      <p:sp>
        <p:nvSpPr>
          <p:cNvPr id="952368" name="AutoShape 48"/>
          <p:cNvSpPr>
            <a:spLocks noChangeArrowheads="1"/>
          </p:cNvSpPr>
          <p:nvPr/>
        </p:nvSpPr>
        <p:spPr bwMode="auto">
          <a:xfrm>
            <a:off x="4346575" y="3808413"/>
            <a:ext cx="492125" cy="547687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Tahoma" pitchFamily="34" charset="0"/>
              </a:rPr>
              <a:t>3</a:t>
            </a:r>
            <a:endParaRPr lang="th-TH" sz="2400" b="1">
              <a:ea typeface="+mn-ea"/>
              <a:cs typeface="Tahoma" pitchFamily="34" charset="0"/>
            </a:endParaRPr>
          </a:p>
        </p:txBody>
      </p:sp>
      <p:sp>
        <p:nvSpPr>
          <p:cNvPr id="952369" name="Text Box 49"/>
          <p:cNvSpPr txBox="1">
            <a:spLocks noChangeArrowheads="1"/>
          </p:cNvSpPr>
          <p:nvPr/>
        </p:nvSpPr>
        <p:spPr bwMode="auto">
          <a:xfrm>
            <a:off x="5140325" y="2106613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3 &gt; 2</a:t>
            </a:r>
            <a:endParaRPr lang="th-TH" sz="2400" b="1"/>
          </a:p>
        </p:txBody>
      </p:sp>
      <p:sp>
        <p:nvSpPr>
          <p:cNvPr id="952370" name="Text Box 50"/>
          <p:cNvSpPr txBox="1">
            <a:spLocks noChangeArrowheads="1"/>
          </p:cNvSpPr>
          <p:nvPr/>
        </p:nvSpPr>
        <p:spPr bwMode="auto">
          <a:xfrm>
            <a:off x="5873750" y="2767013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3 &lt; 9</a:t>
            </a:r>
            <a:endParaRPr lang="th-TH" sz="2400" b="1"/>
          </a:p>
        </p:txBody>
      </p:sp>
      <p:sp>
        <p:nvSpPr>
          <p:cNvPr id="952371" name="Text Box 51"/>
          <p:cNvSpPr txBox="1">
            <a:spLocks noChangeArrowheads="1"/>
          </p:cNvSpPr>
          <p:nvPr/>
        </p:nvSpPr>
        <p:spPr bwMode="auto">
          <a:xfrm>
            <a:off x="3411538" y="4214813"/>
            <a:ext cx="1096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3 &lt; 4</a:t>
            </a:r>
            <a:endParaRPr lang="th-TH" sz="2400" b="1"/>
          </a:p>
        </p:txBody>
      </p:sp>
      <p:sp>
        <p:nvSpPr>
          <p:cNvPr id="952373" name="Text Box 53"/>
          <p:cNvSpPr txBox="1">
            <a:spLocks noChangeArrowheads="1"/>
          </p:cNvSpPr>
          <p:nvPr/>
        </p:nvSpPr>
        <p:spPr bwMode="auto">
          <a:xfrm>
            <a:off x="3040063" y="5316538"/>
            <a:ext cx="6365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th-TH" sz="2400" b="1"/>
              <a:t>พบ</a:t>
            </a:r>
          </a:p>
        </p:txBody>
      </p:sp>
      <p:sp>
        <p:nvSpPr>
          <p:cNvPr id="952417" name="AutoShape 97"/>
          <p:cNvSpPr>
            <a:spLocks noChangeArrowheads="1"/>
          </p:cNvSpPr>
          <p:nvPr/>
        </p:nvSpPr>
        <p:spPr bwMode="auto">
          <a:xfrm>
            <a:off x="4598988" y="2079625"/>
            <a:ext cx="492125" cy="547688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Tahoma" pitchFamily="34" charset="0"/>
              </a:rPr>
              <a:t>8</a:t>
            </a:r>
            <a:endParaRPr lang="th-TH" sz="2400" b="1">
              <a:ea typeface="+mn-ea"/>
              <a:cs typeface="Tahoma" pitchFamily="34" charset="0"/>
            </a:endParaRPr>
          </a:p>
        </p:txBody>
      </p:sp>
      <p:sp>
        <p:nvSpPr>
          <p:cNvPr id="952418" name="AutoShape 98"/>
          <p:cNvSpPr>
            <a:spLocks noChangeArrowheads="1"/>
          </p:cNvSpPr>
          <p:nvPr/>
        </p:nvSpPr>
        <p:spPr bwMode="auto">
          <a:xfrm>
            <a:off x="5359400" y="2725738"/>
            <a:ext cx="492125" cy="547687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Tahoma" pitchFamily="34" charset="0"/>
              </a:rPr>
              <a:t>8</a:t>
            </a:r>
            <a:endParaRPr lang="th-TH" sz="2400" b="1">
              <a:ea typeface="+mn-ea"/>
              <a:cs typeface="Tahoma" pitchFamily="34" charset="0"/>
            </a:endParaRPr>
          </a:p>
        </p:txBody>
      </p:sp>
      <p:sp>
        <p:nvSpPr>
          <p:cNvPr id="952419" name="AutoShape 99"/>
          <p:cNvSpPr>
            <a:spLocks noChangeArrowheads="1"/>
          </p:cNvSpPr>
          <p:nvPr/>
        </p:nvSpPr>
        <p:spPr bwMode="auto">
          <a:xfrm>
            <a:off x="4584700" y="3611563"/>
            <a:ext cx="492125" cy="547687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Tahoma" pitchFamily="34" charset="0"/>
              </a:rPr>
              <a:t>8</a:t>
            </a:r>
            <a:endParaRPr lang="th-TH" sz="2400" b="1">
              <a:ea typeface="+mn-ea"/>
              <a:cs typeface="Tahoma" pitchFamily="34" charset="0"/>
            </a:endParaRPr>
          </a:p>
        </p:txBody>
      </p:sp>
      <p:sp>
        <p:nvSpPr>
          <p:cNvPr id="952420" name="Text Box 100"/>
          <p:cNvSpPr txBox="1">
            <a:spLocks noChangeArrowheads="1"/>
          </p:cNvSpPr>
          <p:nvPr/>
        </p:nvSpPr>
        <p:spPr bwMode="auto">
          <a:xfrm>
            <a:off x="5140325" y="2106613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8 &gt; 2</a:t>
            </a:r>
            <a:endParaRPr lang="th-TH" sz="2400" b="1"/>
          </a:p>
        </p:txBody>
      </p:sp>
      <p:sp>
        <p:nvSpPr>
          <p:cNvPr id="952421" name="Text Box 101"/>
          <p:cNvSpPr txBox="1">
            <a:spLocks noChangeArrowheads="1"/>
          </p:cNvSpPr>
          <p:nvPr/>
        </p:nvSpPr>
        <p:spPr bwMode="auto">
          <a:xfrm>
            <a:off x="5873750" y="2767013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8 &lt; 9</a:t>
            </a:r>
            <a:endParaRPr lang="th-TH" sz="2400" b="1"/>
          </a:p>
        </p:txBody>
      </p:sp>
      <p:sp>
        <p:nvSpPr>
          <p:cNvPr id="952422" name="Text Box 102"/>
          <p:cNvSpPr txBox="1">
            <a:spLocks noChangeArrowheads="1"/>
          </p:cNvSpPr>
          <p:nvPr/>
        </p:nvSpPr>
        <p:spPr bwMode="auto">
          <a:xfrm>
            <a:off x="3495675" y="3989388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8 &gt; 4</a:t>
            </a:r>
            <a:endParaRPr lang="th-TH" sz="2400" b="1"/>
          </a:p>
        </p:txBody>
      </p:sp>
      <p:sp>
        <p:nvSpPr>
          <p:cNvPr id="952423" name="Text Box 103"/>
          <p:cNvSpPr txBox="1">
            <a:spLocks noChangeArrowheads="1"/>
          </p:cNvSpPr>
          <p:nvPr/>
        </p:nvSpPr>
        <p:spPr bwMode="auto">
          <a:xfrm>
            <a:off x="5689600" y="51562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8 &gt; 5</a:t>
            </a:r>
            <a:endParaRPr lang="th-TH" sz="2400" b="1"/>
          </a:p>
        </p:txBody>
      </p:sp>
      <p:sp>
        <p:nvSpPr>
          <p:cNvPr id="952424" name="AutoShape 104"/>
          <p:cNvSpPr>
            <a:spLocks noChangeArrowheads="1"/>
          </p:cNvSpPr>
          <p:nvPr/>
        </p:nvSpPr>
        <p:spPr bwMode="auto">
          <a:xfrm>
            <a:off x="5316538" y="4878388"/>
            <a:ext cx="492125" cy="547687"/>
          </a:xfrm>
          <a:prstGeom prst="diamond">
            <a:avLst/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56078"/>
                  <a:invGamma/>
                </a:srgbClr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400" b="1">
                <a:ea typeface="+mn-ea"/>
                <a:cs typeface="Tahoma" pitchFamily="34" charset="0"/>
              </a:rPr>
              <a:t>8</a:t>
            </a:r>
            <a:endParaRPr lang="th-TH" sz="2400" b="1">
              <a:ea typeface="+mn-ea"/>
              <a:cs typeface="Tahoma" pitchFamily="34" charset="0"/>
            </a:endParaRPr>
          </a:p>
        </p:txBody>
      </p:sp>
      <p:sp>
        <p:nvSpPr>
          <p:cNvPr id="952425" name="Text Box 105"/>
          <p:cNvSpPr txBox="1">
            <a:spLocks noChangeArrowheads="1"/>
          </p:cNvSpPr>
          <p:nvPr/>
        </p:nvSpPr>
        <p:spPr bwMode="auto">
          <a:xfrm>
            <a:off x="6064250" y="5680075"/>
            <a:ext cx="1268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th-TH" sz="2400" b="1"/>
              <a:t>ไม่พบ</a:t>
            </a:r>
          </a:p>
        </p:txBody>
      </p:sp>
      <p:sp>
        <p:nvSpPr>
          <p:cNvPr id="952427" name="AutoShape 107"/>
          <p:cNvSpPr>
            <a:spLocks noChangeArrowheads="1"/>
          </p:cNvSpPr>
          <p:nvPr/>
        </p:nvSpPr>
        <p:spPr bwMode="auto">
          <a:xfrm>
            <a:off x="7048500" y="3713163"/>
            <a:ext cx="1533525" cy="758825"/>
          </a:xfrm>
          <a:prstGeom prst="roundRect">
            <a:avLst>
              <a:gd name="adj" fmla="val 35356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6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600">
                <a:latin typeface="Times New Roman" pitchFamily="18" charset="0"/>
                <a:ea typeface="+mn-ea"/>
                <a:cs typeface="Tahoma" pitchFamily="34" charset="0"/>
              </a:rPr>
              <a:t>O(</a:t>
            </a:r>
            <a:r>
              <a:rPr lang="en-US" sz="3600" i="1">
                <a:latin typeface="Times New Roman" pitchFamily="18" charset="0"/>
                <a:ea typeface="+mn-ea"/>
                <a:cs typeface="Tahoma" pitchFamily="34" charset="0"/>
              </a:rPr>
              <a:t>h</a:t>
            </a:r>
            <a:r>
              <a:rPr lang="en-US" sz="3600">
                <a:latin typeface="Times New Roman" pitchFamily="18" charset="0"/>
                <a:ea typeface="+mn-ea"/>
                <a:cs typeface="Tahoma" pitchFamily="34" charset="0"/>
              </a:rPr>
              <a:t>)</a:t>
            </a:r>
            <a:endParaRPr lang="th-TH" sz="3600">
              <a:latin typeface="Times New Roman" pitchFamily="18" charset="0"/>
              <a:ea typeface="+mn-ea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138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5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52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8316 0.09829 " pathEditMode="relative" ptsTypes="AA">
                                      <p:cBhvr>
                                        <p:cTn id="31" dur="2000" fill="hold"/>
                                        <p:tgtEl>
                                          <p:spTgt spid="9523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5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0.00416 L -0.11371 0.1618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9523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00" y="7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52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1.15634E-6 L -0.08142 0.16374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952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00" y="8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52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9523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52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52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952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952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5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52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L 0.08316 0.09829 " pathEditMode="relative" ptsTypes="AA">
                                      <p:cBhvr>
                                        <p:cTn id="93" dur="2000" fill="hold"/>
                                        <p:tgtEl>
                                          <p:spTgt spid="952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5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17299E-6 L -0.09062 0.13298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52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0" y="6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5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04348E-6 L 0.08316 0.19241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9524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00" y="9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5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0.00786 L 0.03715 0.11216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9524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0" y="5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5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952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952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9524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52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0" grpId="0" build="p"/>
      <p:bldP spid="952362" grpId="0" animBg="1"/>
      <p:bldP spid="952362" grpId="1" animBg="1"/>
      <p:bldP spid="952362" grpId="2" animBg="1"/>
      <p:bldP spid="952367" grpId="0" animBg="1"/>
      <p:bldP spid="952367" grpId="1" animBg="1"/>
      <p:bldP spid="952367" grpId="2" animBg="1"/>
      <p:bldP spid="952368" grpId="0" animBg="1"/>
      <p:bldP spid="952368" grpId="1" animBg="1"/>
      <p:bldP spid="952368" grpId="2" animBg="1"/>
      <p:bldP spid="952369" grpId="0"/>
      <p:bldP spid="952369" grpId="1"/>
      <p:bldP spid="952370" grpId="0"/>
      <p:bldP spid="952370" grpId="1"/>
      <p:bldP spid="952371" grpId="0"/>
      <p:bldP spid="952371" grpId="1"/>
      <p:bldP spid="952373" grpId="0"/>
      <p:bldP spid="952373" grpId="1"/>
      <p:bldP spid="952417" grpId="0" animBg="1"/>
      <p:bldP spid="952417" grpId="1" animBg="1"/>
      <p:bldP spid="952417" grpId="2" animBg="1"/>
      <p:bldP spid="952418" grpId="0" animBg="1"/>
      <p:bldP spid="952418" grpId="1" animBg="1"/>
      <p:bldP spid="952418" grpId="2" animBg="1"/>
      <p:bldP spid="952419" grpId="0" animBg="1"/>
      <p:bldP spid="952419" grpId="1" animBg="1"/>
      <p:bldP spid="952419" grpId="2" animBg="1"/>
      <p:bldP spid="952420" grpId="0"/>
      <p:bldP spid="952421" grpId="0"/>
      <p:bldP spid="952422" grpId="0"/>
      <p:bldP spid="952423" grpId="0"/>
      <p:bldP spid="952424" grpId="0" animBg="1"/>
      <p:bldP spid="952424" grpId="1" animBg="1"/>
      <p:bldP spid="952425" grpId="0"/>
      <p:bldP spid="95242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117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5XRrm52+X5nlwbvL35/5a9ccfTHfdRQB0N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wDZPc7txwsQ3C3yp5k6Sfxf7v8AD/wKiovlWa6wyE4hz5yy7usvXbx+Xfd220UAdFefeT5v4ah/jTctWLn7yf7lV/46AH7Pk/v0zZ/eZqE/jp+z/vigBnzP/DR8u6jf/D9+j5U+9QAf7e2m/wAe75t9O2M7f3/9+j+HdQA19z/M1Qu/93/x+pptv8K/99tTH+f5V+7/ALFADHf5drN89N+4mxdtO+VE+Vf+Affprurv95d9AB8qfdbe9M/gf5vnod/n2t/3xRN/s7UoAid/k3NtRP4t9MT5Jdy7U2U/5fusvyf7dCO3/LX/AI9/v/J9xaAPi/8Aac8NwaP8WvlljT+1IluGR2+43+3Xj80zJO6xMybPk81K9A/aZ15tb8fXGqxfPaQN9lV/4K80SZbn5t3z0AdNpviHZ5Ss3/fddLYarE/msu35v/Ha8ym83zXaDd8n9yrWm+KorZtsi7KAPZdN1VrZIvNbfcfw7K66w1hUi27v96vD08ZwWc+5p9m/+B629H+IsSPuiZdj/e30AfQWiaqqW/8AC+7/AGt9bsMy7H2/J/e2V4PpvxRis9nmt/o7fwV2em/EixmdGtpf4fm+b56APQHmW23qrNvf+PdVT7fF8/zf7yVyX9vXOqyusUUqI38cq7Ku2cMqO6s3yfx/7dAGs959sd9q7EX/AGq0PCth9s1y3ZlbZF8/z1nwwr9+L5ET+/XW+AId73c+7f8Awb6AOt2fL/6DS/K/8VCJsfa2756TYu/5tz/7FABs/wCB0fNs/uf79P2L935v9+h/vfvW/wB1KAItjfIrfI9Mfb93dvT+/Uv9/cu9KP8AaX5NlAEWz+JV3/7lRfK7fLuR6sb9/wC9bc70zY21Pl+egBmxkXbt/wCB1FsaHeyt8lSunkv92m/Mn3pPn/2KAIX+dNqr89Nf522squn99KldF/u0x0+T72z/AH6AK77X+79z+49Nf7n9+pXT5921f+B/x0x0/u/I9ADdjbPk27P4q62zT/Q4mXc6fxb/AJa5RPu/e/eo3yv/AAV1dmnnQJ/B8vz7/wCOgBYnHnXG3O3bFj99hesnSP8Ah/3v4v8AgNFEKlri5+VlG2LGINy9ZOjf+yfw/wDAqKANy5Rtybf7tV3/AOA1Le/fT/cqI7d3/wAXQA/+H7vyUzZv2Kzb6N+z+7Td67PvUAO/3Kbv+emPMv8AEy/8Dqlea3bWau088Sbf77UAaD/O/wAv/fFM85d9cJrHxa0PTfu3P2mVf+eNeb+Lf2n7PRIt0slpYRff827n2PQB788yon9yszUvEljpsW65voIU/wB6vjzxh+1Lcvon9tLPqF5pTf8ALxp8H7r/AL7+SvBfEP7XU80rtY6Q3mv/AMtb6f8A9kX/AOLoA/RLUvjHotgz+RLLcv8A9MV/9nrn9K+Nja3e7Vs4Eidv3SPLvd6/O3wN8QvHXxa8W/2ZBrUmmxKvmzppy+VtT/0Kuz0rwfqGleJZZfPvku7edJYLuHzXfd/tvvoA/SLRPEkWpP5TxbJdv3HrVf5P7teL2HieWzg0+5vJ13pEj3Ur/IldNc/G/wAOQo7QNPc/L/yxioA9CeZv7/yV5/8AF3x/Z+BvCku6X/iZ36vFaxJ9/f8A364Lxb8adevItukWP2BP4bi4+eX/AL4+7Xi+vXmp+JGtNV1O+nv71W2NNN/CtAD38MRaxo0tteR/aYp/vf368P8AE+j6h8NNZisb7dNZSt/ot8n8Sf3H/wBqvqLw9pX9qy/8B37Ksar4M0rxhp1xpWq2Mdzaf3HX/wAfoA+XbPVYrmL+H/4utD7HBc/e27P79dB4z/Zs8Q+D4pb7w0za3pifP9k/5eF/+Krz+w1X968EqtDcRfeiuPldXoA6KHwrYzfKsuxPuferQ0rwTBDL8yr8v3ndqoWF+rsi+avm/wAPzV09hu2ptl/77oAt2Hga0+9LFvT+5ur0Dw3o+n6aieVB/D9/79c1YOryxSqyv/z1TdsrpdNud/7pf9GT/prQB2dhNvV1+bZ/t/frStvkiSL7j/xVzulXLTfeZd/8SP8AJWwl59gi3eV93+NKAN2a5gtrfc235F/jrtfBOmy2egxSy/JLO3m1yvgzwleeJLyLUNVXydPiffFbv8jz/wD2NepOium1V2L/ALv3aAIvlR9q/O9Dv/s/P/cqX5oYki37Iv8A0KhPvfd3pQA37ibtvyN/Gi0x/kX7qu9Duv3d3/fdMhhWzVPKZtqL/wAtW3u1AD9i7N9M2LsfbVK51i2tvmZvk/3fuU+2v4rxd0Uqv/d2UAWt+/5t9RbPuf8AoFP3/wAVM3r/AN9UAH3PmX7lM/4H/wAA20fN/Fuf+9so+/8Axf8AAKAItn39u6mOnz7dux6e+7du3fe/74odFT5WVdn9+gCvs/3f9x6HRU+Zfuf3Kc/3E3N8lLvZE3f3v4KAGJ5UOxty7/8AY/hrq7bd9lXd86bf7tcum5GRl2o/9xK6i23bE3NsTb83+1QBAAourny1P3Ys7d+esnXHH5UUyQkG4ycj91gO+4DmXon8P179P4aKAOiu+if7tYOq+J9M0dnW8voLZ9u/ZLL89dBM+yWL+5tr4B/au8feI/Cfx/l8P6asVtFf2qXS3bWr3UrL/sIv+5QB9Xal8b/Dmms6rcyXP+xEv3q8/wDE/wC1LY6bv/dWlgn9/UZ9v/jlfNV/eN4wsLS+s7PVE+yr5U8OoXTWv2qf/rkv3f8AgdYXiH4V6VZwXfiPWpbbw3qduu/fbsssX3P4EZ3+agD3jXvj94h1XZ9hiu5opVd1mSL7Lb7F+++9vm2/7fzV4J4q+PHjGHxMkE9tbJpqNvn1CKVr2Lb/ALDrVjw9fy6x4Gu59V0+7uZX2uuo3EsSP5H/AKCv+4lcV8QvjNBeaD/wjnhXT4/tDfumeFXdNn+xQB6Bo/i3UPHlvqGq2LT6l4atWRPtDy/Z7hpf7myLZ8v+/WD4q+HXhq50PU9e8SzwaVqES7Fl0+VPK3f7a/P81aPgDw34jm+HyQeGvCF3omq3S7J/Nb7LaN/t/M+5v++a2rb9kvU/E9rD/wAJj4oV4kbf9h0yLYn/AH3/ABUAeZfDpPEtn4Xl1PUL7S7/AExfmisdQulR4l/v72Tav/oVeX+MLy+8f+IHl0/T1uXf5GTTLN//AEP7zf79faum/Bz4afDrS92oQQXMUXz79Wut+3/gD/LWFqv7QngDw232PQYG1WX7qxaTa/J/3392gDwT4UfBD4kWGvW+r6fAvh5l+T7RfN99f9tK+y9B0e+s7BJ9a1OC5u/4nhgS3i2/+zV5JZ+JPi78S/3Xhrw1B4bsnb5bvU/nf/x7/wCIruNB/Zgl1VbS+8e+I9Q8Q3cTb2t3nf7Ov/AFoAtw3k/xC8US2OlMyeGrBv8ASr5PuXEv9xH/AIlr0Kw0e0s181ol2JVv7HFptvFZ2MUFtbxLsVIV2IiU97b+Fv8AvtKAMm20SLXrq4laL5EXYtef22jyut7Zt/x8RNs317t4bsFhiRv/AGWuU8Z6C2m699uVNlvP97/eoAx/BMP2OBFlRd//AD1rY1vSpbCVL6D/AIE6fxUaPbLv2suzd8/yfw11H2bfavbS/cZfv0AZWlPBf2u7+P8A3q8v+KPhXwL4qZ/7Z8qz1D7q6jaPslWrHi3WLzRLx9KiZkt3b97Mny/8ArnNNhbXtJ1OxvrGPVfst4nyQqqSxRMn399AHnXiH4OeI9BWKWzgj8SaVL/qLu3+SX/gaVy+g6k0Osy6RP59heo3+qu4GR6+0PBPgC20Hw4lzZ3zTafKu9Ulbe6VPqttpjo/2yxtrlNu/fLF86rQB826D4eubxtzT70/2Fr0DR/Cs6RI22V0X7u+ur+G6aH42S9vtFsfs2n28rW/2j+838exK9ItvD2nwxeUy+dF/Ej/AMVAHnOg+DLnW2/dLvT/AJ6/cSvUPD3gOz0p1lZVubj+/wDwVpzP/ZWnJ9jgX/pkkPyIlYiePN+nS3KxfZpbeXY0Nx/y1/3KAOz+b7yr8n9ypkRv4aqaVfxaxYRXltudJVq1sZH+98/+3QBXmT5Uli2u1VZrlYfmniZE/wBhq0vv/wAK7/8AvjdWLrcLeb87b9y/c2UASpqVt91Z4/8AgbVXvLyO5i8qJfO/vVxXifww1/ZusW6F0+7srwn4FeP9Q8GfHDU/CviPU/8ARL9f9Dmu2Z33/wACJQB7d8UfFv8Awh+gyy2e171l/dRbd+3/AIB/FXz/AGf7TniD4bxRXniXSF1XQr1v3WoWKvby2/8AsPE3/wAXX0h428N2eq39vqd9Y/2rZWG6X7Oi75fl/jRP4q+XP2rv2h/BPjb4W3vhXQ7O5/th7pNyXdq0Xkbf97+KgD6A+Hv7RXgn4hGL+ytegS72/wDHpdt9nl/74avTYdS86JGi+dH/AI91fjLDM1ts3NsdPuv/ALdfTHwf8W/Evw9pz30viWSw0eJflm1OL7Raf7m/fuWgD9CnmV/vffpv+ztV6+WdH/bPsdB1SLSPGNmtncMu+LU9Jl+1Wk6/3/7y17n4P+KnhzxzB9p0XWrS/V/vJFLvdf8Af/ioA7X+B1Vd7/7dN++nzL/3xVb7ZFu27tn/AAKpt/3Puv8A7dADPmf5typ/v/fpvyp8zNs/u76c/wAnzbv++Kbvb73lb6AH7Fdv4X+b+7XRW3+qRdv7rb/BXOIn71PvfM38ddTDu2ou3f8A7lAFaRHSe6LB5ciLnyVPeX/lp/F/u/w/8CopECpeXQVIxJ5cG7y92f8Alp1xx9Md91FAG/eP9z/dr4w/4KL+G7+DRvCvjfRGkhvrS4+xXP2T/WyxP/DuX/PzV9TeJHuYZLRop2Rvsy7q+ffivo+p6D4ot/FE893qWlW675bebfKkX+4lAHzF4b8N+ONYa3vPDnhW703zdjNLqc7RI7f33T7zV0F/+y14s8Z7P+En8S20Nu7b2t7GLen/ALJWlrH7Wl3rd01t4M8J3upO/wAm+Xcnzf7i76vWGj/HLx/apLeahaeErd/uwwwb5f8A2egC7pv7N/g7QdOS21XU9Q1Wyi+fyr6822//AHx92pbn4l/Cb4dL9m09rJJYv+XfRrXzX3f8B/8Ai629B/Y8tdSnS88Y61qXiSX+L7RO+z/vivWPCvwN8K+FYk/s/Q7S22/3IkoA+fX+OvjHxJL/AMUn4F1CaL7izah+6i/3/wDLUx/Bnxp8Zp5l9r1t4et2/wCXfTF+fZ/v19cQ+G7bZuWBf+AVof2JFbRbWVf9mgD5Es/2RdKuUSfWrzVPEN6/ztLdz769V+HXwE0Pwfslg0+2hlT+Pbur2iHTV/u7/wDcrTh0pd/zLQBiWyNbRJtg2bazdYtp7l/lZU3f3K7Ka2XZt27P71ZtzbfPuVfu0AcommxWzbV+/T0sPOl/9nrVvLbY25alSFfkZW/4BQBNpsP2ZfmX/viq+t6VFf2EsTbnR1rSh3Qp93/vinpuT+L53/gdaAPL7Owltrjav75E/wCBypXUWc3nRJtZXRf4/wCOqmsWDaVrPmruSKX+/W3DYQXkSSxL+9/vpQB418VLC8s5b2KLb/Z978/zr92VfufPXj9trGueGNJvba7WS2u5dssVxbtvRX/jR/79fWeq+HluYJYLyJbmJ1+ZK4Sb4V6HNvb9/N/0xll+RaAOJ+CF54j8W6vLqssTW2hWsXlNEjf6+X+N69I8Q/8AHhetLJs/cNt31b0Hy/D0SWdsv+j/APPJPuVY8YTRJ4X1i5Xam21fdv8AmoA4r9kjTZYfhLcSsv8ArdRndd/++9ewJDLD838H+21edfseXkV/8CtKnVfuSy7tn++9ey+T5y/Lt/3HoA8nh+My+GPHl74c1PbD5q74JX/irkdV8c6VpS3ulea03nt5sUUrb/4/uJWn8afgtfeJNet/EOkfPqES7JYf+ev/AAOqngD4Dy38SanrjTw3qy/NYyquygD2jwBbT23he3a83JLcNvRE+fYtdB/urvptnCsMEUUfybV2Jvqf5tvzKzpQA3Zs/wBt/wC4/wDDVd4fOT5lX/gdSzfPs2r8n8VGzf8A8stn/AqAMK80dnT5W3pXh/xj+BVn4/f7ZEzabrdv88FwnyV9Fv8Ad+9s/wBuqlzZwTLsZd//ALPQB8L+DP2gfHXwE159D8dWdzrGif6qK7Rf3sSL/wChV6xqWm/CT9p+w3LLZXl7t/11u3lX0X/APvf9917R4k8B2esRSrPbQXlvL96GWLfXzf8AEX9jbTL+4fU/CF9LoOqr8yojNs3f7D/eWgDyL4i/sPeIdHaW58J3kWvWn31tLj91cIv/AKC1c54D0qXQfC+t+E/Eetal8Pb2WJ3+yXa/6Pdf99f+yNXqFh48+NfwTlSLxLpTeLdCi/5ePvyov/XVf/Z69b8K/Gn4ZfG+w/sy+WB72X5G0nWYkR/+Abvlb/gFAHy18Dbbwm/hx7afT7a/8RwXX7qZ3+T7/wAj7/7teseM/hjp95KmrtAulaxZ7nnfRmaKWVfvfJ/tV0Xif9jDSEv/AO2vAusN4b1BPnW0m/0i3f8A4BWF4w8PeIf7Ou1+I2mahpqRQbINb8PTu9vvX7m9FT/0OgDh7P8AaH8Z+BvEdvZ6VqEnj/R3+RYr61eK7ib/AJ5O/wB7dXtvhX9rrQ/tEVn4s0+98JXr/d+3QM9v/wB9rXz/APCX4hS+J7W48L31ys0sU/zah5TvLLF/A+z+99yvWPFtha6V4S/4n19bXNxZNstZtT/4950b7iPQB9IeG/G2leJLdJdM1O0v7d/44pVdK3UufubW+Svzqm8B64niCLxH4alXwZZSyqjJp941xs/202/eWva9H+J3xN+Ht1aW18un+OdPuot8E1pP5V2/9/8A3moA+sIfn+b7n+//AB10qP8Auk+bY6fwPXg/w6+PHhr4i6z/AGLY3Mum+IE/1uk6nF5Vwv8A8VXvCJLDEm6gBIHcXV1udidsXHnYxzJ/yz/h/wB7+L/gNFJEC11dMFbBWL5vIznmT/lp/F/u/wAP/AqKAF120W5kt1/6YLWLNo6PF5Uq70b73+1XS6on7y3/AOua1mzfI23dsegDkrbwZpmm/NbWcUL/AOwqJWlbeHrX/lrBE/8AGu9a20hX/aR6fvV/7r0AUUs9ibdrP/vtT/JXe+7a7pV1E3t96hId7Iv/ALLQBVRFT5aPse9/4dm77+6tL7Mu/btqaG2+b+GgCikOz7v3Km2Lt+apZodj7VqV02J9376/coAzLn7v9/8A36oO7XMu1W/4HV28eJPmb+Ntv3altrZd+5t1AGFeW2xPlbfVizsNifd/77rQeH7TdfdX5a0IYV+6rfP/ALa0AZSW3yfL8/8AsP8AwUJCvz7fnrVuU2J8qrvrPtn3y7WVf9+gDC8VWDTWe75d6f3/AL9Z/ht967VVk2/erotb2/Y3rndB/wCPj5fuf7tAHQTWzbfm/wCAvWZ9gim82C6Vfm+6/wD9nXSoivF83z1mzQqn3W/4A60AcfeeGIIZX2z/AGaX/vvdWTr2g3j+FNYs1Xzpbi1ZYtn3HbZTfHOpXk3j7w1pFtL5KSszzxf31VK1dY8YS3N/KtntttEtZfs8t2673Z/9j/Z/26AOP/ZI8Jar4A+D1ppGtWLW2oLPL5tvu+T79e0eTLt+baifwp9/bXOaV4h2XUsEUEnlL915v4v9yt6G/gmfb8r0AXYUZ2+4qf7aVMiN95m+7/s0yH59krf98I2yrGz5tv8A3zsoANnnN5u5t/8AvU53/us1Hzbv4arzP83y/c/i30ANd2d9ybql/hT5qE3b13fPsp6bX+Zfv/7FADPmRtvzfNRsbbtVvno/h/vv/t/coT5/mVv/ALCgCJE+d/79Q3Nssy/NFF/v1b+Xf/7PQ/yLuZl/4HQBhXmgxTK67l2fc2JXj/xF/ZX8HeP98k+mR213/wA/1p+6l/8Asq96eFvu7fk/9Bqu6baAPkBPhX8YPhRE6+EPFS+IdMT7uma2vz/8Aep9B/a0/sG6/sr4keFb3wxcfd+0bfNt3r64mtlf/Wrvf/bWud8Q+A9K8SWrwahY21/bv/BcRb0oA8Xufhv8K/jGqa5pH2F7v+HU9Dn8qVG/4D/7PWZ4k+Cer23h69giXT/G0W3YqanEsVwqf7+za3/jtP8AFX7GekJeS6h4R1C98H6n/DLpk7eU3+8lc/8A8Jh8Z/gzL5XiPSF8c6JF97UdM+S4Vf8AbT+KgDwrwfreq/CudPDnjjTZ9Hsopf8AQ3u4ndE/4HXqvxC1K2tvAdpqelafc3+j2squt3pkqxPAv/PVK9N8K/Hj4b/GC1/sq8a2hu5fkbTNZi2P/wCPVhfEX9mCC/8ADl7beAtaufDyXW9/7OSXzbSX/gH8NAHE/so+G7bx58XNV8f/ANoS63b6dEsVrcXdr5Vxvb+//Dur7rSZ3+bd87L/AB14v+zZ8JV+EXwvstDlVYdVlbzbzZ9xpa9oT5ItrKqf3qAKkm37VdbNufLgz5e7P/LXrjj8qKldmD3CuG2ARbV8/fjmX+D+H/e/i/4DRQBrak/zxf8AXL7lZV/88sTf3q17+FZmi3N/yyqJ7b/R/u/coAz9j/3afDbfJ81W/J37Nq053VF+b79AFJ9qfLVi2T+41UkdZrr7vyf7FaqI3yL/AOgUAGzZ/D8tWPuf3f8AgdEKfNupk0ywsm35N7bF+WgCKZGf+H/vinumz7y/JTk+9v3bKimTY77V3/7dAGVeTLNLt+V6tQp+63LVX78u5m+RXrQRPl+Zf+B0AMRPufdqwiNt27vk/wB2mJ8j7fv1YT599AFe82/Z/u76wt/k3vzf99vXRzI2ysm5tvOi+826gDN1JPOfcrfe/uNVe2s/s2z5fk/2KsOjQ/equ7/wqzf98/JQBqw7XXb/AH6qXMOxn3M2/wD2Kms3VF/iRKdcor/dZdlAHk/iSzlufjToSpuf/Q5dmz/gFcLqWvXngnWfti7bnT4rr7PrVvMu/YjP8j16rrCbPi/4fnb53a1lTen/AACtbxt8MdI8W3n2ydZYbvbs+1wtsfb/AHH/ALy0AQ6b4z0GaC1bTGa50xovN81F+RKt6Do7fZ3lZm3z/vfn/hrJ0H4b22jtbxNcy3lvB/qoX2JEn/AFru4bNURPlV0/2P4aACz+Rf8AVb3/ANurqfc+7/vVEn30Xd5zN91P46lRNj/MtAB8u390q1XfbN8/zf771bd91Z77fN+98/8Au0AW4Xb+/wDJ/fpz7d39/d916IX3un/PWnvt20AM2bPl+V9/+1Rs+b+J9n/AKNjbP4aPlf5F+/8AxUAGxt/yr/vU3/gX/j1O+b+H71GxvvbVSgCL5fvLKzo39+mbE2fe2VY3v93c2z+49RIi7t26gBif7S7/APcps0P+0uxqsfcbcjN/wOof4tv8f996AGvCv3dm/wD4FVS501ZvllX5/wDdq6+751/uf7VNdFT+Jtj0AeKfFf8AZj8HfFG1f7Zp62epr/qtQtE8qVP/AIquX+CHwZ+Inwu8ZJbX3iqLW/A6q223u1Z7hf8Acr6Q2f8ATX5P7iUJCv8Atb/7lAFe8SJN7Lu2VoJuSJdzN9379ZmpP+9t4N3+tf5tlbP+pXav36AKEnyPcGJWdSIufIVO8v8AH/F/u/w/8Cop27dLdeXs34i3ZWXPWXrt4/Lvu7baKANm6/1kX/XNam2b4v8A4ikuNuIt3/PNaVE/vLQBX+58y7kes+/ufkfduq7N/d/g/wC+6x7n55f76UAPsE3sjVsQ/O33qpWafL/sVahdd/8AcoAt/M7f/EVFv3/7lO3799NTbuoAd/B/t1Fc/wC0vyVY371+9UT7n30AZ6Q1dRGeL7rVF5P91qsbF+Tdu30AMT738Oypf9779ROnz/3P9upU+Rvm+5/FQAqfd+X5E/uPVGaH+Nf/ABxqt7F/vNs/hodN/wArfxUAYl5C2zcv/fFY8yb/APvr+OujuYfvqrKjfxf7Vc5eI+75t1AEsKb3+Vpflbf8laDu32dF+byv4qpQp9zykb/gFW98u3cy/wDA91AHI69CqfEHw5KrfJ8ybK76b5K8/wBbdX8eeGlZv3qK+7Z9yvQn3bvl2pQBX8n5PmX5FqZIV/i+5T0T/a2P/wChU6Hai/KrUAGzZsZf++/79Gxdu5fuU9E//YoRN77vlR/9j79AA/zq+75/9usmb522tt/2f9mtOZ/+BvWYj77ja38dAGhC/wAn3fn/AL9PdF+8rL/31Qn8CxKz0ff2blVH/wBv5KAGfLsf+P8AvUfN/D/8RQ+/d83/ANhTd6/eX59n8GygCVNr/wCxvodG2J/c/v0xPk/u73/jp7/7y/7/APBQAz5t/wAqs9Gxt/71l+f+589EyN/Ey/N/cpqf3drbKAHfN95vuf71Rf31++j/AMFSo6v8i/J/v1Fs+Z2ZW/4BQAfK/wB5qYP4/wC/U3zJ83/fOxqY/wDAu9f9+gBj7f4m/wDHaNkrp8v3Wp+z50+7UVz+5R9u3etAGfCi3OqSsu5PK+RUf7lbSbk+63+86L92ud0FIpmlk2/feuge8iS6S23f6Qy71T+Pb/lqAGNJvnuDukb5If4t3eX+D+H69+n8NFALfaLh+m5YufK2Z5k/j/i/3f4f+BUUAa8v3ovn2fu1qT+D+5Va4m2T26/9M1q3/B97+GgDKufkX+5WfbQ733VbuX30yFFd6ALFM37G+apnfZ83/jlUX2vL/wCyUAaabv7qp/sUIm/5V+R92+mQuu5GVae/3/4X3UAS72/iX/x6n7N6/K/+7vqL/Z/jp38PzNvoArv/AHW+T/bqxvVF203Z8yf+yVN/F/8AEUAQ7P4vvp/t/cp2xd+5NtHy7/u/990/Z8/3/noAY7t95k+b/e30I+xX3fx010V22t/wKjfv+agCG5h/2N7t92ud1VNkv3l81a6W5RfvMv8A49WFqUPybl/8c+/QBUtnbb8vzp/c/jq3v8n+H/gD/PVGz+Rvm/8A260/mT733P8AYoA4zVUab4m6Ev33WJn8mvQ32vK+1dledTbpvjJp+3bsis2f73+5XpDuz/w/PQAz5U+7/wAC3/fp7/3ty/8AA/loR/k+X5/79O/uMv31/v0AN+Xf/wChPTn+58u1P9vb9yj7nzNtejZvdNv3P9ugCrebUidd33f46qWb+d8u5n/2EqW/mb7u3/gdFnuSJGX7lAFtNqbF+5/6BTHdX/h2f3XqK5vINNieedlhi++2+uK8VfGPwr4SntItX1WCze6XfAjq7+an+xQB3Hyp975E/wBimb9/zN9z+/XCeM/i94c8AS2UWs3U+mvfrvtvtED/AL2qWq/HXw9pUt2s888L2So8/wC6f5VagD0W2dvNl83bDCv3fm+9Vjf8n7rbsb5/nrj/AAx8RdP8TwRXmn+Y8T/Ovy/erb1LW/7Kt3le2lRPvtQBp/unf7v+781MT5/+WrV514V+NmleLfGsvheztrlL2Jd+91REru/tMv8Azy+agDQ3s6/eqF3X73/odcpf+Nv7NunjlibenyfeqbQfGf8AbesvYtFsfbv37vvUAdL8vyMqslPdF/2v+B05Pkfb8r/7dCJ825V2P/6FQBFsX5fm3u//AACqOsO0Ng8W75q0URk/hVN9Y/iH78UG7+LfQAzRIWhXbt/4A9dBs3tuVayrCH7Mn3WStjZv+Vm2UAVFKfbLna7M+yLds3Z6ydccflRUkTmO4uFb5QEiwPtXlf3/AOH/ANm/i/4DRQBFrU32a8tX/wCmK1rW0yzRbv8AZrK8WWzOkUqffWKmaDeb12rQBEk372Xd/A38dW7b/gPyf36z7b/j8u12/cb+OtCH5Dtf/vugB1y+xdq7f9r/AG6qp8ku5W2f7/36deTb321Enz7P3X3aANj/AJZbvmShPufeX56r7/3Sf521Kjts+ZW/+LoAmT7j7W2U5H/4HtqJ/wCD/wBD20/5vN3NQAbN7bt33ql+/wD3qiTb97dvf+5Uv36AD7nyttd3p2xvvL5e/wDi+al+XZ93f/7LR/u/Oi/36AGOPl2szPu/h/gqH7mxfuf7FTTfOn8SP/sUxNv+09ADZtvyfL/vOlY9/DvR9q/J/FWrvba+3d/uPVK5Rdm7+5/BQBzkP7mXbt2J/t1sJt2ov33/ANisx9yT/wDxFaFt86fKrI6/eSgDkNH2zfFq9+8jxWqfw16O+zftba/8a1514STf8UvEEv3NsESb3/4HXoe9fN+ZW2f7dADgzSjdIzN/tp81N+5827Z/d2U7eqfM23/fpv8As7l20AO2fxbd9D7XTd/4+lEL/f8A9Ynzfx/x0TP8nzM1AGVefPOm1d7/ANzbViHdDvaon3PebdrbNv8A3zVp9qJt+Xe3yf7FAHjXxv8AEl5o+o6VE155On3UUvm/Lv8A4K8P8W+IVufih8H9VvND1DVdPRWeW3hgZ9vz/I+z+7/FXrH7UqNYf8I1fbf9VOyMm3725K4//hKpZtS+E8q2d2/kLsn/AHDfuv4PnoA6P9uS9/tX4a6NHpekX2q3f26KeK4t4/8Aj1/3m/8AZa+d/HyeLLDVPEt5c6DfJZS6TE87yr/uf/EV9QftD+IbO5+H13bWztNd+fE629vE7O/z/wByuE8f6lc+PNE1uz0rSNQvHl0CKL5IG2eb8/yf71AB+zBf+JZvBelan/YbTaf5WxYvNXeyq717RrD65qvh/ULGz0qeG4uG3r9unV0X/Y+WvMv2eNbvvAfwCRtc0jUNNTTmledHi3vEm/7+ytjw9+054V8SeJdM0ixW7vLi9l2RfuNibv8AgVAHhnwo/wCEj0H9rF7G8tonlW1ZGiSf5F/dJ/HX2HbTa55su5YkTd8v72vn9/BnjGH9rl9eg0Pfoixfvbh5UT/ll/BXoV/+0DplnreoWcumXvm2sro3yp/8XQBsax4S17Vb2Wf/AEJEf7v71/8A4ipvB/hLV9K8RxXl9PafZEXZ5MO/fXLp+0VYzNti0y+T/vlP/Z63fh18Tm8f6vd2y2LWcUH8fm76APU32v8AJ/B/fp3yv8u7Yi/x1FDN9xd3yVY2b/lXd/uUAM2N8lYUz+dqT/Kr7PkrddNifeV1/wBis223P96gCxD/ALLL/uVpbP4fvp/vfPWbDt3fMrb/APYatJ/n+Xds3UAVrOBzPcFt33Iv9VHgfx/x/wAX+7/D/wACoqJ1eO5ugmGk2xfd83zNuZcbtvH5fjxtooA09Vg+0xIv/TKuV0eZrbUnib5K7C8+/F95/l+4lcvrFt9mvUni+5QBFZ/8hm93K2zd/HWw/wAkH+3XOaVeLc69e7fufJXR6lN9j0i7lZV+SL79AGP539qy7l3bEqXyf3qfe2J/tVU8Kp53h63n3fPL8/3a1oU/hZfnoAdeJ5zoq/J/vtV7YsMWz5kf/eqpDtd9v3HqxvXb8zK9AAiL/BLI9WPJbY6+bs/2KrpM7r/qv++Kt/L5X3v++FoAZZ20qRPu+/8A39tWIXl3feX/AL5pkKb4vm/4D81WE83+GgCLfL521oKem3d91k/2HpH+Rv7jU9Pv/dVH/vf3qAGb2+8q/J/fqLZ8z/3KmZN/zffb+KmbFdf/AGd6AIk/jZtv/wARVd4fJ3tE2/b97fVpEVH3Ju/3/wCCqrp8z/KqUAc/fp/pn7rb/wADq1Z/Js3bt61Xv9r3Xy/+hVYh+RE+WgDl/AyLN438UStu+8qfP/uV115rC20qLtb/AGn/AIFrgdKhnS88Z3MDS/aFbeqJ/uVU+EvjO81XwbrWueI5dlwt80UH2jbEmxdmxN9AHqP2yNJXg81XdP4NtSpNvi+78lc5qt5PqVvp9zpjKkrr8zv8/wD4+tTaJZ61Zy7tQvILnf8AwQrsegDqEdvlZtvy/wCzVG8fZv2rsq86fK7M2/8A3Pv1k3O550+Zf9nfQA+2h/ib7/8A441aDpsi2t871XhRf729f4kSrD7Xf5V2JQB5P8ddNkfQdEvtrPFYajFLLs/u7/n/APQqLbx5oLunlTq9eoTWa3Py7VdH/gql/YNiif8AHnGn/AaAPnzx54209/EKSwRT3KeV9+3iarvw68ZwQ6pdtPY3aRPF8qPbOiPXvH9lW1t/ywjRG/uVMmmxJ92JU/u0AeKeKvFsupfDTxbZ2ekXz3FxA6QRfZWTzX/2K+T/AIS+A/G2g/EPw5qFz4O1RLS3ukeV3X50Wv0YhsF82X+Pc2/Y6/coSwttj/KqPQB51eeJ7mHxW88Wg6g9o/8Ay28r7tfO/jDwZ421XxlqtzY+GLv7PPO8qu8qpur7Q+wfxfcT+46/fpiWa/8APLZ/doA+Gv8AhBvH6Oir4anR/wDrqtex/s/eDPHGieI7i81zT7azsp1X50n+f/vivoL7HB5qfLsf++9SpDEn3f8Ax/7lADdjQyv5W59/+zTv4UfdT5oV/h+//f3Ufc+82xG/uL96gCvebYbV3X/Wt/Btqum6G3Tb8n+5T7xFd03LUOzzm/uIn9+gASbZOnlfuX/v7a2N/wAmxv4/9quatrlptWRfubf7ldX838P3P9ugCigdLm4Ub8BIut35f9/+H/2b+L/gNFTQq32m4zuVNkW35P8Af/j7/Tt1/iooAu3n8Lf9MvuVlaxCtzpsv99fn/3K0rx2R4vl/wCWVUrxG2fL/EtAHBeDLlptSvW81d+7+Otr4hX7Wfg+9dVXft2V578KLmf/AIS3xLbT7f3U/wAqO3z10Hxg1L/iUWViq/PdTomygDrfD1sqeHtPXazv5S/7FSvuRtrNsq9bJssreBvnRFT/AH6rzfPLtWL7vyUAOtn3/wB6rbuuxNn8NVbNP3vzbtn+xUszq6uytQA6J/O+7uq2kyom5vneq9t86IzL/u0+Z1/2f+B0AWofn+78iVb/ANlvvf7dZ9m6v/u/71aCfd+9v/3FoAPmf5Vpm/8AhX7lPf723f8AN/FR8qN/f/2NtADPvoitto++nzU3Z/F/B/cpyOvz/KuygCJE+R2/gqlc/d+Zvuf360Nn7p2b5P8AbrPuUZ13earxUAYk255fmXf81XUTY/8AD5X99Kq/8t9v8FXU3+ajbVf+9sX5KAOU+Hu2817xWrRb/wB/sZP+AU/UvhjFNby2NtctDpVw2+W0dd6VX+GLo/ivxbt+/wCenybfkf5K9A8lXT5mZHoAzNE0eLR7C3sV27EX5fJrWT5P9v8A4DQm3ytm5f8Acp0PyKm5V+b/AGaAIpn2ferKmTZL8rb91aVyjPF/C/8AsP8Afqkm3/K0AW4YVTZ8rJvWnb1dnVZfnSizTYm5l3/+gVS0d1e4vZYv+euz56ANDYyRfe+SmpCyfxVP8r/MzfP/ALtN8td33vn/AL/8FAFS8SV2TdLs3/ep/kr93d/D/vpUrov3fm/4H9ynumxfvLs/uJ9+gCvbQr/s/wDA6JkXfu/9AqWFP+WsG3Z/f3U5/ufNt3tQBV8ldm6KX/gD/fo2K+z72+rGzZ8rbfm/jSonh3xJuXYn+f46ADe21P3Xyf7tO2N97+D/AG6VH2fMrNspN+yXb9//AHKAGum/5vlT/Y2/cpj7k+ZW2f7DrUroqPt2/f8A9qq823ZtagCrNthfb993+7VK/drCD+5K/wDAnz1P8vlPLK2xE+7vrKm3X96kvlbE/h2UAXfDds01w8v3/wDb3V1bw/JWPo8Kwyuyqu9vvPW2ifP8qr/31QBlESPqN0IhiQRxb1j3ZHMnXHH5UVYQO99OgkkIWOP7suP738H8P1/i/wCA0UATXR2tF/1zWo327trVpPZ79nzfdXbUX2H5vm+egDyL+zYtH+JOoTwfIl1Ejt81cp4z8Q2d58SNHgvLlYbK1/es8v3N9ex3/gmS78SpqCy/ufK2bKzr34MaFql41zeQtNK53M+6gDLufip4eT/l+V/9tFeq8PxL0i/R2gaX/f8AKetK5+BegXIwqSp/uSfLVX/hTUWnN/obb/8AgVAFi28eaY8XzebsT/lt5D7P++62LPXrHWERra5gmT/YbfUuieE7mxg8qfZ/v0mp/DbSdVbzZYPJuO1xb/I6/wDfNAGpbTRbN27+GonmV3+Vqw4/C3iDRZR9lvI9Vt1/5ZXa7H/76Wugs7S5vE82VWSX+JJVoAs2e7yPl+dF/wBmrSXKoqfNv3f7NZ/9j3LvuWfyf+uVSrocQX590zfe/fOzUAW97Ov8L/7G6nq+xv8A2esx/C1s77tmxv8AYlamv4bkA/c6hcwH03b1/wDHqANJ/kd2+Z/9ihE//YSslbfWbNlZvs1+v3flXyn21swxMYuF8lv7tADNmxH3f+g1n3MK7dqq3zVsGNn/ANmqj2Gfl3b/AP2WgDmH8rzf4t/8f+zV22+TYqtsqw+iSb3Xe3lNVi20qWHZ82ygDgfhW6P4j8Wqsfz/AGr76N975K9Gf7n3vnX+/wDfrlvA3hm50fVfEE05R4Lq53xbF2/w12P2d6AKn+tb7ux/93bT33p8tTvBI69W3f3G+7TXt5HTa1AGfM/95V3/AN9G+5VLY3moys3z/Pv27K2JLRmbYq7v7z1S/s2V23S7n/8AQ6AHJuff8zb/APd31m+G3+W9+Zt/nttfbW0lpj7qt/8AE1n+G7O5torvz1VHad/+BJQBoO/3Gl+/TP4trfw/3P8A4qrPkrv3K2z/AIDTHtmRUXdvSgBn/LJ13fe/2af9xPm3f79PSHYv8VI1ux/2G/3aAKXzPO/yr/wCpndNvzL86f3KPs3735v++E+SpUtv/HaAIvl27v3n/fPyPTNjfeban+xVh938W7fTPJ/3aAG7N/3mbZ/C+2hE3/d3I/8AD81S/Zm/2nT+5TXRn/3P9ugBjp5KfMvz1n3nlbX+ZXT/AGK0ntmT7r73/uJWVqWmteMjNt+X738FAGJNN9sl+X/j3/8AQqt2EK/dVd6f72z/AMfp32OXf5SRLs/3fnrTS2l+RpVXen9xVoAt2ELJ+6bdv+/86/JVt/kR/wCOKqltCyfM3yP/ALH3Kt/f/wB3+/QBSAP2+dvmMZjj24hUr/F0b/2Xt1/iopiox1K42x8+VHnzN2fvSenH5UUAdBRRRQAUUUUAFFFFABRSd6WgAooooAKKKKAGfx05ulLSfjQAtMp9R7l/75oAWin1G3Py7qAFpi/L9773/oVP/i+7R/47QAn8Pz7aX5mX+5RR/wCO0AFFHyvRx0+agA2Ufx0Uxwr/AHvn/u0APo+b73/jtPplAB/u0n3B/epf4KOn3moAY237336Nvy42/LQHj+bbtqJJGkiWTbs3LuZJf4aAJfl/hah03/dbY9H3/m/8do+/u2/+g0AG3+Fv++qZsRNit96nLuJ+Yf8AAaX5fuqtADM7hz/498tLv/2v++KOg+Vv/Zt1JsX+Fv8AvigCJH3t+6VdlP8AvfeXe393bT9+z/epPuN8vy7v71AERiiRfmXev8Tf3aPlT/d/26m37P7v+/SZXduWRaAIvufxfJ/sVLvbftXb8tN3/wC8if7tOG7dtaP5v726gDKm3C7uPn/hj+9IQP4+g7f16fw0UlzkXUxGeUj6pn+/37/06/xUUAbn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/Z"/>
  <p:tag name="MMPROD_10117LOGO" val="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Binary Search Tree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Binary Search Tree&quot;/&gt;&lt;property id=&quot;10152&quot; value=&quot;DSBST&quot;/&gt;&lt;property id=&quot;10153&quot; value=&quot;DSBST&quot;/&gt;&lt;property id=&quot;10154&quot; value=&quot;Binary Search Tree&quot;/&gt;&lt;property id=&quot;10155&quot; value=&quot;  :  :  &quot;/&gt;&lt;/object&gt;&lt;object type=&quot;10042&quot; unique_id=&quot;903&quot;&gt;&lt;object type=&quot;10003&quot; unique_id=&quot;10004&quot;&gt;&lt;property id=&quot;10002&quot; value=&quot;definition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1021&quot;&gt;&lt;property id=&quot;10002&quot; value=&quot;get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1021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1023&quot;&gt;&lt;property id=&quot;10020&quot; value=&quot;2&quot;/&gt;&lt;property id=&quot;10191&quot; value=&quot;-1&quot;/&gt;&lt;/object&gt;&lt;object type=&quot;10051&quot; unique_id=&quot;21024&quot;&gt;&lt;property id=&quot;10020&quot; value=&quot;2&quot;/&gt;&lt;property id=&quot;10191&quot; value=&quot;-1&quot;/&gt;&lt;/object&gt;&lt;/object&gt;&lt;object type=&quot;10003&quot; unique_id=&quot;21051&quot;&gt;&lt;property id=&quot;10002&quot; value=&quot;add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1051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1053&quot;&gt;&lt;property id=&quot;10020&quot; value=&quot;2&quot;/&gt;&lt;property id=&quot;10191&quot; value=&quot;-1&quot;/&gt;&lt;/object&gt;&lt;object type=&quot;10051&quot; unique_id=&quot;21054&quot;&gt;&lt;property id=&quot;10020&quot; value=&quot;2&quot;/&gt;&lt;property id=&quot;10191&quot; value=&quot;-1&quot;/&gt;&lt;/object&gt;&lt;/object&gt;&lt;object type=&quot;10003&quot; unique_id=&quot;21083&quot;&gt;&lt;property id=&quot;10002&quot; value=&quot;remov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1083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1085&quot;&gt;&lt;property id=&quot;10020&quot; value=&quot;2&quot;/&gt;&lt;property id=&quot;10191&quot; value=&quot;-1&quot;/&gt;&lt;/object&gt;&lt;object type=&quot;10051&quot; unique_id=&quot;21086&quot;&gt;&lt;property id=&quot;10020&quot; value=&quot;2&quot;/&gt;&lt;property id=&quot;10191&quot; value=&quot;-1&quot;/&gt;&lt;/object&gt;&lt;/object&gt;&lt;/object&gt;&lt;/object&gt;"/>
  <p:tag name="MMPROD_NEXTUNIQUEID" val="21114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ต้นไม้ค้นหาแบบทวิภาค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13-binarySearchTree&quot;/&gt;&lt;property id=&quot;20250&quot; value=&quot;0&quot;/&gt;&lt;property id=&quot;20251&quot; value=&quot;1&quot;/&gt;&lt;property id=&quot;20259&quot; value=&quot;0&quot;/&gt;&lt;object type=&quot;4&quot; unique_id=&quot;10090&quot;&gt;&lt;object type=&quot;5&quot; unique_id=&quot;10117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วศ.บ. วิศวกรรมคอมพิวเตอร์ จุฬาฯ (เกียรตินิยมอันดับหนึ่ง เหรียญทอง)&amp;#x0D;&amp;#x0A;Ph.D. Computer Science, Univ. of Illinois at Urbana-Champaign, USA.&amp;#x0D;&amp;#x0A;ภาควิชาวิศวกรรมคอมพิวเตอร์&amp;#x0D;&amp;#x0A;คณะวิศวกรรรมศาสตร์&amp;#x0D;&amp;#x0A;จุฬาลงกรณ์มหาวิทยาลัย&amp;#x0D;&amp;#x0A;&quot;/&gt;&lt;/object&gt;&lt;/object&gt;&lt;object type=&quot;2&quot; unique_id=&quot;10091&quot;&gt;&lt;object type=&quot;3&quot; unique_id=&quot;10092&quot;&gt;&lt;property id=&quot;20148&quot; value=&quot;5&quot;/&gt;&lt;property id=&quot;20300&quot; value=&quot;Slide 1 - &amp;quot;ต้นไม้ค้นหาแบบทวิภาค&amp;#x0D;&amp;#x0A;(Binary Search Tree)&amp;quot;&quot;/&gt;&lt;property id=&quot;20303&quot; value=&quot;สมชาย ประสิทธิ์จูตระกูล&quot;/&gt;&lt;property id=&quot;20307&quot; value=&quot;530&quot;/&gt;&lt;property id=&quot;20309&quot; value=&quot;10117&quot;/&gt;&lt;/object&gt;&lt;object type=&quot;3&quot; unique_id=&quot;10093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55&quot;/&gt;&lt;property id=&quot;20309&quot; value=&quot;10117&quot;/&gt;&lt;/object&gt;&lt;object type=&quot;3&quot; unique_id=&quot;10094&quot;&gt;&lt;property id=&quot;20148&quot; value=&quot;5&quot;/&gt;&lt;property id=&quot;20300&quot; value=&quot;Slide 3 - &amp;quot;ต้นไม้ค้นหาแบบทวิภาค&amp;quot;&quot;/&gt;&lt;property id=&quot;20303&quot; value=&quot;สมชาย ประสิทธิ์จูตระกูล&quot;/&gt;&lt;property id=&quot;20307&quot; value=&quot;615&quot;/&gt;&lt;property id=&quot;20309&quot; value=&quot;10117&quot;/&gt;&lt;/object&gt;&lt;object type=&quot;3&quot; unique_id=&quot;10095&quot;&gt;&lt;property id=&quot;20148&quot; value=&quot;5&quot;/&gt;&lt;property id=&quot;20300&quot; value=&quot;Slide 4 - &amp;quot;การแวะผ่านแบบตามลำดับ&amp;quot;&quot;/&gt;&lt;property id=&quot;20303&quot; value=&quot;สมชาย ประสิทธิ์จูตระกูล&quot;/&gt;&lt;property id=&quot;20307&quot; value=&quot;648&quot;/&gt;&lt;property id=&quot;20309&quot; value=&quot;10117&quot;/&gt;&lt;/object&gt;&lt;object type=&quot;3&quot; unique_id=&quot;10096&quot;&gt;&lt;property id=&quot;20148&quot; value=&quot;5&quot;/&gt;&lt;property id=&quot;20300&quot; value=&quot;Slide 5 - &amp;quot;ข้อมูลชุดเดียวกันเก็บได้หลายแบบ&amp;quot;&quot;/&gt;&lt;property id=&quot;20303&quot; value=&quot;สมชาย ประสิทธิ์จูตระกูล&quot;/&gt;&lt;property id=&quot;20307&quot; value=&quot;633&quot;/&gt;&lt;property id=&quot;20309&quot; value=&quot;10117&quot;/&gt;&lt;/object&gt;&lt;object type=&quot;3&quot; unique_id=&quot;10097&quot;&gt;&lt;property id=&quot;20148&quot; value=&quot;5&quot;/&gt;&lt;property id=&quot;20300&quot; value=&quot;Slide 7 - &amp;quot;class BSTree&amp;quot;&quot;/&gt;&lt;property id=&quot;20303&quot; value=&quot;สมชาย ประสิทธิ์จูตระกูล&quot;/&gt;&lt;property id=&quot;20307&quot; value=&quot;616&quot;/&gt;&lt;property id=&quot;20309&quot; value=&quot;10117&quot;/&gt;&lt;/object&gt;&lt;object type=&quot;3&quot; unique_id=&quot;10098&quot;&gt;&lt;property id=&quot;20148&quot; value=&quot;5&quot;/&gt;&lt;property id=&quot;20300&quot; value=&quot;Slide 8 - &amp;quot;การค้นหาข้อมูล&amp;quot;&quot;/&gt;&lt;property id=&quot;20303&quot; value=&quot;สมชาย ประสิทธิ์จูตระกูล&quot;/&gt;&lt;property id=&quot;20307&quot; value=&quot;617&quot;/&gt;&lt;property id=&quot;20309&quot; value=&quot;10117&quot;/&gt;&lt;/object&gt;&lt;object type=&quot;3&quot; unique_id=&quot;10099&quot;&gt;&lt;property id=&quot;20148&quot; value=&quot;5&quot;/&gt;&lt;property id=&quot;20300&quot; value=&quot;Slide 9 - &amp;quot;get : การค้นหาข้อมูล&amp;quot;&quot;/&gt;&lt;property id=&quot;20303&quot; value=&quot;สมชาย ประสิทธิ์จูตระกูล&quot;/&gt;&lt;property id=&quot;20307&quot; value=&quot;637&quot;/&gt;&lt;property id=&quot;20309&quot; value=&quot;10117&quot;/&gt;&lt;/object&gt;&lt;object type=&quot;3&quot; unique_id=&quot;10100&quot;&gt;&lt;property id=&quot;20148&quot; value=&quot;5&quot;/&gt;&lt;property id=&quot;20300&quot; value=&quot;Slide 10 - &amp;quot;การค้นหาข้อมูลแบบเวียนเกิด&amp;quot;&quot;/&gt;&lt;property id=&quot;20303&quot; value=&quot;สมชาย ประสิทธิ์จูตระกูล&quot;/&gt;&lt;property id=&quot;20307&quot; value=&quot;638&quot;/&gt;&lt;property id=&quot;20309&quot; value=&quot;10117&quot;/&gt;&lt;/object&gt;&lt;object type=&quot;3&quot; unique_id=&quot;10101&quot;&gt;&lt;property id=&quot;20148&quot; value=&quot;5&quot;/&gt;&lt;property id=&quot;20300&quot; value=&quot;Slide 11 - &amp;quot;getMin : การค้นหาข้อมูลตัวน้อยสุด&amp;quot;&quot;/&gt;&lt;property id=&quot;20303&quot; value=&quot;สมชาย ประสิทธิ์จูตระกูล&quot;/&gt;&lt;property id=&quot;20307&quot; value=&quot;639&quot;/&gt;&lt;property id=&quot;20309&quot; value=&quot;10117&quot;/&gt;&lt;/object&gt;&lt;object type=&quot;3&quot; unique_id=&quot;10102&quot;&gt;&lt;property id=&quot;20148&quot; value=&quot;5&quot;/&gt;&lt;property id=&quot;20300&quot; value=&quot;Slide 12 - &amp;quot;getMax : การค้นหาข้อมูลตัวมากสุด&amp;quot;&quot;/&gt;&lt;property id=&quot;20303&quot; value=&quot;สมชาย ประสิทธิ์จูตระกูล&quot;/&gt;&lt;property id=&quot;20307&quot; value=&quot;640&quot;/&gt;&lt;property id=&quot;20309&quot; value=&quot;10117&quot;/&gt;&lt;/object&gt;&lt;object type=&quot;3&quot; unique_id=&quot;10103&quot;&gt;&lt;property id=&quot;20148&quot; value=&quot;5&quot;/&gt;&lt;property id=&quot;20300&quot; value=&quot;Slide 15 - &amp;quot;การเพิ่มข้อมูล&amp;quot;&quot;/&gt;&lt;property id=&quot;20303&quot; value=&quot;สมชาย ประสิทธิ์จูตระกูล&quot;/&gt;&lt;property id=&quot;20307&quot; value=&quot;641&quot;/&gt;&lt;property id=&quot;20309&quot; value=&quot;10117&quot;/&gt;&lt;/object&gt;&lt;object type=&quot;3&quot; unique_id=&quot;10104&quot;&gt;&lt;property id=&quot;20148&quot; value=&quot;5&quot;/&gt;&lt;property id=&quot;20300&quot; value=&quot;Slide 16 - &amp;quot;add : การเพิ่มข้อมูล&amp;quot;&quot;/&gt;&lt;property id=&quot;20303&quot; value=&quot;สมชาย ประสิทธิ์จูตระกูล&quot;/&gt;&lt;property id=&quot;20307&quot; value=&quot;642&quot;/&gt;&lt;property id=&quot;20309&quot; value=&quot;10117&quot;/&gt;&lt;/object&gt;&lt;object type=&quot;3&quot; unique_id=&quot;10105&quot;&gt;&lt;property id=&quot;20148&quot; value=&quot;5&quot;/&gt;&lt;property id=&quot;20300&quot; value=&quot;Slide 17 - &amp;quot;การเพิ่มข้อมูลแบบเวียนเกิด&amp;quot;&quot;/&gt;&lt;property id=&quot;20303&quot; value=&quot;สมชาย ประสิทธิ์จูตระกูล&quot;/&gt;&lt;property id=&quot;20307&quot; value=&quot;644&quot;/&gt;&lt;property id=&quot;20309&quot; value=&quot;10117&quot;/&gt;&lt;/object&gt;&lt;object type=&quot;3&quot; unique_id=&quot;10106&quot;&gt;&lt;property id=&quot;20148&quot; value=&quot;5&quot;/&gt;&lt;property id=&quot;20300&quot; value=&quot;Slide 18 - &amp;quot;add : แบบเวียนเกิด&amp;quot;&quot;/&gt;&lt;property id=&quot;20303&quot; value=&quot;สมชาย ประสิทธิ์จูตระกูล&quot;/&gt;&lt;property id=&quot;20307&quot; value=&quot;643&quot;/&gt;&lt;property id=&quot;20309&quot; value=&quot;10117&quot;/&gt;&lt;/object&gt;&lt;object type=&quot;3&quot; unique_id=&quot;10107&quot;&gt;&lt;property id=&quot;20148&quot; value=&quot;5&quot;/&gt;&lt;property id=&quot;20300&quot; value=&quot;Slide 19 - &amp;quot;ลักษณะของต้นไม้ขึ้นกับลำดับการเพิ่ม&amp;quot;&quot;/&gt;&lt;property id=&quot;20303&quot; value=&quot;สมชาย ประสิทธิ์จูตระกูล&quot;/&gt;&lt;property id=&quot;20307&quot; value=&quot;646&quot;/&gt;&lt;property id=&quot;20309&quot; value=&quot;10117&quot;/&gt;&lt;/object&gt;&lt;object type=&quot;3&quot; unique_id=&quot;10108&quot;&gt;&lt;property id=&quot;20148&quot; value=&quot;5&quot;/&gt;&lt;property id=&quot;20300&quot; value=&quot;Slide 22 - &amp;quot;การลบข้อมูล&amp;quot;&quot;/&gt;&lt;property id=&quot;20303&quot; value=&quot;สมชาย ประสิทธิ์จูตระกูล&quot;/&gt;&lt;property id=&quot;20307&quot; value=&quot;649&quot;/&gt;&lt;property id=&quot;20309&quot; value=&quot;10117&quot;/&gt;&lt;/object&gt;&lt;object type=&quot;3&quot; unique_id=&quot;10109&quot;&gt;&lt;property id=&quot;20148&quot; value=&quot;5&quot;/&gt;&lt;property id=&quot;20300&quot; value=&quot;Slide 23 - &amp;quot;remove : แบบเวียนเกิด&amp;quot;&quot;/&gt;&lt;property id=&quot;20303&quot; value=&quot;สมชาย ประสิทธิ์จูตระกูล&quot;/&gt;&lt;property id=&quot;20307&quot; value=&quot;630&quot;/&gt;&lt;property id=&quot;20309&quot; value=&quot;10117&quot;/&gt;&lt;/object&gt;&lt;object type=&quot;3&quot; unique_id=&quot;10110&quot;&gt;&lt;property id=&quot;20148&quot; value=&quot;5&quot;/&gt;&lt;property id=&quot;20300&quot; value=&quot;Slide 24 - &amp;quot;remove : แบบเวียนเกิด&amp;quot;&quot;/&gt;&lt;property id=&quot;20303&quot; value=&quot;สมชาย ประสิทธิ์จูตระกูล&quot;/&gt;&lt;property id=&quot;20307&quot; value=&quot;651&quot;/&gt;&lt;property id=&quot;20309&quot; value=&quot;10117&quot;/&gt;&lt;/object&gt;&lt;object type=&quot;3&quot; unique_id=&quot;10111&quot;&gt;&lt;property id=&quot;20148&quot; value=&quot;5&quot;/&gt;&lt;property id=&quot;20300&quot; value=&quot;Slide 27 - &amp;quot;ต้นไม้ BSTree ที่สร้างจากข้อมูลสุ่ม&amp;quot;&quot;/&gt;&lt;property id=&quot;20303&quot; value=&quot;สมชาย ประสิทธิ์จูตระกูล&quot;/&gt;&lt;property id=&quot;20307&quot; value=&quot;652&quot;/&gt;&lt;property id=&quot;20309&quot; value=&quot;10117&quot;/&gt;&lt;/object&gt;&lt;object type=&quot;3&quot; unique_id=&quot;10112&quot;&gt;&lt;property id=&quot;20148&quot; value=&quot;5&quot;/&gt;&lt;property id=&quot;20300&quot; value=&quot;Slide 28 - &amp;quot;เวลาการทำงานของการเพิ่ม ลบ ค้น&amp;quot;&quot;/&gt;&lt;property id=&quot;20303&quot; value=&quot;สมชาย ประสิทธิ์จูตระกูล&quot;/&gt;&lt;property id=&quot;20307&quot; value=&quot;634&quot;/&gt;&lt;property id=&quot;20309&quot; value=&quot;10117&quot;/&gt;&lt;/object&gt;&lt;object type=&quot;3&quot; unique_id=&quot;10113&quot;&gt;&lt;property id=&quot;20148&quot; value=&quot;5&quot;/&gt;&lt;property id=&quot;20300&quot; value=&quot;Slide 29 - &amp;quot;การเรียงลำดับข้อมูลแบบต้นไม้&amp;quot;&quot;/&gt;&lt;property id=&quot;20303&quot; value=&quot;สมชาย ประสิทธิ์จูตระกูล&quot;/&gt;&lt;property id=&quot;20307&quot; value=&quot;653&quot;/&gt;&lt;property id=&quot;20309&quot; value=&quot;10117&quot;/&gt;&lt;/object&gt;&lt;object type=&quot;3&quot; unique_id=&quot;10114&quot;&gt;&lt;property id=&quot;20148&quot; value=&quot;5&quot;/&gt;&lt;property id=&quot;20300&quot; value=&quot;Slide 30 - &amp;quot;treeSort : การเรียงลำดับข้อมูล&amp;quot;&quot;/&gt;&lt;property id=&quot;20303&quot; value=&quot;สมชาย ประสิทธิ์จูตระกูล&quot;/&gt;&lt;property id=&quot;20307&quot; value=&quot;654&quot;/&gt;&lt;property id=&quot;20309&quot; value=&quot;10117&quot;/&gt;&lt;/object&gt;&lt;object type=&quot;3&quot; unique_id=&quot;10115&quot;&gt;&lt;property id=&quot;20148&quot; value=&quot;5&quot;/&gt;&lt;property id=&quot;20300&quot; value=&quot;Slide 33 - &amp;quot;สรุป&amp;quot;&quot;/&gt;&lt;property id=&quot;20303&quot; value=&quot;สมชาย ประสิทธิ์จูตระกูล&quot;/&gt;&lt;property id=&quot;20307&quot; value=&quot;656&quot;/&gt;&lt;property id=&quot;20309&quot; value=&quot;10117&quot;/&gt;&lt;/object&gt;&lt;object type=&quot;3&quot; unique_id=&quot;10116&quot;&gt;&lt;property id=&quot;20148&quot; value=&quot;5&quot;/&gt;&lt;property id=&quot;20300&quot; value=&quot;Slide 34 - &amp;quot;สวัสดี&amp;quot;&quot;/&gt;&lt;property id=&quot;20303&quot; value=&quot;สมชาย ประสิทธิ์จูตระกูล&quot;/&gt;&lt;property id=&quot;20307&quot; value=&quot;657&quot;/&gt;&lt;property id=&quot;20309&quot; value=&quot;10117&quot;/&gt;&lt;/object&gt;&lt;object type=&quot;3&quot; unique_id=&quot;10144&quot;&gt;&lt;property id=&quot;20148&quot; value=&quot;5&quot;/&gt;&lt;property id=&quot;20300&quot; value=&quot;Slide 6 - &amp;quot;ข้อใดถูก&amp;quot;&quot;/&gt;&lt;property id=&quot;20303&quot; value=&quot;สมชาย ประสิทธิ์จูตระกูล&quot;/&gt;&lt;property id=&quot;20307&quot; value=&quot;660&quot;/&gt;&lt;property id=&quot;20309&quot; value=&quot;10117&quot;/&gt;&lt;/object&gt;&lt;object type=&quot;3&quot; unique_id=&quot;10145&quot;&gt;&lt;property id=&quot;20148&quot; value=&quot;5&quot;/&gt;&lt;property id=&quot;20300&quot; value=&quot;Slide 13 - &amp;quot; x คือปมที่มีค่าน้อยสุด ปมที่เก็บค่าน้อยสุดอันดับ 2 คือ&amp;quot;&quot;/&gt;&lt;property id=&quot;20303&quot; value=&quot;สมชาย ประสิทธิ์จูตระกูล&quot;/&gt;&lt;property id=&quot;20307&quot; value=&quot;667&quot;/&gt;&lt;property id=&quot;20309&quot; value=&quot;10117&quot;/&gt;&lt;/object&gt;&lt;object type=&quot;3&quot; unique_id=&quot;10146&quot;&gt;&lt;property id=&quot;20148&quot; value=&quot;5&quot;/&gt;&lt;property id=&quot;20300&quot; value=&quot;Slide 14 - &amp;quot;เมท็อดการค้นแบบเวียนเกิด จะเกิดข้อผิดพลาดเมื่อ&amp;quot;&quot;/&gt;&lt;property id=&quot;20303&quot; value=&quot;สมชาย ประสิทธิ์จูตระกูล&quot;/&gt;&lt;property id=&quot;20307&quot; value=&quot;668&quot;/&gt;&lt;property id=&quot;20309&quot; value=&quot;10117&quot;/&gt;&lt;/object&gt;&lt;object type=&quot;3&quot; unique_id=&quot;10147&quot;&gt;&lt;property id=&quot;20148&quot; value=&quot;5&quot;/&gt;&lt;property id=&quot;20300&quot; value=&quot;Slide 20 - &amp;quot;การเพิ่มข้อมูลในลำดับใด จะได้ต้นไม้เตี้ยสุด&amp;quot;&quot;/&gt;&lt;property id=&quot;20303&quot; value=&quot;สมชาย ประสิทธิ์จูตระกูล&quot;/&gt;&lt;property id=&quot;20307&quot; value=&quot;669&quot;/&gt;&lt;property id=&quot;20309&quot; value=&quot;10117&quot;/&gt;&lt;/object&gt;&lt;object type=&quot;3&quot; unique_id=&quot;10148&quot;&gt;&lt;property id=&quot;20148&quot; value=&quot;5&quot;/&gt;&lt;property id=&quot;20300&quot; value=&quot;Slide 21 - &amp;quot;ข้อใดถูก&amp;quot;&quot;/&gt;&lt;property id=&quot;20303&quot; value=&quot;สมชาย ประสิทธิ์จูตระกูล&quot;/&gt;&lt;property id=&quot;20307&quot; value=&quot;670&quot;/&gt;&lt;property id=&quot;20309&quot; value=&quot;10117&quot;/&gt;&lt;/object&gt;&lt;object type=&quot;3&quot; unique_id=&quot;10149&quot;&gt;&lt;property id=&quot;20148&quot; value=&quot;5&quot;/&gt;&lt;property id=&quot;20300&quot; value=&quot;Slide 25 - &amp;quot;ข้อใดคือการลบข้อมูลที่ปม r &amp;quot;&quot;/&gt;&lt;property id=&quot;20303&quot; value=&quot;สมชาย ประสิทธิ์จูตระกูล&quot;/&gt;&lt;property id=&quot;20307&quot; value=&quot;671&quot;/&gt;&lt;property id=&quot;20309&quot; value=&quot;10117&quot;/&gt;&lt;/object&gt;&lt;object type=&quot;3&quot; unique_id=&quot;10150&quot;&gt;&lt;property id=&quot;20148&quot; value=&quot;5&quot;/&gt;&lt;property id=&quot;20300&quot; value=&quot;Slide 26 - &amp;quot;ข้อใดคือการข้อมูลที่ปม r &amp;quot;&quot;/&gt;&lt;property id=&quot;20303&quot; value=&quot;สมชาย ประสิทธิ์จูตระกูล&quot;/&gt;&lt;property id=&quot;20307&quot; value=&quot;672&quot;/&gt;&lt;property id=&quot;20309&quot; value=&quot;10117&quot;/&gt;&lt;/object&gt;&lt;object type=&quot;3&quot; unique_id=&quot;10151&quot;&gt;&lt;property id=&quot;20148&quot; value=&quot;5&quot;/&gt;&lt;property id=&quot;20300&quot; value=&quot;Slide 31 - &amp;quot;การสร้างเซตด้วย BSTree&amp;quot;&quot;/&gt;&lt;property id=&quot;20303&quot; value=&quot;สมชาย ประสิทธิ์จูตระกูล&quot;/&gt;&lt;property id=&quot;20307&quot; value=&quot;658&quot;/&gt;&lt;property id=&quot;20309&quot; value=&quot;10117&quot;/&gt;&lt;/object&gt;&lt;object type=&quot;3&quot; unique_id=&quot;10152&quot;&gt;&lt;property id=&quot;20148&quot; value=&quot;5&quot;/&gt;&lt;property id=&quot;20300&quot; value=&quot;Slide 32 - &amp;quot;การสร้างคอลเล็กชันด้วย BSTree&amp;quot;&quot;/&gt;&lt;property id=&quot;20303&quot; value=&quot;สมชาย ประสิทธิ์จูตระกูล&quot;/&gt;&lt;property id=&quot;20307&quot; value=&quot;659&quot;/&gt;&lt;property id=&quot;20309&quot; value=&quot;10117&quot;/&gt;&lt;/object&gt;&lt;object type=&quot;3&quot; unique_id=&quot;10228&quot;&gt;&lt;property id=&quot;20148&quot; value=&quot;5&quot;/&gt;&lt;property id=&quot;20300&quot; value=&quot;Slide 1 - &amp;quot;ต้นไม้ค้นหาแบบทวิภาค&amp;#x0D;&amp;#x0A;(Binary Search Tree)&amp;quot;&quot;/&gt;&lt;property id=&quot;20303&quot; value=&quot;สมชาย ประสิทธิ์จูตระกูล&quot;/&gt;&lt;property id=&quot;20307&quot; value=&quot;673&quot;/&gt;&lt;property id=&quot;20309&quot; value=&quot;10117&quot;/&gt;&lt;/object&gt;&lt;/object&gt;&lt;object type=&quot;8&quot; unique_id=&quot;10227&quot;&gt;&lt;/object&gt;&lt;/object&gt;&lt;/database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2,-1524121896,C:\PortableHD\My Data\My Books\Draft\DataStruct\2005\Somchai\PPT-2549-1-final\13-binarySearchTree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3,-1524121896,C:\PortableHD\My Data\My Books\Draft\DataStruct\2005\Somchai\PPT-2549-1-final\13-binarySearchTree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3,-1524121896,C:\PortableHD\My Data\My Books\Draft\DataStruct\2005\Somchai\PPT-2549-1-final\13-binarySearchTree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5,-1524121896,C:\PortableHD\My Data\My Books\Draft\DataStruct\2005\Somchai\PPT-2549-1-final\13-binarySearchTree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5,-1524121896,C:\PortableHD\My Data\My Books\Draft\DataStruct\2005\Somchai\PPT-2549-1-final\13-binarySearchTree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0,-1524121896,C:\PortableHD\My Data\My Books\Draft\DataStruct\2005\Somchai\PPT-2549-1-final\13-binarySearchTree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0,-1524121896,C:\PortableHD\My Data\My Books\Draft\DataStruct\2005\Somchai\PPT-2549-1-final\13-binarySearchTree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0,-1524121896,C:\PortableHD\My Data\My Books\Draft\DataStruct\2005\Somchai\PPT-2549-1-final\13-binarySearchTree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1,-1524121896,C:\PortableHD\My Data\My Books\Draft\DataStruct\2005\Somchai\PPT-2549-1-final\13-binarySearchTree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-1524121896,C:\PortableHD\My Data\My Books\Draft\DataStruct\2005\Somchai\PPT-2549-1-final\13-binarySearchTree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5,-1524121896,C:\PortableHD\My Data\My Books\Draft\DataStruct\2005\Somchai\PPT-2549-1-final\13-binarySearchTree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6,-1524121896,C:\PortableHD\My Data\My Books\Draft\DataStruct\2005\Somchai\PPT-2549-1-final\13-binarySearchTree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-1524121896,C:\PortableHD\My Data\My Books\Draft\DataStruct\2005\Somchai\PPT-2549-1-final\13-binarySearchTree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-1524121896,C:\PortableHD\My Data\My Books\Draft\DataStruct\2005\Somchai\PPT-2549-1-final\13-binarySearchTree.ppc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-1524121896,C:\PortableHD\My Data\My Books\Draft\DataStruct\2005\Somchai\PPT-2549-1-final\13-binarySearchTree.ppc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-1524121896,C:\PortableHD\My Data\My Books\Draft\DataStruct\2005\Somchai\PPT-2549-1-final\13-binarySearchTree.ppc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3,-1524121896,C:\PortableHD\My Data\My Books\Draft\DataStruct\2005\Somchai\PPT-2549-1-final\13-binarySearchTree.ppc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4,-1524121896,C:\PortableHD\My Data\My Books\Draft\DataStruct\2005\Somchai\PPT-2549-1-final\13-binarySearchTree.pp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2,-1524121896,C:\PortableHD\My Data\My Books\Draft\DataStruct\2005\Somchai\PPT-2549-1-final\13-binarySearchTree.pp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7,-1524121896,C:\PortableHD\My Data\My Books\Draft\DataStruct\2005\Somchai\PPT-2549-1-final\13-binarySearchTree.ppc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4,-1524121896,C:\PortableHD\My Data\My Books\Draft\DataStruct\2005\Somchai\PPT-2549-1-final\13-binarySearchTree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6,-1524121896,C:\PortableHD\My Data\My Books\Draft\DataStruct\2005\Somchai\PPT-2549-1-final\13-binarySearchTree.pp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1,-1524121896,C:\PortableHD\My Data\My Books\Draft\DataStruct\2005\Somchai\PPT-2549-1-final\13-binarySearchTree.ppc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-1524121896,C:\PortableHD\My Data\My Books\Draft\DataStruct\2005\Somchai\PPT-2549-1-final\13-binarySearchTree.ppc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-1524121896,C:\PortableHD\My Data\My Books\Draft\DataStruct\2005\Somchai\PPT-2549-1-final\13-binarySearchTree.ppc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-1524121896,C:\PortableHD\My Data\My Books\Draft\DataStruct\2005\Somchai\PPT-2549-1-final\13-binarySearchTree.ppc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7,-1524121896,C:\PortableHD\My Data\My Books\Draft\DataStruct\2005\Somchai\PPT-2549-1-final\13-binarySearchTree.ppc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2,-1524121896,C:\PortableHD\My Data\My Books\Draft\DataStruct\2005\Somchai\PPT-2549-1-final\13-binarySearchTree.pp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57,-1524121896,C:\PortableHD\My Data\My Books\Draft\DataStruct\2005\Somchai\PPT-2549-1-final\13-binarySearchTree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7,-1524121896,C:\PortableHD\My Data\My Books\Draft\DataStruct\2005\Somchai\PPT-2549-1-final\13-binarySearchTree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8,-1524121896,C:\PortableHD\My Data\My Books\Draft\DataStruct\2005\Somchai\PPT-2549-1-final\13-binarySearchTree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9,-1524121896,C:\PortableHD\My Data\My Books\Draft\DataStruct\2005\Somchai\PPT-2549-1-final\13-binarySearchTree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-1524121896,C:\PortableHD\My Data\My Books\Draft\DataStruct\2005\Somchai\PPT-2549-1-final\13-binarySearchTree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-1524121896,C:\PortableHD\My Data\My Books\Draft\DataStruct\2005\Somchai\PPT-2549-1-final\13-binarySearchTree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1,-1524121896,C:\PortableHD\My Data\My Books\Draft\DataStruct\2005\Somchai\PPT-2549-1-final\13-binarySearchTree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33692</TotalTime>
  <Words>3956</Words>
  <Application>Microsoft Office PowerPoint</Application>
  <PresentationFormat>On-screen Show (4:3)</PresentationFormat>
  <Paragraphs>663</Paragraphs>
  <Slides>37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Angsana New</vt:lpstr>
      <vt:lpstr>Arial Unicode MS</vt:lpstr>
      <vt:lpstr>Courier New</vt:lpstr>
      <vt:lpstr>Tahoma</vt:lpstr>
      <vt:lpstr>Times New Roman</vt:lpstr>
      <vt:lpstr>Wingdings</vt:lpstr>
      <vt:lpstr>somchai</vt:lpstr>
      <vt:lpstr>Equation</vt:lpstr>
      <vt:lpstr>ต้นไม้ค้นหาแบบทวิภาค (Binary Search Tree)</vt:lpstr>
      <vt:lpstr>หัวข้อ</vt:lpstr>
      <vt:lpstr>ต้นไม้ค้นหาแบบทวิภาค</vt:lpstr>
      <vt:lpstr>การแวะผ่านแบบตามลำดับ</vt:lpstr>
      <vt:lpstr>ข้อมูลชุดเดียวกันเก็บได้หลายแบบ</vt:lpstr>
      <vt:lpstr>map_bst</vt:lpstr>
      <vt:lpstr>node</vt:lpstr>
      <vt:lpstr>map_bst</vt:lpstr>
      <vt:lpstr>การค้นหาข้อมูล</vt:lpstr>
      <vt:lpstr>การค้นหาข้อมูล</vt:lpstr>
      <vt:lpstr>find_node</vt:lpstr>
      <vt:lpstr>find_min_node : การค้นหาข้อมูลตัวน้อยสุด</vt:lpstr>
      <vt:lpstr>find_max_node : การค้นหาข้อมูลตัวมากสุด</vt:lpstr>
      <vt:lpstr>insert: การเพิ่มข้อมูล</vt:lpstr>
      <vt:lpstr>insert: การเพิ่มข้อมูล</vt:lpstr>
      <vt:lpstr>child_link</vt:lpstr>
      <vt:lpstr>BST ที่สร้างจากข้อมูลสุ่ม</vt:lpstr>
      <vt:lpstr>วัดความสูง</vt:lpstr>
      <vt:lpstr>ผลการทดลอง</vt:lpstr>
      <vt:lpstr>การลบข้อมูล</vt:lpstr>
      <vt:lpstr>erase</vt:lpstr>
      <vt:lpstr>iterator (แจงข้อมูลแบบ inorder)</vt:lpstr>
      <vt:lpstr>iterator (แจงข้อมูลแบบ inorder)</vt:lpstr>
      <vt:lpstr>iterator</vt:lpstr>
      <vt:lpstr>การเรียงลำดับข้อมูลแบบต้นไม้</vt:lpstr>
      <vt:lpstr>tree_sort : การเรียงลำดับข้อมูล</vt:lpstr>
      <vt:lpstr>เวลาการทำงานของการเพิ่ม ลบ ค้น</vt:lpstr>
      <vt:lpstr>สรุป</vt:lpstr>
      <vt:lpstr>Thinking Recursively</vt:lpstr>
      <vt:lpstr>การค้นหาข้อมูลแบบเวียนเกิด</vt:lpstr>
      <vt:lpstr>การเพิ่มข้อมูลแบบเวียนเกิด</vt:lpstr>
      <vt:lpstr>insert : แบบเวียนเกิด</vt:lpstr>
      <vt:lpstr>insert : แบบเวียนเกิด</vt:lpstr>
      <vt:lpstr>insert : แบบเวียนเกิด</vt:lpstr>
      <vt:lpstr>remove : แบบเวียนเกิด</vt:lpstr>
      <vt:lpstr>erase : แบบเวียนเกิด</vt:lpstr>
      <vt:lpstr>remove : แบบเวียนเกิด</vt:lpstr>
    </vt:vector>
  </TitlesOfParts>
  <Company>http://www.cp.eng.chula.ac.th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Vishnu Kotrajaras</cp:lastModifiedBy>
  <cp:revision>762</cp:revision>
  <cp:lastPrinted>2002-07-15T06:11:04Z</cp:lastPrinted>
  <dcterms:created xsi:type="dcterms:W3CDTF">2002-04-12T09:05:11Z</dcterms:created>
  <dcterms:modified xsi:type="dcterms:W3CDTF">2019-11-18T04:02:31Z</dcterms:modified>
</cp:coreProperties>
</file>