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36"/>
  </p:notesMasterIdLst>
  <p:sldIdLst>
    <p:sldId id="256" r:id="rId2"/>
    <p:sldId id="458" r:id="rId3"/>
    <p:sldId id="459" r:id="rId4"/>
    <p:sldId id="475" r:id="rId5"/>
    <p:sldId id="466" r:id="rId6"/>
    <p:sldId id="463" r:id="rId7"/>
    <p:sldId id="460" r:id="rId8"/>
    <p:sldId id="461" r:id="rId9"/>
    <p:sldId id="462" r:id="rId10"/>
    <p:sldId id="464" r:id="rId11"/>
    <p:sldId id="476" r:id="rId12"/>
    <p:sldId id="465" r:id="rId13"/>
    <p:sldId id="467" r:id="rId14"/>
    <p:sldId id="477" r:id="rId15"/>
    <p:sldId id="468" r:id="rId16"/>
    <p:sldId id="478" r:id="rId17"/>
    <p:sldId id="469" r:id="rId18"/>
    <p:sldId id="480" r:id="rId19"/>
    <p:sldId id="472" r:id="rId20"/>
    <p:sldId id="479" r:id="rId21"/>
    <p:sldId id="481" r:id="rId22"/>
    <p:sldId id="473" r:id="rId23"/>
    <p:sldId id="482" r:id="rId24"/>
    <p:sldId id="493" r:id="rId25"/>
    <p:sldId id="474" r:id="rId26"/>
    <p:sldId id="483" r:id="rId27"/>
    <p:sldId id="484" r:id="rId28"/>
    <p:sldId id="485" r:id="rId29"/>
    <p:sldId id="486" r:id="rId30"/>
    <p:sldId id="488" r:id="rId31"/>
    <p:sldId id="490" r:id="rId32"/>
    <p:sldId id="489" r:id="rId33"/>
    <p:sldId id="492" r:id="rId34"/>
    <p:sldId id="487" r:id="rId3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574F"/>
    <a:srgbClr val="D4FB79"/>
    <a:srgbClr val="E7E6E6"/>
    <a:srgbClr val="E5F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2ADB-21AB-864C-AA5F-62FAC9F9D2E2}" type="datetimeFigureOut">
              <a:rPr lang="en-TH" smtClean="0"/>
              <a:t>10/21/2024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32546-DFE8-8C48-A6FC-0AE8919145D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4329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7068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629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111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24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1194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>
            <a:normAutofit/>
          </a:bodyPr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630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318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762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183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3266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858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3779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0AF8-5E19-40BC-9427-ED8232607B09}" type="datetimeFigureOut">
              <a:rPr lang="th-TH" smtClean="0"/>
              <a:t>21/10/67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0143-BDAD-4197-9A85-35658CFE644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903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460B-557D-408F-9365-78E5B1B03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5370A-76FA-4189-8E34-521F81D7E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Faster Insert &amp; Erase but slower access</a:t>
            </a:r>
            <a:endParaRPr lang="th-T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61A11-7A59-4E04-9F76-7957EFC0ACDD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rbel" panose="020B0503020204020204" pitchFamily="34" charset="0"/>
              </a:rPr>
              <a:t>Nattee Niparnan</a:t>
            </a:r>
            <a:endParaRPr lang="th-TH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6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B319-73DB-4C34-AC1C-6B8B254A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D069D-0EC9-4D2A-A7B7-C6A9CF1AC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Erase/insert at iterator </a:t>
            </a:r>
            <a:r>
              <a:rPr lang="en-US" dirty="0">
                <a:solidFill>
                  <a:schemeClr val="accent4"/>
                </a:solidFill>
              </a:rPr>
              <a:t>X</a:t>
            </a:r>
            <a:r>
              <a:rPr lang="en-US" dirty="0"/>
              <a:t> is hard</a:t>
            </a:r>
          </a:p>
          <a:p>
            <a:pPr lvl="1"/>
            <a:r>
              <a:rPr lang="en-US" dirty="0"/>
              <a:t>If we have an iterator point to </a:t>
            </a:r>
            <a:r>
              <a:rPr lang="en-US" dirty="0">
                <a:solidFill>
                  <a:schemeClr val="accent4"/>
                </a:solidFill>
              </a:rPr>
              <a:t>X</a:t>
            </a:r>
            <a:r>
              <a:rPr lang="en-US" dirty="0"/>
              <a:t>, we </a:t>
            </a:r>
            <a:r>
              <a:rPr lang="en-US" dirty="0">
                <a:solidFill>
                  <a:schemeClr val="accent5"/>
                </a:solidFill>
              </a:rPr>
              <a:t>cannot</a:t>
            </a:r>
            <a:r>
              <a:rPr lang="en-US" dirty="0"/>
              <a:t> easily go to the </a:t>
            </a:r>
            <a:r>
              <a:rPr lang="en-US" dirty="0">
                <a:solidFill>
                  <a:schemeClr val="accent5"/>
                </a:solidFill>
              </a:rPr>
              <a:t>node before </a:t>
            </a:r>
            <a:r>
              <a:rPr lang="en-US" dirty="0">
                <a:solidFill>
                  <a:schemeClr val="accent4"/>
                </a:solidFill>
              </a:rPr>
              <a:t>X</a:t>
            </a:r>
          </a:p>
          <a:p>
            <a:pPr lvl="1"/>
            <a:r>
              <a:rPr lang="en-US" dirty="0"/>
              <a:t>Cannot go backward</a:t>
            </a:r>
          </a:p>
          <a:p>
            <a:pPr lvl="2"/>
            <a:r>
              <a:rPr lang="en-US" dirty="0"/>
              <a:t>Need to start from </a:t>
            </a:r>
            <a:r>
              <a:rPr lang="en-US" dirty="0" err="1">
                <a:solidFill>
                  <a:schemeClr val="accent4"/>
                </a:solidFill>
              </a:rPr>
              <a:t>mFirst</a:t>
            </a:r>
            <a:r>
              <a:rPr lang="en-US" dirty="0"/>
              <a:t> and move on</a:t>
            </a:r>
          </a:p>
          <a:p>
            <a:r>
              <a:rPr lang="en-US" dirty="0"/>
              <a:t>Adding data to the end takes long time</a:t>
            </a:r>
          </a:p>
          <a:p>
            <a:pPr lvl="1"/>
            <a:r>
              <a:rPr lang="en-US" dirty="0"/>
              <a:t>We have to get iterator that points to the last element (which is </a:t>
            </a:r>
            <a:r>
              <a:rPr lang="en-US" dirty="0">
                <a:solidFill>
                  <a:schemeClr val="accent2"/>
                </a:solidFill>
              </a:rPr>
              <a:t>O(n)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185D-0EE0-41FA-9EBC-49042BD02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node before X</a:t>
            </a:r>
            <a:endParaRPr lang="th-TH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D7AD9B5-B0CB-4C1A-90D6-D24D34A585F3}"/>
              </a:ext>
            </a:extLst>
          </p:cNvPr>
          <p:cNvSpPr/>
          <p:nvPr/>
        </p:nvSpPr>
        <p:spPr>
          <a:xfrm>
            <a:off x="660223" y="3126274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457D5303-5481-48F5-BA29-BC2029A8CD60}"/>
              </a:ext>
            </a:extLst>
          </p:cNvPr>
          <p:cNvSpPr/>
          <p:nvPr/>
        </p:nvSpPr>
        <p:spPr>
          <a:xfrm>
            <a:off x="1527726" y="3356938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1A8345-1F5D-452E-9076-3C37649AEF43}"/>
              </a:ext>
            </a:extLst>
          </p:cNvPr>
          <p:cNvSpPr txBox="1"/>
          <p:nvPr/>
        </p:nvSpPr>
        <p:spPr>
          <a:xfrm>
            <a:off x="1397258" y="3114590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13A3860-64F1-425E-8349-7745604B4799}"/>
              </a:ext>
            </a:extLst>
          </p:cNvPr>
          <p:cNvSpPr/>
          <p:nvPr/>
        </p:nvSpPr>
        <p:spPr>
          <a:xfrm>
            <a:off x="816402" y="3356938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7D3B6-871D-4CCC-B8AB-FC5B01431F27}"/>
              </a:ext>
            </a:extLst>
          </p:cNvPr>
          <p:cNvSpPr txBox="1"/>
          <p:nvPr/>
        </p:nvSpPr>
        <p:spPr>
          <a:xfrm>
            <a:off x="735198" y="3114591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662A4415-E841-471C-8356-2B96DA0291CA}"/>
              </a:ext>
            </a:extLst>
          </p:cNvPr>
          <p:cNvSpPr/>
          <p:nvPr/>
        </p:nvSpPr>
        <p:spPr>
          <a:xfrm>
            <a:off x="2665098" y="331148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54A41BB2-030E-45DA-8163-7C755D27BFEA}"/>
              </a:ext>
            </a:extLst>
          </p:cNvPr>
          <p:cNvSpPr/>
          <p:nvPr/>
        </p:nvSpPr>
        <p:spPr>
          <a:xfrm>
            <a:off x="3218942" y="331148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CB5189F6-303D-404F-A451-B1641C116D5D}"/>
              </a:ext>
            </a:extLst>
          </p:cNvPr>
          <p:cNvSpPr/>
          <p:nvPr/>
        </p:nvSpPr>
        <p:spPr>
          <a:xfrm>
            <a:off x="4204187" y="331148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68C41898-3B02-48AC-9E55-6A4E79DEFD74}"/>
              </a:ext>
            </a:extLst>
          </p:cNvPr>
          <p:cNvSpPr/>
          <p:nvPr/>
        </p:nvSpPr>
        <p:spPr>
          <a:xfrm>
            <a:off x="4758031" y="331148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448C8E01-43AB-4574-9905-BC947F62AE08}"/>
              </a:ext>
            </a:extLst>
          </p:cNvPr>
          <p:cNvSpPr/>
          <p:nvPr/>
        </p:nvSpPr>
        <p:spPr>
          <a:xfrm>
            <a:off x="5677031" y="331148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969C3560-4D45-471A-9BE1-50EE5137AEAA}"/>
              </a:ext>
            </a:extLst>
          </p:cNvPr>
          <p:cNvSpPr/>
          <p:nvPr/>
        </p:nvSpPr>
        <p:spPr>
          <a:xfrm>
            <a:off x="6230875" y="331148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466AE574-395F-4A25-9457-D5DF17807787}"/>
              </a:ext>
            </a:extLst>
          </p:cNvPr>
          <p:cNvSpPr/>
          <p:nvPr/>
        </p:nvSpPr>
        <p:spPr>
          <a:xfrm>
            <a:off x="7243280" y="331148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77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F3EDC0B4-B2EF-4519-BCAA-5E03C31D187E}"/>
              </a:ext>
            </a:extLst>
          </p:cNvPr>
          <p:cNvSpPr/>
          <p:nvPr/>
        </p:nvSpPr>
        <p:spPr>
          <a:xfrm>
            <a:off x="7797124" y="331148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F8A6A0-9C02-43F0-8646-E53AF6F3D327}"/>
              </a:ext>
            </a:extLst>
          </p:cNvPr>
          <p:cNvGrpSpPr/>
          <p:nvPr/>
        </p:nvGrpSpPr>
        <p:grpSpPr>
          <a:xfrm>
            <a:off x="7905136" y="3627326"/>
            <a:ext cx="350549" cy="648791"/>
            <a:chOff x="927548" y="4177343"/>
            <a:chExt cx="350549" cy="64879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12AC05-4E64-4BFF-9E11-CB611182607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55227F-D56F-42A2-A2D1-904F3CEFFA45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C3BBA2-4057-4B18-91AD-9402972301AD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6FDC93-B3B8-41CE-B9A7-E45C11CA0271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07145B-2EC0-42A9-84B1-9489938E9D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85068" y="3595635"/>
            <a:ext cx="880030" cy="47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1103D7-84E8-4A57-8CA2-FA74945B68F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42176" y="3591679"/>
            <a:ext cx="662011" cy="44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EC030D-AD67-4BB7-8B47-4A3841070DAE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68480" y="3596112"/>
            <a:ext cx="608551" cy="44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D0F815-EFDB-4147-B3E3-249703EFD8E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466579" y="3596112"/>
            <a:ext cx="776701" cy="443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F8C807F1-BE34-46F1-B61E-D5682DCB3394}"/>
              </a:ext>
            </a:extLst>
          </p:cNvPr>
          <p:cNvSpPr/>
          <p:nvPr/>
        </p:nvSpPr>
        <p:spPr>
          <a:xfrm>
            <a:off x="6780882" y="2497801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C11533-21E2-40EA-96F6-0097F5170C8C}"/>
              </a:ext>
            </a:extLst>
          </p:cNvPr>
          <p:cNvCxnSpPr>
            <a:cxnSpLocks/>
          </p:cNvCxnSpPr>
          <p:nvPr/>
        </p:nvCxnSpPr>
        <p:spPr>
          <a:xfrm>
            <a:off x="7077035" y="2768617"/>
            <a:ext cx="466801" cy="5428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CB335E-8F99-4650-9805-BCCCAB566725}"/>
              </a:ext>
            </a:extLst>
          </p:cNvPr>
          <p:cNvSpPr txBox="1"/>
          <p:nvPr/>
        </p:nvSpPr>
        <p:spPr>
          <a:xfrm>
            <a:off x="6848893" y="2103979"/>
            <a:ext cx="35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BE85D8-D1C0-46DC-95C0-A5CA24F2BA83}"/>
              </a:ext>
            </a:extLst>
          </p:cNvPr>
          <p:cNvSpPr/>
          <p:nvPr/>
        </p:nvSpPr>
        <p:spPr>
          <a:xfrm>
            <a:off x="1421052" y="1443620"/>
            <a:ext cx="6709890" cy="64633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node *p =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&amp;&amp;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 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!= x) p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6E37203C-82A1-45CA-9261-50B034D087CF}"/>
              </a:ext>
            </a:extLst>
          </p:cNvPr>
          <p:cNvSpPr/>
          <p:nvPr/>
        </p:nvSpPr>
        <p:spPr>
          <a:xfrm>
            <a:off x="3330003" y="5097840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521D51-909C-442D-B0C4-B2F784B56AD9}"/>
              </a:ext>
            </a:extLst>
          </p:cNvPr>
          <p:cNvSpPr txBox="1"/>
          <p:nvPr/>
        </p:nvSpPr>
        <p:spPr>
          <a:xfrm>
            <a:off x="2979432" y="5182412"/>
            <a:ext cx="35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D370B6-58EA-43A4-B1E4-11BD311EAB2F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942020" y="3880739"/>
            <a:ext cx="690096" cy="150172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68D566-E127-443B-9AEA-D395D4071B3B}"/>
              </a:ext>
            </a:extLst>
          </p:cNvPr>
          <p:cNvCxnSpPr>
            <a:cxnSpLocks/>
          </p:cNvCxnSpPr>
          <p:nvPr/>
        </p:nvCxnSpPr>
        <p:spPr>
          <a:xfrm flipV="1">
            <a:off x="3650343" y="3876307"/>
            <a:ext cx="883669" cy="150616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3700AF-BE54-4D9B-938B-498A05D062AB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632116" y="3880739"/>
            <a:ext cx="2321837" cy="148586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FB33-24FA-40DF-A4B7-3673088D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v0.2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E599-8077-4919-962A-B9C4AD988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947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node has 2 pointers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next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3"/>
                </a:solidFill>
              </a:rPr>
              <a:t>prev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dirty="0"/>
              <a:t>Can now move forward</a:t>
            </a:r>
            <a:r>
              <a:rPr lang="th-TH" dirty="0"/>
              <a:t> </a:t>
            </a:r>
            <a:r>
              <a:rPr lang="en-US" dirty="0"/>
              <a:t>and backward</a:t>
            </a:r>
          </a:p>
          <a:p>
            <a:r>
              <a:rPr lang="en-US" dirty="0"/>
              <a:t>Now, if </a:t>
            </a:r>
            <a:r>
              <a:rPr lang="en-US" dirty="0">
                <a:solidFill>
                  <a:schemeClr val="accent4"/>
                </a:solidFill>
              </a:rPr>
              <a:t>X</a:t>
            </a:r>
            <a:r>
              <a:rPr lang="en-US" dirty="0"/>
              <a:t> is a pointer to a node, we can easily go to </a:t>
            </a:r>
            <a:r>
              <a:rPr lang="en-US" dirty="0">
                <a:solidFill>
                  <a:schemeClr val="accent4"/>
                </a:solidFill>
              </a:rPr>
              <a:t>node before X </a:t>
            </a:r>
            <a:r>
              <a:rPr lang="en-US" dirty="0"/>
              <a:t>and then erase or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2F1E1EE-D8E1-4AB3-B678-E21A8C70CF8A}"/>
              </a:ext>
            </a:extLst>
          </p:cNvPr>
          <p:cNvSpPr/>
          <p:nvPr/>
        </p:nvSpPr>
        <p:spPr>
          <a:xfrm>
            <a:off x="8178460" y="575119"/>
            <a:ext cx="2243599" cy="941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CC1813E-D49D-4EB1-ADC4-540269A667A0}"/>
              </a:ext>
            </a:extLst>
          </p:cNvPr>
          <p:cNvSpPr/>
          <p:nvPr/>
        </p:nvSpPr>
        <p:spPr>
          <a:xfrm>
            <a:off x="9017989" y="79983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77BCBDE2-C767-485F-B6CB-B0F3F405411E}"/>
              </a:ext>
            </a:extLst>
          </p:cNvPr>
          <p:cNvSpPr/>
          <p:nvPr/>
        </p:nvSpPr>
        <p:spPr>
          <a:xfrm>
            <a:off x="9756757" y="79983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81E34-4462-4CF5-A90C-80BC7DF2CF6C}"/>
              </a:ext>
            </a:extLst>
          </p:cNvPr>
          <p:cNvSpPr txBox="1"/>
          <p:nvPr/>
        </p:nvSpPr>
        <p:spPr>
          <a:xfrm>
            <a:off x="9020160" y="553439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035B5-6720-4DE1-932C-CE105DC3C0AB}"/>
              </a:ext>
            </a:extLst>
          </p:cNvPr>
          <p:cNvSpPr txBox="1"/>
          <p:nvPr/>
        </p:nvSpPr>
        <p:spPr>
          <a:xfrm>
            <a:off x="9755563" y="553439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DDF00B60-9857-40EF-8DAD-B54E54B647DB}"/>
              </a:ext>
            </a:extLst>
          </p:cNvPr>
          <p:cNvSpPr/>
          <p:nvPr/>
        </p:nvSpPr>
        <p:spPr>
          <a:xfrm>
            <a:off x="8289907" y="79983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2AD9E-D7A0-4750-9FE2-A056EFFC5BC9}"/>
              </a:ext>
            </a:extLst>
          </p:cNvPr>
          <p:cNvSpPr txBox="1"/>
          <p:nvPr/>
        </p:nvSpPr>
        <p:spPr>
          <a:xfrm>
            <a:off x="8288713" y="553439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prev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5AEA91-B16C-4A0C-BC35-6643174A67C0}"/>
              </a:ext>
            </a:extLst>
          </p:cNvPr>
          <p:cNvGrpSpPr/>
          <p:nvPr/>
        </p:nvGrpSpPr>
        <p:grpSpPr>
          <a:xfrm>
            <a:off x="8391554" y="1176834"/>
            <a:ext cx="350549" cy="648791"/>
            <a:chOff x="927548" y="4177343"/>
            <a:chExt cx="350549" cy="64879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49284D-052F-4199-9B5D-7E5E1449B4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D1EF30-5613-48AF-A96A-494F5DDB0041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D06C233-ADED-4C08-AC34-4B7A97493AC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5D40627-4A33-4EB7-A248-E561CBD91B47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E648CB-0063-47FD-AECA-8AEE179CEFF5}"/>
              </a:ext>
            </a:extLst>
          </p:cNvPr>
          <p:cNvGrpSpPr/>
          <p:nvPr/>
        </p:nvGrpSpPr>
        <p:grpSpPr>
          <a:xfrm>
            <a:off x="9865838" y="1176834"/>
            <a:ext cx="350549" cy="648791"/>
            <a:chOff x="927548" y="4177343"/>
            <a:chExt cx="350549" cy="648791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12688D-0B7E-450D-85CA-DA1597A7C93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0BC8630-083E-4AF8-AD2A-C959F286BB99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7B48777-FD28-4CEB-82BB-967A233A9510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28CC5B-D8C9-4BE2-820B-C4B9133631F0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E5ADB407-364A-4A65-8DF1-E01397EB0FA8}"/>
              </a:ext>
            </a:extLst>
          </p:cNvPr>
          <p:cNvSpPr/>
          <p:nvPr/>
        </p:nvSpPr>
        <p:spPr>
          <a:xfrm>
            <a:off x="4426869" y="2959162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0F5B6F2A-92C0-4F99-AC4F-8020BE24EC35}"/>
              </a:ext>
            </a:extLst>
          </p:cNvPr>
          <p:cNvSpPr/>
          <p:nvPr/>
        </p:nvSpPr>
        <p:spPr>
          <a:xfrm>
            <a:off x="5294372" y="3189826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856FB6-5924-41C7-A933-6E0DFF425525}"/>
              </a:ext>
            </a:extLst>
          </p:cNvPr>
          <p:cNvSpPr txBox="1"/>
          <p:nvPr/>
        </p:nvSpPr>
        <p:spPr>
          <a:xfrm>
            <a:off x="5163904" y="2947478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id="{70AE2627-7EAC-41BD-A3B8-8183217AF6CD}"/>
              </a:ext>
            </a:extLst>
          </p:cNvPr>
          <p:cNvSpPr/>
          <p:nvPr/>
        </p:nvSpPr>
        <p:spPr>
          <a:xfrm>
            <a:off x="4583048" y="3189826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FBB934-1117-4C89-98B3-57EA8092038D}"/>
              </a:ext>
            </a:extLst>
          </p:cNvPr>
          <p:cNvSpPr txBox="1"/>
          <p:nvPr/>
        </p:nvSpPr>
        <p:spPr>
          <a:xfrm>
            <a:off x="4501844" y="2947479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27" name="Rounded Rectangle 5">
            <a:extLst>
              <a:ext uri="{FF2B5EF4-FFF2-40B4-BE49-F238E27FC236}">
                <a16:creationId xmlns:a16="http://schemas.microsoft.com/office/drawing/2014/main" id="{EB16E45E-1C7E-47A7-A596-71E2468B3A0B}"/>
              </a:ext>
            </a:extLst>
          </p:cNvPr>
          <p:cNvSpPr/>
          <p:nvPr/>
        </p:nvSpPr>
        <p:spPr>
          <a:xfrm>
            <a:off x="6821508" y="3144850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F34B3107-5246-4F0B-8711-BAECC5CC6A39}"/>
              </a:ext>
            </a:extLst>
          </p:cNvPr>
          <p:cNvSpPr/>
          <p:nvPr/>
        </p:nvSpPr>
        <p:spPr>
          <a:xfrm>
            <a:off x="7375352" y="3144850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0" name="Rounded Rectangle 6">
            <a:extLst>
              <a:ext uri="{FF2B5EF4-FFF2-40B4-BE49-F238E27FC236}">
                <a16:creationId xmlns:a16="http://schemas.microsoft.com/office/drawing/2014/main" id="{414998E0-80AE-4FCE-B709-BD860243D6B7}"/>
              </a:ext>
            </a:extLst>
          </p:cNvPr>
          <p:cNvSpPr/>
          <p:nvPr/>
        </p:nvSpPr>
        <p:spPr>
          <a:xfrm>
            <a:off x="8377980" y="3144373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D8831D20-E2CA-4FEF-B563-439B0AEA808D}"/>
              </a:ext>
            </a:extLst>
          </p:cNvPr>
          <p:cNvSpPr/>
          <p:nvPr/>
        </p:nvSpPr>
        <p:spPr>
          <a:xfrm>
            <a:off x="8939636" y="3144373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BE998894-6A66-40E6-9EBC-75113828D6F1}"/>
              </a:ext>
            </a:extLst>
          </p:cNvPr>
          <p:cNvSpPr/>
          <p:nvPr/>
        </p:nvSpPr>
        <p:spPr>
          <a:xfrm>
            <a:off x="9493480" y="3144373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1B9EB174-BDEF-45BD-BB76-F670D49CF258}"/>
              </a:ext>
            </a:extLst>
          </p:cNvPr>
          <p:cNvSpPr/>
          <p:nvPr/>
        </p:nvSpPr>
        <p:spPr>
          <a:xfrm>
            <a:off x="11009926" y="3144373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77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368C199A-318A-4001-97DF-3D0D656FBD7A}"/>
              </a:ext>
            </a:extLst>
          </p:cNvPr>
          <p:cNvSpPr/>
          <p:nvPr/>
        </p:nvSpPr>
        <p:spPr>
          <a:xfrm>
            <a:off x="11563770" y="3144373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6E1B35-8810-448E-A9C3-ABD9D6A92AD3}"/>
              </a:ext>
            </a:extLst>
          </p:cNvPr>
          <p:cNvGrpSpPr/>
          <p:nvPr/>
        </p:nvGrpSpPr>
        <p:grpSpPr>
          <a:xfrm>
            <a:off x="11671782" y="3460214"/>
            <a:ext cx="350549" cy="648791"/>
            <a:chOff x="927548" y="4177343"/>
            <a:chExt cx="350549" cy="64879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35FBBAD-17FD-4991-A6D7-379FE926E191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8A9D4EB-B549-4B61-8A59-86718D2EFBC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CDDB85F-61EB-40CA-85A2-87447ACE910B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B94C960-45EE-4EA0-8D58-E84E9FCA4E32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50C28B-9EBC-4E06-B2A4-2DEF3764A3F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556093" y="3422443"/>
            <a:ext cx="705052" cy="655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61A77073-F6D4-46A8-81D7-AACBB2597C41}"/>
              </a:ext>
            </a:extLst>
          </p:cNvPr>
          <p:cNvSpPr/>
          <p:nvPr/>
        </p:nvSpPr>
        <p:spPr>
          <a:xfrm>
            <a:off x="6261145" y="3144850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C2808693-35D8-49F1-8D2B-17C374BB47F9}"/>
              </a:ext>
            </a:extLst>
          </p:cNvPr>
          <p:cNvSpPr/>
          <p:nvPr/>
        </p:nvSpPr>
        <p:spPr>
          <a:xfrm>
            <a:off x="10454637" y="3144373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E5FCEA3-018B-48BD-BFFE-F0CC077EF746}"/>
              </a:ext>
            </a:extLst>
          </p:cNvPr>
          <p:cNvSpPr/>
          <p:nvPr/>
        </p:nvSpPr>
        <p:spPr>
          <a:xfrm>
            <a:off x="7650588" y="2844452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BBC1790-D299-43CD-8496-EE7D7AF5EA47}"/>
              </a:ext>
            </a:extLst>
          </p:cNvPr>
          <p:cNvSpPr/>
          <p:nvPr/>
        </p:nvSpPr>
        <p:spPr>
          <a:xfrm rot="10800000">
            <a:off x="7644987" y="3482027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D7BBCF3-EC87-4609-8000-1A581BD45CE2}"/>
              </a:ext>
            </a:extLst>
          </p:cNvPr>
          <p:cNvSpPr/>
          <p:nvPr/>
        </p:nvSpPr>
        <p:spPr>
          <a:xfrm>
            <a:off x="9743157" y="2844452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1A0059A-7DD2-47D9-9EE1-703703F38688}"/>
              </a:ext>
            </a:extLst>
          </p:cNvPr>
          <p:cNvSpPr/>
          <p:nvPr/>
        </p:nvSpPr>
        <p:spPr>
          <a:xfrm rot="10800000">
            <a:off x="9737556" y="3482027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A0D30CD-833B-4AC8-A41A-F3538F7EF49C}"/>
              </a:ext>
            </a:extLst>
          </p:cNvPr>
          <p:cNvGrpSpPr/>
          <p:nvPr/>
        </p:nvGrpSpPr>
        <p:grpSpPr>
          <a:xfrm>
            <a:off x="6351849" y="3460214"/>
            <a:ext cx="350549" cy="648791"/>
            <a:chOff x="927548" y="4177343"/>
            <a:chExt cx="350549" cy="648791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254B9C6-559D-4FA2-A8DB-85B1C7AE82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C75759B-079F-401F-BFEE-015AF4A6B88A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7210A8E-BB02-4A5D-B901-A30532F6286D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3FBF3BA-7CBF-4A15-9BC9-9F126EC9281A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9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29CE-51C5-4578-8EBB-3E7AE3E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in Doubly Linked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CB8FB6-5067-492C-A173-6A8AFB0C504F}"/>
              </a:ext>
            </a:extLst>
          </p:cNvPr>
          <p:cNvSpPr/>
          <p:nvPr/>
        </p:nvSpPr>
        <p:spPr>
          <a:xfrm>
            <a:off x="2594749" y="1989388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141FCCE3-8AF4-4B3D-B9D7-0D7AB9FFDBAA}"/>
              </a:ext>
            </a:extLst>
          </p:cNvPr>
          <p:cNvSpPr/>
          <p:nvPr/>
        </p:nvSpPr>
        <p:spPr>
          <a:xfrm>
            <a:off x="3462252" y="2220052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0826D-652C-4862-B563-CBA23D49F034}"/>
              </a:ext>
            </a:extLst>
          </p:cNvPr>
          <p:cNvSpPr txBox="1"/>
          <p:nvPr/>
        </p:nvSpPr>
        <p:spPr>
          <a:xfrm>
            <a:off x="3331784" y="1977704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CBBB276-E667-4968-B419-EF83AF4AF18D}"/>
              </a:ext>
            </a:extLst>
          </p:cNvPr>
          <p:cNvSpPr/>
          <p:nvPr/>
        </p:nvSpPr>
        <p:spPr>
          <a:xfrm>
            <a:off x="2750928" y="2220052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50410-6AA9-4136-A3FB-C85B954B5511}"/>
              </a:ext>
            </a:extLst>
          </p:cNvPr>
          <p:cNvSpPr txBox="1"/>
          <p:nvPr/>
        </p:nvSpPr>
        <p:spPr>
          <a:xfrm>
            <a:off x="2669724" y="1977705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453333D2-21DA-47AF-8E79-592C587056C1}"/>
              </a:ext>
            </a:extLst>
          </p:cNvPr>
          <p:cNvSpPr/>
          <p:nvPr/>
        </p:nvSpPr>
        <p:spPr>
          <a:xfrm>
            <a:off x="4989388" y="2175076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221F1F04-EEF3-49B6-ADF7-5140664AF267}"/>
              </a:ext>
            </a:extLst>
          </p:cNvPr>
          <p:cNvSpPr/>
          <p:nvPr/>
        </p:nvSpPr>
        <p:spPr>
          <a:xfrm>
            <a:off x="5543232" y="2175076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35324093-B81A-45BE-B2A3-083FAE8EAE08}"/>
              </a:ext>
            </a:extLst>
          </p:cNvPr>
          <p:cNvSpPr/>
          <p:nvPr/>
        </p:nvSpPr>
        <p:spPr>
          <a:xfrm>
            <a:off x="6545860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D5B30629-3920-4BCD-868B-52A07DDBE556}"/>
              </a:ext>
            </a:extLst>
          </p:cNvPr>
          <p:cNvSpPr/>
          <p:nvPr/>
        </p:nvSpPr>
        <p:spPr>
          <a:xfrm>
            <a:off x="7107516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5579A160-EE9F-4885-8150-022103D4C84C}"/>
              </a:ext>
            </a:extLst>
          </p:cNvPr>
          <p:cNvSpPr/>
          <p:nvPr/>
        </p:nvSpPr>
        <p:spPr>
          <a:xfrm>
            <a:off x="7661360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3B3D2C18-E84B-445F-9D51-E8603DACFAEF}"/>
              </a:ext>
            </a:extLst>
          </p:cNvPr>
          <p:cNvSpPr/>
          <p:nvPr/>
        </p:nvSpPr>
        <p:spPr>
          <a:xfrm>
            <a:off x="9177806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77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6433213-2CC5-49D5-8CC4-8E66B31B41D1}"/>
              </a:ext>
            </a:extLst>
          </p:cNvPr>
          <p:cNvSpPr/>
          <p:nvPr/>
        </p:nvSpPr>
        <p:spPr>
          <a:xfrm>
            <a:off x="9731650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8D1C32-90A7-4078-A8C4-9D97FEE3239C}"/>
              </a:ext>
            </a:extLst>
          </p:cNvPr>
          <p:cNvGrpSpPr/>
          <p:nvPr/>
        </p:nvGrpSpPr>
        <p:grpSpPr>
          <a:xfrm>
            <a:off x="9839662" y="2490440"/>
            <a:ext cx="350549" cy="648791"/>
            <a:chOff x="927548" y="4177343"/>
            <a:chExt cx="350549" cy="64879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D630D9-D4B7-4B1A-8CFA-AB3A194C3C99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E2040A-F629-4EB2-B6F0-E54DE95FF5FE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AD4C78-C9D2-419F-9F92-7EB55FA75E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934F3B-303A-448F-9014-C23B46129639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812188-F077-4991-AA06-A34F59C12A9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723973" y="2452669"/>
            <a:ext cx="705052" cy="655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825A0F68-9A25-4006-BF32-B0843899B225}"/>
              </a:ext>
            </a:extLst>
          </p:cNvPr>
          <p:cNvSpPr/>
          <p:nvPr/>
        </p:nvSpPr>
        <p:spPr>
          <a:xfrm>
            <a:off x="4429025" y="2175076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9D5D24C1-6689-4A90-8505-C85991E86832}"/>
              </a:ext>
            </a:extLst>
          </p:cNvPr>
          <p:cNvSpPr/>
          <p:nvPr/>
        </p:nvSpPr>
        <p:spPr>
          <a:xfrm>
            <a:off x="8622517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7EC63E6-5105-4845-A281-87C25B2BDBFC}"/>
              </a:ext>
            </a:extLst>
          </p:cNvPr>
          <p:cNvSpPr/>
          <p:nvPr/>
        </p:nvSpPr>
        <p:spPr>
          <a:xfrm>
            <a:off x="5818468" y="1874678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7D3FC31-BFCD-473A-BCDF-1F600E3CACF1}"/>
              </a:ext>
            </a:extLst>
          </p:cNvPr>
          <p:cNvSpPr/>
          <p:nvPr/>
        </p:nvSpPr>
        <p:spPr>
          <a:xfrm rot="10800000">
            <a:off x="5812867" y="2512253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1E082D0-E652-44F3-B8CB-81999D581389}"/>
              </a:ext>
            </a:extLst>
          </p:cNvPr>
          <p:cNvSpPr/>
          <p:nvPr/>
        </p:nvSpPr>
        <p:spPr>
          <a:xfrm>
            <a:off x="7911037" y="1874678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A59E37-7A06-4BE8-8A15-EF317367CA8D}"/>
              </a:ext>
            </a:extLst>
          </p:cNvPr>
          <p:cNvSpPr/>
          <p:nvPr/>
        </p:nvSpPr>
        <p:spPr>
          <a:xfrm rot="10800000">
            <a:off x="7905436" y="2512253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038B67-C59B-48C3-8C08-10E47687B21E}"/>
              </a:ext>
            </a:extLst>
          </p:cNvPr>
          <p:cNvGrpSpPr/>
          <p:nvPr/>
        </p:nvGrpSpPr>
        <p:grpSpPr>
          <a:xfrm>
            <a:off x="4519729" y="2490440"/>
            <a:ext cx="350549" cy="648791"/>
            <a:chOff x="927548" y="4177343"/>
            <a:chExt cx="350549" cy="64879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655AAC7-A2F6-4343-8CE8-7F3E212308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208A389-FAF2-435D-8BC8-1BDCD6BD8B7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228B2B-1095-4BFC-8D4E-CA1DA5193FF7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F8394BB-4FB8-4DE5-B658-C6361FDB09D1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21236EB7-7872-4EFB-B006-91DFD5BDE41A}"/>
              </a:ext>
            </a:extLst>
          </p:cNvPr>
          <p:cNvSpPr/>
          <p:nvPr/>
        </p:nvSpPr>
        <p:spPr>
          <a:xfrm>
            <a:off x="7106440" y="851632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D80AB0-216B-41FB-8558-BE173130A326}"/>
              </a:ext>
            </a:extLst>
          </p:cNvPr>
          <p:cNvCxnSpPr>
            <a:cxnSpLocks/>
          </p:cNvCxnSpPr>
          <p:nvPr/>
        </p:nvCxnSpPr>
        <p:spPr>
          <a:xfrm>
            <a:off x="7390824" y="1158844"/>
            <a:ext cx="10338" cy="101575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05D041-A15C-4B3A-AA19-FAAAFE1FFE18}"/>
              </a:ext>
            </a:extLst>
          </p:cNvPr>
          <p:cNvSpPr txBox="1"/>
          <p:nvPr/>
        </p:nvSpPr>
        <p:spPr>
          <a:xfrm>
            <a:off x="7174451" y="457810"/>
            <a:ext cx="35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18A26ED5-DC6D-431B-93FC-DC772D99BD19}"/>
              </a:ext>
            </a:extLst>
          </p:cNvPr>
          <p:cNvSpPr/>
          <p:nvPr/>
        </p:nvSpPr>
        <p:spPr>
          <a:xfrm>
            <a:off x="5977659" y="394756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1" name="Rounded Rectangle 5">
            <a:extLst>
              <a:ext uri="{FF2B5EF4-FFF2-40B4-BE49-F238E27FC236}">
                <a16:creationId xmlns:a16="http://schemas.microsoft.com/office/drawing/2014/main" id="{E81AF253-0D33-4BF2-A28E-EFACB25317EE}"/>
              </a:ext>
            </a:extLst>
          </p:cNvPr>
          <p:cNvSpPr/>
          <p:nvPr/>
        </p:nvSpPr>
        <p:spPr>
          <a:xfrm>
            <a:off x="6539315" y="394756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99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BAC68160-2FF9-4EFB-8AC6-49A47C9D3111}"/>
              </a:ext>
            </a:extLst>
          </p:cNvPr>
          <p:cNvSpPr/>
          <p:nvPr/>
        </p:nvSpPr>
        <p:spPr>
          <a:xfrm>
            <a:off x="7093159" y="394756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036540-8F0B-46B0-8B50-7A62959A7313}"/>
              </a:ext>
            </a:extLst>
          </p:cNvPr>
          <p:cNvGrpSpPr/>
          <p:nvPr/>
        </p:nvGrpSpPr>
        <p:grpSpPr>
          <a:xfrm>
            <a:off x="6080603" y="4235236"/>
            <a:ext cx="350549" cy="648791"/>
            <a:chOff x="927548" y="4177343"/>
            <a:chExt cx="350549" cy="64879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F49CB47-5088-49F5-BE51-3DF7001D6079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CB4E27-1733-4ED5-9BEF-C89179FFBEF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A3A6375-F7C9-42B2-A70F-0C9084999BFD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855787A-A72D-42B8-8647-3F17CD38229D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11F061D-CED4-487E-803B-4FDF056A9552}"/>
              </a:ext>
            </a:extLst>
          </p:cNvPr>
          <p:cNvGrpSpPr/>
          <p:nvPr/>
        </p:nvGrpSpPr>
        <p:grpSpPr>
          <a:xfrm>
            <a:off x="7208087" y="4235236"/>
            <a:ext cx="350549" cy="648791"/>
            <a:chOff x="927548" y="4177343"/>
            <a:chExt cx="350549" cy="648791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9319C4-B745-47AC-90BC-59539F2AA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07B361A-B94E-4635-BAF5-3E80E6457FC0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A9E9A6F-2C82-49DD-907C-DE33AE67B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379ECFA-0D49-4159-8F43-03F82402B397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30D743-7352-493E-8F5C-AACAA53BF273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7384438" y="2743853"/>
            <a:ext cx="6386" cy="148834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F61830-13A9-4DD8-B053-305A00956174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265846" y="2743376"/>
            <a:ext cx="970050" cy="14888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AE10A4-8823-47D2-BB45-8A612F5CAA5D}"/>
              </a:ext>
            </a:extLst>
          </p:cNvPr>
          <p:cNvCxnSpPr>
            <a:cxnSpLocks/>
          </p:cNvCxnSpPr>
          <p:nvPr/>
        </p:nvCxnSpPr>
        <p:spPr>
          <a:xfrm>
            <a:off x="5833583" y="2452669"/>
            <a:ext cx="550105" cy="151391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B80C1F7-A78E-46A6-BDDD-EAD12399E2B2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6826855" y="2512253"/>
            <a:ext cx="154360" cy="145433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71728D1D-EEA1-4CF1-BD01-14FD5F969188}"/>
              </a:ext>
            </a:extLst>
          </p:cNvPr>
          <p:cNvSpPr/>
          <p:nvPr/>
        </p:nvSpPr>
        <p:spPr>
          <a:xfrm>
            <a:off x="5920613" y="5432872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12694FD-93BC-4CC1-B96E-9B225578E610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204997" y="4516823"/>
            <a:ext cx="611240" cy="122326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5BDA789-B5DC-4F71-827D-F1F53C11F9A7}"/>
              </a:ext>
            </a:extLst>
          </p:cNvPr>
          <p:cNvSpPr txBox="1"/>
          <p:nvPr/>
        </p:nvSpPr>
        <p:spPr>
          <a:xfrm>
            <a:off x="5227704" y="5517444"/>
            <a:ext cx="646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860E79-F66A-4D06-A26C-7444571D9A7A}"/>
              </a:ext>
            </a:extLst>
          </p:cNvPr>
          <p:cNvSpPr/>
          <p:nvPr/>
        </p:nvSpPr>
        <p:spPr>
          <a:xfrm>
            <a:off x="146599" y="3796060"/>
            <a:ext cx="5410062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 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x;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77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 animBg="1"/>
      <p:bldP spid="37" grpId="0"/>
      <p:bldP spid="40" grpId="0" animBg="1"/>
      <p:bldP spid="41" grpId="0" animBg="1"/>
      <p:bldP spid="42" grpId="0" animBg="1"/>
      <p:bldP spid="71" grpId="0" animBg="1"/>
      <p:bldP spid="73" grpId="0"/>
      <p:bldP spid="7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29CE-51C5-4578-8EBB-3E7AE3E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 in Doubly Linked List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CB8FB6-5067-492C-A173-6A8AFB0C504F}"/>
              </a:ext>
            </a:extLst>
          </p:cNvPr>
          <p:cNvSpPr/>
          <p:nvPr/>
        </p:nvSpPr>
        <p:spPr>
          <a:xfrm>
            <a:off x="2594749" y="1989388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141FCCE3-8AF4-4B3D-B9D7-0D7AB9FFDBAA}"/>
              </a:ext>
            </a:extLst>
          </p:cNvPr>
          <p:cNvSpPr/>
          <p:nvPr/>
        </p:nvSpPr>
        <p:spPr>
          <a:xfrm>
            <a:off x="3462252" y="2220052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0826D-652C-4862-B563-CBA23D49F034}"/>
              </a:ext>
            </a:extLst>
          </p:cNvPr>
          <p:cNvSpPr txBox="1"/>
          <p:nvPr/>
        </p:nvSpPr>
        <p:spPr>
          <a:xfrm>
            <a:off x="3331784" y="1977704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CBBB276-E667-4968-B419-EF83AF4AF18D}"/>
              </a:ext>
            </a:extLst>
          </p:cNvPr>
          <p:cNvSpPr/>
          <p:nvPr/>
        </p:nvSpPr>
        <p:spPr>
          <a:xfrm>
            <a:off x="2750928" y="2220052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50410-6AA9-4136-A3FB-C85B954B5511}"/>
              </a:ext>
            </a:extLst>
          </p:cNvPr>
          <p:cNvSpPr txBox="1"/>
          <p:nvPr/>
        </p:nvSpPr>
        <p:spPr>
          <a:xfrm>
            <a:off x="2669724" y="1977705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453333D2-21DA-47AF-8E79-592C587056C1}"/>
              </a:ext>
            </a:extLst>
          </p:cNvPr>
          <p:cNvSpPr/>
          <p:nvPr/>
        </p:nvSpPr>
        <p:spPr>
          <a:xfrm>
            <a:off x="4989388" y="2175076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221F1F04-EEF3-49B6-ADF7-5140664AF267}"/>
              </a:ext>
            </a:extLst>
          </p:cNvPr>
          <p:cNvSpPr/>
          <p:nvPr/>
        </p:nvSpPr>
        <p:spPr>
          <a:xfrm>
            <a:off x="5543232" y="2175076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35324093-B81A-45BE-B2A3-083FAE8EAE08}"/>
              </a:ext>
            </a:extLst>
          </p:cNvPr>
          <p:cNvSpPr/>
          <p:nvPr/>
        </p:nvSpPr>
        <p:spPr>
          <a:xfrm>
            <a:off x="6545860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D5B30629-3920-4BCD-868B-52A07DDBE556}"/>
              </a:ext>
            </a:extLst>
          </p:cNvPr>
          <p:cNvSpPr/>
          <p:nvPr/>
        </p:nvSpPr>
        <p:spPr>
          <a:xfrm>
            <a:off x="7107516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5579A160-EE9F-4885-8150-022103D4C84C}"/>
              </a:ext>
            </a:extLst>
          </p:cNvPr>
          <p:cNvSpPr/>
          <p:nvPr/>
        </p:nvSpPr>
        <p:spPr>
          <a:xfrm>
            <a:off x="7661360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3B3D2C18-E84B-445F-9D51-E8603DACFAEF}"/>
              </a:ext>
            </a:extLst>
          </p:cNvPr>
          <p:cNvSpPr/>
          <p:nvPr/>
        </p:nvSpPr>
        <p:spPr>
          <a:xfrm>
            <a:off x="9177806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77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86433213-2CC5-49D5-8CC4-8E66B31B41D1}"/>
              </a:ext>
            </a:extLst>
          </p:cNvPr>
          <p:cNvSpPr/>
          <p:nvPr/>
        </p:nvSpPr>
        <p:spPr>
          <a:xfrm>
            <a:off x="9731650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8D1C32-90A7-4078-A8C4-9D97FEE3239C}"/>
              </a:ext>
            </a:extLst>
          </p:cNvPr>
          <p:cNvGrpSpPr/>
          <p:nvPr/>
        </p:nvGrpSpPr>
        <p:grpSpPr>
          <a:xfrm>
            <a:off x="9839662" y="2490440"/>
            <a:ext cx="350549" cy="648791"/>
            <a:chOff x="927548" y="4177343"/>
            <a:chExt cx="350549" cy="648791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D630D9-D4B7-4B1A-8CFA-AB3A194C3C99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3E2040A-F629-4EB2-B6F0-E54DE95FF5FE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AD4C78-C9D2-419F-9F92-7EB55FA75E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934F3B-303A-448F-9014-C23B46129639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812188-F077-4991-AA06-A34F59C12A9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3723973" y="2452669"/>
            <a:ext cx="705052" cy="655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825A0F68-9A25-4006-BF32-B0843899B225}"/>
              </a:ext>
            </a:extLst>
          </p:cNvPr>
          <p:cNvSpPr/>
          <p:nvPr/>
        </p:nvSpPr>
        <p:spPr>
          <a:xfrm>
            <a:off x="4429025" y="2175076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9D5D24C1-6689-4A90-8505-C85991E86832}"/>
              </a:ext>
            </a:extLst>
          </p:cNvPr>
          <p:cNvSpPr/>
          <p:nvPr/>
        </p:nvSpPr>
        <p:spPr>
          <a:xfrm>
            <a:off x="8622517" y="2174599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7EC63E6-5105-4845-A281-87C25B2BDBFC}"/>
              </a:ext>
            </a:extLst>
          </p:cNvPr>
          <p:cNvSpPr/>
          <p:nvPr/>
        </p:nvSpPr>
        <p:spPr>
          <a:xfrm>
            <a:off x="5818468" y="1874678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7D3FC31-BFCD-473A-BCDF-1F600E3CACF1}"/>
              </a:ext>
            </a:extLst>
          </p:cNvPr>
          <p:cNvSpPr/>
          <p:nvPr/>
        </p:nvSpPr>
        <p:spPr>
          <a:xfrm rot="10800000">
            <a:off x="5812867" y="2512253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1E082D0-E652-44F3-B8CB-81999D581389}"/>
              </a:ext>
            </a:extLst>
          </p:cNvPr>
          <p:cNvSpPr/>
          <p:nvPr/>
        </p:nvSpPr>
        <p:spPr>
          <a:xfrm>
            <a:off x="7911037" y="1874678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EA59E37-7A06-4BE8-8A15-EF317367CA8D}"/>
              </a:ext>
            </a:extLst>
          </p:cNvPr>
          <p:cNvSpPr/>
          <p:nvPr/>
        </p:nvSpPr>
        <p:spPr>
          <a:xfrm rot="10800000">
            <a:off x="7905436" y="2512253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038B67-C59B-48C3-8C08-10E47687B21E}"/>
              </a:ext>
            </a:extLst>
          </p:cNvPr>
          <p:cNvGrpSpPr/>
          <p:nvPr/>
        </p:nvGrpSpPr>
        <p:grpSpPr>
          <a:xfrm>
            <a:off x="4519729" y="2490440"/>
            <a:ext cx="350549" cy="648791"/>
            <a:chOff x="927548" y="4177343"/>
            <a:chExt cx="350549" cy="648791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655AAC7-A2F6-4343-8CE8-7F3E212308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208A389-FAF2-435D-8BC8-1BDCD6BD8B7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B228B2B-1095-4BFC-8D4E-CA1DA5193FF7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F8394BB-4FB8-4DE5-B658-C6361FDB09D1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ounded Rectangle 6">
            <a:extLst>
              <a:ext uri="{FF2B5EF4-FFF2-40B4-BE49-F238E27FC236}">
                <a16:creationId xmlns:a16="http://schemas.microsoft.com/office/drawing/2014/main" id="{21236EB7-7872-4EFB-B006-91DFD5BDE41A}"/>
              </a:ext>
            </a:extLst>
          </p:cNvPr>
          <p:cNvSpPr/>
          <p:nvPr/>
        </p:nvSpPr>
        <p:spPr>
          <a:xfrm>
            <a:off x="7106440" y="851632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D80AB0-216B-41FB-8558-BE173130A326}"/>
              </a:ext>
            </a:extLst>
          </p:cNvPr>
          <p:cNvCxnSpPr>
            <a:cxnSpLocks/>
          </p:cNvCxnSpPr>
          <p:nvPr/>
        </p:nvCxnSpPr>
        <p:spPr>
          <a:xfrm>
            <a:off x="7390824" y="1158844"/>
            <a:ext cx="10338" cy="101575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05D041-A15C-4B3A-AA19-FAAAFE1FFE18}"/>
              </a:ext>
            </a:extLst>
          </p:cNvPr>
          <p:cNvSpPr txBox="1"/>
          <p:nvPr/>
        </p:nvSpPr>
        <p:spPr>
          <a:xfrm>
            <a:off x="7174451" y="457810"/>
            <a:ext cx="35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4860E79-F66A-4D06-A26C-7444571D9A7A}"/>
              </a:ext>
            </a:extLst>
          </p:cNvPr>
          <p:cNvSpPr/>
          <p:nvPr/>
        </p:nvSpPr>
        <p:spPr>
          <a:xfrm>
            <a:off x="146599" y="3796060"/>
            <a:ext cx="5410062" cy="92333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x;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25C56F1-BF20-4E28-91E3-BB3ABAB30B13}"/>
              </a:ext>
            </a:extLst>
          </p:cNvPr>
          <p:cNvSpPr/>
          <p:nvPr/>
        </p:nvSpPr>
        <p:spPr>
          <a:xfrm>
            <a:off x="5857657" y="1692726"/>
            <a:ext cx="3087010" cy="701219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  <a:gd name="connsiteX0" fmla="*/ 0 w 1019970"/>
              <a:gd name="connsiteY0" fmla="*/ 517765 h 517765"/>
              <a:gd name="connsiteX1" fmla="*/ 519348 w 1019970"/>
              <a:gd name="connsiteY1" fmla="*/ 1717 h 517765"/>
              <a:gd name="connsiteX2" fmla="*/ 1019970 w 1019970"/>
              <a:gd name="connsiteY2" fmla="*/ 339153 h 51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970" h="517765">
                <a:moveTo>
                  <a:pt x="0" y="517765"/>
                </a:moveTo>
                <a:cubicBezTo>
                  <a:pt x="141837" y="284638"/>
                  <a:pt x="349353" y="31486"/>
                  <a:pt x="519348" y="1717"/>
                </a:cubicBezTo>
                <a:cubicBezTo>
                  <a:pt x="689343" y="-28052"/>
                  <a:pt x="1019970" y="339153"/>
                  <a:pt x="1019970" y="339153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D3A3A3F-98DE-4507-B4A0-4A9C5D7260B3}"/>
              </a:ext>
            </a:extLst>
          </p:cNvPr>
          <p:cNvSpPr/>
          <p:nvPr/>
        </p:nvSpPr>
        <p:spPr>
          <a:xfrm rot="10800000">
            <a:off x="5843700" y="2512250"/>
            <a:ext cx="3050815" cy="913424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  <a:gd name="connsiteX0" fmla="*/ 0 w 1008005"/>
              <a:gd name="connsiteY0" fmla="*/ 517386 h 517386"/>
              <a:gd name="connsiteX1" fmla="*/ 519348 w 1008005"/>
              <a:gd name="connsiteY1" fmla="*/ 1338 h 517386"/>
              <a:gd name="connsiteX2" fmla="*/ 1008005 w 1008005"/>
              <a:gd name="connsiteY2" fmla="*/ 357090 h 51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005" h="517386">
                <a:moveTo>
                  <a:pt x="0" y="517386"/>
                </a:moveTo>
                <a:cubicBezTo>
                  <a:pt x="141837" y="284259"/>
                  <a:pt x="351347" y="28054"/>
                  <a:pt x="519348" y="1338"/>
                </a:cubicBezTo>
                <a:cubicBezTo>
                  <a:pt x="687349" y="-25378"/>
                  <a:pt x="1008005" y="357090"/>
                  <a:pt x="1008005" y="357090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918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24" grpId="0" animBg="1"/>
      <p:bldP spid="25" grpId="1" animBg="1"/>
      <p:bldP spid="26" grpId="0" animBg="1"/>
      <p:bldP spid="27" grpId="0" animBg="1"/>
      <p:bldP spid="35" grpId="0" animBg="1"/>
      <p:bldP spid="37" grpId="0"/>
      <p:bldP spid="75" grpId="0" animBg="1"/>
      <p:bldP spid="58" grpId="0" animBg="1"/>
      <p:bldP spid="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8E94-6EA4-4645-A4B1-B9195647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8D55-F39D-4326-8C7A-550C325A9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Erase/insert at iterator </a:t>
            </a:r>
            <a:r>
              <a:rPr lang="en-US" dirty="0">
                <a:solidFill>
                  <a:schemeClr val="accent4"/>
                </a:solidFill>
              </a:rPr>
              <a:t>X</a:t>
            </a:r>
            <a:r>
              <a:rPr lang="en-US" dirty="0"/>
              <a:t> is now </a:t>
            </a:r>
            <a:r>
              <a:rPr lang="en-US" dirty="0">
                <a:solidFill>
                  <a:schemeClr val="accent3"/>
                </a:solidFill>
              </a:rPr>
              <a:t>easy</a:t>
            </a:r>
          </a:p>
          <a:p>
            <a:r>
              <a:rPr lang="en-US" dirty="0"/>
              <a:t>But, adding data at the end (</a:t>
            </a:r>
            <a:r>
              <a:rPr lang="en-US" dirty="0" err="1"/>
              <a:t>push_back</a:t>
            </a:r>
            <a:r>
              <a:rPr lang="en-US" dirty="0"/>
              <a:t>) is still hard</a:t>
            </a:r>
          </a:p>
          <a:p>
            <a:pPr lvl="1"/>
            <a:r>
              <a:rPr lang="en-US" dirty="0"/>
              <a:t>Need to get </a:t>
            </a:r>
            <a:r>
              <a:rPr lang="en-US" dirty="0">
                <a:solidFill>
                  <a:srgbClr val="FFC000"/>
                </a:solidFill>
              </a:rPr>
              <a:t>X</a:t>
            </a:r>
            <a:r>
              <a:rPr lang="en-US" dirty="0"/>
              <a:t> to point to the last element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is popular in real world</a:t>
            </a:r>
          </a:p>
          <a:p>
            <a:pPr lvl="1"/>
            <a:r>
              <a:rPr lang="en-US" dirty="0"/>
              <a:t>Right now we have only </a:t>
            </a:r>
            <a:r>
              <a:rPr lang="en-US" dirty="0" err="1"/>
              <a:t>push_front</a:t>
            </a:r>
            <a:r>
              <a:rPr lang="en-US" dirty="0"/>
              <a:t> (fast addition to the first)</a:t>
            </a:r>
          </a:p>
          <a:p>
            <a:r>
              <a:rPr lang="en-US" dirty="0"/>
              <a:t>Also some minor issue about </a:t>
            </a:r>
            <a:r>
              <a:rPr lang="en-US" dirty="0">
                <a:solidFill>
                  <a:schemeClr val="accent6"/>
                </a:solidFill>
              </a:rPr>
              <a:t>code cleanliness</a:t>
            </a:r>
          </a:p>
          <a:p>
            <a:pPr lvl="1"/>
            <a:r>
              <a:rPr lang="en-US" dirty="0"/>
              <a:t>Insert/erase the first/last node </a:t>
            </a:r>
          </a:p>
        </p:txBody>
      </p:sp>
    </p:spTree>
    <p:extLst>
      <p:ext uri="{BB962C8B-B14F-4D97-AF65-F5344CB8AC3E}">
        <p14:creationId xmlns:p14="http://schemas.microsoft.com/office/powerpoint/2010/main" val="68480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DB88-D78C-415F-A36E-D82CD0AF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v0.3 Circular Singly Linked List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DC115-752D-4C2A-BC7E-5414B296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solidFill>
                  <a:schemeClr val="accent3"/>
                </a:solidFill>
              </a:rPr>
              <a:t>mLast</a:t>
            </a:r>
            <a:r>
              <a:rPr lang="en-US" dirty="0"/>
              <a:t> instead of </a:t>
            </a:r>
            <a:r>
              <a:rPr lang="en-US" dirty="0" err="1">
                <a:solidFill>
                  <a:schemeClr val="accent6"/>
                </a:solidFill>
              </a:rPr>
              <a:t>mFirst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Fast access to both first and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EB45CC-AEE6-4B07-932F-75B25ECB59F0}"/>
              </a:ext>
            </a:extLst>
          </p:cNvPr>
          <p:cNvSpPr/>
          <p:nvPr/>
        </p:nvSpPr>
        <p:spPr>
          <a:xfrm>
            <a:off x="614955" y="3714749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DBC21855-6205-4D0C-8A3C-9BA3A88E35D9}"/>
              </a:ext>
            </a:extLst>
          </p:cNvPr>
          <p:cNvSpPr/>
          <p:nvPr/>
        </p:nvSpPr>
        <p:spPr>
          <a:xfrm>
            <a:off x="1482458" y="3945413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45015-CF01-4F43-8AB2-EB01AE2AD5AC}"/>
              </a:ext>
            </a:extLst>
          </p:cNvPr>
          <p:cNvSpPr txBox="1"/>
          <p:nvPr/>
        </p:nvSpPr>
        <p:spPr>
          <a:xfrm>
            <a:off x="1351990" y="3703065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D539BCE6-18E0-4E04-B44E-69C73ECE6011}"/>
              </a:ext>
            </a:extLst>
          </p:cNvPr>
          <p:cNvSpPr/>
          <p:nvPr/>
        </p:nvSpPr>
        <p:spPr>
          <a:xfrm>
            <a:off x="771134" y="3945413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60743-682B-4F13-8EDA-08B1435BDFC4}"/>
              </a:ext>
            </a:extLst>
          </p:cNvPr>
          <p:cNvSpPr txBox="1"/>
          <p:nvPr/>
        </p:nvSpPr>
        <p:spPr>
          <a:xfrm>
            <a:off x="689930" y="3703066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8B50452B-83E5-4269-9451-549B0EA4F36E}"/>
              </a:ext>
            </a:extLst>
          </p:cNvPr>
          <p:cNvSpPr/>
          <p:nvPr/>
        </p:nvSpPr>
        <p:spPr>
          <a:xfrm>
            <a:off x="2619830" y="389996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E2F82F0E-E6FB-486C-975F-56D6B4FEDD25}"/>
              </a:ext>
            </a:extLst>
          </p:cNvPr>
          <p:cNvSpPr/>
          <p:nvPr/>
        </p:nvSpPr>
        <p:spPr>
          <a:xfrm>
            <a:off x="3173674" y="389996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9F277DFE-020F-4DC9-8E3E-982A9BE9A252}"/>
              </a:ext>
            </a:extLst>
          </p:cNvPr>
          <p:cNvSpPr/>
          <p:nvPr/>
        </p:nvSpPr>
        <p:spPr>
          <a:xfrm>
            <a:off x="4158919" y="389996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A2722BB7-22FB-4820-819A-CB673AD3E644}"/>
              </a:ext>
            </a:extLst>
          </p:cNvPr>
          <p:cNvSpPr/>
          <p:nvPr/>
        </p:nvSpPr>
        <p:spPr>
          <a:xfrm>
            <a:off x="4712763" y="389996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366AC070-9CB5-430C-B55E-D2ED886A68E5}"/>
              </a:ext>
            </a:extLst>
          </p:cNvPr>
          <p:cNvSpPr/>
          <p:nvPr/>
        </p:nvSpPr>
        <p:spPr>
          <a:xfrm>
            <a:off x="5631763" y="389996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99B049C4-E18A-464B-B7F9-A277C8968D55}"/>
              </a:ext>
            </a:extLst>
          </p:cNvPr>
          <p:cNvSpPr/>
          <p:nvPr/>
        </p:nvSpPr>
        <p:spPr>
          <a:xfrm>
            <a:off x="6185607" y="389996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3975C6DD-50D5-4065-8EA8-F5AF80448D0B}"/>
              </a:ext>
            </a:extLst>
          </p:cNvPr>
          <p:cNvSpPr/>
          <p:nvPr/>
        </p:nvSpPr>
        <p:spPr>
          <a:xfrm>
            <a:off x="7198012" y="389996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77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458F1931-F840-45A5-84B5-8A94D434D7B5}"/>
              </a:ext>
            </a:extLst>
          </p:cNvPr>
          <p:cNvSpPr/>
          <p:nvPr/>
        </p:nvSpPr>
        <p:spPr>
          <a:xfrm>
            <a:off x="7751856" y="389996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B2DFF6-3B76-4A35-B461-DC1D956DC9B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739800" y="4184110"/>
            <a:ext cx="880030" cy="47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13130-52B9-4B43-8706-D00F9225FB5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96908" y="4180154"/>
            <a:ext cx="662011" cy="44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B7598EA-C521-4001-8990-271F45FFF87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023212" y="4184587"/>
            <a:ext cx="608551" cy="44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891F27-225D-414C-87CE-32F3D9725FA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421311" y="4184587"/>
            <a:ext cx="776701" cy="443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3">
            <a:extLst>
              <a:ext uri="{FF2B5EF4-FFF2-40B4-BE49-F238E27FC236}">
                <a16:creationId xmlns:a16="http://schemas.microsoft.com/office/drawing/2014/main" id="{5E4C5C0E-C07E-4BAD-8CF6-3768127780A8}"/>
              </a:ext>
            </a:extLst>
          </p:cNvPr>
          <p:cNvSpPr/>
          <p:nvPr/>
        </p:nvSpPr>
        <p:spPr>
          <a:xfrm>
            <a:off x="6664476" y="5141895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8" name="Rounded Rectangle 6">
            <a:extLst>
              <a:ext uri="{FF2B5EF4-FFF2-40B4-BE49-F238E27FC236}">
                <a16:creationId xmlns:a16="http://schemas.microsoft.com/office/drawing/2014/main" id="{EF813362-FE16-4EE6-91CA-9ED051DA8920}"/>
              </a:ext>
            </a:extLst>
          </p:cNvPr>
          <p:cNvSpPr/>
          <p:nvPr/>
        </p:nvSpPr>
        <p:spPr>
          <a:xfrm>
            <a:off x="7531979" y="5372559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64E771-0F01-4ECF-B499-DEB7E2272FC4}"/>
              </a:ext>
            </a:extLst>
          </p:cNvPr>
          <p:cNvSpPr txBox="1"/>
          <p:nvPr/>
        </p:nvSpPr>
        <p:spPr>
          <a:xfrm>
            <a:off x="7401511" y="5130211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ounded Rectangle 4">
            <a:extLst>
              <a:ext uri="{FF2B5EF4-FFF2-40B4-BE49-F238E27FC236}">
                <a16:creationId xmlns:a16="http://schemas.microsoft.com/office/drawing/2014/main" id="{422C3556-AC5B-42AD-B46A-7455DBF82FAF}"/>
              </a:ext>
            </a:extLst>
          </p:cNvPr>
          <p:cNvSpPr/>
          <p:nvPr/>
        </p:nvSpPr>
        <p:spPr>
          <a:xfrm>
            <a:off x="6820655" y="5372559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8BC5E1-A312-46F8-9255-6E1212732FB5}"/>
              </a:ext>
            </a:extLst>
          </p:cNvPr>
          <p:cNvSpPr txBox="1"/>
          <p:nvPr/>
        </p:nvSpPr>
        <p:spPr>
          <a:xfrm>
            <a:off x="6739451" y="5130212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98B06A-9457-48F5-9EE9-2171E0EE4932}"/>
              </a:ext>
            </a:extLst>
          </p:cNvPr>
          <p:cNvSpPr/>
          <p:nvPr/>
        </p:nvSpPr>
        <p:spPr>
          <a:xfrm>
            <a:off x="7785980" y="4481465"/>
            <a:ext cx="552378" cy="1131684"/>
          </a:xfrm>
          <a:custGeom>
            <a:avLst/>
            <a:gdLst>
              <a:gd name="connsiteX0" fmla="*/ 0 w 552378"/>
              <a:gd name="connsiteY0" fmla="*/ 1131684 h 1131684"/>
              <a:gd name="connsiteX1" fmla="*/ 543208 w 552378"/>
              <a:gd name="connsiteY1" fmla="*/ 642796 h 1131684"/>
              <a:gd name="connsiteX2" fmla="*/ 289711 w 552378"/>
              <a:gd name="connsiteY2" fmla="*/ 0 h 113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378" h="1131684">
                <a:moveTo>
                  <a:pt x="0" y="1131684"/>
                </a:moveTo>
                <a:cubicBezTo>
                  <a:pt x="247461" y="981547"/>
                  <a:pt x="494923" y="831410"/>
                  <a:pt x="543208" y="642796"/>
                </a:cubicBezTo>
                <a:cubicBezTo>
                  <a:pt x="591493" y="454182"/>
                  <a:pt x="440602" y="227091"/>
                  <a:pt x="289711" y="0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C25196A-DED9-4ECB-BBE6-8F69ACED5238}"/>
              </a:ext>
            </a:extLst>
          </p:cNvPr>
          <p:cNvSpPr/>
          <p:nvPr/>
        </p:nvSpPr>
        <p:spPr>
          <a:xfrm>
            <a:off x="2281053" y="3429000"/>
            <a:ext cx="6630952" cy="706395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322550 w 6724593"/>
              <a:gd name="connsiteY0" fmla="*/ 615859 h 697342"/>
              <a:gd name="connsiteX1" fmla="*/ 41895 w 6724593"/>
              <a:gd name="connsiteY1" fmla="*/ 480059 h 697342"/>
              <a:gd name="connsiteX2" fmla="*/ 78107 w 6724593"/>
              <a:gd name="connsiteY2" fmla="*/ 217507 h 697342"/>
              <a:gd name="connsiteX3" fmla="*/ 3201554 w 6724593"/>
              <a:gd name="connsiteY3" fmla="*/ 226 h 697342"/>
              <a:gd name="connsiteX4" fmla="*/ 6632817 w 6724593"/>
              <a:gd name="connsiteY4" fmla="*/ 235614 h 697342"/>
              <a:gd name="connsiteX5" fmla="*/ 6641869 w 6724593"/>
              <a:gd name="connsiteY5" fmla="*/ 606808 h 697342"/>
              <a:gd name="connsiteX6" fmla="*/ 6207303 w 6724593"/>
              <a:gd name="connsiteY6" fmla="*/ 697342 h 697342"/>
              <a:gd name="connsiteX0" fmla="*/ 322550 w 6742665"/>
              <a:gd name="connsiteY0" fmla="*/ 615859 h 706395"/>
              <a:gd name="connsiteX1" fmla="*/ 41895 w 6742665"/>
              <a:gd name="connsiteY1" fmla="*/ 480059 h 706395"/>
              <a:gd name="connsiteX2" fmla="*/ 78107 w 6742665"/>
              <a:gd name="connsiteY2" fmla="*/ 217507 h 706395"/>
              <a:gd name="connsiteX3" fmla="*/ 3201554 w 6742665"/>
              <a:gd name="connsiteY3" fmla="*/ 226 h 706395"/>
              <a:gd name="connsiteX4" fmla="*/ 6632817 w 6742665"/>
              <a:gd name="connsiteY4" fmla="*/ 235614 h 706395"/>
              <a:gd name="connsiteX5" fmla="*/ 6641869 w 6742665"/>
              <a:gd name="connsiteY5" fmla="*/ 606808 h 706395"/>
              <a:gd name="connsiteX6" fmla="*/ 5890431 w 6742665"/>
              <a:gd name="connsiteY6" fmla="*/ 706395 h 706395"/>
              <a:gd name="connsiteX0" fmla="*/ 351387 w 6744341"/>
              <a:gd name="connsiteY0" fmla="*/ 624913 h 706395"/>
              <a:gd name="connsiteX1" fmla="*/ 43571 w 6744341"/>
              <a:gd name="connsiteY1" fmla="*/ 480059 h 706395"/>
              <a:gd name="connsiteX2" fmla="*/ 79783 w 6744341"/>
              <a:gd name="connsiteY2" fmla="*/ 217507 h 706395"/>
              <a:gd name="connsiteX3" fmla="*/ 3203230 w 6744341"/>
              <a:gd name="connsiteY3" fmla="*/ 226 h 706395"/>
              <a:gd name="connsiteX4" fmla="*/ 6634493 w 6744341"/>
              <a:gd name="connsiteY4" fmla="*/ 235614 h 706395"/>
              <a:gd name="connsiteX5" fmla="*/ 6643545 w 6744341"/>
              <a:gd name="connsiteY5" fmla="*/ 606808 h 706395"/>
              <a:gd name="connsiteX6" fmla="*/ 5892107 w 6744341"/>
              <a:gd name="connsiteY6" fmla="*/ 706395 h 70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341" h="706395">
                <a:moveTo>
                  <a:pt x="351387" y="624913"/>
                </a:moveTo>
                <a:cubicBezTo>
                  <a:pt x="104679" y="606806"/>
                  <a:pt x="88838" y="547960"/>
                  <a:pt x="43571" y="480059"/>
                </a:cubicBezTo>
                <a:cubicBezTo>
                  <a:pt x="-1696" y="412158"/>
                  <a:pt x="-39421" y="324640"/>
                  <a:pt x="79783" y="217507"/>
                </a:cubicBezTo>
                <a:cubicBezTo>
                  <a:pt x="198987" y="110374"/>
                  <a:pt x="2165099" y="-5810"/>
                  <a:pt x="3203230" y="226"/>
                </a:cubicBezTo>
                <a:cubicBezTo>
                  <a:pt x="4241361" y="6262"/>
                  <a:pt x="6477566" y="116410"/>
                  <a:pt x="6634493" y="235614"/>
                </a:cubicBezTo>
                <a:cubicBezTo>
                  <a:pt x="6791420" y="354818"/>
                  <a:pt x="6767276" y="528345"/>
                  <a:pt x="6643545" y="606808"/>
                </a:cubicBezTo>
                <a:cubicBezTo>
                  <a:pt x="6519814" y="685272"/>
                  <a:pt x="6244437" y="699605"/>
                  <a:pt x="5892107" y="706395"/>
                </a:cubicBezTo>
              </a:path>
            </a:pathLst>
          </a:cu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506A28-4523-4A74-B034-D7AC52366535}"/>
              </a:ext>
            </a:extLst>
          </p:cNvPr>
          <p:cNvSpPr/>
          <p:nvPr/>
        </p:nvSpPr>
        <p:spPr>
          <a:xfrm>
            <a:off x="487856" y="5278519"/>
            <a:ext cx="5420829" cy="36933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::node&lt;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*first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mLast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F1656B-13FC-4004-8A0B-4E60E7624663}"/>
              </a:ext>
            </a:extLst>
          </p:cNvPr>
          <p:cNvGrpSpPr/>
          <p:nvPr/>
        </p:nvGrpSpPr>
        <p:grpSpPr>
          <a:xfrm>
            <a:off x="7765246" y="4253685"/>
            <a:ext cx="350549" cy="648791"/>
            <a:chOff x="927548" y="4177343"/>
            <a:chExt cx="350549" cy="64879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11930F-E715-4679-AE8B-B1ECC623AE12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3952721-1029-4AB8-B4A0-466611BB12EB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219EAF3-C881-4E55-AA5F-AC0DF2886FC0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837BBB0-B8A3-4C5A-9949-8AF073A15FF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02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/>
      <p:bldP spid="27" grpId="0" animBg="1"/>
      <p:bldP spid="28" grpId="0" animBg="1"/>
      <p:bldP spid="29" grpId="0"/>
      <p:bldP spid="30" grpId="0" animBg="1"/>
      <p:bldP spid="31" grpId="0"/>
      <p:bldP spid="35" grpId="0" animBg="1"/>
      <p:bldP spid="36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FE07-0FBD-458D-BFDA-E73EE4BD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v0.4 Circular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521C-36B5-46F4-8AF8-9784801B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linking to last element</a:t>
            </a:r>
          </a:p>
          <a:p>
            <a:pPr lvl="1"/>
            <a:r>
              <a:rPr lang="en-US" dirty="0"/>
              <a:t>Fast access to both first and last element</a:t>
            </a:r>
          </a:p>
          <a:p>
            <a:pPr lvl="1"/>
            <a:r>
              <a:rPr lang="en-US" dirty="0"/>
              <a:t>Can now easily insert at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5B45D9A-D936-48C7-926A-EB823F0DF540}"/>
              </a:ext>
            </a:extLst>
          </p:cNvPr>
          <p:cNvSpPr/>
          <p:nvPr/>
        </p:nvSpPr>
        <p:spPr>
          <a:xfrm>
            <a:off x="1535430" y="3723340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CDFDE4D6-19BB-4972-A808-559520EAC379}"/>
              </a:ext>
            </a:extLst>
          </p:cNvPr>
          <p:cNvSpPr/>
          <p:nvPr/>
        </p:nvSpPr>
        <p:spPr>
          <a:xfrm>
            <a:off x="2402933" y="3954004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800DDC-2F80-4333-AC02-2AE15B949841}"/>
              </a:ext>
            </a:extLst>
          </p:cNvPr>
          <p:cNvSpPr txBox="1"/>
          <p:nvPr/>
        </p:nvSpPr>
        <p:spPr>
          <a:xfrm>
            <a:off x="2272465" y="3711656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2CCE4EA1-ED9C-46E3-A915-A0E6192FFE2A}"/>
              </a:ext>
            </a:extLst>
          </p:cNvPr>
          <p:cNvSpPr/>
          <p:nvPr/>
        </p:nvSpPr>
        <p:spPr>
          <a:xfrm>
            <a:off x="1691609" y="3954004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F5C34-5774-4C4F-A89F-32C6E9F7FD26}"/>
              </a:ext>
            </a:extLst>
          </p:cNvPr>
          <p:cNvSpPr txBox="1"/>
          <p:nvPr/>
        </p:nvSpPr>
        <p:spPr>
          <a:xfrm>
            <a:off x="1610405" y="3711657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9" name="Rounded Rectangle 5">
            <a:extLst>
              <a:ext uri="{FF2B5EF4-FFF2-40B4-BE49-F238E27FC236}">
                <a16:creationId xmlns:a16="http://schemas.microsoft.com/office/drawing/2014/main" id="{D5593851-F27A-4675-A73B-A3FCE2E41520}"/>
              </a:ext>
            </a:extLst>
          </p:cNvPr>
          <p:cNvSpPr/>
          <p:nvPr/>
        </p:nvSpPr>
        <p:spPr>
          <a:xfrm>
            <a:off x="4391863" y="3919515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ounded Rectangle 6">
            <a:extLst>
              <a:ext uri="{FF2B5EF4-FFF2-40B4-BE49-F238E27FC236}">
                <a16:creationId xmlns:a16="http://schemas.microsoft.com/office/drawing/2014/main" id="{79736472-C860-4DA2-8F9D-1B1EF0139A80}"/>
              </a:ext>
            </a:extLst>
          </p:cNvPr>
          <p:cNvSpPr/>
          <p:nvPr/>
        </p:nvSpPr>
        <p:spPr>
          <a:xfrm>
            <a:off x="4945707" y="3919515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EDC50CB9-0511-4702-AA13-75393D8CE004}"/>
              </a:ext>
            </a:extLst>
          </p:cNvPr>
          <p:cNvSpPr/>
          <p:nvPr/>
        </p:nvSpPr>
        <p:spPr>
          <a:xfrm>
            <a:off x="5948335" y="391903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7489AD02-A5FE-4A82-98E5-3963D874A167}"/>
              </a:ext>
            </a:extLst>
          </p:cNvPr>
          <p:cNvSpPr/>
          <p:nvPr/>
        </p:nvSpPr>
        <p:spPr>
          <a:xfrm>
            <a:off x="6509991" y="391903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E98E2059-8DDC-4D3C-B184-C087CBD06166}"/>
              </a:ext>
            </a:extLst>
          </p:cNvPr>
          <p:cNvSpPr/>
          <p:nvPr/>
        </p:nvSpPr>
        <p:spPr>
          <a:xfrm>
            <a:off x="7063835" y="391903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F7419BA4-EA35-4333-AE1F-DF1EB9BB6BA9}"/>
              </a:ext>
            </a:extLst>
          </p:cNvPr>
          <p:cNvSpPr/>
          <p:nvPr/>
        </p:nvSpPr>
        <p:spPr>
          <a:xfrm>
            <a:off x="8580281" y="391903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77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1D405BB2-029A-4633-A132-611A18305B0B}"/>
              </a:ext>
            </a:extLst>
          </p:cNvPr>
          <p:cNvSpPr/>
          <p:nvPr/>
        </p:nvSpPr>
        <p:spPr>
          <a:xfrm>
            <a:off x="9134125" y="391903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854848-799B-499F-8C69-B19D593A968E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638979" y="4203665"/>
            <a:ext cx="1192521" cy="1451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D8356913-630A-4A0F-85E1-40CEC90FCCF3}"/>
              </a:ext>
            </a:extLst>
          </p:cNvPr>
          <p:cNvSpPr/>
          <p:nvPr/>
        </p:nvSpPr>
        <p:spPr>
          <a:xfrm>
            <a:off x="3831500" y="3919515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Rounded Rectangle 6">
            <a:extLst>
              <a:ext uri="{FF2B5EF4-FFF2-40B4-BE49-F238E27FC236}">
                <a16:creationId xmlns:a16="http://schemas.microsoft.com/office/drawing/2014/main" id="{C4693ACB-0092-45BF-B098-34DB968B15E1}"/>
              </a:ext>
            </a:extLst>
          </p:cNvPr>
          <p:cNvSpPr/>
          <p:nvPr/>
        </p:nvSpPr>
        <p:spPr>
          <a:xfrm>
            <a:off x="8024992" y="391903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809168C-66A4-451C-A550-7C0C8AF4914A}"/>
              </a:ext>
            </a:extLst>
          </p:cNvPr>
          <p:cNvSpPr/>
          <p:nvPr/>
        </p:nvSpPr>
        <p:spPr>
          <a:xfrm>
            <a:off x="5220943" y="3619117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5DACB44-C667-4925-9073-06DC262E458F}"/>
              </a:ext>
            </a:extLst>
          </p:cNvPr>
          <p:cNvSpPr/>
          <p:nvPr/>
        </p:nvSpPr>
        <p:spPr>
          <a:xfrm rot="10800000">
            <a:off x="5215342" y="4256692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12BE831-0C02-464E-870A-52A3B38A18FF}"/>
              </a:ext>
            </a:extLst>
          </p:cNvPr>
          <p:cNvSpPr/>
          <p:nvPr/>
        </p:nvSpPr>
        <p:spPr>
          <a:xfrm>
            <a:off x="7313512" y="3619117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E9F79F-60C4-4F65-8763-8A2B1CF61DF4}"/>
              </a:ext>
            </a:extLst>
          </p:cNvPr>
          <p:cNvSpPr/>
          <p:nvPr/>
        </p:nvSpPr>
        <p:spPr>
          <a:xfrm rot="10800000">
            <a:off x="7307911" y="4256692"/>
            <a:ext cx="1013988" cy="519267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80B33E-69BA-41B1-A96B-FD6AEDA6217E}"/>
              </a:ext>
            </a:extLst>
          </p:cNvPr>
          <p:cNvSpPr/>
          <p:nvPr/>
        </p:nvSpPr>
        <p:spPr>
          <a:xfrm>
            <a:off x="3487284" y="3403876"/>
            <a:ext cx="6744341" cy="706395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322550 w 6724593"/>
              <a:gd name="connsiteY0" fmla="*/ 615859 h 697342"/>
              <a:gd name="connsiteX1" fmla="*/ 41895 w 6724593"/>
              <a:gd name="connsiteY1" fmla="*/ 480059 h 697342"/>
              <a:gd name="connsiteX2" fmla="*/ 78107 w 6724593"/>
              <a:gd name="connsiteY2" fmla="*/ 217507 h 697342"/>
              <a:gd name="connsiteX3" fmla="*/ 3201554 w 6724593"/>
              <a:gd name="connsiteY3" fmla="*/ 226 h 697342"/>
              <a:gd name="connsiteX4" fmla="*/ 6632817 w 6724593"/>
              <a:gd name="connsiteY4" fmla="*/ 235614 h 697342"/>
              <a:gd name="connsiteX5" fmla="*/ 6641869 w 6724593"/>
              <a:gd name="connsiteY5" fmla="*/ 606808 h 697342"/>
              <a:gd name="connsiteX6" fmla="*/ 6207303 w 6724593"/>
              <a:gd name="connsiteY6" fmla="*/ 697342 h 697342"/>
              <a:gd name="connsiteX0" fmla="*/ 322550 w 6742665"/>
              <a:gd name="connsiteY0" fmla="*/ 615859 h 706395"/>
              <a:gd name="connsiteX1" fmla="*/ 41895 w 6742665"/>
              <a:gd name="connsiteY1" fmla="*/ 480059 h 706395"/>
              <a:gd name="connsiteX2" fmla="*/ 78107 w 6742665"/>
              <a:gd name="connsiteY2" fmla="*/ 217507 h 706395"/>
              <a:gd name="connsiteX3" fmla="*/ 3201554 w 6742665"/>
              <a:gd name="connsiteY3" fmla="*/ 226 h 706395"/>
              <a:gd name="connsiteX4" fmla="*/ 6632817 w 6742665"/>
              <a:gd name="connsiteY4" fmla="*/ 235614 h 706395"/>
              <a:gd name="connsiteX5" fmla="*/ 6641869 w 6742665"/>
              <a:gd name="connsiteY5" fmla="*/ 606808 h 706395"/>
              <a:gd name="connsiteX6" fmla="*/ 5890431 w 6742665"/>
              <a:gd name="connsiteY6" fmla="*/ 706395 h 706395"/>
              <a:gd name="connsiteX0" fmla="*/ 351387 w 6744341"/>
              <a:gd name="connsiteY0" fmla="*/ 624913 h 706395"/>
              <a:gd name="connsiteX1" fmla="*/ 43571 w 6744341"/>
              <a:gd name="connsiteY1" fmla="*/ 480059 h 706395"/>
              <a:gd name="connsiteX2" fmla="*/ 79783 w 6744341"/>
              <a:gd name="connsiteY2" fmla="*/ 217507 h 706395"/>
              <a:gd name="connsiteX3" fmla="*/ 3203230 w 6744341"/>
              <a:gd name="connsiteY3" fmla="*/ 226 h 706395"/>
              <a:gd name="connsiteX4" fmla="*/ 6634493 w 6744341"/>
              <a:gd name="connsiteY4" fmla="*/ 235614 h 706395"/>
              <a:gd name="connsiteX5" fmla="*/ 6643545 w 6744341"/>
              <a:gd name="connsiteY5" fmla="*/ 606808 h 706395"/>
              <a:gd name="connsiteX6" fmla="*/ 5892107 w 6744341"/>
              <a:gd name="connsiteY6" fmla="*/ 706395 h 70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341" h="706395">
                <a:moveTo>
                  <a:pt x="351387" y="624913"/>
                </a:moveTo>
                <a:cubicBezTo>
                  <a:pt x="104679" y="606806"/>
                  <a:pt x="88838" y="547960"/>
                  <a:pt x="43571" y="480059"/>
                </a:cubicBezTo>
                <a:cubicBezTo>
                  <a:pt x="-1696" y="412158"/>
                  <a:pt x="-39421" y="324640"/>
                  <a:pt x="79783" y="217507"/>
                </a:cubicBezTo>
                <a:cubicBezTo>
                  <a:pt x="198987" y="110374"/>
                  <a:pt x="2165099" y="-5810"/>
                  <a:pt x="3203230" y="226"/>
                </a:cubicBezTo>
                <a:cubicBezTo>
                  <a:pt x="4241361" y="6262"/>
                  <a:pt x="6477566" y="116410"/>
                  <a:pt x="6634493" y="235614"/>
                </a:cubicBezTo>
                <a:cubicBezTo>
                  <a:pt x="6791420" y="354818"/>
                  <a:pt x="6767276" y="528345"/>
                  <a:pt x="6643545" y="606808"/>
                </a:cubicBezTo>
                <a:cubicBezTo>
                  <a:pt x="6519814" y="685272"/>
                  <a:pt x="6244437" y="699605"/>
                  <a:pt x="5892107" y="706395"/>
                </a:cubicBezTo>
              </a:path>
            </a:pathLst>
          </a:cu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E49958-9716-44AD-BE61-57B2D5A06AB6}"/>
              </a:ext>
            </a:extLst>
          </p:cNvPr>
          <p:cNvSpPr/>
          <p:nvPr/>
        </p:nvSpPr>
        <p:spPr>
          <a:xfrm flipV="1">
            <a:off x="3473748" y="4335582"/>
            <a:ext cx="6739805" cy="697342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805" h="697342">
                <a:moveTo>
                  <a:pt x="573152" y="661127"/>
                </a:moveTo>
                <a:cubicBezTo>
                  <a:pt x="326444" y="643020"/>
                  <a:pt x="137079" y="553996"/>
                  <a:pt x="57107" y="480059"/>
                </a:cubicBezTo>
                <a:cubicBezTo>
                  <a:pt x="-22865" y="406122"/>
                  <a:pt x="-25885" y="324640"/>
                  <a:pt x="93319" y="217507"/>
                </a:cubicBezTo>
                <a:cubicBezTo>
                  <a:pt x="212523" y="110374"/>
                  <a:pt x="2178635" y="-5810"/>
                  <a:pt x="3216766" y="226"/>
                </a:cubicBezTo>
                <a:cubicBezTo>
                  <a:pt x="4254897" y="6262"/>
                  <a:pt x="6491102" y="116410"/>
                  <a:pt x="6648029" y="235614"/>
                </a:cubicBezTo>
                <a:cubicBezTo>
                  <a:pt x="6804956" y="354818"/>
                  <a:pt x="6728000" y="529853"/>
                  <a:pt x="6657081" y="606808"/>
                </a:cubicBezTo>
                <a:cubicBezTo>
                  <a:pt x="6586162" y="683763"/>
                  <a:pt x="6574845" y="690552"/>
                  <a:pt x="6222515" y="697342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0DDC54-460F-4911-9491-2CBCB2480D72}"/>
              </a:ext>
            </a:extLst>
          </p:cNvPr>
          <p:cNvSpPr/>
          <p:nvPr/>
        </p:nvSpPr>
        <p:spPr>
          <a:xfrm>
            <a:off x="6086125" y="2859244"/>
            <a:ext cx="5420829" cy="36933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::node&lt;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*last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9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4617-2443-457B-A40A-AF5B31B6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Circular Example</a:t>
            </a:r>
            <a:endParaRPr lang="th-TH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B6FCBA0D-1C14-45FF-9D2F-55672D9BF30B}"/>
              </a:ext>
            </a:extLst>
          </p:cNvPr>
          <p:cNvSpPr/>
          <p:nvPr/>
        </p:nvSpPr>
        <p:spPr>
          <a:xfrm>
            <a:off x="2608523" y="2243868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9BF72AF-5530-45D7-ADFC-3C3D55F0EEEE}"/>
              </a:ext>
            </a:extLst>
          </p:cNvPr>
          <p:cNvSpPr/>
          <p:nvPr/>
        </p:nvSpPr>
        <p:spPr>
          <a:xfrm>
            <a:off x="3476026" y="2474532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EF7C8-E9D2-41CC-94DD-5E196BA68253}"/>
              </a:ext>
            </a:extLst>
          </p:cNvPr>
          <p:cNvSpPr txBox="1"/>
          <p:nvPr/>
        </p:nvSpPr>
        <p:spPr>
          <a:xfrm>
            <a:off x="3345558" y="2232184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2554CE5E-1F1C-4AC9-B9E1-F2D6E9B747EA}"/>
              </a:ext>
            </a:extLst>
          </p:cNvPr>
          <p:cNvSpPr/>
          <p:nvPr/>
        </p:nvSpPr>
        <p:spPr>
          <a:xfrm>
            <a:off x="2764702" y="2474532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C6ADC-BEC6-4BCD-A7EB-8337ECCC62AD}"/>
              </a:ext>
            </a:extLst>
          </p:cNvPr>
          <p:cNvSpPr txBox="1"/>
          <p:nvPr/>
        </p:nvSpPr>
        <p:spPr>
          <a:xfrm>
            <a:off x="2683498" y="2232185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063B6A-559F-4E1F-8481-3B3858F8F262}"/>
              </a:ext>
            </a:extLst>
          </p:cNvPr>
          <p:cNvGrpSpPr/>
          <p:nvPr/>
        </p:nvGrpSpPr>
        <p:grpSpPr>
          <a:xfrm>
            <a:off x="3534649" y="2743868"/>
            <a:ext cx="350549" cy="648791"/>
            <a:chOff x="927548" y="4177343"/>
            <a:chExt cx="350549" cy="648791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4BB2748-1211-4364-802E-820012AD70D3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EDFDE5F-6642-4287-BDAC-5E0E8D013D5C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D8284F1-12B6-44D7-9FC9-0C4394C1F2F6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1C5809-96B4-4C1A-90F0-953115849A8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45E658EC-F6D7-4AAF-A2E1-DF51B7527F1F}"/>
              </a:ext>
            </a:extLst>
          </p:cNvPr>
          <p:cNvSpPr/>
          <p:nvPr/>
        </p:nvSpPr>
        <p:spPr>
          <a:xfrm>
            <a:off x="2827863" y="543886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77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EF9AFB9B-5CF2-437D-98BF-2FFFC7B15083}"/>
              </a:ext>
            </a:extLst>
          </p:cNvPr>
          <p:cNvSpPr/>
          <p:nvPr/>
        </p:nvSpPr>
        <p:spPr>
          <a:xfrm>
            <a:off x="3381707" y="543886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57185D97-7BC8-49DC-9B1C-234FCFAB8EE8}"/>
              </a:ext>
            </a:extLst>
          </p:cNvPr>
          <p:cNvSpPr/>
          <p:nvPr/>
        </p:nvSpPr>
        <p:spPr>
          <a:xfrm>
            <a:off x="2627501" y="4001395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FEAA43EA-9FBB-4218-9322-70A5A0DFD45B}"/>
              </a:ext>
            </a:extLst>
          </p:cNvPr>
          <p:cNvSpPr/>
          <p:nvPr/>
        </p:nvSpPr>
        <p:spPr>
          <a:xfrm>
            <a:off x="3495004" y="4232059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4720F9-C779-4EF9-8765-CC6A7AFD6CFE}"/>
              </a:ext>
            </a:extLst>
          </p:cNvPr>
          <p:cNvSpPr txBox="1"/>
          <p:nvPr/>
        </p:nvSpPr>
        <p:spPr>
          <a:xfrm>
            <a:off x="3364536" y="3989711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8922531E-638D-4F2A-B20F-109676AD84AC}"/>
              </a:ext>
            </a:extLst>
          </p:cNvPr>
          <p:cNvSpPr/>
          <p:nvPr/>
        </p:nvSpPr>
        <p:spPr>
          <a:xfrm>
            <a:off x="2783680" y="4232059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44FFAA-C15D-4432-A6D6-37971131E771}"/>
              </a:ext>
            </a:extLst>
          </p:cNvPr>
          <p:cNvSpPr txBox="1"/>
          <p:nvPr/>
        </p:nvSpPr>
        <p:spPr>
          <a:xfrm>
            <a:off x="2702476" y="3989712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5DC9456-9F49-45DE-9282-9869B63A315B}"/>
              </a:ext>
            </a:extLst>
          </p:cNvPr>
          <p:cNvSpPr/>
          <p:nvPr/>
        </p:nvSpPr>
        <p:spPr>
          <a:xfrm flipV="1">
            <a:off x="3749005" y="4472649"/>
            <a:ext cx="58950" cy="984558"/>
          </a:xfrm>
          <a:custGeom>
            <a:avLst/>
            <a:gdLst>
              <a:gd name="connsiteX0" fmla="*/ 0 w 552378"/>
              <a:gd name="connsiteY0" fmla="*/ 1131684 h 1131684"/>
              <a:gd name="connsiteX1" fmla="*/ 543208 w 552378"/>
              <a:gd name="connsiteY1" fmla="*/ 642796 h 1131684"/>
              <a:gd name="connsiteX2" fmla="*/ 289711 w 552378"/>
              <a:gd name="connsiteY2" fmla="*/ 0 h 113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378" h="1131684">
                <a:moveTo>
                  <a:pt x="0" y="1131684"/>
                </a:moveTo>
                <a:cubicBezTo>
                  <a:pt x="247461" y="981547"/>
                  <a:pt x="494923" y="831410"/>
                  <a:pt x="543208" y="642796"/>
                </a:cubicBezTo>
                <a:cubicBezTo>
                  <a:pt x="591493" y="454182"/>
                  <a:pt x="440602" y="227091"/>
                  <a:pt x="289711" y="0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8C8CD15-A899-445A-9E7D-0FB4C4455BBE}"/>
              </a:ext>
            </a:extLst>
          </p:cNvPr>
          <p:cNvSpPr/>
          <p:nvPr/>
        </p:nvSpPr>
        <p:spPr>
          <a:xfrm flipV="1">
            <a:off x="2442938" y="5719462"/>
            <a:ext cx="1717634" cy="799945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322550 w 6724593"/>
              <a:gd name="connsiteY0" fmla="*/ 615859 h 697342"/>
              <a:gd name="connsiteX1" fmla="*/ 41895 w 6724593"/>
              <a:gd name="connsiteY1" fmla="*/ 480059 h 697342"/>
              <a:gd name="connsiteX2" fmla="*/ 78107 w 6724593"/>
              <a:gd name="connsiteY2" fmla="*/ 217507 h 697342"/>
              <a:gd name="connsiteX3" fmla="*/ 3201554 w 6724593"/>
              <a:gd name="connsiteY3" fmla="*/ 226 h 697342"/>
              <a:gd name="connsiteX4" fmla="*/ 6632817 w 6724593"/>
              <a:gd name="connsiteY4" fmla="*/ 235614 h 697342"/>
              <a:gd name="connsiteX5" fmla="*/ 6641869 w 6724593"/>
              <a:gd name="connsiteY5" fmla="*/ 606808 h 697342"/>
              <a:gd name="connsiteX6" fmla="*/ 6207303 w 6724593"/>
              <a:gd name="connsiteY6" fmla="*/ 697342 h 697342"/>
              <a:gd name="connsiteX0" fmla="*/ 322550 w 6742665"/>
              <a:gd name="connsiteY0" fmla="*/ 615859 h 706395"/>
              <a:gd name="connsiteX1" fmla="*/ 41895 w 6742665"/>
              <a:gd name="connsiteY1" fmla="*/ 480059 h 706395"/>
              <a:gd name="connsiteX2" fmla="*/ 78107 w 6742665"/>
              <a:gd name="connsiteY2" fmla="*/ 217507 h 706395"/>
              <a:gd name="connsiteX3" fmla="*/ 3201554 w 6742665"/>
              <a:gd name="connsiteY3" fmla="*/ 226 h 706395"/>
              <a:gd name="connsiteX4" fmla="*/ 6632817 w 6742665"/>
              <a:gd name="connsiteY4" fmla="*/ 235614 h 706395"/>
              <a:gd name="connsiteX5" fmla="*/ 6641869 w 6742665"/>
              <a:gd name="connsiteY5" fmla="*/ 606808 h 706395"/>
              <a:gd name="connsiteX6" fmla="*/ 5890431 w 6742665"/>
              <a:gd name="connsiteY6" fmla="*/ 706395 h 706395"/>
              <a:gd name="connsiteX0" fmla="*/ 351387 w 6744341"/>
              <a:gd name="connsiteY0" fmla="*/ 624913 h 706395"/>
              <a:gd name="connsiteX1" fmla="*/ 43571 w 6744341"/>
              <a:gd name="connsiteY1" fmla="*/ 480059 h 706395"/>
              <a:gd name="connsiteX2" fmla="*/ 79783 w 6744341"/>
              <a:gd name="connsiteY2" fmla="*/ 217507 h 706395"/>
              <a:gd name="connsiteX3" fmla="*/ 3203230 w 6744341"/>
              <a:gd name="connsiteY3" fmla="*/ 226 h 706395"/>
              <a:gd name="connsiteX4" fmla="*/ 6634493 w 6744341"/>
              <a:gd name="connsiteY4" fmla="*/ 235614 h 706395"/>
              <a:gd name="connsiteX5" fmla="*/ 6643545 w 6744341"/>
              <a:gd name="connsiteY5" fmla="*/ 606808 h 706395"/>
              <a:gd name="connsiteX6" fmla="*/ 5892107 w 6744341"/>
              <a:gd name="connsiteY6" fmla="*/ 706395 h 706395"/>
              <a:gd name="connsiteX0" fmla="*/ 1505110 w 6819687"/>
              <a:gd name="connsiteY0" fmla="*/ 652073 h 706395"/>
              <a:gd name="connsiteX1" fmla="*/ 118917 w 6819687"/>
              <a:gd name="connsiteY1" fmla="*/ 480059 h 706395"/>
              <a:gd name="connsiteX2" fmla="*/ 155129 w 6819687"/>
              <a:gd name="connsiteY2" fmla="*/ 217507 h 706395"/>
              <a:gd name="connsiteX3" fmla="*/ 3278576 w 6819687"/>
              <a:gd name="connsiteY3" fmla="*/ 226 h 706395"/>
              <a:gd name="connsiteX4" fmla="*/ 6709839 w 6819687"/>
              <a:gd name="connsiteY4" fmla="*/ 235614 h 706395"/>
              <a:gd name="connsiteX5" fmla="*/ 6718891 w 6819687"/>
              <a:gd name="connsiteY5" fmla="*/ 606808 h 706395"/>
              <a:gd name="connsiteX6" fmla="*/ 5967453 w 6819687"/>
              <a:gd name="connsiteY6" fmla="*/ 706395 h 706395"/>
              <a:gd name="connsiteX0" fmla="*/ 1505114 w 6819691"/>
              <a:gd name="connsiteY0" fmla="*/ 652073 h 706395"/>
              <a:gd name="connsiteX1" fmla="*/ 118921 w 6819691"/>
              <a:gd name="connsiteY1" fmla="*/ 480059 h 706395"/>
              <a:gd name="connsiteX2" fmla="*/ 155133 w 6819691"/>
              <a:gd name="connsiteY2" fmla="*/ 217507 h 706395"/>
              <a:gd name="connsiteX3" fmla="*/ 3278580 w 6819691"/>
              <a:gd name="connsiteY3" fmla="*/ 226 h 706395"/>
              <a:gd name="connsiteX4" fmla="*/ 6709843 w 6819691"/>
              <a:gd name="connsiteY4" fmla="*/ 235614 h 706395"/>
              <a:gd name="connsiteX5" fmla="*/ 6718895 w 6819691"/>
              <a:gd name="connsiteY5" fmla="*/ 606808 h 706395"/>
              <a:gd name="connsiteX6" fmla="*/ 5032865 w 6819691"/>
              <a:gd name="connsiteY6" fmla="*/ 706395 h 70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9691" h="706395">
                <a:moveTo>
                  <a:pt x="1505114" y="652073"/>
                </a:moveTo>
                <a:cubicBezTo>
                  <a:pt x="1258406" y="633966"/>
                  <a:pt x="343918" y="552487"/>
                  <a:pt x="118921" y="480059"/>
                </a:cubicBezTo>
                <a:cubicBezTo>
                  <a:pt x="-106076" y="407631"/>
                  <a:pt x="35929" y="324640"/>
                  <a:pt x="155133" y="217507"/>
                </a:cubicBezTo>
                <a:cubicBezTo>
                  <a:pt x="274337" y="110374"/>
                  <a:pt x="2240449" y="-5810"/>
                  <a:pt x="3278580" y="226"/>
                </a:cubicBezTo>
                <a:cubicBezTo>
                  <a:pt x="4316711" y="6262"/>
                  <a:pt x="6552916" y="116410"/>
                  <a:pt x="6709843" y="235614"/>
                </a:cubicBezTo>
                <a:cubicBezTo>
                  <a:pt x="6866770" y="354818"/>
                  <a:pt x="6842626" y="528345"/>
                  <a:pt x="6718895" y="606808"/>
                </a:cubicBezTo>
                <a:cubicBezTo>
                  <a:pt x="6595164" y="685272"/>
                  <a:pt x="5385195" y="699605"/>
                  <a:pt x="5032865" y="706395"/>
                </a:cubicBezTo>
              </a:path>
            </a:pathLst>
          </a:cu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31" name="Rounded Rectangle 3">
            <a:extLst>
              <a:ext uri="{FF2B5EF4-FFF2-40B4-BE49-F238E27FC236}">
                <a16:creationId xmlns:a16="http://schemas.microsoft.com/office/drawing/2014/main" id="{1602E903-2A14-420A-9DFC-4A26CCA368C1}"/>
              </a:ext>
            </a:extLst>
          </p:cNvPr>
          <p:cNvSpPr/>
          <p:nvPr/>
        </p:nvSpPr>
        <p:spPr>
          <a:xfrm>
            <a:off x="6583028" y="2263543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2" name="Rounded Rectangle 6">
            <a:extLst>
              <a:ext uri="{FF2B5EF4-FFF2-40B4-BE49-F238E27FC236}">
                <a16:creationId xmlns:a16="http://schemas.microsoft.com/office/drawing/2014/main" id="{F89C1239-CA8D-4D64-B39B-C9F30D37A181}"/>
              </a:ext>
            </a:extLst>
          </p:cNvPr>
          <p:cNvSpPr/>
          <p:nvPr/>
        </p:nvSpPr>
        <p:spPr>
          <a:xfrm>
            <a:off x="7450531" y="2494207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10A617-F39E-4C5B-9185-0ED1E4B0780B}"/>
              </a:ext>
            </a:extLst>
          </p:cNvPr>
          <p:cNvSpPr txBox="1"/>
          <p:nvPr/>
        </p:nvSpPr>
        <p:spPr>
          <a:xfrm>
            <a:off x="7320063" y="2251859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Rounded Rectangle 4">
            <a:extLst>
              <a:ext uri="{FF2B5EF4-FFF2-40B4-BE49-F238E27FC236}">
                <a16:creationId xmlns:a16="http://schemas.microsoft.com/office/drawing/2014/main" id="{B37B81F4-2913-4169-A8D6-D24EDF85FF5A}"/>
              </a:ext>
            </a:extLst>
          </p:cNvPr>
          <p:cNvSpPr/>
          <p:nvPr/>
        </p:nvSpPr>
        <p:spPr>
          <a:xfrm>
            <a:off x="6739207" y="2494207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27C353-17E4-4306-A18B-BB02B9852E99}"/>
              </a:ext>
            </a:extLst>
          </p:cNvPr>
          <p:cNvSpPr txBox="1"/>
          <p:nvPr/>
        </p:nvSpPr>
        <p:spPr>
          <a:xfrm>
            <a:off x="6658003" y="2251860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A7A2B4D6-DA3D-46E3-A922-52CAC8899E02}"/>
              </a:ext>
            </a:extLst>
          </p:cNvPr>
          <p:cNvSpPr/>
          <p:nvPr/>
        </p:nvSpPr>
        <p:spPr>
          <a:xfrm>
            <a:off x="6583028" y="4001396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C8A4DF4A-0E40-4C68-AEC4-C712E2879052}"/>
              </a:ext>
            </a:extLst>
          </p:cNvPr>
          <p:cNvSpPr/>
          <p:nvPr/>
        </p:nvSpPr>
        <p:spPr>
          <a:xfrm>
            <a:off x="7450531" y="4232060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E17166-6DA7-4574-A94D-3C136EC5B0A5}"/>
              </a:ext>
            </a:extLst>
          </p:cNvPr>
          <p:cNvSpPr txBox="1"/>
          <p:nvPr/>
        </p:nvSpPr>
        <p:spPr>
          <a:xfrm>
            <a:off x="7320063" y="3989712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Rounded Rectangle 4">
            <a:extLst>
              <a:ext uri="{FF2B5EF4-FFF2-40B4-BE49-F238E27FC236}">
                <a16:creationId xmlns:a16="http://schemas.microsoft.com/office/drawing/2014/main" id="{E46FF826-D34C-4A73-A558-8FF0A4B8629F}"/>
              </a:ext>
            </a:extLst>
          </p:cNvPr>
          <p:cNvSpPr/>
          <p:nvPr/>
        </p:nvSpPr>
        <p:spPr>
          <a:xfrm>
            <a:off x="6739207" y="4232060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6F93F6-E8C5-40E6-8443-3E0EC9468E26}"/>
              </a:ext>
            </a:extLst>
          </p:cNvPr>
          <p:cNvSpPr txBox="1"/>
          <p:nvPr/>
        </p:nvSpPr>
        <p:spPr>
          <a:xfrm>
            <a:off x="6658003" y="3989713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60B838CE-C0D0-44FE-9C86-12434A186C5E}"/>
              </a:ext>
            </a:extLst>
          </p:cNvPr>
          <p:cNvSpPr/>
          <p:nvPr/>
        </p:nvSpPr>
        <p:spPr>
          <a:xfrm>
            <a:off x="9439461" y="4197571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6" name="Rounded Rectangle 6">
            <a:extLst>
              <a:ext uri="{FF2B5EF4-FFF2-40B4-BE49-F238E27FC236}">
                <a16:creationId xmlns:a16="http://schemas.microsoft.com/office/drawing/2014/main" id="{69C44389-9EFC-465A-A8E6-E6B7A4CB54D2}"/>
              </a:ext>
            </a:extLst>
          </p:cNvPr>
          <p:cNvSpPr/>
          <p:nvPr/>
        </p:nvSpPr>
        <p:spPr>
          <a:xfrm>
            <a:off x="9993305" y="4197571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80BCD9-4E2A-4324-9889-0C019E49FD3A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686577" y="4481721"/>
            <a:ext cx="1192521" cy="1451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6">
            <a:extLst>
              <a:ext uri="{FF2B5EF4-FFF2-40B4-BE49-F238E27FC236}">
                <a16:creationId xmlns:a16="http://schemas.microsoft.com/office/drawing/2014/main" id="{DD14EDFB-24C9-48DE-859C-985A80304C1D}"/>
              </a:ext>
            </a:extLst>
          </p:cNvPr>
          <p:cNvSpPr/>
          <p:nvPr/>
        </p:nvSpPr>
        <p:spPr>
          <a:xfrm>
            <a:off x="8879098" y="4197571"/>
            <a:ext cx="552916" cy="5683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FDE4C0B-769E-4377-9A89-677D818C180A}"/>
              </a:ext>
            </a:extLst>
          </p:cNvPr>
          <p:cNvGrpSpPr/>
          <p:nvPr/>
        </p:nvGrpSpPr>
        <p:grpSpPr>
          <a:xfrm>
            <a:off x="7508523" y="2743868"/>
            <a:ext cx="350549" cy="648791"/>
            <a:chOff x="927548" y="4177343"/>
            <a:chExt cx="350549" cy="64879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FFB3C2D-1986-415E-960B-68736BD0F555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FF2E446-A20D-42E7-9FDC-0FB7C4EA0C9B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181764B-BCE5-40F0-949A-538030EB67D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3827A4B-E6BF-47E1-8267-40D89672F3D5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37B366-6CB7-4B6E-9B8D-2440FF5EA14D}"/>
              </a:ext>
            </a:extLst>
          </p:cNvPr>
          <p:cNvSpPr/>
          <p:nvPr/>
        </p:nvSpPr>
        <p:spPr>
          <a:xfrm>
            <a:off x="8575003" y="3784046"/>
            <a:ext cx="2386240" cy="712191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322550 w 6724593"/>
              <a:gd name="connsiteY0" fmla="*/ 615859 h 697342"/>
              <a:gd name="connsiteX1" fmla="*/ 41895 w 6724593"/>
              <a:gd name="connsiteY1" fmla="*/ 480059 h 697342"/>
              <a:gd name="connsiteX2" fmla="*/ 78107 w 6724593"/>
              <a:gd name="connsiteY2" fmla="*/ 217507 h 697342"/>
              <a:gd name="connsiteX3" fmla="*/ 3201554 w 6724593"/>
              <a:gd name="connsiteY3" fmla="*/ 226 h 697342"/>
              <a:gd name="connsiteX4" fmla="*/ 6632817 w 6724593"/>
              <a:gd name="connsiteY4" fmla="*/ 235614 h 697342"/>
              <a:gd name="connsiteX5" fmla="*/ 6641869 w 6724593"/>
              <a:gd name="connsiteY5" fmla="*/ 606808 h 697342"/>
              <a:gd name="connsiteX6" fmla="*/ 6207303 w 6724593"/>
              <a:gd name="connsiteY6" fmla="*/ 697342 h 697342"/>
              <a:gd name="connsiteX0" fmla="*/ 322550 w 6742665"/>
              <a:gd name="connsiteY0" fmla="*/ 615859 h 706395"/>
              <a:gd name="connsiteX1" fmla="*/ 41895 w 6742665"/>
              <a:gd name="connsiteY1" fmla="*/ 480059 h 706395"/>
              <a:gd name="connsiteX2" fmla="*/ 78107 w 6742665"/>
              <a:gd name="connsiteY2" fmla="*/ 217507 h 706395"/>
              <a:gd name="connsiteX3" fmla="*/ 3201554 w 6742665"/>
              <a:gd name="connsiteY3" fmla="*/ 226 h 706395"/>
              <a:gd name="connsiteX4" fmla="*/ 6632817 w 6742665"/>
              <a:gd name="connsiteY4" fmla="*/ 235614 h 706395"/>
              <a:gd name="connsiteX5" fmla="*/ 6641869 w 6742665"/>
              <a:gd name="connsiteY5" fmla="*/ 606808 h 706395"/>
              <a:gd name="connsiteX6" fmla="*/ 5890431 w 6742665"/>
              <a:gd name="connsiteY6" fmla="*/ 706395 h 706395"/>
              <a:gd name="connsiteX0" fmla="*/ 351387 w 6744341"/>
              <a:gd name="connsiteY0" fmla="*/ 624913 h 706395"/>
              <a:gd name="connsiteX1" fmla="*/ 43571 w 6744341"/>
              <a:gd name="connsiteY1" fmla="*/ 480059 h 706395"/>
              <a:gd name="connsiteX2" fmla="*/ 79783 w 6744341"/>
              <a:gd name="connsiteY2" fmla="*/ 217507 h 706395"/>
              <a:gd name="connsiteX3" fmla="*/ 3203230 w 6744341"/>
              <a:gd name="connsiteY3" fmla="*/ 226 h 706395"/>
              <a:gd name="connsiteX4" fmla="*/ 6634493 w 6744341"/>
              <a:gd name="connsiteY4" fmla="*/ 235614 h 706395"/>
              <a:gd name="connsiteX5" fmla="*/ 6643545 w 6744341"/>
              <a:gd name="connsiteY5" fmla="*/ 606808 h 706395"/>
              <a:gd name="connsiteX6" fmla="*/ 5892107 w 6744341"/>
              <a:gd name="connsiteY6" fmla="*/ 706395 h 706395"/>
              <a:gd name="connsiteX0" fmla="*/ 1505110 w 6819687"/>
              <a:gd name="connsiteY0" fmla="*/ 652073 h 706395"/>
              <a:gd name="connsiteX1" fmla="*/ 118917 w 6819687"/>
              <a:gd name="connsiteY1" fmla="*/ 480059 h 706395"/>
              <a:gd name="connsiteX2" fmla="*/ 155129 w 6819687"/>
              <a:gd name="connsiteY2" fmla="*/ 217507 h 706395"/>
              <a:gd name="connsiteX3" fmla="*/ 3278576 w 6819687"/>
              <a:gd name="connsiteY3" fmla="*/ 226 h 706395"/>
              <a:gd name="connsiteX4" fmla="*/ 6709839 w 6819687"/>
              <a:gd name="connsiteY4" fmla="*/ 235614 h 706395"/>
              <a:gd name="connsiteX5" fmla="*/ 6718891 w 6819687"/>
              <a:gd name="connsiteY5" fmla="*/ 606808 h 706395"/>
              <a:gd name="connsiteX6" fmla="*/ 5967453 w 6819687"/>
              <a:gd name="connsiteY6" fmla="*/ 706395 h 706395"/>
              <a:gd name="connsiteX0" fmla="*/ 1505114 w 6819691"/>
              <a:gd name="connsiteY0" fmla="*/ 652073 h 706395"/>
              <a:gd name="connsiteX1" fmla="*/ 118921 w 6819691"/>
              <a:gd name="connsiteY1" fmla="*/ 480059 h 706395"/>
              <a:gd name="connsiteX2" fmla="*/ 155133 w 6819691"/>
              <a:gd name="connsiteY2" fmla="*/ 217507 h 706395"/>
              <a:gd name="connsiteX3" fmla="*/ 3278580 w 6819691"/>
              <a:gd name="connsiteY3" fmla="*/ 226 h 706395"/>
              <a:gd name="connsiteX4" fmla="*/ 6709843 w 6819691"/>
              <a:gd name="connsiteY4" fmla="*/ 235614 h 706395"/>
              <a:gd name="connsiteX5" fmla="*/ 6718895 w 6819691"/>
              <a:gd name="connsiteY5" fmla="*/ 606808 h 706395"/>
              <a:gd name="connsiteX6" fmla="*/ 5032865 w 6819691"/>
              <a:gd name="connsiteY6" fmla="*/ 706395 h 706395"/>
              <a:gd name="connsiteX0" fmla="*/ 898550 w 6778956"/>
              <a:gd name="connsiteY0" fmla="*/ 598194 h 706395"/>
              <a:gd name="connsiteX1" fmla="*/ 78186 w 6778956"/>
              <a:gd name="connsiteY1" fmla="*/ 480059 h 706395"/>
              <a:gd name="connsiteX2" fmla="*/ 114398 w 6778956"/>
              <a:gd name="connsiteY2" fmla="*/ 217507 h 706395"/>
              <a:gd name="connsiteX3" fmla="*/ 3237845 w 6778956"/>
              <a:gd name="connsiteY3" fmla="*/ 226 h 706395"/>
              <a:gd name="connsiteX4" fmla="*/ 6669108 w 6778956"/>
              <a:gd name="connsiteY4" fmla="*/ 235614 h 706395"/>
              <a:gd name="connsiteX5" fmla="*/ 6678160 w 6778956"/>
              <a:gd name="connsiteY5" fmla="*/ 606808 h 706395"/>
              <a:gd name="connsiteX6" fmla="*/ 4992130 w 6778956"/>
              <a:gd name="connsiteY6" fmla="*/ 706395 h 70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78956" h="706395">
                <a:moveTo>
                  <a:pt x="898550" y="598194"/>
                </a:moveTo>
                <a:cubicBezTo>
                  <a:pt x="651842" y="580087"/>
                  <a:pt x="208878" y="543507"/>
                  <a:pt x="78186" y="480059"/>
                </a:cubicBezTo>
                <a:cubicBezTo>
                  <a:pt x="-52506" y="416611"/>
                  <a:pt x="-4806" y="324640"/>
                  <a:pt x="114398" y="217507"/>
                </a:cubicBezTo>
                <a:cubicBezTo>
                  <a:pt x="233602" y="110374"/>
                  <a:pt x="2199714" y="-5810"/>
                  <a:pt x="3237845" y="226"/>
                </a:cubicBezTo>
                <a:cubicBezTo>
                  <a:pt x="4275976" y="6262"/>
                  <a:pt x="6512181" y="116410"/>
                  <a:pt x="6669108" y="235614"/>
                </a:cubicBezTo>
                <a:cubicBezTo>
                  <a:pt x="6826035" y="354818"/>
                  <a:pt x="6801891" y="528345"/>
                  <a:pt x="6678160" y="606808"/>
                </a:cubicBezTo>
                <a:cubicBezTo>
                  <a:pt x="6554429" y="685272"/>
                  <a:pt x="5344460" y="699605"/>
                  <a:pt x="4992130" y="706395"/>
                </a:cubicBezTo>
              </a:path>
            </a:pathLst>
          </a:cu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48E34B1-798B-43C6-8D31-D05FC7B751A5}"/>
              </a:ext>
            </a:extLst>
          </p:cNvPr>
          <p:cNvSpPr/>
          <p:nvPr/>
        </p:nvSpPr>
        <p:spPr>
          <a:xfrm flipV="1">
            <a:off x="8564729" y="4570253"/>
            <a:ext cx="2406788" cy="544651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1449458 w 6797842"/>
              <a:gd name="connsiteY0" fmla="*/ 724501 h 724501"/>
              <a:gd name="connsiteX1" fmla="*/ 115144 w 6797842"/>
              <a:gd name="connsiteY1" fmla="*/ 480059 h 724501"/>
              <a:gd name="connsiteX2" fmla="*/ 151356 w 6797842"/>
              <a:gd name="connsiteY2" fmla="*/ 217507 h 724501"/>
              <a:gd name="connsiteX3" fmla="*/ 3274803 w 6797842"/>
              <a:gd name="connsiteY3" fmla="*/ 226 h 724501"/>
              <a:gd name="connsiteX4" fmla="*/ 6706066 w 6797842"/>
              <a:gd name="connsiteY4" fmla="*/ 235614 h 724501"/>
              <a:gd name="connsiteX5" fmla="*/ 6715118 w 6797842"/>
              <a:gd name="connsiteY5" fmla="*/ 606808 h 724501"/>
              <a:gd name="connsiteX6" fmla="*/ 6280552 w 6797842"/>
              <a:gd name="connsiteY6" fmla="*/ 697342 h 724501"/>
              <a:gd name="connsiteX0" fmla="*/ 1449458 w 6797842"/>
              <a:gd name="connsiteY0" fmla="*/ 724501 h 732247"/>
              <a:gd name="connsiteX1" fmla="*/ 115144 w 6797842"/>
              <a:gd name="connsiteY1" fmla="*/ 480059 h 732247"/>
              <a:gd name="connsiteX2" fmla="*/ 151356 w 6797842"/>
              <a:gd name="connsiteY2" fmla="*/ 217507 h 732247"/>
              <a:gd name="connsiteX3" fmla="*/ 3274803 w 6797842"/>
              <a:gd name="connsiteY3" fmla="*/ 226 h 732247"/>
              <a:gd name="connsiteX4" fmla="*/ 6706066 w 6797842"/>
              <a:gd name="connsiteY4" fmla="*/ 235614 h 732247"/>
              <a:gd name="connsiteX5" fmla="*/ 6715118 w 6797842"/>
              <a:gd name="connsiteY5" fmla="*/ 606808 h 732247"/>
              <a:gd name="connsiteX6" fmla="*/ 5615707 w 6797842"/>
              <a:gd name="connsiteY6" fmla="*/ 732247 h 73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7842" h="732247">
                <a:moveTo>
                  <a:pt x="1449458" y="724501"/>
                </a:moveTo>
                <a:cubicBezTo>
                  <a:pt x="1202750" y="706394"/>
                  <a:pt x="331494" y="564558"/>
                  <a:pt x="115144" y="480059"/>
                </a:cubicBezTo>
                <a:cubicBezTo>
                  <a:pt x="-101206" y="395560"/>
                  <a:pt x="32152" y="324640"/>
                  <a:pt x="151356" y="217507"/>
                </a:cubicBezTo>
                <a:cubicBezTo>
                  <a:pt x="270560" y="110374"/>
                  <a:pt x="2236672" y="-5810"/>
                  <a:pt x="3274803" y="226"/>
                </a:cubicBezTo>
                <a:cubicBezTo>
                  <a:pt x="4312934" y="6262"/>
                  <a:pt x="6549139" y="116410"/>
                  <a:pt x="6706066" y="235614"/>
                </a:cubicBezTo>
                <a:cubicBezTo>
                  <a:pt x="6862993" y="354818"/>
                  <a:pt x="6786037" y="529853"/>
                  <a:pt x="6715118" y="606808"/>
                </a:cubicBezTo>
                <a:cubicBezTo>
                  <a:pt x="6644199" y="683763"/>
                  <a:pt x="5968037" y="725457"/>
                  <a:pt x="5615707" y="73224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93BC256-FDFF-44DE-B7B2-9726BB74854C}"/>
              </a:ext>
            </a:extLst>
          </p:cNvPr>
          <p:cNvSpPr/>
          <p:nvPr/>
        </p:nvSpPr>
        <p:spPr>
          <a:xfrm>
            <a:off x="615636" y="2539960"/>
            <a:ext cx="1263598" cy="423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 node</a:t>
            </a:r>
            <a:endParaRPr lang="th-TH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00F6D9A-A95C-43FA-A570-9868E9A14D0A}"/>
              </a:ext>
            </a:extLst>
          </p:cNvPr>
          <p:cNvSpPr/>
          <p:nvPr/>
        </p:nvSpPr>
        <p:spPr>
          <a:xfrm>
            <a:off x="615636" y="4226212"/>
            <a:ext cx="1263598" cy="42372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node</a:t>
            </a:r>
            <a:endParaRPr lang="th-TH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A27F23D-E550-4B56-9662-27ACFC7ECFD6}"/>
              </a:ext>
            </a:extLst>
          </p:cNvPr>
          <p:cNvSpPr/>
          <p:nvPr/>
        </p:nvSpPr>
        <p:spPr>
          <a:xfrm>
            <a:off x="2827863" y="1409516"/>
            <a:ext cx="1263598" cy="423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Singly</a:t>
            </a:r>
            <a:endParaRPr lang="th-TH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CEE7C30C-D029-4560-95E3-A4BD49B4B6B3}"/>
              </a:ext>
            </a:extLst>
          </p:cNvPr>
          <p:cNvSpPr/>
          <p:nvPr/>
        </p:nvSpPr>
        <p:spPr>
          <a:xfrm>
            <a:off x="6818732" y="1409516"/>
            <a:ext cx="1263598" cy="423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6532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6" grpId="0" animBg="1"/>
      <p:bldP spid="17" grpId="0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  <p:bldP spid="31" grpId="0" animBg="1"/>
      <p:bldP spid="32" grpId="0" animBg="1"/>
      <p:bldP spid="33" grpId="0"/>
      <p:bldP spid="34" grpId="0" animBg="1"/>
      <p:bldP spid="35" grpId="0"/>
      <p:bldP spid="40" grpId="0" animBg="1"/>
      <p:bldP spid="41" grpId="0" animBg="1"/>
      <p:bldP spid="42" grpId="0"/>
      <p:bldP spid="43" grpId="0" animBg="1"/>
      <p:bldP spid="44" grpId="0"/>
      <p:bldP spid="45" grpId="0" animBg="1"/>
      <p:bldP spid="46" grpId="0" animBg="1"/>
      <p:bldP spid="48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91EB-D126-4211-A3FC-FA5FE6B1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970F-D538-43B5-BCD8-7EF215389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9602" cy="33751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 is </a:t>
            </a:r>
            <a:r>
              <a:rPr lang="en-US" dirty="0">
                <a:solidFill>
                  <a:schemeClr val="accent2"/>
                </a:solidFill>
              </a:rPr>
              <a:t>not really clean </a:t>
            </a:r>
            <a:r>
              <a:rPr lang="en-US" dirty="0"/>
              <a:t>because of the first element (or the last element)</a:t>
            </a:r>
          </a:p>
          <a:p>
            <a:r>
              <a:rPr lang="en-US" dirty="0"/>
              <a:t>Consider insert at the first node and insert at the second node of Doubly Linked List</a:t>
            </a:r>
          </a:p>
          <a:p>
            <a:pPr lvl="1"/>
            <a:r>
              <a:rPr lang="en-US" dirty="0"/>
              <a:t>Assume we have a pointer to that node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D5C098-BAB4-4B31-B660-2B8DB8ECC923}"/>
              </a:ext>
            </a:extLst>
          </p:cNvPr>
          <p:cNvGrpSpPr/>
          <p:nvPr/>
        </p:nvGrpSpPr>
        <p:grpSpPr>
          <a:xfrm>
            <a:off x="401952" y="5420317"/>
            <a:ext cx="4686180" cy="729529"/>
            <a:chOff x="1535430" y="3619117"/>
            <a:chExt cx="8152539" cy="115684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7C0C07D-C5C2-4F42-8F7A-809915FC8806}"/>
                </a:ext>
              </a:extLst>
            </p:cNvPr>
            <p:cNvSpPr/>
            <p:nvPr/>
          </p:nvSpPr>
          <p:spPr>
            <a:xfrm>
              <a:off x="1535430" y="3723340"/>
              <a:ext cx="1521660" cy="83008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400"/>
            </a:p>
          </p:txBody>
        </p:sp>
        <p:sp>
          <p:nvSpPr>
            <p:cNvPr id="5" name="Rounded Rectangle 6">
              <a:extLst>
                <a:ext uri="{FF2B5EF4-FFF2-40B4-BE49-F238E27FC236}">
                  <a16:creationId xmlns:a16="http://schemas.microsoft.com/office/drawing/2014/main" id="{FCD735E7-5378-42BF-8563-A6D9A6B4737A}"/>
                </a:ext>
              </a:extLst>
            </p:cNvPr>
            <p:cNvSpPr/>
            <p:nvPr/>
          </p:nvSpPr>
          <p:spPr>
            <a:xfrm>
              <a:off x="2402933" y="3954004"/>
              <a:ext cx="466534" cy="46948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2A6801-D22E-402E-9276-69942B472A7F}"/>
                </a:ext>
              </a:extLst>
            </p:cNvPr>
            <p:cNvSpPr txBox="1"/>
            <p:nvPr/>
          </p:nvSpPr>
          <p:spPr>
            <a:xfrm>
              <a:off x="2272464" y="3711656"/>
              <a:ext cx="853932" cy="2600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50" dirty="0" err="1">
                  <a:solidFill>
                    <a:schemeClr val="tx2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mFirst</a:t>
              </a:r>
              <a:endParaRPr lang="en-TH" sz="105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E201389D-3CC3-4798-A1A9-32B62A77F465}"/>
                </a:ext>
              </a:extLst>
            </p:cNvPr>
            <p:cNvSpPr/>
            <p:nvPr/>
          </p:nvSpPr>
          <p:spPr>
            <a:xfrm>
              <a:off x="1691609" y="3954004"/>
              <a:ext cx="470431" cy="46948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3</a:t>
              </a:r>
              <a:endParaRPr lang="en-TH" sz="14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C91778-D0B8-4CAF-A784-7427348819D4}"/>
                </a:ext>
              </a:extLst>
            </p:cNvPr>
            <p:cNvSpPr txBox="1"/>
            <p:nvPr/>
          </p:nvSpPr>
          <p:spPr>
            <a:xfrm>
              <a:off x="1610405" y="3711657"/>
              <a:ext cx="717396" cy="2600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TH" sz="1050" dirty="0">
                  <a:solidFill>
                    <a:schemeClr val="tx2">
                      <a:lumMod val="2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mSize</a:t>
              </a:r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id="{CE225192-5E38-4EEA-9C97-B48ADCF49933}"/>
                </a:ext>
              </a:extLst>
            </p:cNvPr>
            <p:cNvSpPr/>
            <p:nvPr/>
          </p:nvSpPr>
          <p:spPr>
            <a:xfrm>
              <a:off x="4391863" y="3919515"/>
              <a:ext cx="552916" cy="568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20</a:t>
              </a:r>
              <a:endParaRPr lang="en-TH" sz="1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94CF53BE-2884-4183-8785-11F6A9D3C93D}"/>
                </a:ext>
              </a:extLst>
            </p:cNvPr>
            <p:cNvSpPr/>
            <p:nvPr/>
          </p:nvSpPr>
          <p:spPr>
            <a:xfrm>
              <a:off x="4945707" y="3919515"/>
              <a:ext cx="552916" cy="568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400"/>
            </a:p>
          </p:txBody>
        </p:sp>
        <p:sp>
          <p:nvSpPr>
            <p:cNvPr id="11" name="Rounded Rectangle 6">
              <a:extLst>
                <a:ext uri="{FF2B5EF4-FFF2-40B4-BE49-F238E27FC236}">
                  <a16:creationId xmlns:a16="http://schemas.microsoft.com/office/drawing/2014/main" id="{5AF5D0C7-41DE-45E2-AA82-ECC2002A57F7}"/>
                </a:ext>
              </a:extLst>
            </p:cNvPr>
            <p:cNvSpPr/>
            <p:nvPr/>
          </p:nvSpPr>
          <p:spPr>
            <a:xfrm>
              <a:off x="5948335" y="391903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400"/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FC58F4A3-387D-4049-AB77-F38FA5D7A2D7}"/>
                </a:ext>
              </a:extLst>
            </p:cNvPr>
            <p:cNvSpPr/>
            <p:nvPr/>
          </p:nvSpPr>
          <p:spPr>
            <a:xfrm>
              <a:off x="6509991" y="391903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16</a:t>
              </a:r>
              <a:endParaRPr lang="en-TH" sz="1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B9A7AFA9-EC1E-4EBD-AC31-7F94AF9DFA5D}"/>
                </a:ext>
              </a:extLst>
            </p:cNvPr>
            <p:cNvSpPr/>
            <p:nvPr/>
          </p:nvSpPr>
          <p:spPr>
            <a:xfrm>
              <a:off x="7063835" y="391903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400"/>
            </a:p>
          </p:txBody>
        </p:sp>
        <p:sp>
          <p:nvSpPr>
            <p:cNvPr id="14" name="Rounded Rectangle 5">
              <a:extLst>
                <a:ext uri="{FF2B5EF4-FFF2-40B4-BE49-F238E27FC236}">
                  <a16:creationId xmlns:a16="http://schemas.microsoft.com/office/drawing/2014/main" id="{D3258EFE-F622-4FAF-903F-2CC9356FFF15}"/>
                </a:ext>
              </a:extLst>
            </p:cNvPr>
            <p:cNvSpPr/>
            <p:nvPr/>
          </p:nvSpPr>
          <p:spPr>
            <a:xfrm>
              <a:off x="8580281" y="391903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77</a:t>
              </a:r>
              <a:endParaRPr lang="en-TH" sz="18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Rounded Rectangle 6">
              <a:extLst>
                <a:ext uri="{FF2B5EF4-FFF2-40B4-BE49-F238E27FC236}">
                  <a16:creationId xmlns:a16="http://schemas.microsoft.com/office/drawing/2014/main" id="{C9417D18-3EF2-4FCE-9B4C-DEE29D60C961}"/>
                </a:ext>
              </a:extLst>
            </p:cNvPr>
            <p:cNvSpPr/>
            <p:nvPr/>
          </p:nvSpPr>
          <p:spPr>
            <a:xfrm>
              <a:off x="9134125" y="391903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40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C3BBE4-83DD-4148-834A-ACD339052632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2638979" y="4203665"/>
              <a:ext cx="1192521" cy="14516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77A139C-8FF8-4833-9345-DAE1136F026A}"/>
                </a:ext>
              </a:extLst>
            </p:cNvPr>
            <p:cNvSpPr/>
            <p:nvPr/>
          </p:nvSpPr>
          <p:spPr>
            <a:xfrm>
              <a:off x="3831500" y="3919515"/>
              <a:ext cx="552916" cy="5683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400"/>
            </a:p>
          </p:txBody>
        </p:sp>
        <p:sp>
          <p:nvSpPr>
            <p:cNvPr id="18" name="Rounded Rectangle 6">
              <a:extLst>
                <a:ext uri="{FF2B5EF4-FFF2-40B4-BE49-F238E27FC236}">
                  <a16:creationId xmlns:a16="http://schemas.microsoft.com/office/drawing/2014/main" id="{B37C2FBA-8884-4E2D-A6EF-22FB00FDFC3B}"/>
                </a:ext>
              </a:extLst>
            </p:cNvPr>
            <p:cNvSpPr/>
            <p:nvPr/>
          </p:nvSpPr>
          <p:spPr>
            <a:xfrm>
              <a:off x="8024992" y="391903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 sz="14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D095761-F1E6-4567-A5ED-B5FD0413B002}"/>
                </a:ext>
              </a:extLst>
            </p:cNvPr>
            <p:cNvSpPr/>
            <p:nvPr/>
          </p:nvSpPr>
          <p:spPr>
            <a:xfrm>
              <a:off x="5220943" y="3619117"/>
              <a:ext cx="1013988" cy="519267"/>
            </a:xfrm>
            <a:custGeom>
              <a:avLst/>
              <a:gdLst>
                <a:gd name="connsiteX0" fmla="*/ 0 w 1095470"/>
                <a:gd name="connsiteY0" fmla="*/ 522235 h 1237459"/>
                <a:gd name="connsiteX1" fmla="*/ 452673 w 1095470"/>
                <a:gd name="connsiteY1" fmla="*/ 6187 h 1237459"/>
                <a:gd name="connsiteX2" fmla="*/ 1013988 w 1095470"/>
                <a:gd name="connsiteY2" fmla="*/ 223470 h 1237459"/>
                <a:gd name="connsiteX3" fmla="*/ 1013988 w 1095470"/>
                <a:gd name="connsiteY3" fmla="*/ 223470 h 1237459"/>
                <a:gd name="connsiteX4" fmla="*/ 1095470 w 1095470"/>
                <a:gd name="connsiteY4" fmla="*/ 1237459 h 1237459"/>
                <a:gd name="connsiteX0" fmla="*/ 0 w 1013988"/>
                <a:gd name="connsiteY0" fmla="*/ 522235 h 522235"/>
                <a:gd name="connsiteX1" fmla="*/ 452673 w 1013988"/>
                <a:gd name="connsiteY1" fmla="*/ 6187 h 522235"/>
                <a:gd name="connsiteX2" fmla="*/ 1013988 w 1013988"/>
                <a:gd name="connsiteY2" fmla="*/ 223470 h 522235"/>
                <a:gd name="connsiteX3" fmla="*/ 1013988 w 1013988"/>
                <a:gd name="connsiteY3" fmla="*/ 223470 h 522235"/>
                <a:gd name="connsiteX0" fmla="*/ 0 w 1013988"/>
                <a:gd name="connsiteY0" fmla="*/ 522235 h 522235"/>
                <a:gd name="connsiteX1" fmla="*/ 452673 w 1013988"/>
                <a:gd name="connsiteY1" fmla="*/ 6187 h 522235"/>
                <a:gd name="connsiteX2" fmla="*/ 1013988 w 1013988"/>
                <a:gd name="connsiteY2" fmla="*/ 223470 h 522235"/>
                <a:gd name="connsiteX0" fmla="*/ 0 w 1013988"/>
                <a:gd name="connsiteY0" fmla="*/ 518802 h 518802"/>
                <a:gd name="connsiteX1" fmla="*/ 452673 w 1013988"/>
                <a:gd name="connsiteY1" fmla="*/ 2754 h 518802"/>
                <a:gd name="connsiteX2" fmla="*/ 1013988 w 1013988"/>
                <a:gd name="connsiteY2" fmla="*/ 301000 h 518802"/>
                <a:gd name="connsiteX0" fmla="*/ 0 w 1013988"/>
                <a:gd name="connsiteY0" fmla="*/ 518802 h 518802"/>
                <a:gd name="connsiteX1" fmla="*/ 519348 w 1013988"/>
                <a:gd name="connsiteY1" fmla="*/ 2754 h 518802"/>
                <a:gd name="connsiteX2" fmla="*/ 1013988 w 1013988"/>
                <a:gd name="connsiteY2" fmla="*/ 301000 h 518802"/>
                <a:gd name="connsiteX0" fmla="*/ 0 w 1013988"/>
                <a:gd name="connsiteY0" fmla="*/ 519267 h 519267"/>
                <a:gd name="connsiteX1" fmla="*/ 519348 w 1013988"/>
                <a:gd name="connsiteY1" fmla="*/ 3219 h 519267"/>
                <a:gd name="connsiteX2" fmla="*/ 1013988 w 1013988"/>
                <a:gd name="connsiteY2" fmla="*/ 287177 h 51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988" h="519267">
                  <a:moveTo>
                    <a:pt x="0" y="519267"/>
                  </a:moveTo>
                  <a:cubicBezTo>
                    <a:pt x="141837" y="286140"/>
                    <a:pt x="350350" y="41901"/>
                    <a:pt x="519348" y="3219"/>
                  </a:cubicBezTo>
                  <a:cubicBezTo>
                    <a:pt x="688346" y="-35463"/>
                    <a:pt x="1013988" y="287177"/>
                    <a:pt x="1013988" y="287177"/>
                  </a:cubicBezTo>
                </a:path>
              </a:pathLst>
            </a:cu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4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443430-5829-444A-885E-F4061E9D475E}"/>
                </a:ext>
              </a:extLst>
            </p:cNvPr>
            <p:cNvSpPr/>
            <p:nvPr/>
          </p:nvSpPr>
          <p:spPr>
            <a:xfrm rot="10800000">
              <a:off x="5215342" y="4256692"/>
              <a:ext cx="1013988" cy="519267"/>
            </a:xfrm>
            <a:custGeom>
              <a:avLst/>
              <a:gdLst>
                <a:gd name="connsiteX0" fmla="*/ 0 w 1095470"/>
                <a:gd name="connsiteY0" fmla="*/ 522235 h 1237459"/>
                <a:gd name="connsiteX1" fmla="*/ 452673 w 1095470"/>
                <a:gd name="connsiteY1" fmla="*/ 6187 h 1237459"/>
                <a:gd name="connsiteX2" fmla="*/ 1013988 w 1095470"/>
                <a:gd name="connsiteY2" fmla="*/ 223470 h 1237459"/>
                <a:gd name="connsiteX3" fmla="*/ 1013988 w 1095470"/>
                <a:gd name="connsiteY3" fmla="*/ 223470 h 1237459"/>
                <a:gd name="connsiteX4" fmla="*/ 1095470 w 1095470"/>
                <a:gd name="connsiteY4" fmla="*/ 1237459 h 1237459"/>
                <a:gd name="connsiteX0" fmla="*/ 0 w 1013988"/>
                <a:gd name="connsiteY0" fmla="*/ 522235 h 522235"/>
                <a:gd name="connsiteX1" fmla="*/ 452673 w 1013988"/>
                <a:gd name="connsiteY1" fmla="*/ 6187 h 522235"/>
                <a:gd name="connsiteX2" fmla="*/ 1013988 w 1013988"/>
                <a:gd name="connsiteY2" fmla="*/ 223470 h 522235"/>
                <a:gd name="connsiteX3" fmla="*/ 1013988 w 1013988"/>
                <a:gd name="connsiteY3" fmla="*/ 223470 h 522235"/>
                <a:gd name="connsiteX0" fmla="*/ 0 w 1013988"/>
                <a:gd name="connsiteY0" fmla="*/ 522235 h 522235"/>
                <a:gd name="connsiteX1" fmla="*/ 452673 w 1013988"/>
                <a:gd name="connsiteY1" fmla="*/ 6187 h 522235"/>
                <a:gd name="connsiteX2" fmla="*/ 1013988 w 1013988"/>
                <a:gd name="connsiteY2" fmla="*/ 223470 h 522235"/>
                <a:gd name="connsiteX0" fmla="*/ 0 w 1013988"/>
                <a:gd name="connsiteY0" fmla="*/ 518802 h 518802"/>
                <a:gd name="connsiteX1" fmla="*/ 452673 w 1013988"/>
                <a:gd name="connsiteY1" fmla="*/ 2754 h 518802"/>
                <a:gd name="connsiteX2" fmla="*/ 1013988 w 1013988"/>
                <a:gd name="connsiteY2" fmla="*/ 301000 h 518802"/>
                <a:gd name="connsiteX0" fmla="*/ 0 w 1013988"/>
                <a:gd name="connsiteY0" fmla="*/ 518802 h 518802"/>
                <a:gd name="connsiteX1" fmla="*/ 519348 w 1013988"/>
                <a:gd name="connsiteY1" fmla="*/ 2754 h 518802"/>
                <a:gd name="connsiteX2" fmla="*/ 1013988 w 1013988"/>
                <a:gd name="connsiteY2" fmla="*/ 301000 h 518802"/>
                <a:gd name="connsiteX0" fmla="*/ 0 w 1013988"/>
                <a:gd name="connsiteY0" fmla="*/ 519267 h 519267"/>
                <a:gd name="connsiteX1" fmla="*/ 519348 w 1013988"/>
                <a:gd name="connsiteY1" fmla="*/ 3219 h 519267"/>
                <a:gd name="connsiteX2" fmla="*/ 1013988 w 1013988"/>
                <a:gd name="connsiteY2" fmla="*/ 287177 h 51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988" h="519267">
                  <a:moveTo>
                    <a:pt x="0" y="519267"/>
                  </a:moveTo>
                  <a:cubicBezTo>
                    <a:pt x="141837" y="286140"/>
                    <a:pt x="350350" y="41901"/>
                    <a:pt x="519348" y="3219"/>
                  </a:cubicBezTo>
                  <a:cubicBezTo>
                    <a:pt x="688346" y="-35463"/>
                    <a:pt x="1013988" y="287177"/>
                    <a:pt x="1013988" y="287177"/>
                  </a:cubicBezTo>
                </a:path>
              </a:pathLst>
            </a:cu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4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D5CF31-18CB-4730-9EEA-A4E9D87B7504}"/>
                </a:ext>
              </a:extLst>
            </p:cNvPr>
            <p:cNvSpPr/>
            <p:nvPr/>
          </p:nvSpPr>
          <p:spPr>
            <a:xfrm>
              <a:off x="7313512" y="3619117"/>
              <a:ext cx="1013988" cy="519267"/>
            </a:xfrm>
            <a:custGeom>
              <a:avLst/>
              <a:gdLst>
                <a:gd name="connsiteX0" fmla="*/ 0 w 1095470"/>
                <a:gd name="connsiteY0" fmla="*/ 522235 h 1237459"/>
                <a:gd name="connsiteX1" fmla="*/ 452673 w 1095470"/>
                <a:gd name="connsiteY1" fmla="*/ 6187 h 1237459"/>
                <a:gd name="connsiteX2" fmla="*/ 1013988 w 1095470"/>
                <a:gd name="connsiteY2" fmla="*/ 223470 h 1237459"/>
                <a:gd name="connsiteX3" fmla="*/ 1013988 w 1095470"/>
                <a:gd name="connsiteY3" fmla="*/ 223470 h 1237459"/>
                <a:gd name="connsiteX4" fmla="*/ 1095470 w 1095470"/>
                <a:gd name="connsiteY4" fmla="*/ 1237459 h 1237459"/>
                <a:gd name="connsiteX0" fmla="*/ 0 w 1013988"/>
                <a:gd name="connsiteY0" fmla="*/ 522235 h 522235"/>
                <a:gd name="connsiteX1" fmla="*/ 452673 w 1013988"/>
                <a:gd name="connsiteY1" fmla="*/ 6187 h 522235"/>
                <a:gd name="connsiteX2" fmla="*/ 1013988 w 1013988"/>
                <a:gd name="connsiteY2" fmla="*/ 223470 h 522235"/>
                <a:gd name="connsiteX3" fmla="*/ 1013988 w 1013988"/>
                <a:gd name="connsiteY3" fmla="*/ 223470 h 522235"/>
                <a:gd name="connsiteX0" fmla="*/ 0 w 1013988"/>
                <a:gd name="connsiteY0" fmla="*/ 522235 h 522235"/>
                <a:gd name="connsiteX1" fmla="*/ 452673 w 1013988"/>
                <a:gd name="connsiteY1" fmla="*/ 6187 h 522235"/>
                <a:gd name="connsiteX2" fmla="*/ 1013988 w 1013988"/>
                <a:gd name="connsiteY2" fmla="*/ 223470 h 522235"/>
                <a:gd name="connsiteX0" fmla="*/ 0 w 1013988"/>
                <a:gd name="connsiteY0" fmla="*/ 518802 h 518802"/>
                <a:gd name="connsiteX1" fmla="*/ 452673 w 1013988"/>
                <a:gd name="connsiteY1" fmla="*/ 2754 h 518802"/>
                <a:gd name="connsiteX2" fmla="*/ 1013988 w 1013988"/>
                <a:gd name="connsiteY2" fmla="*/ 301000 h 518802"/>
                <a:gd name="connsiteX0" fmla="*/ 0 w 1013988"/>
                <a:gd name="connsiteY0" fmla="*/ 518802 h 518802"/>
                <a:gd name="connsiteX1" fmla="*/ 519348 w 1013988"/>
                <a:gd name="connsiteY1" fmla="*/ 2754 h 518802"/>
                <a:gd name="connsiteX2" fmla="*/ 1013988 w 1013988"/>
                <a:gd name="connsiteY2" fmla="*/ 301000 h 518802"/>
                <a:gd name="connsiteX0" fmla="*/ 0 w 1013988"/>
                <a:gd name="connsiteY0" fmla="*/ 519267 h 519267"/>
                <a:gd name="connsiteX1" fmla="*/ 519348 w 1013988"/>
                <a:gd name="connsiteY1" fmla="*/ 3219 h 519267"/>
                <a:gd name="connsiteX2" fmla="*/ 1013988 w 1013988"/>
                <a:gd name="connsiteY2" fmla="*/ 287177 h 51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988" h="519267">
                  <a:moveTo>
                    <a:pt x="0" y="519267"/>
                  </a:moveTo>
                  <a:cubicBezTo>
                    <a:pt x="141837" y="286140"/>
                    <a:pt x="350350" y="41901"/>
                    <a:pt x="519348" y="3219"/>
                  </a:cubicBezTo>
                  <a:cubicBezTo>
                    <a:pt x="688346" y="-35463"/>
                    <a:pt x="1013988" y="287177"/>
                    <a:pt x="1013988" y="287177"/>
                  </a:cubicBezTo>
                </a:path>
              </a:pathLst>
            </a:cu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4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7BF1BE-C4F7-4C70-82AE-4FB564149E99}"/>
                </a:ext>
              </a:extLst>
            </p:cNvPr>
            <p:cNvSpPr/>
            <p:nvPr/>
          </p:nvSpPr>
          <p:spPr>
            <a:xfrm rot="10800000">
              <a:off x="7307911" y="4256692"/>
              <a:ext cx="1013988" cy="519267"/>
            </a:xfrm>
            <a:custGeom>
              <a:avLst/>
              <a:gdLst>
                <a:gd name="connsiteX0" fmla="*/ 0 w 1095470"/>
                <a:gd name="connsiteY0" fmla="*/ 522235 h 1237459"/>
                <a:gd name="connsiteX1" fmla="*/ 452673 w 1095470"/>
                <a:gd name="connsiteY1" fmla="*/ 6187 h 1237459"/>
                <a:gd name="connsiteX2" fmla="*/ 1013988 w 1095470"/>
                <a:gd name="connsiteY2" fmla="*/ 223470 h 1237459"/>
                <a:gd name="connsiteX3" fmla="*/ 1013988 w 1095470"/>
                <a:gd name="connsiteY3" fmla="*/ 223470 h 1237459"/>
                <a:gd name="connsiteX4" fmla="*/ 1095470 w 1095470"/>
                <a:gd name="connsiteY4" fmla="*/ 1237459 h 1237459"/>
                <a:gd name="connsiteX0" fmla="*/ 0 w 1013988"/>
                <a:gd name="connsiteY0" fmla="*/ 522235 h 522235"/>
                <a:gd name="connsiteX1" fmla="*/ 452673 w 1013988"/>
                <a:gd name="connsiteY1" fmla="*/ 6187 h 522235"/>
                <a:gd name="connsiteX2" fmla="*/ 1013988 w 1013988"/>
                <a:gd name="connsiteY2" fmla="*/ 223470 h 522235"/>
                <a:gd name="connsiteX3" fmla="*/ 1013988 w 1013988"/>
                <a:gd name="connsiteY3" fmla="*/ 223470 h 522235"/>
                <a:gd name="connsiteX0" fmla="*/ 0 w 1013988"/>
                <a:gd name="connsiteY0" fmla="*/ 522235 h 522235"/>
                <a:gd name="connsiteX1" fmla="*/ 452673 w 1013988"/>
                <a:gd name="connsiteY1" fmla="*/ 6187 h 522235"/>
                <a:gd name="connsiteX2" fmla="*/ 1013988 w 1013988"/>
                <a:gd name="connsiteY2" fmla="*/ 223470 h 522235"/>
                <a:gd name="connsiteX0" fmla="*/ 0 w 1013988"/>
                <a:gd name="connsiteY0" fmla="*/ 518802 h 518802"/>
                <a:gd name="connsiteX1" fmla="*/ 452673 w 1013988"/>
                <a:gd name="connsiteY1" fmla="*/ 2754 h 518802"/>
                <a:gd name="connsiteX2" fmla="*/ 1013988 w 1013988"/>
                <a:gd name="connsiteY2" fmla="*/ 301000 h 518802"/>
                <a:gd name="connsiteX0" fmla="*/ 0 w 1013988"/>
                <a:gd name="connsiteY0" fmla="*/ 518802 h 518802"/>
                <a:gd name="connsiteX1" fmla="*/ 519348 w 1013988"/>
                <a:gd name="connsiteY1" fmla="*/ 2754 h 518802"/>
                <a:gd name="connsiteX2" fmla="*/ 1013988 w 1013988"/>
                <a:gd name="connsiteY2" fmla="*/ 301000 h 518802"/>
                <a:gd name="connsiteX0" fmla="*/ 0 w 1013988"/>
                <a:gd name="connsiteY0" fmla="*/ 519267 h 519267"/>
                <a:gd name="connsiteX1" fmla="*/ 519348 w 1013988"/>
                <a:gd name="connsiteY1" fmla="*/ 3219 h 519267"/>
                <a:gd name="connsiteX2" fmla="*/ 1013988 w 1013988"/>
                <a:gd name="connsiteY2" fmla="*/ 287177 h 519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988" h="519267">
                  <a:moveTo>
                    <a:pt x="0" y="519267"/>
                  </a:moveTo>
                  <a:cubicBezTo>
                    <a:pt x="141837" y="286140"/>
                    <a:pt x="350350" y="41901"/>
                    <a:pt x="519348" y="3219"/>
                  </a:cubicBezTo>
                  <a:cubicBezTo>
                    <a:pt x="688346" y="-35463"/>
                    <a:pt x="1013988" y="287177"/>
                    <a:pt x="1013988" y="287177"/>
                  </a:cubicBezTo>
                </a:path>
              </a:pathLst>
            </a:cu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th-TH" sz="14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4FC68EA-DA17-45E7-B66B-F3910544E791}"/>
              </a:ext>
            </a:extLst>
          </p:cNvPr>
          <p:cNvGrpSpPr/>
          <p:nvPr/>
        </p:nvGrpSpPr>
        <p:grpSpPr>
          <a:xfrm>
            <a:off x="4874152" y="5822385"/>
            <a:ext cx="213980" cy="396031"/>
            <a:chOff x="927548" y="4177343"/>
            <a:chExt cx="350549" cy="648791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F3D3C2B-3CEF-417F-B991-745BCB7CCE32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8B506A5-0E22-487C-B251-CA6A7C535C77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6C4F02-B1DE-4528-B60A-2C2D5239E749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12D95D3-36F7-402E-870C-EAA67806A8D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CD8E999-E2CA-4B81-BBD4-85B5986EB571}"/>
              </a:ext>
            </a:extLst>
          </p:cNvPr>
          <p:cNvGrpSpPr/>
          <p:nvPr/>
        </p:nvGrpSpPr>
        <p:grpSpPr>
          <a:xfrm>
            <a:off x="1783937" y="5844727"/>
            <a:ext cx="213980" cy="396031"/>
            <a:chOff x="927548" y="4177343"/>
            <a:chExt cx="350549" cy="64879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5866EDA-563B-41DA-B8F5-44539A08C465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A492E7-49B2-48D3-8823-E8948A85E5E0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1BFE29-FCA8-455F-AF4A-7C7957B1D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2489338-3212-40E5-8C18-02A97FD069FF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9D13401-1DC8-4CCC-8337-98E3EABE5BF2}"/>
              </a:ext>
            </a:extLst>
          </p:cNvPr>
          <p:cNvSpPr/>
          <p:nvPr/>
        </p:nvSpPr>
        <p:spPr>
          <a:xfrm>
            <a:off x="5627802" y="968496"/>
            <a:ext cx="6096000" cy="203132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// assume that s points to the second node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s;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ACBA2D-323F-40E4-B054-E145F5DED00F}"/>
              </a:ext>
            </a:extLst>
          </p:cNvPr>
          <p:cNvSpPr/>
          <p:nvPr/>
        </p:nvSpPr>
        <p:spPr>
          <a:xfrm>
            <a:off x="5627802" y="3373813"/>
            <a:ext cx="6096000" cy="203132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  // assume that f points to the first node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f;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f.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E8B435C9-721B-4756-A143-44FFD85487E0}"/>
              </a:ext>
            </a:extLst>
          </p:cNvPr>
          <p:cNvSpPr/>
          <p:nvPr/>
        </p:nvSpPr>
        <p:spPr>
          <a:xfrm>
            <a:off x="8832915" y="4597667"/>
            <a:ext cx="1584489" cy="518474"/>
          </a:xfrm>
          <a:prstGeom prst="wedgeRoundRectCallout">
            <a:avLst>
              <a:gd name="adj1" fmla="val -90313"/>
              <a:gd name="adj2" fmla="val 18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Sarabun Light" panose="00000400000000000000" pitchFamily="2" charset="-34"/>
                <a:cs typeface="Sarabun Light" panose="00000400000000000000" pitchFamily="2" charset="-34"/>
              </a:rPr>
              <a:t>Because first node is different</a:t>
            </a:r>
            <a:endParaRPr lang="th-TH" sz="1400" dirty="0">
              <a:solidFill>
                <a:sysClr val="windowText" lastClr="000000"/>
              </a:solidFill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F6A9AAE-61F0-427B-8FF8-D895273653D6}"/>
              </a:ext>
            </a:extLst>
          </p:cNvPr>
          <p:cNvSpPr/>
          <p:nvPr/>
        </p:nvSpPr>
        <p:spPr>
          <a:xfrm>
            <a:off x="5704739" y="4798337"/>
            <a:ext cx="2449447" cy="32984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247414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CD85-8E1C-40A0-A468-EFAA32D3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2AD9-15D5-4260-A727-CF93B8A0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 takes </a:t>
            </a:r>
            <a:r>
              <a:rPr lang="en-US" dirty="0">
                <a:solidFill>
                  <a:schemeClr val="accent2"/>
                </a:solidFill>
              </a:rPr>
              <a:t>O(n)</a:t>
            </a:r>
            <a:r>
              <a:rPr lang="en-US" dirty="0"/>
              <a:t> in insert/erase at position specified by an iterator</a:t>
            </a:r>
          </a:p>
          <a:p>
            <a:pPr lvl="1"/>
            <a:r>
              <a:rPr lang="en-US" dirty="0"/>
              <a:t>But it is very fast to access any member,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</a:p>
          <a:p>
            <a:r>
              <a:rPr lang="en-US" dirty="0"/>
              <a:t>List gives better performance on insert/erase as </a:t>
            </a:r>
            <a:r>
              <a:rPr lang="en-US" dirty="0">
                <a:solidFill>
                  <a:schemeClr val="accent3"/>
                </a:solidFill>
              </a:rPr>
              <a:t>O(1)</a:t>
            </a:r>
            <a:r>
              <a:rPr lang="en-US" dirty="0"/>
              <a:t>, providing that we have iterator to the position of insertion/erase</a:t>
            </a:r>
          </a:p>
          <a:p>
            <a:r>
              <a:rPr lang="en-US" dirty="0"/>
              <a:t>Achieved by storing data into a </a:t>
            </a:r>
            <a:r>
              <a:rPr lang="en-US" dirty="0">
                <a:solidFill>
                  <a:schemeClr val="accent4"/>
                </a:solidFill>
              </a:rPr>
              <a:t>node</a:t>
            </a:r>
            <a:r>
              <a:rPr lang="en-US" dirty="0"/>
              <a:t> and each </a:t>
            </a:r>
            <a:r>
              <a:rPr lang="en-US" dirty="0">
                <a:solidFill>
                  <a:schemeClr val="accent4"/>
                </a:solidFill>
              </a:rPr>
              <a:t>node</a:t>
            </a:r>
            <a:r>
              <a:rPr lang="en-US" dirty="0"/>
              <a:t> use a </a:t>
            </a:r>
            <a:r>
              <a:rPr lang="en-US" dirty="0">
                <a:solidFill>
                  <a:schemeClr val="accent4"/>
                </a:solidFill>
              </a:rPr>
              <a:t>pointer</a:t>
            </a:r>
            <a:r>
              <a:rPr lang="en-US" dirty="0"/>
              <a:t> to identify the </a:t>
            </a:r>
            <a:r>
              <a:rPr lang="en-US" dirty="0">
                <a:solidFill>
                  <a:schemeClr val="accent4"/>
                </a:solidFill>
              </a:rPr>
              <a:t>next element</a:t>
            </a:r>
          </a:p>
          <a:p>
            <a:pPr lvl="1"/>
            <a:r>
              <a:rPr lang="en-US" dirty="0"/>
              <a:t>Access to any elements </a:t>
            </a:r>
            <a:r>
              <a:rPr lang="en-US" dirty="0">
                <a:solidFill>
                  <a:schemeClr val="accent2"/>
                </a:solidFill>
              </a:rPr>
              <a:t>is O(n)</a:t>
            </a:r>
            <a:r>
              <a:rPr lang="en-US" dirty="0"/>
              <a:t>, if we don’t have an iterator to that element</a:t>
            </a:r>
          </a:p>
          <a:p>
            <a:r>
              <a:rPr lang="en-US" dirty="0">
                <a:solidFill>
                  <a:schemeClr val="accent5"/>
                </a:solidFill>
              </a:rPr>
              <a:t>Use more memory </a:t>
            </a:r>
            <a:r>
              <a:rPr lang="en-US" dirty="0"/>
              <a:t>than vector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63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14A7-02DC-4F1C-B1FF-5F0B0087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First Node Problem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F530-2046-498C-9481-729D3537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19" y="1532327"/>
            <a:ext cx="569840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node (and last node) is </a:t>
            </a:r>
            <a:r>
              <a:rPr lang="en-US" dirty="0">
                <a:solidFill>
                  <a:schemeClr val="accent2"/>
                </a:solidFill>
              </a:rPr>
              <a:t>different from other nodes </a:t>
            </a:r>
            <a:r>
              <a:rPr lang="en-US" dirty="0"/>
              <a:t>in both singly or doubly linked list</a:t>
            </a:r>
          </a:p>
          <a:p>
            <a:r>
              <a:rPr lang="en-US" dirty="0"/>
              <a:t>For circular singly and circular doubly, each node look the same </a:t>
            </a:r>
            <a:r>
              <a:rPr lang="en-US" dirty="0">
                <a:solidFill>
                  <a:schemeClr val="accent4"/>
                </a:solidFill>
              </a:rPr>
              <a:t>but we also have to adjust the </a:t>
            </a:r>
            <a:r>
              <a:rPr lang="en-US" dirty="0" err="1">
                <a:solidFill>
                  <a:schemeClr val="accent4"/>
                </a:solidFill>
              </a:rPr>
              <a:t>mFirst</a:t>
            </a:r>
            <a:r>
              <a:rPr lang="en-US" dirty="0"/>
              <a:t> (or </a:t>
            </a:r>
            <a:r>
              <a:rPr lang="en-US" dirty="0" err="1"/>
              <a:t>mLast</a:t>
            </a:r>
            <a:r>
              <a:rPr lang="en-US" dirty="0"/>
              <a:t>)</a:t>
            </a:r>
          </a:p>
          <a:p>
            <a:r>
              <a:rPr lang="en-US" dirty="0"/>
              <a:t>This affects both </a:t>
            </a:r>
            <a:r>
              <a:rPr lang="en-US" dirty="0">
                <a:solidFill>
                  <a:schemeClr val="accent3"/>
                </a:solidFill>
              </a:rPr>
              <a:t>insert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erase</a:t>
            </a:r>
          </a:p>
          <a:p>
            <a:r>
              <a:rPr lang="en-US" dirty="0"/>
              <a:t>Also need to deal </a:t>
            </a:r>
            <a:r>
              <a:rPr lang="en-US" dirty="0">
                <a:solidFill>
                  <a:schemeClr val="accent2"/>
                </a:solidFill>
              </a:rPr>
              <a:t>when </a:t>
            </a:r>
            <a:r>
              <a:rPr lang="en-US" dirty="0" err="1">
                <a:solidFill>
                  <a:schemeClr val="accent2"/>
                </a:solidFill>
              </a:rPr>
              <a:t>mFirst</a:t>
            </a:r>
            <a:r>
              <a:rPr lang="en-US" dirty="0">
                <a:solidFill>
                  <a:schemeClr val="accent2"/>
                </a:solidFill>
              </a:rPr>
              <a:t> is NULL</a:t>
            </a:r>
            <a:r>
              <a:rPr lang="en-US" dirty="0"/>
              <a:t> (when </a:t>
            </a:r>
            <a:r>
              <a:rPr lang="en-US" dirty="0" err="1"/>
              <a:t>mSize</a:t>
            </a:r>
            <a:r>
              <a:rPr lang="en-US" dirty="0"/>
              <a:t> == 0)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CCAB8-52A9-454F-8E4C-0AE54D28A296}"/>
              </a:ext>
            </a:extLst>
          </p:cNvPr>
          <p:cNvSpPr/>
          <p:nvPr/>
        </p:nvSpPr>
        <p:spPr>
          <a:xfrm>
            <a:off x="6536602" y="1532327"/>
            <a:ext cx="5244974" cy="397031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//circular doubly linked list</a:t>
            </a:r>
          </a:p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push_front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3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9306-5358-4CC1-B007-7BE3DFCB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156E-B905-4EB8-88F5-8DD7D029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en-US" dirty="0"/>
              <a:t>Remove for circular doubly linked list</a:t>
            </a:r>
          </a:p>
          <a:p>
            <a:r>
              <a:rPr lang="en-US" dirty="0"/>
              <a:t>Remove is find and then erase</a:t>
            </a:r>
            <a:endParaRPr lang="th-T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BF4F6C-2551-4E64-8730-09E3C1C00425}"/>
              </a:ext>
            </a:extLst>
          </p:cNvPr>
          <p:cNvSpPr/>
          <p:nvPr/>
        </p:nvSpPr>
        <p:spPr>
          <a:xfrm>
            <a:off x="5601077" y="431981"/>
            <a:ext cx="6096000" cy="480131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//circular doubly linked list</a:t>
            </a:r>
          </a:p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++,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p=p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e)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69B70A-418E-420E-A3E8-073F4B009023}"/>
              </a:ext>
            </a:extLst>
          </p:cNvPr>
          <p:cNvSpPr/>
          <p:nvPr/>
        </p:nvSpPr>
        <p:spPr>
          <a:xfrm>
            <a:off x="6372225" y="2400118"/>
            <a:ext cx="2513846" cy="86504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th-TH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A464E8-783C-4975-9261-A0C38FBB703F}"/>
              </a:ext>
            </a:extLst>
          </p:cNvPr>
          <p:cNvSpPr/>
          <p:nvPr/>
        </p:nvSpPr>
        <p:spPr>
          <a:xfrm>
            <a:off x="5923983" y="4572000"/>
            <a:ext cx="3853759" cy="344032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4151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F408-D969-48E8-B098-00A425E2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with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98FB-386B-4145-A425-77A6567AC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487" y="5721596"/>
            <a:ext cx="4441773" cy="8882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a special node that will not be used to stored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CAEDF5-E083-43FA-9668-82EC04466F28}"/>
              </a:ext>
            </a:extLst>
          </p:cNvPr>
          <p:cNvSpPr/>
          <p:nvPr/>
        </p:nvSpPr>
        <p:spPr>
          <a:xfrm>
            <a:off x="1739396" y="2298189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7DC3C0A-0E84-4131-9176-CACCBA547B3D}"/>
              </a:ext>
            </a:extLst>
          </p:cNvPr>
          <p:cNvSpPr/>
          <p:nvPr/>
        </p:nvSpPr>
        <p:spPr>
          <a:xfrm>
            <a:off x="2606899" y="2528853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84D87-DA4B-4490-8EAC-E1E7D986AA0D}"/>
              </a:ext>
            </a:extLst>
          </p:cNvPr>
          <p:cNvSpPr txBox="1"/>
          <p:nvPr/>
        </p:nvSpPr>
        <p:spPr>
          <a:xfrm>
            <a:off x="2476431" y="2286505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AFCD761E-1F3C-4CE5-AD8B-657325B01227}"/>
              </a:ext>
            </a:extLst>
          </p:cNvPr>
          <p:cNvSpPr/>
          <p:nvPr/>
        </p:nvSpPr>
        <p:spPr>
          <a:xfrm>
            <a:off x="1895575" y="2528853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A2A6-19E0-444E-A6AA-94823786C54C}"/>
              </a:ext>
            </a:extLst>
          </p:cNvPr>
          <p:cNvSpPr txBox="1"/>
          <p:nvPr/>
        </p:nvSpPr>
        <p:spPr>
          <a:xfrm>
            <a:off x="1814371" y="2286506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47D29A79-E7E3-4616-A4C0-6B808F837F15}"/>
              </a:ext>
            </a:extLst>
          </p:cNvPr>
          <p:cNvSpPr/>
          <p:nvPr/>
        </p:nvSpPr>
        <p:spPr>
          <a:xfrm>
            <a:off x="3787011" y="4242343"/>
            <a:ext cx="553844" cy="56925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DAE5C347-712B-426C-AF9F-1FEAEDABC9EE}"/>
              </a:ext>
            </a:extLst>
          </p:cNvPr>
          <p:cNvSpPr/>
          <p:nvPr/>
        </p:nvSpPr>
        <p:spPr>
          <a:xfrm>
            <a:off x="4340855" y="4242343"/>
            <a:ext cx="553844" cy="56925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FF1CEC90-7B43-4229-98B0-52C1E40A45E1}"/>
              </a:ext>
            </a:extLst>
          </p:cNvPr>
          <p:cNvSpPr/>
          <p:nvPr/>
        </p:nvSpPr>
        <p:spPr>
          <a:xfrm>
            <a:off x="1758374" y="4055716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DE326EC3-C84B-40B1-BF79-E31DE37288A9}"/>
              </a:ext>
            </a:extLst>
          </p:cNvPr>
          <p:cNvSpPr/>
          <p:nvPr/>
        </p:nvSpPr>
        <p:spPr>
          <a:xfrm>
            <a:off x="2625877" y="4286380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C62CAE-D326-499A-BF54-AF94A796A229}"/>
              </a:ext>
            </a:extLst>
          </p:cNvPr>
          <p:cNvSpPr txBox="1"/>
          <p:nvPr/>
        </p:nvSpPr>
        <p:spPr>
          <a:xfrm>
            <a:off x="2495409" y="4044032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A6275AA8-AF9A-4E50-A8F8-2D75A4A1A54D}"/>
              </a:ext>
            </a:extLst>
          </p:cNvPr>
          <p:cNvSpPr/>
          <p:nvPr/>
        </p:nvSpPr>
        <p:spPr>
          <a:xfrm>
            <a:off x="1914553" y="4286380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1E3DB2-2083-4ACA-A853-820F4A6E7DD1}"/>
              </a:ext>
            </a:extLst>
          </p:cNvPr>
          <p:cNvSpPr txBox="1"/>
          <p:nvPr/>
        </p:nvSpPr>
        <p:spPr>
          <a:xfrm>
            <a:off x="1833349" y="4044033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632E792-EB4A-4CCF-9922-30855E37C61E}"/>
              </a:ext>
            </a:extLst>
          </p:cNvPr>
          <p:cNvSpPr/>
          <p:nvPr/>
        </p:nvSpPr>
        <p:spPr>
          <a:xfrm rot="16200000" flipV="1">
            <a:off x="3257982" y="4008019"/>
            <a:ext cx="182716" cy="892152"/>
          </a:xfrm>
          <a:custGeom>
            <a:avLst/>
            <a:gdLst>
              <a:gd name="connsiteX0" fmla="*/ 0 w 552378"/>
              <a:gd name="connsiteY0" fmla="*/ 1131684 h 1131684"/>
              <a:gd name="connsiteX1" fmla="*/ 543208 w 552378"/>
              <a:gd name="connsiteY1" fmla="*/ 642796 h 1131684"/>
              <a:gd name="connsiteX2" fmla="*/ 289711 w 552378"/>
              <a:gd name="connsiteY2" fmla="*/ 0 h 113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378" h="1131684">
                <a:moveTo>
                  <a:pt x="0" y="1131684"/>
                </a:moveTo>
                <a:cubicBezTo>
                  <a:pt x="247461" y="981547"/>
                  <a:pt x="494923" y="831410"/>
                  <a:pt x="543208" y="642796"/>
                </a:cubicBezTo>
                <a:cubicBezTo>
                  <a:pt x="591493" y="454182"/>
                  <a:pt x="440602" y="227091"/>
                  <a:pt x="289711" y="0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6116494-5F39-4FC6-B06D-956877AEE25C}"/>
              </a:ext>
            </a:extLst>
          </p:cNvPr>
          <p:cNvSpPr/>
          <p:nvPr/>
        </p:nvSpPr>
        <p:spPr>
          <a:xfrm flipV="1">
            <a:off x="3385909" y="4515532"/>
            <a:ext cx="1717634" cy="799945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322550 w 6724593"/>
              <a:gd name="connsiteY0" fmla="*/ 615859 h 697342"/>
              <a:gd name="connsiteX1" fmla="*/ 41895 w 6724593"/>
              <a:gd name="connsiteY1" fmla="*/ 480059 h 697342"/>
              <a:gd name="connsiteX2" fmla="*/ 78107 w 6724593"/>
              <a:gd name="connsiteY2" fmla="*/ 217507 h 697342"/>
              <a:gd name="connsiteX3" fmla="*/ 3201554 w 6724593"/>
              <a:gd name="connsiteY3" fmla="*/ 226 h 697342"/>
              <a:gd name="connsiteX4" fmla="*/ 6632817 w 6724593"/>
              <a:gd name="connsiteY4" fmla="*/ 235614 h 697342"/>
              <a:gd name="connsiteX5" fmla="*/ 6641869 w 6724593"/>
              <a:gd name="connsiteY5" fmla="*/ 606808 h 697342"/>
              <a:gd name="connsiteX6" fmla="*/ 6207303 w 6724593"/>
              <a:gd name="connsiteY6" fmla="*/ 697342 h 697342"/>
              <a:gd name="connsiteX0" fmla="*/ 322550 w 6742665"/>
              <a:gd name="connsiteY0" fmla="*/ 615859 h 706395"/>
              <a:gd name="connsiteX1" fmla="*/ 41895 w 6742665"/>
              <a:gd name="connsiteY1" fmla="*/ 480059 h 706395"/>
              <a:gd name="connsiteX2" fmla="*/ 78107 w 6742665"/>
              <a:gd name="connsiteY2" fmla="*/ 217507 h 706395"/>
              <a:gd name="connsiteX3" fmla="*/ 3201554 w 6742665"/>
              <a:gd name="connsiteY3" fmla="*/ 226 h 706395"/>
              <a:gd name="connsiteX4" fmla="*/ 6632817 w 6742665"/>
              <a:gd name="connsiteY4" fmla="*/ 235614 h 706395"/>
              <a:gd name="connsiteX5" fmla="*/ 6641869 w 6742665"/>
              <a:gd name="connsiteY5" fmla="*/ 606808 h 706395"/>
              <a:gd name="connsiteX6" fmla="*/ 5890431 w 6742665"/>
              <a:gd name="connsiteY6" fmla="*/ 706395 h 706395"/>
              <a:gd name="connsiteX0" fmla="*/ 351387 w 6744341"/>
              <a:gd name="connsiteY0" fmla="*/ 624913 h 706395"/>
              <a:gd name="connsiteX1" fmla="*/ 43571 w 6744341"/>
              <a:gd name="connsiteY1" fmla="*/ 480059 h 706395"/>
              <a:gd name="connsiteX2" fmla="*/ 79783 w 6744341"/>
              <a:gd name="connsiteY2" fmla="*/ 217507 h 706395"/>
              <a:gd name="connsiteX3" fmla="*/ 3203230 w 6744341"/>
              <a:gd name="connsiteY3" fmla="*/ 226 h 706395"/>
              <a:gd name="connsiteX4" fmla="*/ 6634493 w 6744341"/>
              <a:gd name="connsiteY4" fmla="*/ 235614 h 706395"/>
              <a:gd name="connsiteX5" fmla="*/ 6643545 w 6744341"/>
              <a:gd name="connsiteY5" fmla="*/ 606808 h 706395"/>
              <a:gd name="connsiteX6" fmla="*/ 5892107 w 6744341"/>
              <a:gd name="connsiteY6" fmla="*/ 706395 h 706395"/>
              <a:gd name="connsiteX0" fmla="*/ 1505110 w 6819687"/>
              <a:gd name="connsiteY0" fmla="*/ 652073 h 706395"/>
              <a:gd name="connsiteX1" fmla="*/ 118917 w 6819687"/>
              <a:gd name="connsiteY1" fmla="*/ 480059 h 706395"/>
              <a:gd name="connsiteX2" fmla="*/ 155129 w 6819687"/>
              <a:gd name="connsiteY2" fmla="*/ 217507 h 706395"/>
              <a:gd name="connsiteX3" fmla="*/ 3278576 w 6819687"/>
              <a:gd name="connsiteY3" fmla="*/ 226 h 706395"/>
              <a:gd name="connsiteX4" fmla="*/ 6709839 w 6819687"/>
              <a:gd name="connsiteY4" fmla="*/ 235614 h 706395"/>
              <a:gd name="connsiteX5" fmla="*/ 6718891 w 6819687"/>
              <a:gd name="connsiteY5" fmla="*/ 606808 h 706395"/>
              <a:gd name="connsiteX6" fmla="*/ 5967453 w 6819687"/>
              <a:gd name="connsiteY6" fmla="*/ 706395 h 706395"/>
              <a:gd name="connsiteX0" fmla="*/ 1505114 w 6819691"/>
              <a:gd name="connsiteY0" fmla="*/ 652073 h 706395"/>
              <a:gd name="connsiteX1" fmla="*/ 118921 w 6819691"/>
              <a:gd name="connsiteY1" fmla="*/ 480059 h 706395"/>
              <a:gd name="connsiteX2" fmla="*/ 155133 w 6819691"/>
              <a:gd name="connsiteY2" fmla="*/ 217507 h 706395"/>
              <a:gd name="connsiteX3" fmla="*/ 3278580 w 6819691"/>
              <a:gd name="connsiteY3" fmla="*/ 226 h 706395"/>
              <a:gd name="connsiteX4" fmla="*/ 6709843 w 6819691"/>
              <a:gd name="connsiteY4" fmla="*/ 235614 h 706395"/>
              <a:gd name="connsiteX5" fmla="*/ 6718895 w 6819691"/>
              <a:gd name="connsiteY5" fmla="*/ 606808 h 706395"/>
              <a:gd name="connsiteX6" fmla="*/ 5032865 w 6819691"/>
              <a:gd name="connsiteY6" fmla="*/ 706395 h 70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9691" h="706395">
                <a:moveTo>
                  <a:pt x="1505114" y="652073"/>
                </a:moveTo>
                <a:cubicBezTo>
                  <a:pt x="1258406" y="633966"/>
                  <a:pt x="343918" y="552487"/>
                  <a:pt x="118921" y="480059"/>
                </a:cubicBezTo>
                <a:cubicBezTo>
                  <a:pt x="-106076" y="407631"/>
                  <a:pt x="35929" y="324640"/>
                  <a:pt x="155133" y="217507"/>
                </a:cubicBezTo>
                <a:cubicBezTo>
                  <a:pt x="274337" y="110374"/>
                  <a:pt x="2240449" y="-5810"/>
                  <a:pt x="3278580" y="226"/>
                </a:cubicBezTo>
                <a:cubicBezTo>
                  <a:pt x="4316711" y="6262"/>
                  <a:pt x="6552916" y="116410"/>
                  <a:pt x="6709843" y="235614"/>
                </a:cubicBezTo>
                <a:cubicBezTo>
                  <a:pt x="6866770" y="354818"/>
                  <a:pt x="6842626" y="528345"/>
                  <a:pt x="6718895" y="606808"/>
                </a:cubicBezTo>
                <a:cubicBezTo>
                  <a:pt x="6595164" y="685272"/>
                  <a:pt x="5385195" y="699605"/>
                  <a:pt x="5032865" y="706395"/>
                </a:cubicBezTo>
              </a:path>
            </a:pathLst>
          </a:cu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76B8047D-17C1-42A2-A0B8-DCE93BDD436F}"/>
              </a:ext>
            </a:extLst>
          </p:cNvPr>
          <p:cNvSpPr/>
          <p:nvPr/>
        </p:nvSpPr>
        <p:spPr>
          <a:xfrm>
            <a:off x="6583028" y="2317864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F2EC43D3-5CE9-49E9-8DE1-E0BA2E4E35FD}"/>
              </a:ext>
            </a:extLst>
          </p:cNvPr>
          <p:cNvSpPr/>
          <p:nvPr/>
        </p:nvSpPr>
        <p:spPr>
          <a:xfrm>
            <a:off x="7450531" y="2548528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118665-AF49-4F76-957D-A93CDCB1BB8D}"/>
              </a:ext>
            </a:extLst>
          </p:cNvPr>
          <p:cNvSpPr txBox="1"/>
          <p:nvPr/>
        </p:nvSpPr>
        <p:spPr>
          <a:xfrm>
            <a:off x="7320063" y="2306180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ounded Rectangle 4">
            <a:extLst>
              <a:ext uri="{FF2B5EF4-FFF2-40B4-BE49-F238E27FC236}">
                <a16:creationId xmlns:a16="http://schemas.microsoft.com/office/drawing/2014/main" id="{75B51610-EAEA-4525-8286-FEC5A033E6D2}"/>
              </a:ext>
            </a:extLst>
          </p:cNvPr>
          <p:cNvSpPr/>
          <p:nvPr/>
        </p:nvSpPr>
        <p:spPr>
          <a:xfrm>
            <a:off x="6739207" y="2548528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562C3D-FD31-4F8E-AD2D-C9B7AB4FD016}"/>
              </a:ext>
            </a:extLst>
          </p:cNvPr>
          <p:cNvSpPr txBox="1"/>
          <p:nvPr/>
        </p:nvSpPr>
        <p:spPr>
          <a:xfrm>
            <a:off x="6658003" y="2306181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28" name="Rounded Rectangle 3">
            <a:extLst>
              <a:ext uri="{FF2B5EF4-FFF2-40B4-BE49-F238E27FC236}">
                <a16:creationId xmlns:a16="http://schemas.microsoft.com/office/drawing/2014/main" id="{4610433C-4876-4FC9-A5AB-8DFC6A40FB5F}"/>
              </a:ext>
            </a:extLst>
          </p:cNvPr>
          <p:cNvSpPr/>
          <p:nvPr/>
        </p:nvSpPr>
        <p:spPr>
          <a:xfrm>
            <a:off x="6583028" y="4055717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9" name="Rounded Rectangle 6">
            <a:extLst>
              <a:ext uri="{FF2B5EF4-FFF2-40B4-BE49-F238E27FC236}">
                <a16:creationId xmlns:a16="http://schemas.microsoft.com/office/drawing/2014/main" id="{E6F38E77-C548-4418-8FB2-1237A14ABD87}"/>
              </a:ext>
            </a:extLst>
          </p:cNvPr>
          <p:cNvSpPr/>
          <p:nvPr/>
        </p:nvSpPr>
        <p:spPr>
          <a:xfrm>
            <a:off x="7450531" y="4286381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67A3DF-9060-4D59-B936-EBBBE6BC68DA}"/>
              </a:ext>
            </a:extLst>
          </p:cNvPr>
          <p:cNvSpPr txBox="1"/>
          <p:nvPr/>
        </p:nvSpPr>
        <p:spPr>
          <a:xfrm>
            <a:off x="7320063" y="4044033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ounded Rectangle 4">
            <a:extLst>
              <a:ext uri="{FF2B5EF4-FFF2-40B4-BE49-F238E27FC236}">
                <a16:creationId xmlns:a16="http://schemas.microsoft.com/office/drawing/2014/main" id="{32BA96B2-0610-487B-9D8C-239722373E79}"/>
              </a:ext>
            </a:extLst>
          </p:cNvPr>
          <p:cNvSpPr/>
          <p:nvPr/>
        </p:nvSpPr>
        <p:spPr>
          <a:xfrm>
            <a:off x="6739207" y="4286381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E64158-7C13-4454-9174-BCBB6BBA3376}"/>
              </a:ext>
            </a:extLst>
          </p:cNvPr>
          <p:cNvSpPr txBox="1"/>
          <p:nvPr/>
        </p:nvSpPr>
        <p:spPr>
          <a:xfrm>
            <a:off x="6658003" y="4044034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35132EDE-BB0C-499D-A198-3CB53901C55C}"/>
              </a:ext>
            </a:extLst>
          </p:cNvPr>
          <p:cNvSpPr/>
          <p:nvPr/>
        </p:nvSpPr>
        <p:spPr>
          <a:xfrm>
            <a:off x="9439461" y="4251892"/>
            <a:ext cx="552916" cy="568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D0CCDE0E-4CC0-49AF-A9CA-4243A3BDCB93}"/>
              </a:ext>
            </a:extLst>
          </p:cNvPr>
          <p:cNvSpPr/>
          <p:nvPr/>
        </p:nvSpPr>
        <p:spPr>
          <a:xfrm>
            <a:off x="9993305" y="4251892"/>
            <a:ext cx="552916" cy="568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6958AA-D313-4844-A778-AB38C6694038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7686577" y="4536042"/>
            <a:ext cx="1192521" cy="1451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DF300775-E883-4690-9988-D776220E22FA}"/>
              </a:ext>
            </a:extLst>
          </p:cNvPr>
          <p:cNvSpPr/>
          <p:nvPr/>
        </p:nvSpPr>
        <p:spPr>
          <a:xfrm>
            <a:off x="8879098" y="4251892"/>
            <a:ext cx="552916" cy="568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8A8BE16-60D5-4141-B9E0-19BB01F4B0CA}"/>
              </a:ext>
            </a:extLst>
          </p:cNvPr>
          <p:cNvSpPr/>
          <p:nvPr/>
        </p:nvSpPr>
        <p:spPr>
          <a:xfrm>
            <a:off x="8575003" y="3838367"/>
            <a:ext cx="2386240" cy="712191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322550 w 6724593"/>
              <a:gd name="connsiteY0" fmla="*/ 615859 h 697342"/>
              <a:gd name="connsiteX1" fmla="*/ 41895 w 6724593"/>
              <a:gd name="connsiteY1" fmla="*/ 480059 h 697342"/>
              <a:gd name="connsiteX2" fmla="*/ 78107 w 6724593"/>
              <a:gd name="connsiteY2" fmla="*/ 217507 h 697342"/>
              <a:gd name="connsiteX3" fmla="*/ 3201554 w 6724593"/>
              <a:gd name="connsiteY3" fmla="*/ 226 h 697342"/>
              <a:gd name="connsiteX4" fmla="*/ 6632817 w 6724593"/>
              <a:gd name="connsiteY4" fmla="*/ 235614 h 697342"/>
              <a:gd name="connsiteX5" fmla="*/ 6641869 w 6724593"/>
              <a:gd name="connsiteY5" fmla="*/ 606808 h 697342"/>
              <a:gd name="connsiteX6" fmla="*/ 6207303 w 6724593"/>
              <a:gd name="connsiteY6" fmla="*/ 697342 h 697342"/>
              <a:gd name="connsiteX0" fmla="*/ 322550 w 6742665"/>
              <a:gd name="connsiteY0" fmla="*/ 615859 h 706395"/>
              <a:gd name="connsiteX1" fmla="*/ 41895 w 6742665"/>
              <a:gd name="connsiteY1" fmla="*/ 480059 h 706395"/>
              <a:gd name="connsiteX2" fmla="*/ 78107 w 6742665"/>
              <a:gd name="connsiteY2" fmla="*/ 217507 h 706395"/>
              <a:gd name="connsiteX3" fmla="*/ 3201554 w 6742665"/>
              <a:gd name="connsiteY3" fmla="*/ 226 h 706395"/>
              <a:gd name="connsiteX4" fmla="*/ 6632817 w 6742665"/>
              <a:gd name="connsiteY4" fmla="*/ 235614 h 706395"/>
              <a:gd name="connsiteX5" fmla="*/ 6641869 w 6742665"/>
              <a:gd name="connsiteY5" fmla="*/ 606808 h 706395"/>
              <a:gd name="connsiteX6" fmla="*/ 5890431 w 6742665"/>
              <a:gd name="connsiteY6" fmla="*/ 706395 h 706395"/>
              <a:gd name="connsiteX0" fmla="*/ 351387 w 6744341"/>
              <a:gd name="connsiteY0" fmla="*/ 624913 h 706395"/>
              <a:gd name="connsiteX1" fmla="*/ 43571 w 6744341"/>
              <a:gd name="connsiteY1" fmla="*/ 480059 h 706395"/>
              <a:gd name="connsiteX2" fmla="*/ 79783 w 6744341"/>
              <a:gd name="connsiteY2" fmla="*/ 217507 h 706395"/>
              <a:gd name="connsiteX3" fmla="*/ 3203230 w 6744341"/>
              <a:gd name="connsiteY3" fmla="*/ 226 h 706395"/>
              <a:gd name="connsiteX4" fmla="*/ 6634493 w 6744341"/>
              <a:gd name="connsiteY4" fmla="*/ 235614 h 706395"/>
              <a:gd name="connsiteX5" fmla="*/ 6643545 w 6744341"/>
              <a:gd name="connsiteY5" fmla="*/ 606808 h 706395"/>
              <a:gd name="connsiteX6" fmla="*/ 5892107 w 6744341"/>
              <a:gd name="connsiteY6" fmla="*/ 706395 h 706395"/>
              <a:gd name="connsiteX0" fmla="*/ 1505110 w 6819687"/>
              <a:gd name="connsiteY0" fmla="*/ 652073 h 706395"/>
              <a:gd name="connsiteX1" fmla="*/ 118917 w 6819687"/>
              <a:gd name="connsiteY1" fmla="*/ 480059 h 706395"/>
              <a:gd name="connsiteX2" fmla="*/ 155129 w 6819687"/>
              <a:gd name="connsiteY2" fmla="*/ 217507 h 706395"/>
              <a:gd name="connsiteX3" fmla="*/ 3278576 w 6819687"/>
              <a:gd name="connsiteY3" fmla="*/ 226 h 706395"/>
              <a:gd name="connsiteX4" fmla="*/ 6709839 w 6819687"/>
              <a:gd name="connsiteY4" fmla="*/ 235614 h 706395"/>
              <a:gd name="connsiteX5" fmla="*/ 6718891 w 6819687"/>
              <a:gd name="connsiteY5" fmla="*/ 606808 h 706395"/>
              <a:gd name="connsiteX6" fmla="*/ 5967453 w 6819687"/>
              <a:gd name="connsiteY6" fmla="*/ 706395 h 706395"/>
              <a:gd name="connsiteX0" fmla="*/ 1505114 w 6819691"/>
              <a:gd name="connsiteY0" fmla="*/ 652073 h 706395"/>
              <a:gd name="connsiteX1" fmla="*/ 118921 w 6819691"/>
              <a:gd name="connsiteY1" fmla="*/ 480059 h 706395"/>
              <a:gd name="connsiteX2" fmla="*/ 155133 w 6819691"/>
              <a:gd name="connsiteY2" fmla="*/ 217507 h 706395"/>
              <a:gd name="connsiteX3" fmla="*/ 3278580 w 6819691"/>
              <a:gd name="connsiteY3" fmla="*/ 226 h 706395"/>
              <a:gd name="connsiteX4" fmla="*/ 6709843 w 6819691"/>
              <a:gd name="connsiteY4" fmla="*/ 235614 h 706395"/>
              <a:gd name="connsiteX5" fmla="*/ 6718895 w 6819691"/>
              <a:gd name="connsiteY5" fmla="*/ 606808 h 706395"/>
              <a:gd name="connsiteX6" fmla="*/ 5032865 w 6819691"/>
              <a:gd name="connsiteY6" fmla="*/ 706395 h 706395"/>
              <a:gd name="connsiteX0" fmla="*/ 898550 w 6778956"/>
              <a:gd name="connsiteY0" fmla="*/ 598194 h 706395"/>
              <a:gd name="connsiteX1" fmla="*/ 78186 w 6778956"/>
              <a:gd name="connsiteY1" fmla="*/ 480059 h 706395"/>
              <a:gd name="connsiteX2" fmla="*/ 114398 w 6778956"/>
              <a:gd name="connsiteY2" fmla="*/ 217507 h 706395"/>
              <a:gd name="connsiteX3" fmla="*/ 3237845 w 6778956"/>
              <a:gd name="connsiteY3" fmla="*/ 226 h 706395"/>
              <a:gd name="connsiteX4" fmla="*/ 6669108 w 6778956"/>
              <a:gd name="connsiteY4" fmla="*/ 235614 h 706395"/>
              <a:gd name="connsiteX5" fmla="*/ 6678160 w 6778956"/>
              <a:gd name="connsiteY5" fmla="*/ 606808 h 706395"/>
              <a:gd name="connsiteX6" fmla="*/ 4992130 w 6778956"/>
              <a:gd name="connsiteY6" fmla="*/ 706395 h 70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78956" h="706395">
                <a:moveTo>
                  <a:pt x="898550" y="598194"/>
                </a:moveTo>
                <a:cubicBezTo>
                  <a:pt x="651842" y="580087"/>
                  <a:pt x="208878" y="543507"/>
                  <a:pt x="78186" y="480059"/>
                </a:cubicBezTo>
                <a:cubicBezTo>
                  <a:pt x="-52506" y="416611"/>
                  <a:pt x="-4806" y="324640"/>
                  <a:pt x="114398" y="217507"/>
                </a:cubicBezTo>
                <a:cubicBezTo>
                  <a:pt x="233602" y="110374"/>
                  <a:pt x="2199714" y="-5810"/>
                  <a:pt x="3237845" y="226"/>
                </a:cubicBezTo>
                <a:cubicBezTo>
                  <a:pt x="4275976" y="6262"/>
                  <a:pt x="6512181" y="116410"/>
                  <a:pt x="6669108" y="235614"/>
                </a:cubicBezTo>
                <a:cubicBezTo>
                  <a:pt x="6826035" y="354818"/>
                  <a:pt x="6801891" y="528345"/>
                  <a:pt x="6678160" y="606808"/>
                </a:cubicBezTo>
                <a:cubicBezTo>
                  <a:pt x="6554429" y="685272"/>
                  <a:pt x="5344460" y="699605"/>
                  <a:pt x="4992130" y="706395"/>
                </a:cubicBezTo>
              </a:path>
            </a:pathLst>
          </a:cu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769859F-EA1A-4AED-BDDF-78E46FDD4F0D}"/>
              </a:ext>
            </a:extLst>
          </p:cNvPr>
          <p:cNvSpPr/>
          <p:nvPr/>
        </p:nvSpPr>
        <p:spPr>
          <a:xfrm flipV="1">
            <a:off x="8564729" y="4624574"/>
            <a:ext cx="2406788" cy="544651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1449458 w 6797842"/>
              <a:gd name="connsiteY0" fmla="*/ 724501 h 724501"/>
              <a:gd name="connsiteX1" fmla="*/ 115144 w 6797842"/>
              <a:gd name="connsiteY1" fmla="*/ 480059 h 724501"/>
              <a:gd name="connsiteX2" fmla="*/ 151356 w 6797842"/>
              <a:gd name="connsiteY2" fmla="*/ 217507 h 724501"/>
              <a:gd name="connsiteX3" fmla="*/ 3274803 w 6797842"/>
              <a:gd name="connsiteY3" fmla="*/ 226 h 724501"/>
              <a:gd name="connsiteX4" fmla="*/ 6706066 w 6797842"/>
              <a:gd name="connsiteY4" fmla="*/ 235614 h 724501"/>
              <a:gd name="connsiteX5" fmla="*/ 6715118 w 6797842"/>
              <a:gd name="connsiteY5" fmla="*/ 606808 h 724501"/>
              <a:gd name="connsiteX6" fmla="*/ 6280552 w 6797842"/>
              <a:gd name="connsiteY6" fmla="*/ 697342 h 724501"/>
              <a:gd name="connsiteX0" fmla="*/ 1449458 w 6797842"/>
              <a:gd name="connsiteY0" fmla="*/ 724501 h 732247"/>
              <a:gd name="connsiteX1" fmla="*/ 115144 w 6797842"/>
              <a:gd name="connsiteY1" fmla="*/ 480059 h 732247"/>
              <a:gd name="connsiteX2" fmla="*/ 151356 w 6797842"/>
              <a:gd name="connsiteY2" fmla="*/ 217507 h 732247"/>
              <a:gd name="connsiteX3" fmla="*/ 3274803 w 6797842"/>
              <a:gd name="connsiteY3" fmla="*/ 226 h 732247"/>
              <a:gd name="connsiteX4" fmla="*/ 6706066 w 6797842"/>
              <a:gd name="connsiteY4" fmla="*/ 235614 h 732247"/>
              <a:gd name="connsiteX5" fmla="*/ 6715118 w 6797842"/>
              <a:gd name="connsiteY5" fmla="*/ 606808 h 732247"/>
              <a:gd name="connsiteX6" fmla="*/ 5615707 w 6797842"/>
              <a:gd name="connsiteY6" fmla="*/ 732247 h 73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7842" h="732247">
                <a:moveTo>
                  <a:pt x="1449458" y="724501"/>
                </a:moveTo>
                <a:cubicBezTo>
                  <a:pt x="1202750" y="706394"/>
                  <a:pt x="331494" y="564558"/>
                  <a:pt x="115144" y="480059"/>
                </a:cubicBezTo>
                <a:cubicBezTo>
                  <a:pt x="-101206" y="395560"/>
                  <a:pt x="32152" y="324640"/>
                  <a:pt x="151356" y="217507"/>
                </a:cubicBezTo>
                <a:cubicBezTo>
                  <a:pt x="270560" y="110374"/>
                  <a:pt x="2236672" y="-5810"/>
                  <a:pt x="3274803" y="226"/>
                </a:cubicBezTo>
                <a:cubicBezTo>
                  <a:pt x="4312934" y="6262"/>
                  <a:pt x="6549139" y="116410"/>
                  <a:pt x="6706066" y="235614"/>
                </a:cubicBezTo>
                <a:cubicBezTo>
                  <a:pt x="6862993" y="354818"/>
                  <a:pt x="6786037" y="529853"/>
                  <a:pt x="6715118" y="606808"/>
                </a:cubicBezTo>
                <a:cubicBezTo>
                  <a:pt x="6644199" y="683763"/>
                  <a:pt x="5968037" y="725457"/>
                  <a:pt x="5615707" y="73224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550C819-7F5E-4DE6-BF48-606B30478CFD}"/>
              </a:ext>
            </a:extLst>
          </p:cNvPr>
          <p:cNvSpPr/>
          <p:nvPr/>
        </p:nvSpPr>
        <p:spPr>
          <a:xfrm>
            <a:off x="172018" y="2594281"/>
            <a:ext cx="1263598" cy="4237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  <a:endParaRPr lang="th-TH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D586C6F-7C9E-418D-8676-25B436B14F7E}"/>
              </a:ext>
            </a:extLst>
          </p:cNvPr>
          <p:cNvSpPr/>
          <p:nvPr/>
        </p:nvSpPr>
        <p:spPr>
          <a:xfrm>
            <a:off x="172018" y="4280533"/>
            <a:ext cx="1263598" cy="42372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circular</a:t>
            </a:r>
            <a:endParaRPr lang="th-TH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7627750-FB36-46C5-8672-7C1CF6C8821A}"/>
              </a:ext>
            </a:extLst>
          </p:cNvPr>
          <p:cNvSpPr/>
          <p:nvPr/>
        </p:nvSpPr>
        <p:spPr>
          <a:xfrm>
            <a:off x="1958736" y="1463837"/>
            <a:ext cx="1263598" cy="423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Singly</a:t>
            </a:r>
            <a:endParaRPr lang="th-TH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E8012C-233A-4D95-B4A3-3BC3F5C0A3E4}"/>
              </a:ext>
            </a:extLst>
          </p:cNvPr>
          <p:cNvSpPr/>
          <p:nvPr/>
        </p:nvSpPr>
        <p:spPr>
          <a:xfrm>
            <a:off x="6818732" y="1463837"/>
            <a:ext cx="1263598" cy="42372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Doubly</a:t>
            </a:r>
            <a:endParaRPr lang="th-TH" dirty="0"/>
          </a:p>
        </p:txBody>
      </p:sp>
      <p:sp>
        <p:nvSpPr>
          <p:cNvPr id="48" name="Rounded Rectangle 5">
            <a:extLst>
              <a:ext uri="{FF2B5EF4-FFF2-40B4-BE49-F238E27FC236}">
                <a16:creationId xmlns:a16="http://schemas.microsoft.com/office/drawing/2014/main" id="{F68C4540-2247-427F-B585-E48AF2C30F31}"/>
              </a:ext>
            </a:extLst>
          </p:cNvPr>
          <p:cNvSpPr/>
          <p:nvPr/>
        </p:nvSpPr>
        <p:spPr>
          <a:xfrm>
            <a:off x="3787011" y="2513562"/>
            <a:ext cx="553844" cy="56925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9" name="Rounded Rectangle 6">
            <a:extLst>
              <a:ext uri="{FF2B5EF4-FFF2-40B4-BE49-F238E27FC236}">
                <a16:creationId xmlns:a16="http://schemas.microsoft.com/office/drawing/2014/main" id="{19A7EDD8-8E9E-4E31-BC61-C9E3A86C60C9}"/>
              </a:ext>
            </a:extLst>
          </p:cNvPr>
          <p:cNvSpPr/>
          <p:nvPr/>
        </p:nvSpPr>
        <p:spPr>
          <a:xfrm>
            <a:off x="4340855" y="2513562"/>
            <a:ext cx="553844" cy="569254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A08F12B-ED22-4B4F-A629-99049DA4F968}"/>
              </a:ext>
            </a:extLst>
          </p:cNvPr>
          <p:cNvSpPr/>
          <p:nvPr/>
        </p:nvSpPr>
        <p:spPr>
          <a:xfrm rot="16200000" flipV="1">
            <a:off x="3257982" y="2268372"/>
            <a:ext cx="182716" cy="892152"/>
          </a:xfrm>
          <a:custGeom>
            <a:avLst/>
            <a:gdLst>
              <a:gd name="connsiteX0" fmla="*/ 0 w 552378"/>
              <a:gd name="connsiteY0" fmla="*/ 1131684 h 1131684"/>
              <a:gd name="connsiteX1" fmla="*/ 543208 w 552378"/>
              <a:gd name="connsiteY1" fmla="*/ 642796 h 1131684"/>
              <a:gd name="connsiteX2" fmla="*/ 289711 w 552378"/>
              <a:gd name="connsiteY2" fmla="*/ 0 h 113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378" h="1131684">
                <a:moveTo>
                  <a:pt x="0" y="1131684"/>
                </a:moveTo>
                <a:cubicBezTo>
                  <a:pt x="247461" y="981547"/>
                  <a:pt x="494923" y="831410"/>
                  <a:pt x="543208" y="642796"/>
                </a:cubicBezTo>
                <a:cubicBezTo>
                  <a:pt x="591493" y="454182"/>
                  <a:pt x="440602" y="227091"/>
                  <a:pt x="289711" y="0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08D5E86-599D-4603-9C49-C26EDD09929D}"/>
              </a:ext>
            </a:extLst>
          </p:cNvPr>
          <p:cNvGrpSpPr/>
          <p:nvPr/>
        </p:nvGrpSpPr>
        <p:grpSpPr>
          <a:xfrm>
            <a:off x="4419980" y="2798189"/>
            <a:ext cx="350549" cy="648791"/>
            <a:chOff x="927548" y="4177343"/>
            <a:chExt cx="350549" cy="648791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6BE8B3-3725-45A9-8FB7-727F62824B7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4C83105-B5A5-4608-A97C-A3997669AE6B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908C0F8-F14F-4E65-967C-1D695448A665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ABC3DA2-8996-413C-957C-2A155689C157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A9906100-7B74-430E-A591-9108F23A68EA}"/>
              </a:ext>
            </a:extLst>
          </p:cNvPr>
          <p:cNvSpPr/>
          <p:nvPr/>
        </p:nvSpPr>
        <p:spPr>
          <a:xfrm>
            <a:off x="9439461" y="2505367"/>
            <a:ext cx="552916" cy="568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7" name="Rounded Rectangle 6">
            <a:extLst>
              <a:ext uri="{FF2B5EF4-FFF2-40B4-BE49-F238E27FC236}">
                <a16:creationId xmlns:a16="http://schemas.microsoft.com/office/drawing/2014/main" id="{5D8701D1-EBEB-47FF-B7A0-5F62669D8529}"/>
              </a:ext>
            </a:extLst>
          </p:cNvPr>
          <p:cNvSpPr/>
          <p:nvPr/>
        </p:nvSpPr>
        <p:spPr>
          <a:xfrm>
            <a:off x="9993305" y="2505367"/>
            <a:ext cx="552916" cy="568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8" name="Rounded Rectangle 6">
            <a:extLst>
              <a:ext uri="{FF2B5EF4-FFF2-40B4-BE49-F238E27FC236}">
                <a16:creationId xmlns:a16="http://schemas.microsoft.com/office/drawing/2014/main" id="{7753FECE-D15A-4CEB-A685-61C75139AA72}"/>
              </a:ext>
            </a:extLst>
          </p:cNvPr>
          <p:cNvSpPr/>
          <p:nvPr/>
        </p:nvSpPr>
        <p:spPr>
          <a:xfrm>
            <a:off x="8879098" y="2505367"/>
            <a:ext cx="552916" cy="568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1A157F6-83C2-47AE-A4C9-E39802DB0023}"/>
              </a:ext>
            </a:extLst>
          </p:cNvPr>
          <p:cNvCxnSpPr>
            <a:cxnSpLocks/>
          </p:cNvCxnSpPr>
          <p:nvPr/>
        </p:nvCxnSpPr>
        <p:spPr>
          <a:xfrm flipV="1">
            <a:off x="7686577" y="2796776"/>
            <a:ext cx="1192521" cy="1451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D06DB4-BFA8-46F0-AC07-87DEBDED0FF1}"/>
              </a:ext>
            </a:extLst>
          </p:cNvPr>
          <p:cNvGrpSpPr/>
          <p:nvPr/>
        </p:nvGrpSpPr>
        <p:grpSpPr>
          <a:xfrm>
            <a:off x="10102055" y="2798189"/>
            <a:ext cx="350549" cy="648791"/>
            <a:chOff x="927548" y="4177343"/>
            <a:chExt cx="350549" cy="64879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7E4B9CA-64D7-4882-B758-B206289D215B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90C6089-F9AC-40D9-9B0C-A8BAEDD77EEB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8E8EA76-08E8-4814-B222-5E57BA21C3F8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0C8280F-BE1C-4729-92E0-5DD755F8158C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2178B8-424C-4A97-9A3F-088A7A6409A6}"/>
              </a:ext>
            </a:extLst>
          </p:cNvPr>
          <p:cNvGrpSpPr/>
          <p:nvPr/>
        </p:nvGrpSpPr>
        <p:grpSpPr>
          <a:xfrm>
            <a:off x="8996107" y="2817417"/>
            <a:ext cx="350549" cy="648791"/>
            <a:chOff x="927548" y="4177343"/>
            <a:chExt cx="350549" cy="64879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A13A9A3-462C-4849-BFEA-19486B2F61DC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31BA84D-BD05-4EEC-9155-54804D55E006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7A5A6D7-4E6F-4E09-9F8C-818C59B44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4DAEBFE-4EB2-466A-9CDF-76DCFB8D534F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430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F32B-6FC8-4B42-9B63-35163B41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Code with header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F1D0-05CB-4E6A-98BA-84D855DD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588" y="1346668"/>
            <a:ext cx="5175469" cy="1931563"/>
          </a:xfrm>
        </p:spPr>
        <p:txBody>
          <a:bodyPr>
            <a:normAutofit/>
          </a:bodyPr>
          <a:lstStyle/>
          <a:p>
            <a:r>
              <a:rPr lang="en-US" dirty="0"/>
              <a:t>Header simplify code</a:t>
            </a:r>
          </a:p>
          <a:p>
            <a:pPr lvl="1"/>
            <a:r>
              <a:rPr lang="en-US" dirty="0"/>
              <a:t>Because </a:t>
            </a:r>
            <a:r>
              <a:rPr lang="en-US" dirty="0" err="1"/>
              <a:t>mFirst</a:t>
            </a:r>
            <a:r>
              <a:rPr lang="en-US" dirty="0"/>
              <a:t> always points to the header (</a:t>
            </a:r>
            <a:r>
              <a:rPr lang="en-US" dirty="0" err="1"/>
              <a:t>mFirst</a:t>
            </a:r>
            <a:r>
              <a:rPr lang="en-US" dirty="0"/>
              <a:t> never is NULL)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E46E88-AAE2-4FA7-A0CD-0F12394F49A6}"/>
              </a:ext>
            </a:extLst>
          </p:cNvPr>
          <p:cNvSpPr/>
          <p:nvPr/>
        </p:nvSpPr>
        <p:spPr>
          <a:xfrm>
            <a:off x="392381" y="3570768"/>
            <a:ext cx="5175469" cy="286232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&amp;&amp;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!=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A30FA8-4DD0-404C-A97D-496E7B4C853D}"/>
              </a:ext>
            </a:extLst>
          </p:cNvPr>
          <p:cNvSpPr/>
          <p:nvPr/>
        </p:nvSpPr>
        <p:spPr>
          <a:xfrm>
            <a:off x="397413" y="1532907"/>
            <a:ext cx="5170437" cy="1754326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push_front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 = 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next;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568E89D9-2A99-4057-A121-7BC9915A680D}"/>
              </a:ext>
            </a:extLst>
          </p:cNvPr>
          <p:cNvSpPr/>
          <p:nvPr/>
        </p:nvSpPr>
        <p:spPr>
          <a:xfrm>
            <a:off x="6096000" y="3940107"/>
            <a:ext cx="871274" cy="4752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571A9D80-0F7E-4697-8358-D5AD67443AF6}"/>
              </a:ext>
            </a:extLst>
          </p:cNvPr>
          <p:cNvSpPr/>
          <p:nvPr/>
        </p:nvSpPr>
        <p:spPr>
          <a:xfrm>
            <a:off x="6592716" y="4072181"/>
            <a:ext cx="267129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5D5867-842C-40E0-99BB-CBB998AF5A55}"/>
              </a:ext>
            </a:extLst>
          </p:cNvPr>
          <p:cNvSpPr txBox="1"/>
          <p:nvPr/>
        </p:nvSpPr>
        <p:spPr>
          <a:xfrm>
            <a:off x="6518012" y="3933417"/>
            <a:ext cx="4889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8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83783523-5375-4F85-98C4-9103AEAFCF00}"/>
              </a:ext>
            </a:extLst>
          </p:cNvPr>
          <p:cNvSpPr/>
          <p:nvPr/>
        </p:nvSpPr>
        <p:spPr>
          <a:xfrm>
            <a:off x="6185425" y="4072181"/>
            <a:ext cx="269360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n-TH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1F2607-86A7-488F-88BC-41091FA06C0B}"/>
              </a:ext>
            </a:extLst>
          </p:cNvPr>
          <p:cNvSpPr txBox="1"/>
          <p:nvPr/>
        </p:nvSpPr>
        <p:spPr>
          <a:xfrm>
            <a:off x="6138929" y="3933418"/>
            <a:ext cx="4107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TH" sz="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BC931957-5862-4400-9AFA-A42837FE9E7A}"/>
              </a:ext>
            </a:extLst>
          </p:cNvPr>
          <p:cNvSpPr/>
          <p:nvPr/>
        </p:nvSpPr>
        <p:spPr>
          <a:xfrm>
            <a:off x="7731540" y="4052433"/>
            <a:ext cx="316589" cy="3253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CAD21162-9B0F-4362-A169-A94A84BAD970}"/>
              </a:ext>
            </a:extLst>
          </p:cNvPr>
          <p:cNvSpPr/>
          <p:nvPr/>
        </p:nvSpPr>
        <p:spPr>
          <a:xfrm>
            <a:off x="8048661" y="4052433"/>
            <a:ext cx="316589" cy="3253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3827B45D-B3CA-446D-81FF-36F7878FF559}"/>
              </a:ext>
            </a:extLst>
          </p:cNvPr>
          <p:cNvSpPr/>
          <p:nvPr/>
        </p:nvSpPr>
        <p:spPr>
          <a:xfrm>
            <a:off x="8622747" y="4052160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1B5F0369-51EE-4120-9B5D-A0642C3D6B9B}"/>
              </a:ext>
            </a:extLst>
          </p:cNvPr>
          <p:cNvSpPr/>
          <p:nvPr/>
        </p:nvSpPr>
        <p:spPr>
          <a:xfrm>
            <a:off x="8944340" y="4052160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n-TH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8886B5E3-A2E2-4538-9874-CE65D8BEB5CC}"/>
              </a:ext>
            </a:extLst>
          </p:cNvPr>
          <p:cNvSpPr/>
          <p:nvPr/>
        </p:nvSpPr>
        <p:spPr>
          <a:xfrm>
            <a:off x="9261461" y="4052160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ED56F09A-AD5C-41B8-AFFB-CE40002A7C59}"/>
              </a:ext>
            </a:extLst>
          </p:cNvPr>
          <p:cNvSpPr/>
          <p:nvPr/>
        </p:nvSpPr>
        <p:spPr>
          <a:xfrm>
            <a:off x="10129749" y="4052160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</a:t>
            </a:r>
            <a:endParaRPr lang="en-TH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Rounded Rectangle 6">
            <a:extLst>
              <a:ext uri="{FF2B5EF4-FFF2-40B4-BE49-F238E27FC236}">
                <a16:creationId xmlns:a16="http://schemas.microsoft.com/office/drawing/2014/main" id="{E88810DA-EB5C-4939-8A92-1B932ED659A2}"/>
              </a:ext>
            </a:extLst>
          </p:cNvPr>
          <p:cNvSpPr/>
          <p:nvPr/>
        </p:nvSpPr>
        <p:spPr>
          <a:xfrm>
            <a:off x="10446870" y="4052160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E8662B5-B2DE-4E0A-917D-E702225CFF60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6727871" y="4215132"/>
            <a:ext cx="682815" cy="83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420722EF-064C-4BCF-AFA2-9CA6803CA529}"/>
              </a:ext>
            </a:extLst>
          </p:cNvPr>
          <p:cNvSpPr/>
          <p:nvPr/>
        </p:nvSpPr>
        <p:spPr>
          <a:xfrm>
            <a:off x="7410687" y="4052433"/>
            <a:ext cx="316589" cy="3253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42A1D0EF-D696-4984-842E-63EA7C26416A}"/>
              </a:ext>
            </a:extLst>
          </p:cNvPr>
          <p:cNvSpPr/>
          <p:nvPr/>
        </p:nvSpPr>
        <p:spPr>
          <a:xfrm>
            <a:off x="9811801" y="4052160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A7A75F0-026D-4BE3-B9B0-5B0D24C76470}"/>
              </a:ext>
            </a:extLst>
          </p:cNvPr>
          <p:cNvSpPr/>
          <p:nvPr/>
        </p:nvSpPr>
        <p:spPr>
          <a:xfrm>
            <a:off x="8206256" y="3880431"/>
            <a:ext cx="580590" cy="297322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4DEEB5A-9472-4417-A760-22A9CBF57D3A}"/>
              </a:ext>
            </a:extLst>
          </p:cNvPr>
          <p:cNvSpPr/>
          <p:nvPr/>
        </p:nvSpPr>
        <p:spPr>
          <a:xfrm rot="10800000">
            <a:off x="8203049" y="4245494"/>
            <a:ext cx="580590" cy="297322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CFBB6F4-7685-4B6E-99C2-52652F6E7032}"/>
              </a:ext>
            </a:extLst>
          </p:cNvPr>
          <p:cNvSpPr/>
          <p:nvPr/>
        </p:nvSpPr>
        <p:spPr>
          <a:xfrm>
            <a:off x="9404421" y="3880431"/>
            <a:ext cx="580590" cy="297322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D74D8A4-92DD-4532-9FCC-6A2A5311C814}"/>
              </a:ext>
            </a:extLst>
          </p:cNvPr>
          <p:cNvSpPr/>
          <p:nvPr/>
        </p:nvSpPr>
        <p:spPr>
          <a:xfrm rot="10800000">
            <a:off x="9401214" y="4245494"/>
            <a:ext cx="580590" cy="297322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0030AF1-4170-45FE-B975-3304FA9F1F26}"/>
              </a:ext>
            </a:extLst>
          </p:cNvPr>
          <p:cNvSpPr/>
          <p:nvPr/>
        </p:nvSpPr>
        <p:spPr>
          <a:xfrm>
            <a:off x="7213595" y="3757188"/>
            <a:ext cx="3861683" cy="404468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322550 w 6724593"/>
              <a:gd name="connsiteY0" fmla="*/ 615859 h 697342"/>
              <a:gd name="connsiteX1" fmla="*/ 41895 w 6724593"/>
              <a:gd name="connsiteY1" fmla="*/ 480059 h 697342"/>
              <a:gd name="connsiteX2" fmla="*/ 78107 w 6724593"/>
              <a:gd name="connsiteY2" fmla="*/ 217507 h 697342"/>
              <a:gd name="connsiteX3" fmla="*/ 3201554 w 6724593"/>
              <a:gd name="connsiteY3" fmla="*/ 226 h 697342"/>
              <a:gd name="connsiteX4" fmla="*/ 6632817 w 6724593"/>
              <a:gd name="connsiteY4" fmla="*/ 235614 h 697342"/>
              <a:gd name="connsiteX5" fmla="*/ 6641869 w 6724593"/>
              <a:gd name="connsiteY5" fmla="*/ 606808 h 697342"/>
              <a:gd name="connsiteX6" fmla="*/ 6207303 w 6724593"/>
              <a:gd name="connsiteY6" fmla="*/ 697342 h 697342"/>
              <a:gd name="connsiteX0" fmla="*/ 322550 w 6742665"/>
              <a:gd name="connsiteY0" fmla="*/ 615859 h 706395"/>
              <a:gd name="connsiteX1" fmla="*/ 41895 w 6742665"/>
              <a:gd name="connsiteY1" fmla="*/ 480059 h 706395"/>
              <a:gd name="connsiteX2" fmla="*/ 78107 w 6742665"/>
              <a:gd name="connsiteY2" fmla="*/ 217507 h 706395"/>
              <a:gd name="connsiteX3" fmla="*/ 3201554 w 6742665"/>
              <a:gd name="connsiteY3" fmla="*/ 226 h 706395"/>
              <a:gd name="connsiteX4" fmla="*/ 6632817 w 6742665"/>
              <a:gd name="connsiteY4" fmla="*/ 235614 h 706395"/>
              <a:gd name="connsiteX5" fmla="*/ 6641869 w 6742665"/>
              <a:gd name="connsiteY5" fmla="*/ 606808 h 706395"/>
              <a:gd name="connsiteX6" fmla="*/ 5890431 w 6742665"/>
              <a:gd name="connsiteY6" fmla="*/ 706395 h 706395"/>
              <a:gd name="connsiteX0" fmla="*/ 351387 w 6744341"/>
              <a:gd name="connsiteY0" fmla="*/ 624913 h 706395"/>
              <a:gd name="connsiteX1" fmla="*/ 43571 w 6744341"/>
              <a:gd name="connsiteY1" fmla="*/ 480059 h 706395"/>
              <a:gd name="connsiteX2" fmla="*/ 79783 w 6744341"/>
              <a:gd name="connsiteY2" fmla="*/ 217507 h 706395"/>
              <a:gd name="connsiteX3" fmla="*/ 3203230 w 6744341"/>
              <a:gd name="connsiteY3" fmla="*/ 226 h 706395"/>
              <a:gd name="connsiteX4" fmla="*/ 6634493 w 6744341"/>
              <a:gd name="connsiteY4" fmla="*/ 235614 h 706395"/>
              <a:gd name="connsiteX5" fmla="*/ 6643545 w 6744341"/>
              <a:gd name="connsiteY5" fmla="*/ 606808 h 706395"/>
              <a:gd name="connsiteX6" fmla="*/ 5892107 w 6744341"/>
              <a:gd name="connsiteY6" fmla="*/ 706395 h 70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341" h="706395">
                <a:moveTo>
                  <a:pt x="351387" y="624913"/>
                </a:moveTo>
                <a:cubicBezTo>
                  <a:pt x="104679" y="606806"/>
                  <a:pt x="88838" y="547960"/>
                  <a:pt x="43571" y="480059"/>
                </a:cubicBezTo>
                <a:cubicBezTo>
                  <a:pt x="-1696" y="412158"/>
                  <a:pt x="-39421" y="324640"/>
                  <a:pt x="79783" y="217507"/>
                </a:cubicBezTo>
                <a:cubicBezTo>
                  <a:pt x="198987" y="110374"/>
                  <a:pt x="2165099" y="-5810"/>
                  <a:pt x="3203230" y="226"/>
                </a:cubicBezTo>
                <a:cubicBezTo>
                  <a:pt x="4241361" y="6262"/>
                  <a:pt x="6477566" y="116410"/>
                  <a:pt x="6634493" y="235614"/>
                </a:cubicBezTo>
                <a:cubicBezTo>
                  <a:pt x="6791420" y="354818"/>
                  <a:pt x="6767276" y="528345"/>
                  <a:pt x="6643545" y="606808"/>
                </a:cubicBezTo>
                <a:cubicBezTo>
                  <a:pt x="6519814" y="685272"/>
                  <a:pt x="6244437" y="699605"/>
                  <a:pt x="5892107" y="706395"/>
                </a:cubicBezTo>
              </a:path>
            </a:pathLst>
          </a:cu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B7AB392-334C-4C6A-8BB0-750B90E92A34}"/>
              </a:ext>
            </a:extLst>
          </p:cNvPr>
          <p:cNvSpPr/>
          <p:nvPr/>
        </p:nvSpPr>
        <p:spPr>
          <a:xfrm flipV="1">
            <a:off x="7205844" y="4290665"/>
            <a:ext cx="3859086" cy="399285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805" h="697342">
                <a:moveTo>
                  <a:pt x="573152" y="661127"/>
                </a:moveTo>
                <a:cubicBezTo>
                  <a:pt x="326444" y="643020"/>
                  <a:pt x="137079" y="553996"/>
                  <a:pt x="57107" y="480059"/>
                </a:cubicBezTo>
                <a:cubicBezTo>
                  <a:pt x="-22865" y="406122"/>
                  <a:pt x="-25885" y="324640"/>
                  <a:pt x="93319" y="217507"/>
                </a:cubicBezTo>
                <a:cubicBezTo>
                  <a:pt x="212523" y="110374"/>
                  <a:pt x="2178635" y="-5810"/>
                  <a:pt x="3216766" y="226"/>
                </a:cubicBezTo>
                <a:cubicBezTo>
                  <a:pt x="4254897" y="6262"/>
                  <a:pt x="6491102" y="116410"/>
                  <a:pt x="6648029" y="235614"/>
                </a:cubicBezTo>
                <a:cubicBezTo>
                  <a:pt x="6804956" y="354818"/>
                  <a:pt x="6728000" y="529853"/>
                  <a:pt x="6657081" y="606808"/>
                </a:cubicBezTo>
                <a:cubicBezTo>
                  <a:pt x="6586162" y="683763"/>
                  <a:pt x="6574845" y="690552"/>
                  <a:pt x="6222515" y="697342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354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CB9C6-35AF-4113-AE67-590C822A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FFC9-7325-4E34-B21E-F5713F70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Circular</a:t>
            </a:r>
            <a:r>
              <a:rPr lang="en-US" dirty="0"/>
              <a:t> makes accessing first and last element fast</a:t>
            </a:r>
          </a:p>
          <a:p>
            <a:r>
              <a:rPr lang="en-US" dirty="0">
                <a:solidFill>
                  <a:schemeClr val="accent4"/>
                </a:solidFill>
              </a:rPr>
              <a:t>Doubly</a:t>
            </a:r>
            <a:r>
              <a:rPr lang="en-US" dirty="0"/>
              <a:t> makes accessing previous element fast</a:t>
            </a:r>
          </a:p>
          <a:p>
            <a:pPr lvl="1"/>
            <a:r>
              <a:rPr lang="en-US" dirty="0"/>
              <a:t>Also making erase at node p easy if we have pointer to p</a:t>
            </a:r>
          </a:p>
          <a:p>
            <a:pPr lvl="1"/>
            <a:r>
              <a:rPr lang="en-US" dirty="0"/>
              <a:t>Need more space for </a:t>
            </a:r>
            <a:r>
              <a:rPr lang="en-US" dirty="0" err="1"/>
              <a:t>prev</a:t>
            </a:r>
            <a:r>
              <a:rPr lang="en-US" dirty="0"/>
              <a:t> pointer</a:t>
            </a:r>
          </a:p>
          <a:p>
            <a:r>
              <a:rPr lang="en-US" dirty="0">
                <a:solidFill>
                  <a:schemeClr val="accent2"/>
                </a:solidFill>
              </a:rPr>
              <a:t>Header</a:t>
            </a:r>
            <a:r>
              <a:rPr lang="en-US" dirty="0"/>
              <a:t> makes code simpler</a:t>
            </a:r>
          </a:p>
          <a:p>
            <a:pPr lvl="1"/>
            <a:r>
              <a:rPr lang="en-US" dirty="0"/>
              <a:t>Need more space for header node</a:t>
            </a:r>
          </a:p>
        </p:txBody>
      </p:sp>
    </p:spTree>
    <p:extLst>
      <p:ext uri="{BB962C8B-B14F-4D97-AF65-F5344CB8AC3E}">
        <p14:creationId xmlns:p14="http://schemas.microsoft.com/office/powerpoint/2010/main" val="1036059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DCF7-F545-4895-A642-7785481A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Version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40CC80-027C-4D3E-81C3-2F96D335C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CP::list is “</a:t>
            </a:r>
            <a:r>
              <a:rPr lang="en-US" dirty="0">
                <a:solidFill>
                  <a:schemeClr val="accent3"/>
                </a:solidFill>
              </a:rPr>
              <a:t>circular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doubly</a:t>
            </a:r>
            <a:r>
              <a:rPr lang="en-US" dirty="0"/>
              <a:t> linked list </a:t>
            </a:r>
            <a:r>
              <a:rPr lang="en-US" dirty="0">
                <a:solidFill>
                  <a:schemeClr val="accent2"/>
                </a:solidFill>
              </a:rPr>
              <a:t>with header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Simple code </a:t>
            </a:r>
            <a:r>
              <a:rPr lang="en-US" dirty="0"/>
              <a:t>for insert/erase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accent2"/>
                </a:solidFill>
              </a:rPr>
              <a:t>most space </a:t>
            </a:r>
            <a:r>
              <a:rPr lang="en-US" dirty="0"/>
              <a:t>(two pointers per nodes, need header nodes)</a:t>
            </a:r>
          </a:p>
          <a:p>
            <a:pPr lvl="1"/>
            <a:r>
              <a:rPr lang="en-US" dirty="0"/>
              <a:t>Can </a:t>
            </a:r>
            <a:r>
              <a:rPr lang="en-US" dirty="0" err="1"/>
              <a:t>push_back</a:t>
            </a:r>
            <a:r>
              <a:rPr lang="en-US" dirty="0"/>
              <a:t>, </a:t>
            </a:r>
            <a:r>
              <a:rPr lang="en-US" dirty="0" err="1"/>
              <a:t>pop_back</a:t>
            </a:r>
            <a:r>
              <a:rPr lang="en-US" dirty="0"/>
              <a:t>, </a:t>
            </a:r>
            <a:r>
              <a:rPr lang="en-US" dirty="0" err="1"/>
              <a:t>push_front</a:t>
            </a:r>
            <a:r>
              <a:rPr lang="en-US" dirty="0"/>
              <a:t>, </a:t>
            </a:r>
            <a:r>
              <a:rPr lang="en-US" dirty="0" err="1"/>
              <a:t>pop_front</a:t>
            </a:r>
            <a:endParaRPr lang="th-TH" dirty="0"/>
          </a:p>
          <a:p>
            <a:r>
              <a:rPr lang="en-US" dirty="0"/>
              <a:t>Also need custom iterator class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Iterator</a:t>
            </a:r>
            <a:r>
              <a:rPr lang="en-US" dirty="0"/>
              <a:t> just store a pointer to a node</a:t>
            </a:r>
          </a:p>
          <a:p>
            <a:pPr lvl="1"/>
            <a:r>
              <a:rPr lang="en-US" dirty="0"/>
              <a:t>We cannot directly use a pointer to a node (node*) because we need to override some operator (--, ++ and something else)</a:t>
            </a:r>
          </a:p>
        </p:txBody>
      </p:sp>
    </p:spTree>
    <p:extLst>
      <p:ext uri="{BB962C8B-B14F-4D97-AF65-F5344CB8AC3E}">
        <p14:creationId xmlns:p14="http://schemas.microsoft.com/office/powerpoint/2010/main" val="159702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2904-AE1D-4FC1-9ABC-8C671B34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0DA9-29CB-4858-B4AF-B88F6874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2564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Inner class </a:t>
            </a:r>
            <a:r>
              <a:rPr lang="en-US" dirty="0"/>
              <a:t>is a class inside another class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Inner class </a:t>
            </a:r>
            <a:r>
              <a:rPr lang="en-US" dirty="0"/>
              <a:t>can access any members of </a:t>
            </a:r>
            <a:r>
              <a:rPr lang="en-US" dirty="0">
                <a:solidFill>
                  <a:schemeClr val="accent4"/>
                </a:solidFill>
              </a:rPr>
              <a:t>outer class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Outer class </a:t>
            </a:r>
            <a:r>
              <a:rPr lang="en-US" dirty="0"/>
              <a:t>cannot access protected or private</a:t>
            </a:r>
            <a:r>
              <a:rPr lang="th-TH" dirty="0"/>
              <a:t> </a:t>
            </a:r>
            <a:r>
              <a:rPr lang="en-US" dirty="0"/>
              <a:t>of the </a:t>
            </a:r>
            <a:r>
              <a:rPr lang="en-US" dirty="0">
                <a:solidFill>
                  <a:schemeClr val="accent5"/>
                </a:solidFill>
              </a:rPr>
              <a:t>inner class</a:t>
            </a:r>
          </a:p>
          <a:p>
            <a:r>
              <a:rPr lang="en-US" dirty="0">
                <a:solidFill>
                  <a:schemeClr val="accent3"/>
                </a:solidFill>
              </a:rPr>
              <a:t>Friend</a:t>
            </a:r>
            <a:r>
              <a:rPr lang="en-US" dirty="0"/>
              <a:t> class allow other class to access </a:t>
            </a:r>
          </a:p>
          <a:p>
            <a:pPr lvl="1"/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F32B0-0A6A-476F-AEAA-9484361E9B9B}"/>
              </a:ext>
            </a:extLst>
          </p:cNvPr>
          <p:cNvSpPr/>
          <p:nvPr/>
        </p:nvSpPr>
        <p:spPr>
          <a:xfrm>
            <a:off x="4870764" y="365129"/>
            <a:ext cx="6167672" cy="624786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 //some functions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   //some functions &amp;&amp; operators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// pointer to a header node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funcions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75D901-A2F4-41E8-B5E0-A80C9488C1BF}"/>
              </a:ext>
            </a:extLst>
          </p:cNvPr>
          <p:cNvSpPr/>
          <p:nvPr/>
        </p:nvSpPr>
        <p:spPr>
          <a:xfrm>
            <a:off x="5317402" y="1126722"/>
            <a:ext cx="5519596" cy="1697959"/>
          </a:xfrm>
          <a:prstGeom prst="roundRect">
            <a:avLst>
              <a:gd name="adj" fmla="val 7367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endParaRPr lang="th-TH" sz="18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873B94-A044-48EF-93F4-4B985CBB3317}"/>
              </a:ext>
            </a:extLst>
          </p:cNvPr>
          <p:cNvSpPr/>
          <p:nvPr/>
        </p:nvSpPr>
        <p:spPr>
          <a:xfrm>
            <a:off x="5317402" y="2879001"/>
            <a:ext cx="5519596" cy="1697959"/>
          </a:xfrm>
          <a:prstGeom prst="roundRect">
            <a:avLst>
              <a:gd name="adj" fmla="val 7367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th-TH" sz="1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8950E1-F98C-4B1D-9229-8F65A7A5816D}"/>
              </a:ext>
            </a:extLst>
          </p:cNvPr>
          <p:cNvSpPr/>
          <p:nvPr/>
        </p:nvSpPr>
        <p:spPr>
          <a:xfrm>
            <a:off x="5317402" y="4794913"/>
            <a:ext cx="5519596" cy="293136"/>
          </a:xfrm>
          <a:prstGeom prst="roundRect">
            <a:avLst>
              <a:gd name="adj" fmla="val 22809"/>
            </a:avLst>
          </a:prstGeom>
          <a:solidFill>
            <a:schemeClr val="accent5"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th-TH" sz="1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7ADF180-4E2A-4BA1-AE6B-5D2D44F08821}"/>
              </a:ext>
            </a:extLst>
          </p:cNvPr>
          <p:cNvSpPr/>
          <p:nvPr/>
        </p:nvSpPr>
        <p:spPr>
          <a:xfrm>
            <a:off x="5317402" y="5278841"/>
            <a:ext cx="5519596" cy="293136"/>
          </a:xfrm>
          <a:prstGeom prst="roundRect">
            <a:avLst>
              <a:gd name="adj" fmla="val 22809"/>
            </a:avLst>
          </a:prstGeom>
          <a:solidFill>
            <a:schemeClr val="accent4"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th-TH" sz="1800" dirty="0"/>
          </a:p>
        </p:txBody>
      </p:sp>
    </p:spTree>
    <p:extLst>
      <p:ext uri="{BB962C8B-B14F-4D97-AF65-F5344CB8AC3E}">
        <p14:creationId xmlns:p14="http://schemas.microsoft.com/office/powerpoint/2010/main" val="15343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5148-2207-4E6D-9496-55ECA9E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 Node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0BA3-EC14-451A-B11E-EF94D483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044" y="1825625"/>
            <a:ext cx="2879756" cy="4351338"/>
          </a:xfrm>
        </p:spPr>
        <p:txBody>
          <a:bodyPr/>
          <a:lstStyle/>
          <a:p>
            <a:r>
              <a:rPr lang="en-US" dirty="0"/>
              <a:t>Inner class can use template T of the outer class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B2812-C6B9-4972-BFB6-D71043DA9868}"/>
              </a:ext>
            </a:extLst>
          </p:cNvPr>
          <p:cNvSpPr/>
          <p:nvPr/>
        </p:nvSpPr>
        <p:spPr>
          <a:xfrm>
            <a:off x="729559" y="1720840"/>
            <a:ext cx="7527202" cy="341632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friend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),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94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DA71-0FE6-4832-9920-9E91BBEA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2855D-BC88-4BCE-AC90-17A2CD922483}"/>
              </a:ext>
            </a:extLst>
          </p:cNvPr>
          <p:cNvSpPr/>
          <p:nvPr/>
        </p:nvSpPr>
        <p:spPr>
          <a:xfrm>
            <a:off x="476815" y="1357708"/>
            <a:ext cx="7309165" cy="526297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default constructor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: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 copy constructor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: 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(auto &amp;x : *this) 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sz="160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~list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5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00D1-1037-424C-8FA9-A23B1F4D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Functions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231ED-25C6-48D8-80F8-E06C4AF1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574" y="1825625"/>
            <a:ext cx="3975226" cy="4351338"/>
          </a:xfrm>
        </p:spPr>
        <p:txBody>
          <a:bodyPr/>
          <a:lstStyle/>
          <a:p>
            <a:r>
              <a:rPr lang="en-US" dirty="0"/>
              <a:t>Task is delegated to insert and erase</a:t>
            </a:r>
          </a:p>
          <a:p>
            <a:r>
              <a:rPr lang="en-US" dirty="0"/>
              <a:t>Need iterator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3C1239-E5AA-4848-9032-FE2CCEF57E2E}"/>
              </a:ext>
            </a:extLst>
          </p:cNvPr>
          <p:cNvSpPr/>
          <p:nvPr/>
        </p:nvSpPr>
        <p:spPr>
          <a:xfrm>
            <a:off x="368175" y="1369804"/>
            <a:ext cx="6765956" cy="526297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 capacity function -------------------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//----------------- access -----------------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front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back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   //----------------- modifier -------------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push_front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(),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pop_back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pop_front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9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3">
            <a:extLst>
              <a:ext uri="{FF2B5EF4-FFF2-40B4-BE49-F238E27FC236}">
                <a16:creationId xmlns:a16="http://schemas.microsoft.com/office/drawing/2014/main" id="{B2F4912D-75FE-4C4C-AD90-E182CBCA322D}"/>
              </a:ext>
            </a:extLst>
          </p:cNvPr>
          <p:cNvSpPr/>
          <p:nvPr/>
        </p:nvSpPr>
        <p:spPr>
          <a:xfrm>
            <a:off x="5160933" y="3950211"/>
            <a:ext cx="1523856" cy="941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B51EB-F1C9-4466-A5BE-ACA95438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(Simplified) Illustration </a:t>
            </a:r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47317B69-7813-4AB5-8B81-6E1656EEBD52}"/>
              </a:ext>
            </a:extLst>
          </p:cNvPr>
          <p:cNvSpPr/>
          <p:nvPr/>
        </p:nvSpPr>
        <p:spPr>
          <a:xfrm>
            <a:off x="750641" y="2142090"/>
            <a:ext cx="2401229" cy="1148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A2DA3C13-8AE6-4164-A106-F81B6738119D}"/>
              </a:ext>
            </a:extLst>
          </p:cNvPr>
          <p:cNvSpPr/>
          <p:nvPr/>
        </p:nvSpPr>
        <p:spPr>
          <a:xfrm>
            <a:off x="914193" y="2579117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EA1C690F-866A-4449-BB47-04C138A03C23}"/>
              </a:ext>
            </a:extLst>
          </p:cNvPr>
          <p:cNvSpPr/>
          <p:nvPr/>
        </p:nvSpPr>
        <p:spPr>
          <a:xfrm>
            <a:off x="1674333" y="2579117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FF794D8D-C63C-4D71-8BA4-8C746B392EBA}"/>
              </a:ext>
            </a:extLst>
          </p:cNvPr>
          <p:cNvSpPr/>
          <p:nvPr/>
        </p:nvSpPr>
        <p:spPr>
          <a:xfrm>
            <a:off x="2413101" y="2579117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12478-4B9B-4252-AF08-A97CA3417A1F}"/>
              </a:ext>
            </a:extLst>
          </p:cNvPr>
          <p:cNvSpPr txBox="1"/>
          <p:nvPr/>
        </p:nvSpPr>
        <p:spPr>
          <a:xfrm>
            <a:off x="864475" y="2236768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F03F2-1D2A-41D5-B495-4F8787B372E6}"/>
              </a:ext>
            </a:extLst>
          </p:cNvPr>
          <p:cNvSpPr txBox="1"/>
          <p:nvPr/>
        </p:nvSpPr>
        <p:spPr>
          <a:xfrm>
            <a:off x="1645757" y="2253388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8600C-AFA2-4A34-B55A-3405E5F8D309}"/>
              </a:ext>
            </a:extLst>
          </p:cNvPr>
          <p:cNvSpPr txBox="1"/>
          <p:nvPr/>
        </p:nvSpPr>
        <p:spPr>
          <a:xfrm>
            <a:off x="2364779" y="2238745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mData</a:t>
            </a:r>
          </a:p>
        </p:txBody>
      </p:sp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A2E964AA-F348-4709-A865-82A5AD363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249352"/>
              </p:ext>
            </p:extLst>
          </p:nvPr>
        </p:nvGraphicFramePr>
        <p:xfrm>
          <a:off x="580662" y="4222667"/>
          <a:ext cx="284758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9517">
                  <a:extLst>
                    <a:ext uri="{9D8B030D-6E8A-4147-A177-3AD203B41FA5}">
                      <a16:colId xmlns:a16="http://schemas.microsoft.com/office/drawing/2014/main" val="2238539288"/>
                    </a:ext>
                  </a:extLst>
                </a:gridCol>
                <a:gridCol w="569517">
                  <a:extLst>
                    <a:ext uri="{9D8B030D-6E8A-4147-A177-3AD203B41FA5}">
                      <a16:colId xmlns:a16="http://schemas.microsoft.com/office/drawing/2014/main" val="2141795624"/>
                    </a:ext>
                  </a:extLst>
                </a:gridCol>
                <a:gridCol w="569517">
                  <a:extLst>
                    <a:ext uri="{9D8B030D-6E8A-4147-A177-3AD203B41FA5}">
                      <a16:colId xmlns:a16="http://schemas.microsoft.com/office/drawing/2014/main" val="1393130634"/>
                    </a:ext>
                  </a:extLst>
                </a:gridCol>
                <a:gridCol w="569517">
                  <a:extLst>
                    <a:ext uri="{9D8B030D-6E8A-4147-A177-3AD203B41FA5}">
                      <a16:colId xmlns:a16="http://schemas.microsoft.com/office/drawing/2014/main" val="799914145"/>
                    </a:ext>
                  </a:extLst>
                </a:gridCol>
                <a:gridCol w="569517">
                  <a:extLst>
                    <a:ext uri="{9D8B030D-6E8A-4147-A177-3AD203B41FA5}">
                      <a16:colId xmlns:a16="http://schemas.microsoft.com/office/drawing/2014/main" val="8092816"/>
                    </a:ext>
                  </a:extLst>
                </a:gridCol>
              </a:tblGrid>
              <a:tr h="624147">
                <a:tc>
                  <a:txBody>
                    <a:bodyPr/>
                    <a:lstStyle/>
                    <a:p>
                      <a:pPr algn="ctr"/>
                      <a:r>
                        <a:rPr lang="en-TH" sz="3600" b="1" dirty="0"/>
                        <a:t>10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3600" b="1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3600" b="1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H" sz="3600" b="1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TH" dirty="0"/>
                    </a:p>
                  </a:txBody>
                  <a:tcPr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700394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CA419A-9D40-4D2A-B8E1-CDE2D6A40DE1}"/>
              </a:ext>
            </a:extLst>
          </p:cNvPr>
          <p:cNvCxnSpPr>
            <a:cxnSpLocks/>
          </p:cNvCxnSpPr>
          <p:nvPr/>
        </p:nvCxnSpPr>
        <p:spPr>
          <a:xfrm flipH="1">
            <a:off x="838200" y="2906629"/>
            <a:ext cx="1835989" cy="131603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2467A06D-FAF3-481C-AA83-D2A79CF9A0D2}"/>
              </a:ext>
            </a:extLst>
          </p:cNvPr>
          <p:cNvSpPr/>
          <p:nvPr/>
        </p:nvSpPr>
        <p:spPr>
          <a:xfrm>
            <a:off x="5051665" y="2142090"/>
            <a:ext cx="1835990" cy="114857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Rounded Rectangle 6">
            <a:extLst>
              <a:ext uri="{FF2B5EF4-FFF2-40B4-BE49-F238E27FC236}">
                <a16:creationId xmlns:a16="http://schemas.microsoft.com/office/drawing/2014/main" id="{131B233B-4141-4B4F-AC31-4B8E42FF77C8}"/>
              </a:ext>
            </a:extLst>
          </p:cNvPr>
          <p:cNvSpPr/>
          <p:nvPr/>
        </p:nvSpPr>
        <p:spPr>
          <a:xfrm>
            <a:off x="5252422" y="2466487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AD90C4-E50E-4381-A75A-B695879DD0D9}"/>
              </a:ext>
            </a:extLst>
          </p:cNvPr>
          <p:cNvSpPr txBox="1"/>
          <p:nvPr/>
        </p:nvSpPr>
        <p:spPr>
          <a:xfrm>
            <a:off x="5252422" y="2176662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mHead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0BD30E-D472-414D-AF46-6FF10C5B4755}"/>
              </a:ext>
            </a:extLst>
          </p:cNvPr>
          <p:cNvCxnSpPr>
            <a:cxnSpLocks/>
          </p:cNvCxnSpPr>
          <p:nvPr/>
        </p:nvCxnSpPr>
        <p:spPr>
          <a:xfrm>
            <a:off x="5529344" y="2751114"/>
            <a:ext cx="0" cy="119909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7D59559F-969D-4875-BB1E-A8515E3E04DD}"/>
              </a:ext>
            </a:extLst>
          </p:cNvPr>
          <p:cNvSpPr/>
          <p:nvPr/>
        </p:nvSpPr>
        <p:spPr>
          <a:xfrm>
            <a:off x="5296745" y="4163402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1" name="Rounded Rectangle 6">
            <a:extLst>
              <a:ext uri="{FF2B5EF4-FFF2-40B4-BE49-F238E27FC236}">
                <a16:creationId xmlns:a16="http://schemas.microsoft.com/office/drawing/2014/main" id="{2B3DF88C-AAFC-424B-BDE6-8267A79EC843}"/>
              </a:ext>
            </a:extLst>
          </p:cNvPr>
          <p:cNvSpPr/>
          <p:nvPr/>
        </p:nvSpPr>
        <p:spPr>
          <a:xfrm>
            <a:off x="6035513" y="4163402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2" name="Rounded Rectangle 3">
            <a:extLst>
              <a:ext uri="{FF2B5EF4-FFF2-40B4-BE49-F238E27FC236}">
                <a16:creationId xmlns:a16="http://schemas.microsoft.com/office/drawing/2014/main" id="{EB350C98-61BC-47F2-BE2D-D113295D5363}"/>
              </a:ext>
            </a:extLst>
          </p:cNvPr>
          <p:cNvSpPr/>
          <p:nvPr/>
        </p:nvSpPr>
        <p:spPr>
          <a:xfrm>
            <a:off x="6589357" y="5405031"/>
            <a:ext cx="1523856" cy="941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37A92CE3-D929-45E2-8696-76B8F7ED5D94}"/>
              </a:ext>
            </a:extLst>
          </p:cNvPr>
          <p:cNvSpPr/>
          <p:nvPr/>
        </p:nvSpPr>
        <p:spPr>
          <a:xfrm>
            <a:off x="6725169" y="5618222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68B488FA-0755-4366-8D31-9A275F808709}"/>
              </a:ext>
            </a:extLst>
          </p:cNvPr>
          <p:cNvSpPr/>
          <p:nvPr/>
        </p:nvSpPr>
        <p:spPr>
          <a:xfrm>
            <a:off x="7463937" y="5618222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2BF0A3D3-3063-4BF3-BFA1-DC8E769366F1}"/>
              </a:ext>
            </a:extLst>
          </p:cNvPr>
          <p:cNvSpPr/>
          <p:nvPr/>
        </p:nvSpPr>
        <p:spPr>
          <a:xfrm>
            <a:off x="8439219" y="3429099"/>
            <a:ext cx="1523856" cy="941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6" name="Rounded Rectangle 5">
            <a:extLst>
              <a:ext uri="{FF2B5EF4-FFF2-40B4-BE49-F238E27FC236}">
                <a16:creationId xmlns:a16="http://schemas.microsoft.com/office/drawing/2014/main" id="{033A2434-6E61-4D4A-9258-1CE1D27A143A}"/>
              </a:ext>
            </a:extLst>
          </p:cNvPr>
          <p:cNvSpPr/>
          <p:nvPr/>
        </p:nvSpPr>
        <p:spPr>
          <a:xfrm>
            <a:off x="8575031" y="364229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D253CF4C-39F7-4A99-9581-C7B6A7368334}"/>
              </a:ext>
            </a:extLst>
          </p:cNvPr>
          <p:cNvSpPr/>
          <p:nvPr/>
        </p:nvSpPr>
        <p:spPr>
          <a:xfrm>
            <a:off x="9313799" y="3642290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F0A417FF-BC4E-40C1-8B60-F6E324F09377}"/>
              </a:ext>
            </a:extLst>
          </p:cNvPr>
          <p:cNvSpPr/>
          <p:nvPr/>
        </p:nvSpPr>
        <p:spPr>
          <a:xfrm>
            <a:off x="9590185" y="1350070"/>
            <a:ext cx="1523856" cy="941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9" name="Rounded Rectangle 5">
            <a:extLst>
              <a:ext uri="{FF2B5EF4-FFF2-40B4-BE49-F238E27FC236}">
                <a16:creationId xmlns:a16="http://schemas.microsoft.com/office/drawing/2014/main" id="{61015395-37EE-480B-B03C-721115041E6E}"/>
              </a:ext>
            </a:extLst>
          </p:cNvPr>
          <p:cNvSpPr/>
          <p:nvPr/>
        </p:nvSpPr>
        <p:spPr>
          <a:xfrm>
            <a:off x="9725997" y="1563261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Rounded Rectangle 6">
            <a:extLst>
              <a:ext uri="{FF2B5EF4-FFF2-40B4-BE49-F238E27FC236}">
                <a16:creationId xmlns:a16="http://schemas.microsoft.com/office/drawing/2014/main" id="{35021306-CD0C-491B-911B-C98C64A88D4C}"/>
              </a:ext>
            </a:extLst>
          </p:cNvPr>
          <p:cNvSpPr/>
          <p:nvPr/>
        </p:nvSpPr>
        <p:spPr>
          <a:xfrm>
            <a:off x="10464765" y="1563261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247086-BE91-4C4B-8434-E03653C0640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329638" y="4507876"/>
            <a:ext cx="1021647" cy="89715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4845C4-9A55-4788-9017-F4AE45E9E82F}"/>
              </a:ext>
            </a:extLst>
          </p:cNvPr>
          <p:cNvCxnSpPr>
            <a:cxnSpLocks/>
          </p:cNvCxnSpPr>
          <p:nvPr/>
        </p:nvCxnSpPr>
        <p:spPr>
          <a:xfrm flipV="1">
            <a:off x="7772400" y="4370278"/>
            <a:ext cx="1069797" cy="152666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51437F-7260-4E8A-91DD-58A6392BFFD2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9590185" y="2291249"/>
            <a:ext cx="761928" cy="165896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D60A0F2-AF27-43EA-83EA-66F52303DC2A}"/>
              </a:ext>
            </a:extLst>
          </p:cNvPr>
          <p:cNvSpPr txBox="1"/>
          <p:nvPr/>
        </p:nvSpPr>
        <p:spPr>
          <a:xfrm>
            <a:off x="750641" y="1746123"/>
            <a:ext cx="105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vector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738623-A647-403D-BF38-18E5BDC5325A}"/>
              </a:ext>
            </a:extLst>
          </p:cNvPr>
          <p:cNvSpPr txBox="1"/>
          <p:nvPr/>
        </p:nvSpPr>
        <p:spPr>
          <a:xfrm>
            <a:off x="5123791" y="1651445"/>
            <a:ext cx="105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C8AA04-A9D5-4F6F-B3CE-F24408BCC0EF}"/>
              </a:ext>
            </a:extLst>
          </p:cNvPr>
          <p:cNvSpPr txBox="1"/>
          <p:nvPr/>
        </p:nvSpPr>
        <p:spPr>
          <a:xfrm>
            <a:off x="5559556" y="3591422"/>
            <a:ext cx="105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5677F8-531C-4F9A-8AC9-9991CA064ED9}"/>
              </a:ext>
            </a:extLst>
          </p:cNvPr>
          <p:cNvSpPr txBox="1"/>
          <p:nvPr/>
        </p:nvSpPr>
        <p:spPr>
          <a:xfrm>
            <a:off x="6491735" y="5053969"/>
            <a:ext cx="105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2FDF7C-598D-480E-AC1D-E992E305F5FD}"/>
              </a:ext>
            </a:extLst>
          </p:cNvPr>
          <p:cNvSpPr txBox="1"/>
          <p:nvPr/>
        </p:nvSpPr>
        <p:spPr>
          <a:xfrm>
            <a:off x="8393786" y="3090610"/>
            <a:ext cx="105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226BAF-6951-42B4-8525-50A686FE8D64}"/>
              </a:ext>
            </a:extLst>
          </p:cNvPr>
          <p:cNvSpPr txBox="1"/>
          <p:nvPr/>
        </p:nvSpPr>
        <p:spPr>
          <a:xfrm>
            <a:off x="9544752" y="996209"/>
            <a:ext cx="105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33597A-5D7B-4BAF-8A9F-2DB8CF14B7D6}"/>
              </a:ext>
            </a:extLst>
          </p:cNvPr>
          <p:cNvSpPr txBox="1"/>
          <p:nvPr/>
        </p:nvSpPr>
        <p:spPr>
          <a:xfrm>
            <a:off x="5298916" y="3917011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Rounded Rectangle 4">
            <a:extLst>
              <a:ext uri="{FF2B5EF4-FFF2-40B4-BE49-F238E27FC236}">
                <a16:creationId xmlns:a16="http://schemas.microsoft.com/office/drawing/2014/main" id="{DC832DC0-2A0A-4A6A-889C-E4E82B6B68E1}"/>
              </a:ext>
            </a:extLst>
          </p:cNvPr>
          <p:cNvSpPr/>
          <p:nvPr/>
        </p:nvSpPr>
        <p:spPr>
          <a:xfrm>
            <a:off x="6035697" y="2484439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H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5B47A0-1903-4592-BB53-221A19D3DBCC}"/>
              </a:ext>
            </a:extLst>
          </p:cNvPr>
          <p:cNvSpPr txBox="1"/>
          <p:nvPr/>
        </p:nvSpPr>
        <p:spPr>
          <a:xfrm>
            <a:off x="5985979" y="2142090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5A2C7E-7EF7-4D71-A20A-FA44C38005ED}"/>
              </a:ext>
            </a:extLst>
          </p:cNvPr>
          <p:cNvSpPr txBox="1"/>
          <p:nvPr/>
        </p:nvSpPr>
        <p:spPr>
          <a:xfrm>
            <a:off x="6034319" y="3917011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22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4395-DFFF-4A95-B472-3A5E5638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C410-4335-408A-BD8F-F07602DE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68" y="1825625"/>
            <a:ext cx="4382631" cy="4351338"/>
          </a:xfrm>
        </p:spPr>
        <p:txBody>
          <a:bodyPr/>
          <a:lstStyle/>
          <a:p>
            <a:r>
              <a:rPr lang="en-US" dirty="0"/>
              <a:t>Has custom constructor that takes node pointer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8DC77-2F42-4F36-8221-96B9FC7F2F16}"/>
              </a:ext>
            </a:extLst>
          </p:cNvPr>
          <p:cNvSpPr/>
          <p:nvPr/>
        </p:nvSpPr>
        <p:spPr>
          <a:xfrm>
            <a:off x="531136" y="1492915"/>
            <a:ext cx="6096000" cy="5016758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: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operator++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(*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operator--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(*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36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4395-DFFF-4A95-B472-3A5E5638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C410-4335-408A-BD8F-F07602DE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68" y="1825625"/>
            <a:ext cx="4382631" cy="4351338"/>
          </a:xfrm>
        </p:spPr>
        <p:txBody>
          <a:bodyPr>
            <a:normAutofit/>
          </a:bodyPr>
          <a:lstStyle/>
          <a:p>
            <a:r>
              <a:rPr lang="en-US" dirty="0"/>
              <a:t>operator++() is an operator for </a:t>
            </a:r>
            <a:r>
              <a:rPr lang="en-US" dirty="0">
                <a:solidFill>
                  <a:schemeClr val="accent1"/>
                </a:solidFill>
              </a:rPr>
              <a:t>++it</a:t>
            </a:r>
          </a:p>
          <a:p>
            <a:r>
              <a:rPr lang="en-US" dirty="0"/>
              <a:t>operator++(int) is a syntax for </a:t>
            </a:r>
            <a:r>
              <a:rPr lang="en-US" dirty="0">
                <a:solidFill>
                  <a:schemeClr val="accent5"/>
                </a:solidFill>
              </a:rPr>
              <a:t>it++</a:t>
            </a:r>
          </a:p>
          <a:p>
            <a:r>
              <a:rPr lang="en-US" dirty="0"/>
              <a:t>operator++(int) delegates to operator++()</a:t>
            </a:r>
          </a:p>
          <a:p>
            <a:r>
              <a:rPr lang="en-US" dirty="0"/>
              <a:t>Same for operator--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8DC77-2F42-4F36-8221-96B9FC7F2F16}"/>
              </a:ext>
            </a:extLst>
          </p:cNvPr>
          <p:cNvSpPr/>
          <p:nvPr/>
        </p:nvSpPr>
        <p:spPr>
          <a:xfrm>
            <a:off x="531136" y="1492915"/>
            <a:ext cx="6096000" cy="427809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operator++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operator++();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th-TH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operator--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(*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operator--();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780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84395-DFFF-4A95-B472-3A5E5638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C410-4335-408A-BD8F-F07602DE6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168" y="1825625"/>
            <a:ext cx="4382631" cy="4351338"/>
          </a:xfrm>
        </p:spPr>
        <p:txBody>
          <a:bodyPr/>
          <a:lstStyle/>
          <a:p>
            <a:r>
              <a:rPr lang="en-US" dirty="0"/>
              <a:t>Nothing special here</a:t>
            </a:r>
          </a:p>
          <a:p>
            <a:pPr lvl="1"/>
            <a:r>
              <a:rPr lang="en-US" dirty="0"/>
              <a:t>Just syntax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98DC77-2F42-4F36-8221-96B9FC7F2F16}"/>
              </a:ext>
            </a:extLst>
          </p:cNvPr>
          <p:cNvSpPr/>
          <p:nvPr/>
        </p:nvSpPr>
        <p:spPr>
          <a:xfrm>
            <a:off x="531136" y="1492915"/>
            <a:ext cx="6096000" cy="4031873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operator*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operator-&gt;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&amp;(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 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operator==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endParaRPr lang="th-TH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 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==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operator!=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list_iterator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319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2672-4431-46CC-9537-D13E18B9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small function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66DED7-D170-4445-8707-9AD99BB808BE}"/>
              </a:ext>
            </a:extLst>
          </p:cNvPr>
          <p:cNvSpPr/>
          <p:nvPr/>
        </p:nvSpPr>
        <p:spPr>
          <a:xfrm>
            <a:off x="712205" y="2151157"/>
            <a:ext cx="4221934" cy="2800767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mHeader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90F124C3-9907-4E8D-AF16-30DE2ECD516F}"/>
              </a:ext>
            </a:extLst>
          </p:cNvPr>
          <p:cNvSpPr/>
          <p:nvPr/>
        </p:nvSpPr>
        <p:spPr>
          <a:xfrm>
            <a:off x="5604224" y="1407230"/>
            <a:ext cx="871274" cy="4752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027136C3-0308-4EEB-9415-139597BC9733}"/>
              </a:ext>
            </a:extLst>
          </p:cNvPr>
          <p:cNvSpPr/>
          <p:nvPr/>
        </p:nvSpPr>
        <p:spPr>
          <a:xfrm>
            <a:off x="6100940" y="1539304"/>
            <a:ext cx="267129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9D90E-D9B4-4EF1-A809-E05FA3A84859}"/>
              </a:ext>
            </a:extLst>
          </p:cNvPr>
          <p:cNvSpPr txBox="1"/>
          <p:nvPr/>
        </p:nvSpPr>
        <p:spPr>
          <a:xfrm>
            <a:off x="6026236" y="1400540"/>
            <a:ext cx="4889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8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6914C2A1-E1C4-45DA-998B-BC69BC48118D}"/>
              </a:ext>
            </a:extLst>
          </p:cNvPr>
          <p:cNvSpPr/>
          <p:nvPr/>
        </p:nvSpPr>
        <p:spPr>
          <a:xfrm>
            <a:off x="5693649" y="1539304"/>
            <a:ext cx="269360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  <a:endParaRPr lang="en-TH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01E25-D724-4807-B856-B8D6D8A16432}"/>
              </a:ext>
            </a:extLst>
          </p:cNvPr>
          <p:cNvSpPr txBox="1"/>
          <p:nvPr/>
        </p:nvSpPr>
        <p:spPr>
          <a:xfrm>
            <a:off x="5647153" y="1400541"/>
            <a:ext cx="4107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TH" sz="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1C93A3EA-A48A-4ED4-9630-CE1AB7B1E528}"/>
              </a:ext>
            </a:extLst>
          </p:cNvPr>
          <p:cNvSpPr/>
          <p:nvPr/>
        </p:nvSpPr>
        <p:spPr>
          <a:xfrm>
            <a:off x="7239764" y="1519556"/>
            <a:ext cx="316589" cy="3253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AF56CBCE-35AB-4157-B568-194661D496CF}"/>
              </a:ext>
            </a:extLst>
          </p:cNvPr>
          <p:cNvSpPr/>
          <p:nvPr/>
        </p:nvSpPr>
        <p:spPr>
          <a:xfrm>
            <a:off x="7556885" y="1519556"/>
            <a:ext cx="316589" cy="3253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6F2411F5-3A0C-41D4-B041-70D14D3817FC}"/>
              </a:ext>
            </a:extLst>
          </p:cNvPr>
          <p:cNvSpPr/>
          <p:nvPr/>
        </p:nvSpPr>
        <p:spPr>
          <a:xfrm>
            <a:off x="8130971" y="1519283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C88CAA70-643D-44CC-9395-113F07064FA0}"/>
              </a:ext>
            </a:extLst>
          </p:cNvPr>
          <p:cNvSpPr/>
          <p:nvPr/>
        </p:nvSpPr>
        <p:spPr>
          <a:xfrm>
            <a:off x="8452564" y="1519283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n-TH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CED676AC-B36C-4B8A-BDF2-19F747D80EDB}"/>
              </a:ext>
            </a:extLst>
          </p:cNvPr>
          <p:cNvSpPr/>
          <p:nvPr/>
        </p:nvSpPr>
        <p:spPr>
          <a:xfrm>
            <a:off x="8769685" y="1519283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" name="Rounded Rectangle 5">
            <a:extLst>
              <a:ext uri="{FF2B5EF4-FFF2-40B4-BE49-F238E27FC236}">
                <a16:creationId xmlns:a16="http://schemas.microsoft.com/office/drawing/2014/main" id="{F23E4CA6-CAB4-403C-98D4-5EFC606BCCA3}"/>
              </a:ext>
            </a:extLst>
          </p:cNvPr>
          <p:cNvSpPr/>
          <p:nvPr/>
        </p:nvSpPr>
        <p:spPr>
          <a:xfrm>
            <a:off x="9637973" y="1519283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</a:t>
            </a:r>
            <a:endParaRPr lang="en-TH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ounded Rectangle 6">
            <a:extLst>
              <a:ext uri="{FF2B5EF4-FFF2-40B4-BE49-F238E27FC236}">
                <a16:creationId xmlns:a16="http://schemas.microsoft.com/office/drawing/2014/main" id="{F80DF7FC-157E-4FF8-B599-69854489F3BA}"/>
              </a:ext>
            </a:extLst>
          </p:cNvPr>
          <p:cNvSpPr/>
          <p:nvPr/>
        </p:nvSpPr>
        <p:spPr>
          <a:xfrm>
            <a:off x="9955094" y="1519283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797F57-E360-4A91-B607-4EC2EAEB9CB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236095" y="1682255"/>
            <a:ext cx="682815" cy="83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F0DB2621-086F-4D1C-8865-C15EC5EC2D76}"/>
              </a:ext>
            </a:extLst>
          </p:cNvPr>
          <p:cNvSpPr/>
          <p:nvPr/>
        </p:nvSpPr>
        <p:spPr>
          <a:xfrm>
            <a:off x="6918911" y="1519556"/>
            <a:ext cx="316589" cy="3253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0D0A2484-A580-4CB3-81AF-A677DDFC553B}"/>
              </a:ext>
            </a:extLst>
          </p:cNvPr>
          <p:cNvSpPr/>
          <p:nvPr/>
        </p:nvSpPr>
        <p:spPr>
          <a:xfrm>
            <a:off x="9320025" y="1519283"/>
            <a:ext cx="317121" cy="3259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509D3A2-E90C-49AE-986D-B34C918CB91D}"/>
              </a:ext>
            </a:extLst>
          </p:cNvPr>
          <p:cNvSpPr/>
          <p:nvPr/>
        </p:nvSpPr>
        <p:spPr>
          <a:xfrm>
            <a:off x="7714480" y="1347554"/>
            <a:ext cx="580590" cy="297322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5122BFE-A1EC-4A84-9412-2C9344CAED7C}"/>
              </a:ext>
            </a:extLst>
          </p:cNvPr>
          <p:cNvSpPr/>
          <p:nvPr/>
        </p:nvSpPr>
        <p:spPr>
          <a:xfrm rot="10800000">
            <a:off x="7711273" y="1712617"/>
            <a:ext cx="580590" cy="297322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3042CA3-7A70-4AE5-8150-C3DA55005816}"/>
              </a:ext>
            </a:extLst>
          </p:cNvPr>
          <p:cNvSpPr/>
          <p:nvPr/>
        </p:nvSpPr>
        <p:spPr>
          <a:xfrm>
            <a:off x="8912645" y="1347554"/>
            <a:ext cx="580590" cy="297322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6603F54-FDF9-4F00-9525-A46316CA9B81}"/>
              </a:ext>
            </a:extLst>
          </p:cNvPr>
          <p:cNvSpPr/>
          <p:nvPr/>
        </p:nvSpPr>
        <p:spPr>
          <a:xfrm rot="10800000">
            <a:off x="8909438" y="1712617"/>
            <a:ext cx="580590" cy="297322"/>
          </a:xfrm>
          <a:custGeom>
            <a:avLst/>
            <a:gdLst>
              <a:gd name="connsiteX0" fmla="*/ 0 w 1095470"/>
              <a:gd name="connsiteY0" fmla="*/ 522235 h 1237459"/>
              <a:gd name="connsiteX1" fmla="*/ 452673 w 1095470"/>
              <a:gd name="connsiteY1" fmla="*/ 6187 h 1237459"/>
              <a:gd name="connsiteX2" fmla="*/ 1013988 w 1095470"/>
              <a:gd name="connsiteY2" fmla="*/ 223470 h 1237459"/>
              <a:gd name="connsiteX3" fmla="*/ 1013988 w 1095470"/>
              <a:gd name="connsiteY3" fmla="*/ 223470 h 1237459"/>
              <a:gd name="connsiteX4" fmla="*/ 1095470 w 1095470"/>
              <a:gd name="connsiteY4" fmla="*/ 1237459 h 1237459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3" fmla="*/ 1013988 w 1013988"/>
              <a:gd name="connsiteY3" fmla="*/ 223470 h 522235"/>
              <a:gd name="connsiteX0" fmla="*/ 0 w 1013988"/>
              <a:gd name="connsiteY0" fmla="*/ 522235 h 522235"/>
              <a:gd name="connsiteX1" fmla="*/ 452673 w 1013988"/>
              <a:gd name="connsiteY1" fmla="*/ 6187 h 522235"/>
              <a:gd name="connsiteX2" fmla="*/ 1013988 w 1013988"/>
              <a:gd name="connsiteY2" fmla="*/ 223470 h 522235"/>
              <a:gd name="connsiteX0" fmla="*/ 0 w 1013988"/>
              <a:gd name="connsiteY0" fmla="*/ 518802 h 518802"/>
              <a:gd name="connsiteX1" fmla="*/ 452673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8802 h 518802"/>
              <a:gd name="connsiteX1" fmla="*/ 519348 w 1013988"/>
              <a:gd name="connsiteY1" fmla="*/ 2754 h 518802"/>
              <a:gd name="connsiteX2" fmla="*/ 1013988 w 1013988"/>
              <a:gd name="connsiteY2" fmla="*/ 301000 h 518802"/>
              <a:gd name="connsiteX0" fmla="*/ 0 w 1013988"/>
              <a:gd name="connsiteY0" fmla="*/ 519267 h 519267"/>
              <a:gd name="connsiteX1" fmla="*/ 519348 w 1013988"/>
              <a:gd name="connsiteY1" fmla="*/ 3219 h 519267"/>
              <a:gd name="connsiteX2" fmla="*/ 1013988 w 1013988"/>
              <a:gd name="connsiteY2" fmla="*/ 287177 h 51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988" h="519267">
                <a:moveTo>
                  <a:pt x="0" y="519267"/>
                </a:moveTo>
                <a:cubicBezTo>
                  <a:pt x="141837" y="286140"/>
                  <a:pt x="350350" y="41901"/>
                  <a:pt x="519348" y="3219"/>
                </a:cubicBezTo>
                <a:cubicBezTo>
                  <a:pt x="688346" y="-35463"/>
                  <a:pt x="1013988" y="287177"/>
                  <a:pt x="1013988" y="287177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2335C9C-7004-4F4E-929E-6E487709504D}"/>
              </a:ext>
            </a:extLst>
          </p:cNvPr>
          <p:cNvSpPr/>
          <p:nvPr/>
        </p:nvSpPr>
        <p:spPr>
          <a:xfrm>
            <a:off x="6721819" y="1224311"/>
            <a:ext cx="3861683" cy="404468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322550 w 6724593"/>
              <a:gd name="connsiteY0" fmla="*/ 615859 h 697342"/>
              <a:gd name="connsiteX1" fmla="*/ 41895 w 6724593"/>
              <a:gd name="connsiteY1" fmla="*/ 480059 h 697342"/>
              <a:gd name="connsiteX2" fmla="*/ 78107 w 6724593"/>
              <a:gd name="connsiteY2" fmla="*/ 217507 h 697342"/>
              <a:gd name="connsiteX3" fmla="*/ 3201554 w 6724593"/>
              <a:gd name="connsiteY3" fmla="*/ 226 h 697342"/>
              <a:gd name="connsiteX4" fmla="*/ 6632817 w 6724593"/>
              <a:gd name="connsiteY4" fmla="*/ 235614 h 697342"/>
              <a:gd name="connsiteX5" fmla="*/ 6641869 w 6724593"/>
              <a:gd name="connsiteY5" fmla="*/ 606808 h 697342"/>
              <a:gd name="connsiteX6" fmla="*/ 6207303 w 6724593"/>
              <a:gd name="connsiteY6" fmla="*/ 697342 h 697342"/>
              <a:gd name="connsiteX0" fmla="*/ 322550 w 6742665"/>
              <a:gd name="connsiteY0" fmla="*/ 615859 h 706395"/>
              <a:gd name="connsiteX1" fmla="*/ 41895 w 6742665"/>
              <a:gd name="connsiteY1" fmla="*/ 480059 h 706395"/>
              <a:gd name="connsiteX2" fmla="*/ 78107 w 6742665"/>
              <a:gd name="connsiteY2" fmla="*/ 217507 h 706395"/>
              <a:gd name="connsiteX3" fmla="*/ 3201554 w 6742665"/>
              <a:gd name="connsiteY3" fmla="*/ 226 h 706395"/>
              <a:gd name="connsiteX4" fmla="*/ 6632817 w 6742665"/>
              <a:gd name="connsiteY4" fmla="*/ 235614 h 706395"/>
              <a:gd name="connsiteX5" fmla="*/ 6641869 w 6742665"/>
              <a:gd name="connsiteY5" fmla="*/ 606808 h 706395"/>
              <a:gd name="connsiteX6" fmla="*/ 5890431 w 6742665"/>
              <a:gd name="connsiteY6" fmla="*/ 706395 h 706395"/>
              <a:gd name="connsiteX0" fmla="*/ 351387 w 6744341"/>
              <a:gd name="connsiteY0" fmla="*/ 624913 h 706395"/>
              <a:gd name="connsiteX1" fmla="*/ 43571 w 6744341"/>
              <a:gd name="connsiteY1" fmla="*/ 480059 h 706395"/>
              <a:gd name="connsiteX2" fmla="*/ 79783 w 6744341"/>
              <a:gd name="connsiteY2" fmla="*/ 217507 h 706395"/>
              <a:gd name="connsiteX3" fmla="*/ 3203230 w 6744341"/>
              <a:gd name="connsiteY3" fmla="*/ 226 h 706395"/>
              <a:gd name="connsiteX4" fmla="*/ 6634493 w 6744341"/>
              <a:gd name="connsiteY4" fmla="*/ 235614 h 706395"/>
              <a:gd name="connsiteX5" fmla="*/ 6643545 w 6744341"/>
              <a:gd name="connsiteY5" fmla="*/ 606808 h 706395"/>
              <a:gd name="connsiteX6" fmla="*/ 5892107 w 6744341"/>
              <a:gd name="connsiteY6" fmla="*/ 706395 h 70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341" h="706395">
                <a:moveTo>
                  <a:pt x="351387" y="624913"/>
                </a:moveTo>
                <a:cubicBezTo>
                  <a:pt x="104679" y="606806"/>
                  <a:pt x="88838" y="547960"/>
                  <a:pt x="43571" y="480059"/>
                </a:cubicBezTo>
                <a:cubicBezTo>
                  <a:pt x="-1696" y="412158"/>
                  <a:pt x="-39421" y="324640"/>
                  <a:pt x="79783" y="217507"/>
                </a:cubicBezTo>
                <a:cubicBezTo>
                  <a:pt x="198987" y="110374"/>
                  <a:pt x="2165099" y="-5810"/>
                  <a:pt x="3203230" y="226"/>
                </a:cubicBezTo>
                <a:cubicBezTo>
                  <a:pt x="4241361" y="6262"/>
                  <a:pt x="6477566" y="116410"/>
                  <a:pt x="6634493" y="235614"/>
                </a:cubicBezTo>
                <a:cubicBezTo>
                  <a:pt x="6791420" y="354818"/>
                  <a:pt x="6767276" y="528345"/>
                  <a:pt x="6643545" y="606808"/>
                </a:cubicBezTo>
                <a:cubicBezTo>
                  <a:pt x="6519814" y="685272"/>
                  <a:pt x="6244437" y="699605"/>
                  <a:pt x="5892107" y="706395"/>
                </a:cubicBezTo>
              </a:path>
            </a:pathLst>
          </a:cu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D58C8D8-39A2-4CB8-95CA-CDCC167DD933}"/>
              </a:ext>
            </a:extLst>
          </p:cNvPr>
          <p:cNvSpPr/>
          <p:nvPr/>
        </p:nvSpPr>
        <p:spPr>
          <a:xfrm flipV="1">
            <a:off x="6714068" y="1757788"/>
            <a:ext cx="3859086" cy="399285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805" h="697342">
                <a:moveTo>
                  <a:pt x="573152" y="661127"/>
                </a:moveTo>
                <a:cubicBezTo>
                  <a:pt x="326444" y="643020"/>
                  <a:pt x="137079" y="553996"/>
                  <a:pt x="57107" y="480059"/>
                </a:cubicBezTo>
                <a:cubicBezTo>
                  <a:pt x="-22865" y="406122"/>
                  <a:pt x="-25885" y="324640"/>
                  <a:pt x="93319" y="217507"/>
                </a:cubicBezTo>
                <a:cubicBezTo>
                  <a:pt x="212523" y="110374"/>
                  <a:pt x="2178635" y="-5810"/>
                  <a:pt x="3216766" y="226"/>
                </a:cubicBezTo>
                <a:cubicBezTo>
                  <a:pt x="4254897" y="6262"/>
                  <a:pt x="6491102" y="116410"/>
                  <a:pt x="6648029" y="235614"/>
                </a:cubicBezTo>
                <a:cubicBezTo>
                  <a:pt x="6804956" y="354818"/>
                  <a:pt x="6728000" y="529853"/>
                  <a:pt x="6657081" y="606808"/>
                </a:cubicBezTo>
                <a:cubicBezTo>
                  <a:pt x="6586162" y="683763"/>
                  <a:pt x="6574845" y="690552"/>
                  <a:pt x="6222515" y="697342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B62D30CD-DE88-4A2A-B218-39FD5D377059}"/>
              </a:ext>
            </a:extLst>
          </p:cNvPr>
          <p:cNvSpPr/>
          <p:nvPr/>
        </p:nvSpPr>
        <p:spPr>
          <a:xfrm>
            <a:off x="6918910" y="2487961"/>
            <a:ext cx="637443" cy="399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E2007968-B8CE-46E7-98CC-B8D6948A603A}"/>
              </a:ext>
            </a:extLst>
          </p:cNvPr>
          <p:cNvSpPr/>
          <p:nvPr/>
        </p:nvSpPr>
        <p:spPr>
          <a:xfrm>
            <a:off x="7229130" y="2553194"/>
            <a:ext cx="267129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F5875-F3D6-40B8-9CFF-247CC415BDE6}"/>
              </a:ext>
            </a:extLst>
          </p:cNvPr>
          <p:cNvSpPr txBox="1"/>
          <p:nvPr/>
        </p:nvSpPr>
        <p:spPr>
          <a:xfrm>
            <a:off x="6984657" y="2606810"/>
            <a:ext cx="48894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TH" sz="105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DC02EC-D257-41AA-BBD0-EA7E83566A9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340821" y="1844954"/>
            <a:ext cx="57238" cy="84680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4D7A13B5-E801-4AB9-9E74-99BB973F70B0}"/>
              </a:ext>
            </a:extLst>
          </p:cNvPr>
          <p:cNvSpPr/>
          <p:nvPr/>
        </p:nvSpPr>
        <p:spPr>
          <a:xfrm>
            <a:off x="8119470" y="2487961"/>
            <a:ext cx="637443" cy="399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C592C710-10DA-4D5D-AAD2-5D1D9AF62FA2}"/>
              </a:ext>
            </a:extLst>
          </p:cNvPr>
          <p:cNvSpPr/>
          <p:nvPr/>
        </p:nvSpPr>
        <p:spPr>
          <a:xfrm>
            <a:off x="8429690" y="2553194"/>
            <a:ext cx="267129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FD125-D570-4E9A-9491-5076DE0E1583}"/>
              </a:ext>
            </a:extLst>
          </p:cNvPr>
          <p:cNvSpPr txBox="1"/>
          <p:nvPr/>
        </p:nvSpPr>
        <p:spPr>
          <a:xfrm>
            <a:off x="8185217" y="2606810"/>
            <a:ext cx="48894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TH" sz="105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015FFE-9222-4B2E-A47E-4E392D2714DA}"/>
              </a:ext>
            </a:extLst>
          </p:cNvPr>
          <p:cNvCxnSpPr>
            <a:cxnSpLocks/>
          </p:cNvCxnSpPr>
          <p:nvPr/>
        </p:nvCxnSpPr>
        <p:spPr>
          <a:xfrm flipV="1">
            <a:off x="8541381" y="1844954"/>
            <a:ext cx="57238" cy="84680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FF87E41-BC9E-4AAB-A7A7-9C66D1BACC2B}"/>
              </a:ext>
            </a:extLst>
          </p:cNvPr>
          <p:cNvSpPr txBox="1"/>
          <p:nvPr/>
        </p:nvSpPr>
        <p:spPr>
          <a:xfrm>
            <a:off x="6952680" y="2871997"/>
            <a:ext cx="907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end()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4C79F4-4C2F-4FFC-838F-AED50831AC09}"/>
              </a:ext>
            </a:extLst>
          </p:cNvPr>
          <p:cNvSpPr txBox="1"/>
          <p:nvPr/>
        </p:nvSpPr>
        <p:spPr>
          <a:xfrm>
            <a:off x="8153553" y="2871997"/>
            <a:ext cx="907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begin()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4B631B36-EA1C-4DF2-802F-F493E28E2A48}"/>
              </a:ext>
            </a:extLst>
          </p:cNvPr>
          <p:cNvSpPr/>
          <p:nvPr/>
        </p:nvSpPr>
        <p:spPr>
          <a:xfrm>
            <a:off x="5604224" y="3473731"/>
            <a:ext cx="871274" cy="4752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C07EB685-D1E9-4B82-8D43-68B76AD05F03}"/>
              </a:ext>
            </a:extLst>
          </p:cNvPr>
          <p:cNvSpPr/>
          <p:nvPr/>
        </p:nvSpPr>
        <p:spPr>
          <a:xfrm>
            <a:off x="6100940" y="3605805"/>
            <a:ext cx="267129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9F8F8B-C2A6-4C0E-A400-5A99B7BE3F23}"/>
              </a:ext>
            </a:extLst>
          </p:cNvPr>
          <p:cNvSpPr txBox="1"/>
          <p:nvPr/>
        </p:nvSpPr>
        <p:spPr>
          <a:xfrm>
            <a:off x="6026236" y="3467041"/>
            <a:ext cx="48894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8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Rounded Rectangle 4">
            <a:extLst>
              <a:ext uri="{FF2B5EF4-FFF2-40B4-BE49-F238E27FC236}">
                <a16:creationId xmlns:a16="http://schemas.microsoft.com/office/drawing/2014/main" id="{3225930C-B84A-4BFE-84FB-60B9B58F0987}"/>
              </a:ext>
            </a:extLst>
          </p:cNvPr>
          <p:cNvSpPr/>
          <p:nvPr/>
        </p:nvSpPr>
        <p:spPr>
          <a:xfrm>
            <a:off x="5693649" y="3605805"/>
            <a:ext cx="269360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  <a:endParaRPr lang="en-TH" sz="2000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EF0581-94E3-4F2C-9F1A-C2A77CAC357B}"/>
              </a:ext>
            </a:extLst>
          </p:cNvPr>
          <p:cNvSpPr txBox="1"/>
          <p:nvPr/>
        </p:nvSpPr>
        <p:spPr>
          <a:xfrm>
            <a:off x="5647153" y="3467042"/>
            <a:ext cx="41076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TH" sz="8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0745A70A-58ED-4AA0-8AE5-C55CEA47539B}"/>
              </a:ext>
            </a:extLst>
          </p:cNvPr>
          <p:cNvSpPr/>
          <p:nvPr/>
        </p:nvSpPr>
        <p:spPr>
          <a:xfrm>
            <a:off x="7239764" y="3586057"/>
            <a:ext cx="316589" cy="3253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Rounded Rectangle 6">
            <a:extLst>
              <a:ext uri="{FF2B5EF4-FFF2-40B4-BE49-F238E27FC236}">
                <a16:creationId xmlns:a16="http://schemas.microsoft.com/office/drawing/2014/main" id="{A60647C4-A9E1-4AF7-9B40-0F38BFEFA984}"/>
              </a:ext>
            </a:extLst>
          </p:cNvPr>
          <p:cNvSpPr/>
          <p:nvPr/>
        </p:nvSpPr>
        <p:spPr>
          <a:xfrm>
            <a:off x="7556885" y="3586057"/>
            <a:ext cx="316589" cy="3253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2A9C8F-1496-4844-A604-E3A8A112B71B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6236095" y="3748756"/>
            <a:ext cx="682815" cy="83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6">
            <a:extLst>
              <a:ext uri="{FF2B5EF4-FFF2-40B4-BE49-F238E27FC236}">
                <a16:creationId xmlns:a16="http://schemas.microsoft.com/office/drawing/2014/main" id="{C3E0F392-532F-4E64-B019-E1340C232C5F}"/>
              </a:ext>
            </a:extLst>
          </p:cNvPr>
          <p:cNvSpPr/>
          <p:nvPr/>
        </p:nvSpPr>
        <p:spPr>
          <a:xfrm>
            <a:off x="6918911" y="3586057"/>
            <a:ext cx="316589" cy="325398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BCF1263-6C25-47B0-BCFB-D094D6B9DB32}"/>
              </a:ext>
            </a:extLst>
          </p:cNvPr>
          <p:cNvSpPr/>
          <p:nvPr/>
        </p:nvSpPr>
        <p:spPr>
          <a:xfrm>
            <a:off x="6854581" y="3290812"/>
            <a:ext cx="1005805" cy="404468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322550 w 6724593"/>
              <a:gd name="connsiteY0" fmla="*/ 615859 h 697342"/>
              <a:gd name="connsiteX1" fmla="*/ 41895 w 6724593"/>
              <a:gd name="connsiteY1" fmla="*/ 480059 h 697342"/>
              <a:gd name="connsiteX2" fmla="*/ 78107 w 6724593"/>
              <a:gd name="connsiteY2" fmla="*/ 217507 h 697342"/>
              <a:gd name="connsiteX3" fmla="*/ 3201554 w 6724593"/>
              <a:gd name="connsiteY3" fmla="*/ 226 h 697342"/>
              <a:gd name="connsiteX4" fmla="*/ 6632817 w 6724593"/>
              <a:gd name="connsiteY4" fmla="*/ 235614 h 697342"/>
              <a:gd name="connsiteX5" fmla="*/ 6641869 w 6724593"/>
              <a:gd name="connsiteY5" fmla="*/ 606808 h 697342"/>
              <a:gd name="connsiteX6" fmla="*/ 6207303 w 6724593"/>
              <a:gd name="connsiteY6" fmla="*/ 697342 h 697342"/>
              <a:gd name="connsiteX0" fmla="*/ 322550 w 6742665"/>
              <a:gd name="connsiteY0" fmla="*/ 615859 h 706395"/>
              <a:gd name="connsiteX1" fmla="*/ 41895 w 6742665"/>
              <a:gd name="connsiteY1" fmla="*/ 480059 h 706395"/>
              <a:gd name="connsiteX2" fmla="*/ 78107 w 6742665"/>
              <a:gd name="connsiteY2" fmla="*/ 217507 h 706395"/>
              <a:gd name="connsiteX3" fmla="*/ 3201554 w 6742665"/>
              <a:gd name="connsiteY3" fmla="*/ 226 h 706395"/>
              <a:gd name="connsiteX4" fmla="*/ 6632817 w 6742665"/>
              <a:gd name="connsiteY4" fmla="*/ 235614 h 706395"/>
              <a:gd name="connsiteX5" fmla="*/ 6641869 w 6742665"/>
              <a:gd name="connsiteY5" fmla="*/ 606808 h 706395"/>
              <a:gd name="connsiteX6" fmla="*/ 5890431 w 6742665"/>
              <a:gd name="connsiteY6" fmla="*/ 706395 h 706395"/>
              <a:gd name="connsiteX0" fmla="*/ 351387 w 6744341"/>
              <a:gd name="connsiteY0" fmla="*/ 624913 h 706395"/>
              <a:gd name="connsiteX1" fmla="*/ 43571 w 6744341"/>
              <a:gd name="connsiteY1" fmla="*/ 480059 h 706395"/>
              <a:gd name="connsiteX2" fmla="*/ 79783 w 6744341"/>
              <a:gd name="connsiteY2" fmla="*/ 217507 h 706395"/>
              <a:gd name="connsiteX3" fmla="*/ 3203230 w 6744341"/>
              <a:gd name="connsiteY3" fmla="*/ 226 h 706395"/>
              <a:gd name="connsiteX4" fmla="*/ 6634493 w 6744341"/>
              <a:gd name="connsiteY4" fmla="*/ 235614 h 706395"/>
              <a:gd name="connsiteX5" fmla="*/ 6643545 w 6744341"/>
              <a:gd name="connsiteY5" fmla="*/ 606808 h 706395"/>
              <a:gd name="connsiteX6" fmla="*/ 5892107 w 6744341"/>
              <a:gd name="connsiteY6" fmla="*/ 706395 h 70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4341" h="706395">
                <a:moveTo>
                  <a:pt x="351387" y="624913"/>
                </a:moveTo>
                <a:cubicBezTo>
                  <a:pt x="104679" y="606806"/>
                  <a:pt x="88838" y="547960"/>
                  <a:pt x="43571" y="480059"/>
                </a:cubicBezTo>
                <a:cubicBezTo>
                  <a:pt x="-1696" y="412158"/>
                  <a:pt x="-39421" y="324640"/>
                  <a:pt x="79783" y="217507"/>
                </a:cubicBezTo>
                <a:cubicBezTo>
                  <a:pt x="198987" y="110374"/>
                  <a:pt x="2165099" y="-5810"/>
                  <a:pt x="3203230" y="226"/>
                </a:cubicBezTo>
                <a:cubicBezTo>
                  <a:pt x="4241361" y="6262"/>
                  <a:pt x="6477566" y="116410"/>
                  <a:pt x="6634493" y="235614"/>
                </a:cubicBezTo>
                <a:cubicBezTo>
                  <a:pt x="6791420" y="354818"/>
                  <a:pt x="6767276" y="528345"/>
                  <a:pt x="6643545" y="606808"/>
                </a:cubicBezTo>
                <a:cubicBezTo>
                  <a:pt x="6519814" y="685272"/>
                  <a:pt x="6244437" y="699605"/>
                  <a:pt x="5892107" y="706395"/>
                </a:cubicBezTo>
              </a:path>
            </a:pathLst>
          </a:custGeom>
          <a:ln w="3810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>
              <a:solidFill>
                <a:schemeClr val="tx1"/>
              </a:solidFill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E65D8E69-BAD2-4587-86F9-76F515CF5D93}"/>
              </a:ext>
            </a:extLst>
          </p:cNvPr>
          <p:cNvSpPr/>
          <p:nvPr/>
        </p:nvSpPr>
        <p:spPr>
          <a:xfrm flipV="1">
            <a:off x="7035976" y="3824287"/>
            <a:ext cx="945974" cy="399285"/>
          </a:xfrm>
          <a:custGeom>
            <a:avLst/>
            <a:gdLst>
              <a:gd name="connsiteX0" fmla="*/ 698190 w 7479742"/>
              <a:gd name="connsiteY0" fmla="*/ 519998 h 683524"/>
              <a:gd name="connsiteX1" fmla="*/ 444693 w 7479742"/>
              <a:gd name="connsiteY1" fmla="*/ 166913 h 683524"/>
              <a:gd name="connsiteX2" fmla="*/ 508067 w 7479742"/>
              <a:gd name="connsiteY2" fmla="*/ 31111 h 683524"/>
              <a:gd name="connsiteX3" fmla="*/ 6972242 w 7479742"/>
              <a:gd name="connsiteY3" fmla="*/ 58271 h 683524"/>
              <a:gd name="connsiteX4" fmla="*/ 6981295 w 7479742"/>
              <a:gd name="connsiteY4" fmla="*/ 628640 h 683524"/>
              <a:gd name="connsiteX5" fmla="*/ 6311339 w 7479742"/>
              <a:gd name="connsiteY5" fmla="*/ 628640 h 683524"/>
              <a:gd name="connsiteX0" fmla="*/ 728419 w 7509971"/>
              <a:gd name="connsiteY0" fmla="*/ 532492 h 696018"/>
              <a:gd name="connsiteX1" fmla="*/ 393441 w 7509971"/>
              <a:gd name="connsiteY1" fmla="*/ 387637 h 696018"/>
              <a:gd name="connsiteX2" fmla="*/ 538296 w 7509971"/>
              <a:gd name="connsiteY2" fmla="*/ 43605 h 696018"/>
              <a:gd name="connsiteX3" fmla="*/ 7002471 w 7509971"/>
              <a:gd name="connsiteY3" fmla="*/ 70765 h 696018"/>
              <a:gd name="connsiteX4" fmla="*/ 7011524 w 7509971"/>
              <a:gd name="connsiteY4" fmla="*/ 641134 h 696018"/>
              <a:gd name="connsiteX5" fmla="*/ 6341568 w 7509971"/>
              <a:gd name="connsiteY5" fmla="*/ 641134 h 696018"/>
              <a:gd name="connsiteX0" fmla="*/ 761854 w 7546751"/>
              <a:gd name="connsiteY0" fmla="*/ 664909 h 828435"/>
              <a:gd name="connsiteX1" fmla="*/ 426876 w 7546751"/>
              <a:gd name="connsiteY1" fmla="*/ 520054 h 828435"/>
              <a:gd name="connsiteX2" fmla="*/ 526464 w 7546751"/>
              <a:gd name="connsiteY2" fmla="*/ 13060 h 828435"/>
              <a:gd name="connsiteX3" fmla="*/ 7035906 w 7546751"/>
              <a:gd name="connsiteY3" fmla="*/ 203182 h 828435"/>
              <a:gd name="connsiteX4" fmla="*/ 7044959 w 7546751"/>
              <a:gd name="connsiteY4" fmla="*/ 773551 h 828435"/>
              <a:gd name="connsiteX5" fmla="*/ 6375003 w 7546751"/>
              <a:gd name="connsiteY5" fmla="*/ 773551 h 828435"/>
              <a:gd name="connsiteX0" fmla="*/ 499462 w 7284359"/>
              <a:gd name="connsiteY0" fmla="*/ 809902 h 973428"/>
              <a:gd name="connsiteX1" fmla="*/ 164484 w 7284359"/>
              <a:gd name="connsiteY1" fmla="*/ 665047 h 973428"/>
              <a:gd name="connsiteX2" fmla="*/ 264072 w 7284359"/>
              <a:gd name="connsiteY2" fmla="*/ 158053 h 973428"/>
              <a:gd name="connsiteX3" fmla="*/ 6773514 w 7284359"/>
              <a:gd name="connsiteY3" fmla="*/ 348175 h 973428"/>
              <a:gd name="connsiteX4" fmla="*/ 6782567 w 7284359"/>
              <a:gd name="connsiteY4" fmla="*/ 918544 h 973428"/>
              <a:gd name="connsiteX5" fmla="*/ 6112611 w 7284359"/>
              <a:gd name="connsiteY5" fmla="*/ 918544 h 973428"/>
              <a:gd name="connsiteX0" fmla="*/ 775493 w 7560390"/>
              <a:gd name="connsiteY0" fmla="*/ 669261 h 832787"/>
              <a:gd name="connsiteX1" fmla="*/ 404302 w 7560390"/>
              <a:gd name="connsiteY1" fmla="*/ 596834 h 832787"/>
              <a:gd name="connsiteX2" fmla="*/ 540103 w 7560390"/>
              <a:gd name="connsiteY2" fmla="*/ 17412 h 832787"/>
              <a:gd name="connsiteX3" fmla="*/ 7049545 w 7560390"/>
              <a:gd name="connsiteY3" fmla="*/ 207534 h 832787"/>
              <a:gd name="connsiteX4" fmla="*/ 7058598 w 7560390"/>
              <a:gd name="connsiteY4" fmla="*/ 777903 h 832787"/>
              <a:gd name="connsiteX5" fmla="*/ 6388642 w 7560390"/>
              <a:gd name="connsiteY5" fmla="*/ 777903 h 832787"/>
              <a:gd name="connsiteX0" fmla="*/ 671582 w 7456479"/>
              <a:gd name="connsiteY0" fmla="*/ 658905 h 822431"/>
              <a:gd name="connsiteX1" fmla="*/ 608209 w 7456479"/>
              <a:gd name="connsiteY1" fmla="*/ 405409 h 822431"/>
              <a:gd name="connsiteX2" fmla="*/ 436192 w 7456479"/>
              <a:gd name="connsiteY2" fmla="*/ 7056 h 822431"/>
              <a:gd name="connsiteX3" fmla="*/ 6945634 w 7456479"/>
              <a:gd name="connsiteY3" fmla="*/ 197178 h 822431"/>
              <a:gd name="connsiteX4" fmla="*/ 6954687 w 7456479"/>
              <a:gd name="connsiteY4" fmla="*/ 767547 h 822431"/>
              <a:gd name="connsiteX5" fmla="*/ 6284731 w 7456479"/>
              <a:gd name="connsiteY5" fmla="*/ 767547 h 822431"/>
              <a:gd name="connsiteX0" fmla="*/ 666337 w 7451234"/>
              <a:gd name="connsiteY0" fmla="*/ 658905 h 822431"/>
              <a:gd name="connsiteX1" fmla="*/ 602964 w 7451234"/>
              <a:gd name="connsiteY1" fmla="*/ 405409 h 822431"/>
              <a:gd name="connsiteX2" fmla="*/ 430947 w 7451234"/>
              <a:gd name="connsiteY2" fmla="*/ 7056 h 822431"/>
              <a:gd name="connsiteX3" fmla="*/ 6940389 w 7451234"/>
              <a:gd name="connsiteY3" fmla="*/ 197178 h 822431"/>
              <a:gd name="connsiteX4" fmla="*/ 6949442 w 7451234"/>
              <a:gd name="connsiteY4" fmla="*/ 767547 h 822431"/>
              <a:gd name="connsiteX5" fmla="*/ 6279486 w 7451234"/>
              <a:gd name="connsiteY5" fmla="*/ 767547 h 822431"/>
              <a:gd name="connsiteX0" fmla="*/ 789446 w 7574343"/>
              <a:gd name="connsiteY0" fmla="*/ 658905 h 822431"/>
              <a:gd name="connsiteX1" fmla="*/ 363935 w 7574343"/>
              <a:gd name="connsiteY1" fmla="*/ 405409 h 822431"/>
              <a:gd name="connsiteX2" fmla="*/ 554056 w 7574343"/>
              <a:gd name="connsiteY2" fmla="*/ 7056 h 822431"/>
              <a:gd name="connsiteX3" fmla="*/ 7063498 w 7574343"/>
              <a:gd name="connsiteY3" fmla="*/ 197178 h 822431"/>
              <a:gd name="connsiteX4" fmla="*/ 7072551 w 7574343"/>
              <a:gd name="connsiteY4" fmla="*/ 767547 h 822431"/>
              <a:gd name="connsiteX5" fmla="*/ 6402595 w 7574343"/>
              <a:gd name="connsiteY5" fmla="*/ 767547 h 822431"/>
              <a:gd name="connsiteX0" fmla="*/ 951804 w 7752089"/>
              <a:gd name="connsiteY0" fmla="*/ 676295 h 839821"/>
              <a:gd name="connsiteX1" fmla="*/ 526293 w 7752089"/>
              <a:gd name="connsiteY1" fmla="*/ 422799 h 839821"/>
              <a:gd name="connsiteX2" fmla="*/ 508184 w 7752089"/>
              <a:gd name="connsiteY2" fmla="*/ 6339 h 839821"/>
              <a:gd name="connsiteX3" fmla="*/ 7225856 w 7752089"/>
              <a:gd name="connsiteY3" fmla="*/ 214568 h 839821"/>
              <a:gd name="connsiteX4" fmla="*/ 7234909 w 7752089"/>
              <a:gd name="connsiteY4" fmla="*/ 784937 h 839821"/>
              <a:gd name="connsiteX5" fmla="*/ 6564953 w 7752089"/>
              <a:gd name="connsiteY5" fmla="*/ 784937 h 839821"/>
              <a:gd name="connsiteX0" fmla="*/ 570169 w 7370454"/>
              <a:gd name="connsiteY0" fmla="*/ 742881 h 906407"/>
              <a:gd name="connsiteX1" fmla="*/ 144658 w 7370454"/>
              <a:gd name="connsiteY1" fmla="*/ 489385 h 906407"/>
              <a:gd name="connsiteX2" fmla="*/ 126549 w 7370454"/>
              <a:gd name="connsiteY2" fmla="*/ 72925 h 906407"/>
              <a:gd name="connsiteX3" fmla="*/ 6844221 w 7370454"/>
              <a:gd name="connsiteY3" fmla="*/ 281154 h 906407"/>
              <a:gd name="connsiteX4" fmla="*/ 6853274 w 7370454"/>
              <a:gd name="connsiteY4" fmla="*/ 851523 h 906407"/>
              <a:gd name="connsiteX5" fmla="*/ 6183318 w 7370454"/>
              <a:gd name="connsiteY5" fmla="*/ 851523 h 906407"/>
              <a:gd name="connsiteX0" fmla="*/ 499068 w 7299353"/>
              <a:gd name="connsiteY0" fmla="*/ 716478 h 880004"/>
              <a:gd name="connsiteX1" fmla="*/ 73557 w 7299353"/>
              <a:gd name="connsiteY1" fmla="*/ 462982 h 880004"/>
              <a:gd name="connsiteX2" fmla="*/ 55448 w 7299353"/>
              <a:gd name="connsiteY2" fmla="*/ 46522 h 880004"/>
              <a:gd name="connsiteX3" fmla="*/ 6773120 w 7299353"/>
              <a:gd name="connsiteY3" fmla="*/ 254751 h 880004"/>
              <a:gd name="connsiteX4" fmla="*/ 6782173 w 7299353"/>
              <a:gd name="connsiteY4" fmla="*/ 825120 h 880004"/>
              <a:gd name="connsiteX5" fmla="*/ 6112217 w 7299353"/>
              <a:gd name="connsiteY5" fmla="*/ 825120 h 880004"/>
              <a:gd name="connsiteX0" fmla="*/ 951804 w 7752089"/>
              <a:gd name="connsiteY0" fmla="*/ 689336 h 852862"/>
              <a:gd name="connsiteX1" fmla="*/ 526293 w 7752089"/>
              <a:gd name="connsiteY1" fmla="*/ 671230 h 852862"/>
              <a:gd name="connsiteX2" fmla="*/ 508184 w 7752089"/>
              <a:gd name="connsiteY2" fmla="*/ 19380 h 852862"/>
              <a:gd name="connsiteX3" fmla="*/ 7225856 w 7752089"/>
              <a:gd name="connsiteY3" fmla="*/ 227609 h 852862"/>
              <a:gd name="connsiteX4" fmla="*/ 7234909 w 7752089"/>
              <a:gd name="connsiteY4" fmla="*/ 797978 h 852862"/>
              <a:gd name="connsiteX5" fmla="*/ 6564953 w 7752089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47671 w 7747956"/>
              <a:gd name="connsiteY0" fmla="*/ 689336 h 852862"/>
              <a:gd name="connsiteX1" fmla="*/ 522160 w 7747956"/>
              <a:gd name="connsiteY1" fmla="*/ 671230 h 852862"/>
              <a:gd name="connsiteX2" fmla="*/ 504051 w 7747956"/>
              <a:gd name="connsiteY2" fmla="*/ 19380 h 852862"/>
              <a:gd name="connsiteX3" fmla="*/ 7221723 w 7747956"/>
              <a:gd name="connsiteY3" fmla="*/ 227609 h 852862"/>
              <a:gd name="connsiteX4" fmla="*/ 7230776 w 7747956"/>
              <a:gd name="connsiteY4" fmla="*/ 797978 h 852862"/>
              <a:gd name="connsiteX5" fmla="*/ 6560820 w 7747956"/>
              <a:gd name="connsiteY5" fmla="*/ 797978 h 852862"/>
              <a:gd name="connsiteX0" fmla="*/ 966525 w 7766810"/>
              <a:gd name="connsiteY0" fmla="*/ 683464 h 846990"/>
              <a:gd name="connsiteX1" fmla="*/ 486693 w 7766810"/>
              <a:gd name="connsiteY1" fmla="*/ 565770 h 846990"/>
              <a:gd name="connsiteX2" fmla="*/ 522905 w 7766810"/>
              <a:gd name="connsiteY2" fmla="*/ 13508 h 846990"/>
              <a:gd name="connsiteX3" fmla="*/ 7240577 w 7766810"/>
              <a:gd name="connsiteY3" fmla="*/ 221737 h 846990"/>
              <a:gd name="connsiteX4" fmla="*/ 7249630 w 7766810"/>
              <a:gd name="connsiteY4" fmla="*/ 792106 h 846990"/>
              <a:gd name="connsiteX5" fmla="*/ 6579674 w 7766810"/>
              <a:gd name="connsiteY5" fmla="*/ 792106 h 846990"/>
              <a:gd name="connsiteX0" fmla="*/ 986452 w 7786737"/>
              <a:gd name="connsiteY0" fmla="*/ 683464 h 846990"/>
              <a:gd name="connsiteX1" fmla="*/ 506620 w 7786737"/>
              <a:gd name="connsiteY1" fmla="*/ 565770 h 846990"/>
              <a:gd name="connsiteX2" fmla="*/ 542832 w 7786737"/>
              <a:gd name="connsiteY2" fmla="*/ 13508 h 846990"/>
              <a:gd name="connsiteX3" fmla="*/ 7260504 w 7786737"/>
              <a:gd name="connsiteY3" fmla="*/ 221737 h 846990"/>
              <a:gd name="connsiteX4" fmla="*/ 7269557 w 7786737"/>
              <a:gd name="connsiteY4" fmla="*/ 792106 h 846990"/>
              <a:gd name="connsiteX5" fmla="*/ 6599601 w 7786737"/>
              <a:gd name="connsiteY5" fmla="*/ 792106 h 846990"/>
              <a:gd name="connsiteX0" fmla="*/ 555960 w 7356245"/>
              <a:gd name="connsiteY0" fmla="*/ 838779 h 1002305"/>
              <a:gd name="connsiteX1" fmla="*/ 76128 w 7356245"/>
              <a:gd name="connsiteY1" fmla="*/ 721085 h 1002305"/>
              <a:gd name="connsiteX2" fmla="*/ 112340 w 7356245"/>
              <a:gd name="connsiteY2" fmla="*/ 168823 h 1002305"/>
              <a:gd name="connsiteX3" fmla="*/ 6830012 w 7356245"/>
              <a:gd name="connsiteY3" fmla="*/ 377052 h 1002305"/>
              <a:gd name="connsiteX4" fmla="*/ 6839065 w 7356245"/>
              <a:gd name="connsiteY4" fmla="*/ 947421 h 1002305"/>
              <a:gd name="connsiteX5" fmla="*/ 6169109 w 7356245"/>
              <a:gd name="connsiteY5" fmla="*/ 947421 h 1002305"/>
              <a:gd name="connsiteX0" fmla="*/ 558580 w 7358865"/>
              <a:gd name="connsiteY0" fmla="*/ 718331 h 881857"/>
              <a:gd name="connsiteX1" fmla="*/ 78748 w 7358865"/>
              <a:gd name="connsiteY1" fmla="*/ 600637 h 881857"/>
              <a:gd name="connsiteX2" fmla="*/ 114960 w 7358865"/>
              <a:gd name="connsiteY2" fmla="*/ 48375 h 881857"/>
              <a:gd name="connsiteX3" fmla="*/ 6832632 w 7358865"/>
              <a:gd name="connsiteY3" fmla="*/ 256604 h 881857"/>
              <a:gd name="connsiteX4" fmla="*/ 6841685 w 7358865"/>
              <a:gd name="connsiteY4" fmla="*/ 826973 h 881857"/>
              <a:gd name="connsiteX5" fmla="*/ 6171729 w 7358865"/>
              <a:gd name="connsiteY5" fmla="*/ 826973 h 881857"/>
              <a:gd name="connsiteX0" fmla="*/ 491478 w 7281058"/>
              <a:gd name="connsiteY0" fmla="*/ 532531 h 696057"/>
              <a:gd name="connsiteX1" fmla="*/ 11646 w 7281058"/>
              <a:gd name="connsiteY1" fmla="*/ 414837 h 696057"/>
              <a:gd name="connsiteX2" fmla="*/ 192714 w 7281058"/>
              <a:gd name="connsiteY2" fmla="*/ 107018 h 696057"/>
              <a:gd name="connsiteX3" fmla="*/ 6765530 w 7281058"/>
              <a:gd name="connsiteY3" fmla="*/ 70804 h 696057"/>
              <a:gd name="connsiteX4" fmla="*/ 6774583 w 7281058"/>
              <a:gd name="connsiteY4" fmla="*/ 641173 h 696057"/>
              <a:gd name="connsiteX5" fmla="*/ 6104627 w 7281058"/>
              <a:gd name="connsiteY5" fmla="*/ 641173 h 696057"/>
              <a:gd name="connsiteX0" fmla="*/ 496189 w 7285769"/>
              <a:gd name="connsiteY0" fmla="*/ 509290 h 672816"/>
              <a:gd name="connsiteX1" fmla="*/ 16357 w 7285769"/>
              <a:gd name="connsiteY1" fmla="*/ 391596 h 672816"/>
              <a:gd name="connsiteX2" fmla="*/ 197425 w 7285769"/>
              <a:gd name="connsiteY2" fmla="*/ 83777 h 672816"/>
              <a:gd name="connsiteX3" fmla="*/ 6770241 w 7285769"/>
              <a:gd name="connsiteY3" fmla="*/ 47563 h 672816"/>
              <a:gd name="connsiteX4" fmla="*/ 6779294 w 7285769"/>
              <a:gd name="connsiteY4" fmla="*/ 617932 h 672816"/>
              <a:gd name="connsiteX5" fmla="*/ 6109338 w 7285769"/>
              <a:gd name="connsiteY5" fmla="*/ 617932 h 672816"/>
              <a:gd name="connsiteX0" fmla="*/ 496189 w 7260519"/>
              <a:gd name="connsiteY0" fmla="*/ 503349 h 633321"/>
              <a:gd name="connsiteX1" fmla="*/ 16357 w 7260519"/>
              <a:gd name="connsiteY1" fmla="*/ 385655 h 633321"/>
              <a:gd name="connsiteX2" fmla="*/ 197425 w 7260519"/>
              <a:gd name="connsiteY2" fmla="*/ 77836 h 633321"/>
              <a:gd name="connsiteX3" fmla="*/ 6770241 w 7260519"/>
              <a:gd name="connsiteY3" fmla="*/ 41622 h 633321"/>
              <a:gd name="connsiteX4" fmla="*/ 6706867 w 7260519"/>
              <a:gd name="connsiteY4" fmla="*/ 530510 h 633321"/>
              <a:gd name="connsiteX5" fmla="*/ 6109338 w 7260519"/>
              <a:gd name="connsiteY5" fmla="*/ 611991 h 633321"/>
              <a:gd name="connsiteX0" fmla="*/ 846834 w 7435691"/>
              <a:gd name="connsiteY0" fmla="*/ 491957 h 621641"/>
              <a:gd name="connsiteX1" fmla="*/ 367002 w 7435691"/>
              <a:gd name="connsiteY1" fmla="*/ 374263 h 621641"/>
              <a:gd name="connsiteX2" fmla="*/ 548070 w 7435691"/>
              <a:gd name="connsiteY2" fmla="*/ 66444 h 621641"/>
              <a:gd name="connsiteX3" fmla="*/ 6885496 w 7435691"/>
              <a:gd name="connsiteY3" fmla="*/ 39283 h 621641"/>
              <a:gd name="connsiteX4" fmla="*/ 7057512 w 7435691"/>
              <a:gd name="connsiteY4" fmla="*/ 519118 h 621641"/>
              <a:gd name="connsiteX5" fmla="*/ 6459983 w 7435691"/>
              <a:gd name="connsiteY5" fmla="*/ 600599 h 621641"/>
              <a:gd name="connsiteX0" fmla="*/ 846834 w 7089015"/>
              <a:gd name="connsiteY0" fmla="*/ 536008 h 665692"/>
              <a:gd name="connsiteX1" fmla="*/ 367002 w 7089015"/>
              <a:gd name="connsiteY1" fmla="*/ 418314 h 665692"/>
              <a:gd name="connsiteX2" fmla="*/ 548070 w 7089015"/>
              <a:gd name="connsiteY2" fmla="*/ 110495 h 665692"/>
              <a:gd name="connsiteX3" fmla="*/ 6885496 w 7089015"/>
              <a:gd name="connsiteY3" fmla="*/ 83334 h 665692"/>
              <a:gd name="connsiteX4" fmla="*/ 7057512 w 7089015"/>
              <a:gd name="connsiteY4" fmla="*/ 563169 h 665692"/>
              <a:gd name="connsiteX5" fmla="*/ 6459983 w 7089015"/>
              <a:gd name="connsiteY5" fmla="*/ 644650 h 665692"/>
              <a:gd name="connsiteX0" fmla="*/ 846834 w 7374263"/>
              <a:gd name="connsiteY0" fmla="*/ 491294 h 619161"/>
              <a:gd name="connsiteX1" fmla="*/ 367002 w 7374263"/>
              <a:gd name="connsiteY1" fmla="*/ 373600 h 619161"/>
              <a:gd name="connsiteX2" fmla="*/ 548070 w 7374263"/>
              <a:gd name="connsiteY2" fmla="*/ 65781 h 619161"/>
              <a:gd name="connsiteX3" fmla="*/ 6885496 w 7374263"/>
              <a:gd name="connsiteY3" fmla="*/ 38620 h 619161"/>
              <a:gd name="connsiteX4" fmla="*/ 6894549 w 7374263"/>
              <a:gd name="connsiteY4" fmla="*/ 509402 h 619161"/>
              <a:gd name="connsiteX5" fmla="*/ 6459983 w 7374263"/>
              <a:gd name="connsiteY5" fmla="*/ 599936 h 619161"/>
              <a:gd name="connsiteX0" fmla="*/ 846834 w 7351603"/>
              <a:gd name="connsiteY0" fmla="*/ 491294 h 624414"/>
              <a:gd name="connsiteX1" fmla="*/ 367002 w 7351603"/>
              <a:gd name="connsiteY1" fmla="*/ 373600 h 624414"/>
              <a:gd name="connsiteX2" fmla="*/ 548070 w 7351603"/>
              <a:gd name="connsiteY2" fmla="*/ 65781 h 624414"/>
              <a:gd name="connsiteX3" fmla="*/ 6885496 w 7351603"/>
              <a:gd name="connsiteY3" fmla="*/ 38620 h 624414"/>
              <a:gd name="connsiteX4" fmla="*/ 6894549 w 7351603"/>
              <a:gd name="connsiteY4" fmla="*/ 509402 h 624414"/>
              <a:gd name="connsiteX5" fmla="*/ 6459983 w 7351603"/>
              <a:gd name="connsiteY5" fmla="*/ 599936 h 624414"/>
              <a:gd name="connsiteX0" fmla="*/ 846834 w 7005620"/>
              <a:gd name="connsiteY0" fmla="*/ 515279 h 648399"/>
              <a:gd name="connsiteX1" fmla="*/ 367002 w 7005620"/>
              <a:gd name="connsiteY1" fmla="*/ 397585 h 648399"/>
              <a:gd name="connsiteX2" fmla="*/ 548070 w 7005620"/>
              <a:gd name="connsiteY2" fmla="*/ 89766 h 648399"/>
              <a:gd name="connsiteX3" fmla="*/ 6885496 w 7005620"/>
              <a:gd name="connsiteY3" fmla="*/ 62605 h 648399"/>
              <a:gd name="connsiteX4" fmla="*/ 6894549 w 7005620"/>
              <a:gd name="connsiteY4" fmla="*/ 533387 h 648399"/>
              <a:gd name="connsiteX5" fmla="*/ 6459983 w 7005620"/>
              <a:gd name="connsiteY5" fmla="*/ 623921 h 648399"/>
              <a:gd name="connsiteX0" fmla="*/ 838923 w 6952299"/>
              <a:gd name="connsiteY0" fmla="*/ 472538 h 598763"/>
              <a:gd name="connsiteX1" fmla="*/ 359091 w 6952299"/>
              <a:gd name="connsiteY1" fmla="*/ 354844 h 598763"/>
              <a:gd name="connsiteX2" fmla="*/ 540159 w 6952299"/>
              <a:gd name="connsiteY2" fmla="*/ 47025 h 598763"/>
              <a:gd name="connsiteX3" fmla="*/ 6768944 w 6952299"/>
              <a:gd name="connsiteY3" fmla="*/ 83239 h 598763"/>
              <a:gd name="connsiteX4" fmla="*/ 6886638 w 6952299"/>
              <a:gd name="connsiteY4" fmla="*/ 490646 h 598763"/>
              <a:gd name="connsiteX5" fmla="*/ 6452072 w 6952299"/>
              <a:gd name="connsiteY5" fmla="*/ 581180 h 598763"/>
              <a:gd name="connsiteX0" fmla="*/ 602586 w 6836983"/>
              <a:gd name="connsiteY0" fmla="*/ 588760 h 714985"/>
              <a:gd name="connsiteX1" fmla="*/ 122754 w 6836983"/>
              <a:gd name="connsiteY1" fmla="*/ 471066 h 714985"/>
              <a:gd name="connsiteX2" fmla="*/ 303822 w 6836983"/>
              <a:gd name="connsiteY2" fmla="*/ 163247 h 714985"/>
              <a:gd name="connsiteX3" fmla="*/ 3209986 w 6836983"/>
              <a:gd name="connsiteY3" fmla="*/ 286 h 714985"/>
              <a:gd name="connsiteX4" fmla="*/ 6532607 w 6836983"/>
              <a:gd name="connsiteY4" fmla="*/ 199461 h 714985"/>
              <a:gd name="connsiteX5" fmla="*/ 6650301 w 6836983"/>
              <a:gd name="connsiteY5" fmla="*/ 606868 h 714985"/>
              <a:gd name="connsiteX6" fmla="*/ 6215735 w 6836983"/>
              <a:gd name="connsiteY6" fmla="*/ 697402 h 714985"/>
              <a:gd name="connsiteX0" fmla="*/ 602586 w 6836983"/>
              <a:gd name="connsiteY0" fmla="*/ 588760 h 697402"/>
              <a:gd name="connsiteX1" fmla="*/ 122754 w 6836983"/>
              <a:gd name="connsiteY1" fmla="*/ 471066 h 697402"/>
              <a:gd name="connsiteX2" fmla="*/ 303822 w 6836983"/>
              <a:gd name="connsiteY2" fmla="*/ 163247 h 697402"/>
              <a:gd name="connsiteX3" fmla="*/ 3209986 w 6836983"/>
              <a:gd name="connsiteY3" fmla="*/ 286 h 697402"/>
              <a:gd name="connsiteX4" fmla="*/ 6532607 w 6836983"/>
              <a:gd name="connsiteY4" fmla="*/ 199461 h 697402"/>
              <a:gd name="connsiteX5" fmla="*/ 6650301 w 6836983"/>
              <a:gd name="connsiteY5" fmla="*/ 606868 h 697402"/>
              <a:gd name="connsiteX6" fmla="*/ 6215735 w 6836983"/>
              <a:gd name="connsiteY6" fmla="*/ 697402 h 697402"/>
              <a:gd name="connsiteX0" fmla="*/ 602586 w 6861982"/>
              <a:gd name="connsiteY0" fmla="*/ 588760 h 699591"/>
              <a:gd name="connsiteX1" fmla="*/ 122754 w 6861982"/>
              <a:gd name="connsiteY1" fmla="*/ 471066 h 699591"/>
              <a:gd name="connsiteX2" fmla="*/ 303822 w 6861982"/>
              <a:gd name="connsiteY2" fmla="*/ 163247 h 699591"/>
              <a:gd name="connsiteX3" fmla="*/ 3209986 w 6861982"/>
              <a:gd name="connsiteY3" fmla="*/ 286 h 699591"/>
              <a:gd name="connsiteX4" fmla="*/ 6532607 w 6861982"/>
              <a:gd name="connsiteY4" fmla="*/ 199461 h 699591"/>
              <a:gd name="connsiteX5" fmla="*/ 6650301 w 6861982"/>
              <a:gd name="connsiteY5" fmla="*/ 606868 h 699591"/>
              <a:gd name="connsiteX6" fmla="*/ 6215735 w 6861982"/>
              <a:gd name="connsiteY6" fmla="*/ 697402 h 699591"/>
              <a:gd name="connsiteX0" fmla="*/ 602586 w 6915222"/>
              <a:gd name="connsiteY0" fmla="*/ 588760 h 697402"/>
              <a:gd name="connsiteX1" fmla="*/ 122754 w 6915222"/>
              <a:gd name="connsiteY1" fmla="*/ 471066 h 697402"/>
              <a:gd name="connsiteX2" fmla="*/ 303822 w 6915222"/>
              <a:gd name="connsiteY2" fmla="*/ 163247 h 697402"/>
              <a:gd name="connsiteX3" fmla="*/ 3209986 w 6915222"/>
              <a:gd name="connsiteY3" fmla="*/ 286 h 697402"/>
              <a:gd name="connsiteX4" fmla="*/ 6641249 w 6915222"/>
              <a:gd name="connsiteY4" fmla="*/ 235674 h 697402"/>
              <a:gd name="connsiteX5" fmla="*/ 6650301 w 6915222"/>
              <a:gd name="connsiteY5" fmla="*/ 606868 h 697402"/>
              <a:gd name="connsiteX6" fmla="*/ 6215735 w 6915222"/>
              <a:gd name="connsiteY6" fmla="*/ 697402 h 697402"/>
              <a:gd name="connsiteX0" fmla="*/ 602586 w 6733025"/>
              <a:gd name="connsiteY0" fmla="*/ 588760 h 697402"/>
              <a:gd name="connsiteX1" fmla="*/ 122754 w 6733025"/>
              <a:gd name="connsiteY1" fmla="*/ 471066 h 697402"/>
              <a:gd name="connsiteX2" fmla="*/ 303822 w 6733025"/>
              <a:gd name="connsiteY2" fmla="*/ 163247 h 697402"/>
              <a:gd name="connsiteX3" fmla="*/ 3209986 w 6733025"/>
              <a:gd name="connsiteY3" fmla="*/ 286 h 697402"/>
              <a:gd name="connsiteX4" fmla="*/ 6641249 w 6733025"/>
              <a:gd name="connsiteY4" fmla="*/ 235674 h 697402"/>
              <a:gd name="connsiteX5" fmla="*/ 6650301 w 6733025"/>
              <a:gd name="connsiteY5" fmla="*/ 606868 h 697402"/>
              <a:gd name="connsiteX6" fmla="*/ 6215735 w 6733025"/>
              <a:gd name="connsiteY6" fmla="*/ 697402 h 697402"/>
              <a:gd name="connsiteX0" fmla="*/ 641813 w 6772252"/>
              <a:gd name="connsiteY0" fmla="*/ 588764 h 697406"/>
              <a:gd name="connsiteX1" fmla="*/ 89554 w 6772252"/>
              <a:gd name="connsiteY1" fmla="*/ 480123 h 697406"/>
              <a:gd name="connsiteX2" fmla="*/ 343049 w 6772252"/>
              <a:gd name="connsiteY2" fmla="*/ 163251 h 697406"/>
              <a:gd name="connsiteX3" fmla="*/ 3249213 w 6772252"/>
              <a:gd name="connsiteY3" fmla="*/ 290 h 697406"/>
              <a:gd name="connsiteX4" fmla="*/ 6680476 w 6772252"/>
              <a:gd name="connsiteY4" fmla="*/ 235678 h 697406"/>
              <a:gd name="connsiteX5" fmla="*/ 6689528 w 6772252"/>
              <a:gd name="connsiteY5" fmla="*/ 606872 h 697406"/>
              <a:gd name="connsiteX6" fmla="*/ 6254962 w 6772252"/>
              <a:gd name="connsiteY6" fmla="*/ 697406 h 697406"/>
              <a:gd name="connsiteX0" fmla="*/ 730942 w 6861381"/>
              <a:gd name="connsiteY0" fmla="*/ 588764 h 697406"/>
              <a:gd name="connsiteX1" fmla="*/ 178683 w 6861381"/>
              <a:gd name="connsiteY1" fmla="*/ 480123 h 697406"/>
              <a:gd name="connsiteX2" fmla="*/ 287322 w 6861381"/>
              <a:gd name="connsiteY2" fmla="*/ 163251 h 697406"/>
              <a:gd name="connsiteX3" fmla="*/ 3338342 w 6861381"/>
              <a:gd name="connsiteY3" fmla="*/ 290 h 697406"/>
              <a:gd name="connsiteX4" fmla="*/ 6769605 w 6861381"/>
              <a:gd name="connsiteY4" fmla="*/ 235678 h 697406"/>
              <a:gd name="connsiteX5" fmla="*/ 6778657 w 6861381"/>
              <a:gd name="connsiteY5" fmla="*/ 606872 h 697406"/>
              <a:gd name="connsiteX6" fmla="*/ 6344091 w 6861381"/>
              <a:gd name="connsiteY6" fmla="*/ 697406 h 697406"/>
              <a:gd name="connsiteX0" fmla="*/ 583938 w 6714377"/>
              <a:gd name="connsiteY0" fmla="*/ 588878 h 697520"/>
              <a:gd name="connsiteX1" fmla="*/ 31679 w 6714377"/>
              <a:gd name="connsiteY1" fmla="*/ 480237 h 697520"/>
              <a:gd name="connsiteX2" fmla="*/ 140318 w 6714377"/>
              <a:gd name="connsiteY2" fmla="*/ 163365 h 697520"/>
              <a:gd name="connsiteX3" fmla="*/ 3191338 w 6714377"/>
              <a:gd name="connsiteY3" fmla="*/ 404 h 697520"/>
              <a:gd name="connsiteX4" fmla="*/ 6622601 w 6714377"/>
              <a:gd name="connsiteY4" fmla="*/ 235792 h 697520"/>
              <a:gd name="connsiteX5" fmla="*/ 6631653 w 6714377"/>
              <a:gd name="connsiteY5" fmla="*/ 606986 h 697520"/>
              <a:gd name="connsiteX6" fmla="*/ 6197087 w 6714377"/>
              <a:gd name="connsiteY6" fmla="*/ 697520 h 697520"/>
              <a:gd name="connsiteX0" fmla="*/ 611813 w 6742252"/>
              <a:gd name="connsiteY0" fmla="*/ 588700 h 697342"/>
              <a:gd name="connsiteX1" fmla="*/ 59554 w 6742252"/>
              <a:gd name="connsiteY1" fmla="*/ 480059 h 697342"/>
              <a:gd name="connsiteX2" fmla="*/ 95766 w 6742252"/>
              <a:gd name="connsiteY2" fmla="*/ 217507 h 697342"/>
              <a:gd name="connsiteX3" fmla="*/ 3219213 w 6742252"/>
              <a:gd name="connsiteY3" fmla="*/ 226 h 697342"/>
              <a:gd name="connsiteX4" fmla="*/ 6650476 w 6742252"/>
              <a:gd name="connsiteY4" fmla="*/ 235614 h 697342"/>
              <a:gd name="connsiteX5" fmla="*/ 6659528 w 6742252"/>
              <a:gd name="connsiteY5" fmla="*/ 606808 h 697342"/>
              <a:gd name="connsiteX6" fmla="*/ 6224962 w 6742252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  <a:gd name="connsiteX0" fmla="*/ 573152 w 6739805"/>
              <a:gd name="connsiteY0" fmla="*/ 661127 h 697342"/>
              <a:gd name="connsiteX1" fmla="*/ 57107 w 6739805"/>
              <a:gd name="connsiteY1" fmla="*/ 480059 h 697342"/>
              <a:gd name="connsiteX2" fmla="*/ 93319 w 6739805"/>
              <a:gd name="connsiteY2" fmla="*/ 217507 h 697342"/>
              <a:gd name="connsiteX3" fmla="*/ 3216766 w 6739805"/>
              <a:gd name="connsiteY3" fmla="*/ 226 h 697342"/>
              <a:gd name="connsiteX4" fmla="*/ 6648029 w 6739805"/>
              <a:gd name="connsiteY4" fmla="*/ 235614 h 697342"/>
              <a:gd name="connsiteX5" fmla="*/ 6657081 w 6739805"/>
              <a:gd name="connsiteY5" fmla="*/ 606808 h 697342"/>
              <a:gd name="connsiteX6" fmla="*/ 6222515 w 6739805"/>
              <a:gd name="connsiteY6" fmla="*/ 697342 h 69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39805" h="697342">
                <a:moveTo>
                  <a:pt x="573152" y="661127"/>
                </a:moveTo>
                <a:cubicBezTo>
                  <a:pt x="326444" y="643020"/>
                  <a:pt x="137079" y="553996"/>
                  <a:pt x="57107" y="480059"/>
                </a:cubicBezTo>
                <a:cubicBezTo>
                  <a:pt x="-22865" y="406122"/>
                  <a:pt x="-25885" y="324640"/>
                  <a:pt x="93319" y="217507"/>
                </a:cubicBezTo>
                <a:cubicBezTo>
                  <a:pt x="212523" y="110374"/>
                  <a:pt x="2178635" y="-5810"/>
                  <a:pt x="3216766" y="226"/>
                </a:cubicBezTo>
                <a:cubicBezTo>
                  <a:pt x="4254897" y="6262"/>
                  <a:pt x="6491102" y="116410"/>
                  <a:pt x="6648029" y="235614"/>
                </a:cubicBezTo>
                <a:cubicBezTo>
                  <a:pt x="6804956" y="354818"/>
                  <a:pt x="6728000" y="529853"/>
                  <a:pt x="6657081" y="606808"/>
                </a:cubicBezTo>
                <a:cubicBezTo>
                  <a:pt x="6586162" y="683763"/>
                  <a:pt x="6574845" y="690552"/>
                  <a:pt x="6222515" y="697342"/>
                </a:cubicBezTo>
              </a:path>
            </a:pathLst>
          </a:cu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th-TH"/>
          </a:p>
        </p:txBody>
      </p:sp>
      <p:sp>
        <p:nvSpPr>
          <p:cNvPr id="62" name="Rounded Rectangle 3">
            <a:extLst>
              <a:ext uri="{FF2B5EF4-FFF2-40B4-BE49-F238E27FC236}">
                <a16:creationId xmlns:a16="http://schemas.microsoft.com/office/drawing/2014/main" id="{A71817E4-4C21-4FA3-BB16-68E16A7B9A12}"/>
              </a:ext>
            </a:extLst>
          </p:cNvPr>
          <p:cNvSpPr/>
          <p:nvPr/>
        </p:nvSpPr>
        <p:spPr>
          <a:xfrm>
            <a:off x="6918910" y="4554462"/>
            <a:ext cx="637443" cy="399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3" name="Rounded Rectangle 6">
            <a:extLst>
              <a:ext uri="{FF2B5EF4-FFF2-40B4-BE49-F238E27FC236}">
                <a16:creationId xmlns:a16="http://schemas.microsoft.com/office/drawing/2014/main" id="{3E67C205-62D6-48DE-8C9D-93E5A4E9D089}"/>
              </a:ext>
            </a:extLst>
          </p:cNvPr>
          <p:cNvSpPr/>
          <p:nvPr/>
        </p:nvSpPr>
        <p:spPr>
          <a:xfrm>
            <a:off x="7229130" y="4619695"/>
            <a:ext cx="267129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9401E2-40E9-47B6-887F-8A6BDA4C5D72}"/>
              </a:ext>
            </a:extLst>
          </p:cNvPr>
          <p:cNvSpPr txBox="1"/>
          <p:nvPr/>
        </p:nvSpPr>
        <p:spPr>
          <a:xfrm>
            <a:off x="6984657" y="4673311"/>
            <a:ext cx="48894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TH" sz="105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C2D8FA-03A0-48C2-A4A1-C7545ABAB0F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340821" y="3911455"/>
            <a:ext cx="57238" cy="84680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ounded Rectangle 3">
            <a:extLst>
              <a:ext uri="{FF2B5EF4-FFF2-40B4-BE49-F238E27FC236}">
                <a16:creationId xmlns:a16="http://schemas.microsoft.com/office/drawing/2014/main" id="{6F140B86-AAA6-4C74-9677-C5C9498F2973}"/>
              </a:ext>
            </a:extLst>
          </p:cNvPr>
          <p:cNvSpPr/>
          <p:nvPr/>
        </p:nvSpPr>
        <p:spPr>
          <a:xfrm>
            <a:off x="8119470" y="4554462"/>
            <a:ext cx="637443" cy="39928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7" name="Rounded Rectangle 6">
            <a:extLst>
              <a:ext uri="{FF2B5EF4-FFF2-40B4-BE49-F238E27FC236}">
                <a16:creationId xmlns:a16="http://schemas.microsoft.com/office/drawing/2014/main" id="{B4D2AD34-06A0-49F3-96BD-0D495ECCAC94}"/>
              </a:ext>
            </a:extLst>
          </p:cNvPr>
          <p:cNvSpPr/>
          <p:nvPr/>
        </p:nvSpPr>
        <p:spPr>
          <a:xfrm>
            <a:off x="8429690" y="4619695"/>
            <a:ext cx="267129" cy="2688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405EF02-8A33-4CE4-BFE0-E803424D6E67}"/>
              </a:ext>
            </a:extLst>
          </p:cNvPr>
          <p:cNvSpPr txBox="1"/>
          <p:nvPr/>
        </p:nvSpPr>
        <p:spPr>
          <a:xfrm>
            <a:off x="8185217" y="4673311"/>
            <a:ext cx="488945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5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endParaRPr lang="en-TH" sz="105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6C40A2-37D0-409C-BFB8-E980E118526B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7398059" y="3911455"/>
            <a:ext cx="1143322" cy="84680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AA8CE27-6668-4D9D-A281-B40752D6D3F6}"/>
              </a:ext>
            </a:extLst>
          </p:cNvPr>
          <p:cNvSpPr txBox="1"/>
          <p:nvPr/>
        </p:nvSpPr>
        <p:spPr>
          <a:xfrm>
            <a:off x="6952680" y="4938498"/>
            <a:ext cx="907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end()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99AA4F-7B0A-46BF-9E66-88A8D26BC8FD}"/>
              </a:ext>
            </a:extLst>
          </p:cNvPr>
          <p:cNvSpPr txBox="1"/>
          <p:nvPr/>
        </p:nvSpPr>
        <p:spPr>
          <a:xfrm>
            <a:off x="8153553" y="4938498"/>
            <a:ext cx="907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begin()</a:t>
            </a:r>
          </a:p>
        </p:txBody>
      </p:sp>
    </p:spTree>
    <p:extLst>
      <p:ext uri="{BB962C8B-B14F-4D97-AF65-F5344CB8AC3E}">
        <p14:creationId xmlns:p14="http://schemas.microsoft.com/office/powerpoint/2010/main" val="28512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5" grpId="0" animBg="1"/>
      <p:bldP spid="36" grpId="0" animBg="1"/>
      <p:bldP spid="37" grpId="0"/>
      <p:bldP spid="39" grpId="0"/>
      <p:bldP spid="40" grpId="0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 animBg="1"/>
      <p:bldP spid="54" grpId="0" animBg="1"/>
      <p:bldP spid="60" grpId="0" animBg="1"/>
      <p:bldP spid="61" grpId="0" animBg="1"/>
      <p:bldP spid="62" grpId="0" animBg="1"/>
      <p:bldP spid="63" grpId="0" animBg="1"/>
      <p:bldP spid="64" grpId="0"/>
      <p:bldP spid="66" grpId="0" animBg="1"/>
      <p:bldP spid="67" grpId="0" animBg="1"/>
      <p:bldP spid="68" grpId="0"/>
      <p:bldP spid="70" grpId="0"/>
      <p:bldP spid="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A34C-B811-4D35-86B0-09CE0B98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&amp; Erase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27009-A9B2-467B-B083-D48FCCEF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772" y="1825625"/>
            <a:ext cx="4111028" cy="4351338"/>
          </a:xfrm>
        </p:spPr>
        <p:txBody>
          <a:bodyPr/>
          <a:lstStyle/>
          <a:p>
            <a:r>
              <a:rPr lang="en-US" dirty="0"/>
              <a:t>Header make insert/erase very simple</a:t>
            </a:r>
            <a:endParaRPr lang="th-T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E1E139-09A3-4904-946A-5F739AA3A929}"/>
              </a:ext>
            </a:extLst>
          </p:cNvPr>
          <p:cNvSpPr/>
          <p:nvPr/>
        </p:nvSpPr>
        <p:spPr>
          <a:xfrm>
            <a:off x="353085" y="1825625"/>
            <a:ext cx="6753885" cy="4524315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erase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iterator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prev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it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tmp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68C68-CC89-1216-0D69-0A80A6810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388" y="2517308"/>
            <a:ext cx="2474351" cy="2015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3543FE-BE19-3E0C-777E-3B5E8A81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665" y="4551532"/>
            <a:ext cx="28384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0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E0D0-1650-4CC6-AD08-0A0CFBC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vs 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C71D4-06D2-4414-9CB5-A07EAE014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400" dirty="0"/>
              <a:t>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420A7-04FD-4738-8F20-1ED85CCD3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Allocate each data separately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Each data points where is the next data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Very fast insert/erase (just change some pointer)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Very slow access because we don’t know where k-</a:t>
            </a:r>
            <a:r>
              <a:rPr lang="en-US" dirty="0" err="1">
                <a:solidFill>
                  <a:sysClr val="windowText" lastClr="000000"/>
                </a:solidFill>
              </a:rPr>
              <a:t>th</a:t>
            </a:r>
            <a:r>
              <a:rPr lang="en-US" dirty="0">
                <a:solidFill>
                  <a:sysClr val="windowText" lastClr="000000"/>
                </a:solidFill>
              </a:rPr>
              <a:t> element is</a:t>
            </a:r>
          </a:p>
          <a:p>
            <a:pPr lvl="1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79AF0-A9C9-494E-B9CC-EDB9CEA8F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000" dirty="0"/>
              <a:t>Vector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C99BF-AC63-4AA8-8769-EFD20F20A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solidFill>
                  <a:sysClr val="windowText" lastClr="000000"/>
                </a:solidFill>
              </a:rPr>
              <a:t>Allocate data as a consecutive block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Very fast to access any element</a:t>
            </a:r>
          </a:p>
          <a:p>
            <a:pPr lvl="1"/>
            <a:r>
              <a:rPr lang="en-US" dirty="0">
                <a:solidFill>
                  <a:sysClr val="windowText" lastClr="000000"/>
                </a:solidFill>
              </a:rPr>
              <a:t>Very slow Insert/erase requires every element after point of insertion</a:t>
            </a:r>
          </a:p>
        </p:txBody>
      </p:sp>
    </p:spTree>
    <p:extLst>
      <p:ext uri="{BB962C8B-B14F-4D97-AF65-F5344CB8AC3E}">
        <p14:creationId xmlns:p14="http://schemas.microsoft.com/office/powerpoint/2010/main" val="89757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67E5-EF83-493D-9A9F-077967D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2F2E-5281-46A7-8B9D-9486A311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681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 object that stores a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a </a:t>
            </a:r>
            <a:r>
              <a:rPr lang="en-US" dirty="0">
                <a:solidFill>
                  <a:schemeClr val="accent1"/>
                </a:solidFill>
              </a:rPr>
              <a:t>link to another node</a:t>
            </a:r>
          </a:p>
          <a:p>
            <a:r>
              <a:rPr lang="en-US" dirty="0">
                <a:solidFill>
                  <a:schemeClr val="accent5"/>
                </a:solidFill>
              </a:rPr>
              <a:t>NULL</a:t>
            </a:r>
            <a:r>
              <a:rPr lang="en-US" dirty="0"/>
              <a:t> is a special value for any pointer that points to nowhere</a:t>
            </a:r>
          </a:p>
          <a:p>
            <a:pPr lvl="1"/>
            <a:r>
              <a:rPr lang="en-US" dirty="0"/>
              <a:t>Draw as a ground</a:t>
            </a: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50ECC90A-FA00-4526-8A46-B175F37CFAAD}"/>
              </a:ext>
            </a:extLst>
          </p:cNvPr>
          <p:cNvSpPr/>
          <p:nvPr/>
        </p:nvSpPr>
        <p:spPr>
          <a:xfrm>
            <a:off x="5665448" y="4521087"/>
            <a:ext cx="1523856" cy="941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52C396E7-5490-4219-BCEE-F7771D496FDE}"/>
              </a:ext>
            </a:extLst>
          </p:cNvPr>
          <p:cNvSpPr/>
          <p:nvPr/>
        </p:nvSpPr>
        <p:spPr>
          <a:xfrm>
            <a:off x="5801260" y="473427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981043D1-D9CF-41E3-A59D-76CD9CB45E61}"/>
              </a:ext>
            </a:extLst>
          </p:cNvPr>
          <p:cNvSpPr/>
          <p:nvPr/>
        </p:nvSpPr>
        <p:spPr>
          <a:xfrm>
            <a:off x="6540028" y="473427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F0BEC-C732-4791-987A-97C45D994306}"/>
              </a:ext>
            </a:extLst>
          </p:cNvPr>
          <p:cNvSpPr txBox="1"/>
          <p:nvPr/>
        </p:nvSpPr>
        <p:spPr>
          <a:xfrm>
            <a:off x="5567826" y="4170025"/>
            <a:ext cx="1056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E25A16-B190-4C28-8E81-338BE27FBF08}"/>
              </a:ext>
            </a:extLst>
          </p:cNvPr>
          <p:cNvSpPr/>
          <p:nvPr/>
        </p:nvSpPr>
        <p:spPr>
          <a:xfrm>
            <a:off x="4488611" y="797944"/>
            <a:ext cx="6096000" cy="3139321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),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0A1E34-B403-4DC1-8542-373873E186A8}"/>
              </a:ext>
            </a:extLst>
          </p:cNvPr>
          <p:cNvSpPr txBox="1"/>
          <p:nvPr/>
        </p:nvSpPr>
        <p:spPr>
          <a:xfrm>
            <a:off x="5774862" y="4495614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655FF-EF5D-4F03-87F1-33C6A0309127}"/>
              </a:ext>
            </a:extLst>
          </p:cNvPr>
          <p:cNvSpPr txBox="1"/>
          <p:nvPr/>
        </p:nvSpPr>
        <p:spPr>
          <a:xfrm>
            <a:off x="6510265" y="4495614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559B8F-83D1-40D8-99FB-38A5A094ED65}"/>
              </a:ext>
            </a:extLst>
          </p:cNvPr>
          <p:cNvGrpSpPr/>
          <p:nvPr/>
        </p:nvGrpSpPr>
        <p:grpSpPr>
          <a:xfrm>
            <a:off x="6628941" y="5178183"/>
            <a:ext cx="350549" cy="648791"/>
            <a:chOff x="927548" y="4177343"/>
            <a:chExt cx="350549" cy="64879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AFC8D33-C8C4-4DDA-8844-738D8764FF0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EF7805E-8166-428C-8E1A-82B62F3225D0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781E1E-E928-43A4-920F-6F199FB48846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4E1836-4E5E-48CB-A098-75647AA9B3A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7D2A86-69F9-4509-89DE-64E00C3C5C07}"/>
              </a:ext>
            </a:extLst>
          </p:cNvPr>
          <p:cNvGrpSpPr/>
          <p:nvPr/>
        </p:nvGrpSpPr>
        <p:grpSpPr>
          <a:xfrm>
            <a:off x="2386377" y="5987500"/>
            <a:ext cx="350549" cy="648791"/>
            <a:chOff x="927548" y="4177343"/>
            <a:chExt cx="350549" cy="64879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C1CB2EE-8AD6-4EA3-956C-59169320086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19B9DC-5644-4791-AC2C-24DAD5B90D49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58B18-1284-4E8C-B197-5DA1555D40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95F1C60-A678-4DC5-8616-C04BACDD06D1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00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4141-E47F-4C56-8130-15F9BBE7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8AC5-CEEE-4BDF-A580-A7EBE5118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1604" cy="4351338"/>
          </a:xfrm>
        </p:spPr>
        <p:txBody>
          <a:bodyPr/>
          <a:lstStyle/>
          <a:p>
            <a:r>
              <a:rPr lang="en-US" dirty="0"/>
              <a:t>Working with linked list needs a pointer to a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E0DD8BD-0526-43F6-88EA-27470B5C3C2C}"/>
              </a:ext>
            </a:extLst>
          </p:cNvPr>
          <p:cNvSpPr/>
          <p:nvPr/>
        </p:nvSpPr>
        <p:spPr>
          <a:xfrm>
            <a:off x="2548542" y="3573200"/>
            <a:ext cx="1523856" cy="94117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DAACDA63-F9F4-439C-9410-6DBD60CFE0F9}"/>
              </a:ext>
            </a:extLst>
          </p:cNvPr>
          <p:cNvSpPr/>
          <p:nvPr/>
        </p:nvSpPr>
        <p:spPr>
          <a:xfrm>
            <a:off x="1513362" y="3608089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5D8A0E-E104-4761-844D-B68C539DBBE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806310" y="3881196"/>
            <a:ext cx="742232" cy="16259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DE3BD4B4-6E63-4E97-9073-F5C045DC9AE2}"/>
              </a:ext>
            </a:extLst>
          </p:cNvPr>
          <p:cNvSpPr/>
          <p:nvPr/>
        </p:nvSpPr>
        <p:spPr>
          <a:xfrm>
            <a:off x="2668328" y="3797911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6D257FAA-087F-48C7-8FD8-04824CE70A2D}"/>
              </a:ext>
            </a:extLst>
          </p:cNvPr>
          <p:cNvSpPr/>
          <p:nvPr/>
        </p:nvSpPr>
        <p:spPr>
          <a:xfrm>
            <a:off x="3407096" y="3797911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2CB750-F7A0-4905-A9ED-CA1D2A4E5EC0}"/>
              </a:ext>
            </a:extLst>
          </p:cNvPr>
          <p:cNvGrpSpPr/>
          <p:nvPr/>
        </p:nvGrpSpPr>
        <p:grpSpPr>
          <a:xfrm>
            <a:off x="4597480" y="3595327"/>
            <a:ext cx="1523856" cy="941179"/>
            <a:chOff x="6108069" y="2502607"/>
            <a:chExt cx="1523856" cy="941179"/>
          </a:xfrm>
        </p:grpSpPr>
        <p:sp>
          <p:nvSpPr>
            <p:cNvPr id="10" name="Rounded Rectangle 3">
              <a:extLst>
                <a:ext uri="{FF2B5EF4-FFF2-40B4-BE49-F238E27FC236}">
                  <a16:creationId xmlns:a16="http://schemas.microsoft.com/office/drawing/2014/main" id="{31DCDEED-722B-4F46-A4F0-30168CA6EFD7}"/>
                </a:ext>
              </a:extLst>
            </p:cNvPr>
            <p:cNvSpPr/>
            <p:nvPr/>
          </p:nvSpPr>
          <p:spPr>
            <a:xfrm>
              <a:off x="6108069" y="2502607"/>
              <a:ext cx="1523856" cy="9411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11" name="Rounded Rectangle 5">
              <a:extLst>
                <a:ext uri="{FF2B5EF4-FFF2-40B4-BE49-F238E27FC236}">
                  <a16:creationId xmlns:a16="http://schemas.microsoft.com/office/drawing/2014/main" id="{501B6383-702E-47C5-A683-DB0A457AC78B}"/>
                </a:ext>
              </a:extLst>
            </p:cNvPr>
            <p:cNvSpPr/>
            <p:nvPr/>
          </p:nvSpPr>
          <p:spPr>
            <a:xfrm>
              <a:off x="6243881" y="271579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20</a:t>
              </a:r>
              <a:endParaRPr lang="en-TH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2" name="Rounded Rectangle 6">
              <a:extLst>
                <a:ext uri="{FF2B5EF4-FFF2-40B4-BE49-F238E27FC236}">
                  <a16:creationId xmlns:a16="http://schemas.microsoft.com/office/drawing/2014/main" id="{3852E5E0-173B-4D80-9EA7-9AF1506E79D0}"/>
                </a:ext>
              </a:extLst>
            </p:cNvPr>
            <p:cNvSpPr/>
            <p:nvPr/>
          </p:nvSpPr>
          <p:spPr>
            <a:xfrm>
              <a:off x="6982649" y="271579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91CCF-184B-4378-98C8-37DC95982DF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684018" y="4065916"/>
            <a:ext cx="913462" cy="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32BF42B-A79C-4423-8E0C-32741CB91653}"/>
              </a:ext>
            </a:extLst>
          </p:cNvPr>
          <p:cNvSpPr txBox="1"/>
          <p:nvPr/>
        </p:nvSpPr>
        <p:spPr>
          <a:xfrm>
            <a:off x="1633226" y="3194168"/>
            <a:ext cx="35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C1DBA-6135-498F-BB4E-EAAA3AFCEEE1}"/>
              </a:ext>
            </a:extLst>
          </p:cNvPr>
          <p:cNvSpPr txBox="1"/>
          <p:nvPr/>
        </p:nvSpPr>
        <p:spPr>
          <a:xfrm>
            <a:off x="2670499" y="3551520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E4B5D7-C0BD-4C0D-A781-326D811C8949}"/>
              </a:ext>
            </a:extLst>
          </p:cNvPr>
          <p:cNvSpPr txBox="1"/>
          <p:nvPr/>
        </p:nvSpPr>
        <p:spPr>
          <a:xfrm>
            <a:off x="3405902" y="3551520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5543717-C5D8-41D8-ACE2-FFC9A6E00D38}"/>
              </a:ext>
            </a:extLst>
          </p:cNvPr>
          <p:cNvGrpSpPr/>
          <p:nvPr/>
        </p:nvGrpSpPr>
        <p:grpSpPr>
          <a:xfrm>
            <a:off x="6530270" y="3590526"/>
            <a:ext cx="1523856" cy="941179"/>
            <a:chOff x="6108069" y="2502607"/>
            <a:chExt cx="1523856" cy="941179"/>
          </a:xfrm>
        </p:grpSpPr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EBDE4507-3C89-46D4-8B1F-3B6A4352AE33}"/>
                </a:ext>
              </a:extLst>
            </p:cNvPr>
            <p:cNvSpPr/>
            <p:nvPr/>
          </p:nvSpPr>
          <p:spPr>
            <a:xfrm>
              <a:off x="6108069" y="2502607"/>
              <a:ext cx="1523856" cy="94117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sp>
          <p:nvSpPr>
            <p:cNvPr id="36" name="Rounded Rectangle 5">
              <a:extLst>
                <a:ext uri="{FF2B5EF4-FFF2-40B4-BE49-F238E27FC236}">
                  <a16:creationId xmlns:a16="http://schemas.microsoft.com/office/drawing/2014/main" id="{EF17293B-9BFC-4EF6-9D49-ABB84037927D}"/>
                </a:ext>
              </a:extLst>
            </p:cNvPr>
            <p:cNvSpPr/>
            <p:nvPr/>
          </p:nvSpPr>
          <p:spPr>
            <a:xfrm>
              <a:off x="6243881" y="271579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</a:rPr>
                <a:t>30</a:t>
              </a:r>
              <a:endParaRPr lang="en-TH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7" name="Rounded Rectangle 6">
              <a:extLst>
                <a:ext uri="{FF2B5EF4-FFF2-40B4-BE49-F238E27FC236}">
                  <a16:creationId xmlns:a16="http://schemas.microsoft.com/office/drawing/2014/main" id="{FA9A234B-57AE-4927-A810-8CCE859261D2}"/>
                </a:ext>
              </a:extLst>
            </p:cNvPr>
            <p:cNvSpPr/>
            <p:nvPr/>
          </p:nvSpPr>
          <p:spPr>
            <a:xfrm>
              <a:off x="6982649" y="2715798"/>
              <a:ext cx="553844" cy="5692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4232D3-5253-40BF-ABE4-440D52578474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757067" y="4061116"/>
            <a:ext cx="773203" cy="2142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2F82789-2F86-4C7E-9D46-ACCB3A11836A}"/>
              </a:ext>
            </a:extLst>
          </p:cNvPr>
          <p:cNvGrpSpPr/>
          <p:nvPr/>
        </p:nvGrpSpPr>
        <p:grpSpPr>
          <a:xfrm>
            <a:off x="1633248" y="3882914"/>
            <a:ext cx="350549" cy="648791"/>
            <a:chOff x="927548" y="4177343"/>
            <a:chExt cx="350549" cy="648791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DF1BE18-D063-4700-A5BB-94DFFC872A13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B1A6416-7DD0-4436-B24F-525ED8ADF565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8C7CBAA-7D4E-4A54-AA06-D13D296994F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05B5881-20E0-4E99-AB38-63BCE03C8463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178F31-D012-4C29-8B0C-145AFF8FADEF}"/>
              </a:ext>
            </a:extLst>
          </p:cNvPr>
          <p:cNvGrpSpPr/>
          <p:nvPr/>
        </p:nvGrpSpPr>
        <p:grpSpPr>
          <a:xfrm>
            <a:off x="3505539" y="4188963"/>
            <a:ext cx="350549" cy="648791"/>
            <a:chOff x="927548" y="4177343"/>
            <a:chExt cx="350549" cy="64879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A5A32AE-AE40-4282-97E4-418058E12C90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26BCE0A-8539-4F1F-A523-A76DAEC45755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D7E7E16-CD6F-45B6-BCDF-455A73D990B9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78866A9-D45D-4748-BB5C-543A7147FBE8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1592C1F5-3919-4E70-94D5-E9FAA4AB50FA}"/>
              </a:ext>
            </a:extLst>
          </p:cNvPr>
          <p:cNvSpPr/>
          <p:nvPr/>
        </p:nvSpPr>
        <p:spPr>
          <a:xfrm>
            <a:off x="4191228" y="5294893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010B71-4D82-4AFB-AC73-B70A1A8EF2A7}"/>
              </a:ext>
            </a:extLst>
          </p:cNvPr>
          <p:cNvSpPr txBox="1"/>
          <p:nvPr/>
        </p:nvSpPr>
        <p:spPr>
          <a:xfrm>
            <a:off x="4311092" y="4880972"/>
            <a:ext cx="35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F2AA62-6D06-4046-AB78-6645A19E148D}"/>
              </a:ext>
            </a:extLst>
          </p:cNvPr>
          <p:cNvGrpSpPr/>
          <p:nvPr/>
        </p:nvGrpSpPr>
        <p:grpSpPr>
          <a:xfrm>
            <a:off x="4311114" y="5569718"/>
            <a:ext cx="350549" cy="648791"/>
            <a:chOff x="927548" y="4177343"/>
            <a:chExt cx="350549" cy="64879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8B119F6-7812-4E24-B021-143D3F74956C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1E6D49C-4081-4F55-ABB5-58F4A20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9BC9078-AA83-4BA3-A698-F09B911F5FA6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2E87E27-6805-45A3-A092-74CEB6DDA0C8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4D2D13-045A-4CD0-9D5B-D615A942F5AE}"/>
              </a:ext>
            </a:extLst>
          </p:cNvPr>
          <p:cNvGrpSpPr/>
          <p:nvPr/>
        </p:nvGrpSpPr>
        <p:grpSpPr>
          <a:xfrm>
            <a:off x="5581792" y="4188963"/>
            <a:ext cx="350549" cy="648791"/>
            <a:chOff x="927548" y="4177343"/>
            <a:chExt cx="350549" cy="64879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AA8B92E-F873-4159-AD9C-BF2BE911FFA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8457F2F-A2EF-4D2F-81B4-2A4837D326ED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5C50C44-47E9-425A-9AA5-1F305C3B412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F89C24D-9775-4D0F-A4D1-35146D22680D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03D3162-48CE-40F1-A8E7-428233E4866C}"/>
              </a:ext>
            </a:extLst>
          </p:cNvPr>
          <p:cNvCxnSpPr>
            <a:cxnSpLocks/>
          </p:cNvCxnSpPr>
          <p:nvPr/>
        </p:nvCxnSpPr>
        <p:spPr>
          <a:xfrm flipV="1">
            <a:off x="4468150" y="4521606"/>
            <a:ext cx="525082" cy="105791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7126541-3D1B-4D62-8BDA-D7DB9BB727A6}"/>
              </a:ext>
            </a:extLst>
          </p:cNvPr>
          <p:cNvGrpSpPr/>
          <p:nvPr/>
        </p:nvGrpSpPr>
        <p:grpSpPr>
          <a:xfrm>
            <a:off x="7480587" y="4188963"/>
            <a:ext cx="350549" cy="648791"/>
            <a:chOff x="927548" y="4177343"/>
            <a:chExt cx="350549" cy="648791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BFA82F-4F2E-4104-A049-9A617CDEB6CD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D537507-7303-43FA-9467-D73C5A81814C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035A609-F260-4F81-9DFA-1C02A7AC0CEE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C92F3-BE2D-4D25-92A9-A9B282B0DA0B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Content Placeholder 2">
            <a:extLst>
              <a:ext uri="{FF2B5EF4-FFF2-40B4-BE49-F238E27FC236}">
                <a16:creationId xmlns:a16="http://schemas.microsoft.com/office/drawing/2014/main" id="{E75EC089-6D80-40C4-B7BD-482C47B32CF5}"/>
              </a:ext>
            </a:extLst>
          </p:cNvPr>
          <p:cNvSpPr txBox="1">
            <a:spLocks/>
          </p:cNvSpPr>
          <p:nvPr/>
        </p:nvSpPr>
        <p:spPr>
          <a:xfrm>
            <a:off x="778197" y="5008556"/>
            <a:ext cx="2622728" cy="4555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What is the result of ?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6714568-8159-4B6C-97CA-DB1B466F9C66}"/>
              </a:ext>
            </a:extLst>
          </p:cNvPr>
          <p:cNvSpPr/>
          <p:nvPr/>
        </p:nvSpPr>
        <p:spPr>
          <a:xfrm>
            <a:off x="735015" y="5388566"/>
            <a:ext cx="2759598" cy="92333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DBA5A7-1B86-4A8B-9321-9E96308F7099}"/>
              </a:ext>
            </a:extLst>
          </p:cNvPr>
          <p:cNvSpPr/>
          <p:nvPr/>
        </p:nvSpPr>
        <p:spPr>
          <a:xfrm>
            <a:off x="5083834" y="749721"/>
            <a:ext cx="6096000" cy="2308324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 = 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14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22" grpId="0"/>
      <p:bldP spid="26" grpId="0"/>
      <p:bldP spid="27" grpId="0"/>
      <p:bldP spid="72" grpId="0" animBg="1"/>
      <p:bldP spid="73" grpId="0"/>
      <p:bldP spid="92" grpId="0"/>
      <p:bldP spid="93" grpId="0" animBg="1"/>
      <p:bldP spid="6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6791-13B2-4640-8B1A-9ACFD569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v0.1 Simple (Singly)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0754E-8483-485B-A7FC-247E8C027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582" y="1825625"/>
            <a:ext cx="4763218" cy="1446616"/>
          </a:xfrm>
        </p:spPr>
        <p:txBody>
          <a:bodyPr/>
          <a:lstStyle/>
          <a:p>
            <a:r>
              <a:rPr lang="en-US" dirty="0"/>
              <a:t>Node is an inner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E7068-D510-453B-A556-E4E4778D0E9A}"/>
              </a:ext>
            </a:extLst>
          </p:cNvPr>
          <p:cNvSpPr/>
          <p:nvPr/>
        </p:nvSpPr>
        <p:spPr>
          <a:xfrm>
            <a:off x="763437" y="1275354"/>
            <a:ext cx="5332563" cy="55092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),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protected: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: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), </a:t>
            </a:r>
            <a:r>
              <a:rPr lang="en-US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mSize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) { 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~list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 {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clear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(); }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//... more function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59575CE-A551-4C75-97A3-DBFB6C30E28E}"/>
              </a:ext>
            </a:extLst>
          </p:cNvPr>
          <p:cNvSpPr/>
          <p:nvPr/>
        </p:nvSpPr>
        <p:spPr>
          <a:xfrm>
            <a:off x="6707936" y="3841495"/>
            <a:ext cx="1835990" cy="10087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FCA64842-20AE-405E-92BD-9459D3CD2444}"/>
              </a:ext>
            </a:extLst>
          </p:cNvPr>
          <p:cNvSpPr/>
          <p:nvPr/>
        </p:nvSpPr>
        <p:spPr>
          <a:xfrm>
            <a:off x="6908693" y="4165891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12243-AC72-42EE-A704-6D0D19F7A99D}"/>
              </a:ext>
            </a:extLst>
          </p:cNvPr>
          <p:cNvSpPr txBox="1"/>
          <p:nvPr/>
        </p:nvSpPr>
        <p:spPr>
          <a:xfrm>
            <a:off x="6816456" y="3876066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1B7A8A13-C50E-467A-A123-B04B650595E9}"/>
              </a:ext>
            </a:extLst>
          </p:cNvPr>
          <p:cNvSpPr/>
          <p:nvPr/>
        </p:nvSpPr>
        <p:spPr>
          <a:xfrm>
            <a:off x="7691968" y="4183843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608E3-895E-472E-A3EB-CD7B67B5EA29}"/>
              </a:ext>
            </a:extLst>
          </p:cNvPr>
          <p:cNvSpPr txBox="1"/>
          <p:nvPr/>
        </p:nvSpPr>
        <p:spPr>
          <a:xfrm>
            <a:off x="7648806" y="3876066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FD27AA-3F21-4CA2-B465-BCD9CCA0B22B}"/>
              </a:ext>
            </a:extLst>
          </p:cNvPr>
          <p:cNvGrpSpPr/>
          <p:nvPr/>
        </p:nvGrpSpPr>
        <p:grpSpPr>
          <a:xfrm>
            <a:off x="7024678" y="4476211"/>
            <a:ext cx="350549" cy="648791"/>
            <a:chOff x="927548" y="4177343"/>
            <a:chExt cx="350549" cy="64879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F7A051-3433-4C18-ADA1-7304471F733B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603BA2F-244B-4424-8CF4-ACFDBF939FD3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D5DBF93-5158-4B94-952B-68F42BAB254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EE65AB-BF63-4641-974F-22963358958C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1889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9A41-969C-459B-BDD4-1B4953303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DE0C520-3185-491F-B761-CBE8E593D371}"/>
              </a:ext>
            </a:extLst>
          </p:cNvPr>
          <p:cNvSpPr/>
          <p:nvPr/>
        </p:nvSpPr>
        <p:spPr>
          <a:xfrm>
            <a:off x="340645" y="1958377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5" name="Rounded Rectangle 6">
            <a:extLst>
              <a:ext uri="{FF2B5EF4-FFF2-40B4-BE49-F238E27FC236}">
                <a16:creationId xmlns:a16="http://schemas.microsoft.com/office/drawing/2014/main" id="{A1246650-976F-4196-A2AB-FD6F4366BFB7}"/>
              </a:ext>
            </a:extLst>
          </p:cNvPr>
          <p:cNvSpPr/>
          <p:nvPr/>
        </p:nvSpPr>
        <p:spPr>
          <a:xfrm>
            <a:off x="1208148" y="2189041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D9B95-84CB-4CB5-AA3A-59387672DB26}"/>
              </a:ext>
            </a:extLst>
          </p:cNvPr>
          <p:cNvSpPr txBox="1"/>
          <p:nvPr/>
        </p:nvSpPr>
        <p:spPr>
          <a:xfrm>
            <a:off x="1077680" y="1946693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0991A3D8-6BDF-45C6-9892-83298F3B56E5}"/>
              </a:ext>
            </a:extLst>
          </p:cNvPr>
          <p:cNvSpPr/>
          <p:nvPr/>
        </p:nvSpPr>
        <p:spPr>
          <a:xfrm>
            <a:off x="496824" y="2189041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5FF2B-A69B-4606-9455-D44BE7817D2A}"/>
              </a:ext>
            </a:extLst>
          </p:cNvPr>
          <p:cNvSpPr txBox="1"/>
          <p:nvPr/>
        </p:nvSpPr>
        <p:spPr>
          <a:xfrm>
            <a:off x="415620" y="1946694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386F40A0-B338-41EC-BA60-5954CC4EB52D}"/>
              </a:ext>
            </a:extLst>
          </p:cNvPr>
          <p:cNvSpPr/>
          <p:nvPr/>
        </p:nvSpPr>
        <p:spPr>
          <a:xfrm>
            <a:off x="2345520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587F8DD8-F7DD-4EB7-BBA0-75999F961386}"/>
              </a:ext>
            </a:extLst>
          </p:cNvPr>
          <p:cNvSpPr/>
          <p:nvPr/>
        </p:nvSpPr>
        <p:spPr>
          <a:xfrm>
            <a:off x="2899364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5732F0-CA2E-42E3-858D-BDF6A2077016}"/>
              </a:ext>
            </a:extLst>
          </p:cNvPr>
          <p:cNvSpPr txBox="1"/>
          <p:nvPr/>
        </p:nvSpPr>
        <p:spPr>
          <a:xfrm>
            <a:off x="3729671" y="308191"/>
            <a:ext cx="5975644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For clarity, node will be drawn as light green box</a:t>
            </a:r>
            <a:endParaRPr lang="th-TH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A8092197-3252-4C8F-93E1-2D7135C04E4E}"/>
              </a:ext>
            </a:extLst>
          </p:cNvPr>
          <p:cNvSpPr/>
          <p:nvPr/>
        </p:nvSpPr>
        <p:spPr>
          <a:xfrm>
            <a:off x="3884609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F1CD7A02-3815-49D1-8B18-548D3055F93D}"/>
              </a:ext>
            </a:extLst>
          </p:cNvPr>
          <p:cNvSpPr/>
          <p:nvPr/>
        </p:nvSpPr>
        <p:spPr>
          <a:xfrm>
            <a:off x="4438453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2F48430B-3E95-418B-9780-38325562C9C7}"/>
              </a:ext>
            </a:extLst>
          </p:cNvPr>
          <p:cNvSpPr/>
          <p:nvPr/>
        </p:nvSpPr>
        <p:spPr>
          <a:xfrm>
            <a:off x="5357453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EA491E21-B3EA-4521-B075-38206B1E4879}"/>
              </a:ext>
            </a:extLst>
          </p:cNvPr>
          <p:cNvSpPr/>
          <p:nvPr/>
        </p:nvSpPr>
        <p:spPr>
          <a:xfrm>
            <a:off x="5911297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536D0968-B902-4DE2-95E6-E96EDCFC4D87}"/>
              </a:ext>
            </a:extLst>
          </p:cNvPr>
          <p:cNvSpPr/>
          <p:nvPr/>
        </p:nvSpPr>
        <p:spPr>
          <a:xfrm>
            <a:off x="6923702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77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ounded Rectangle 6">
            <a:extLst>
              <a:ext uri="{FF2B5EF4-FFF2-40B4-BE49-F238E27FC236}">
                <a16:creationId xmlns:a16="http://schemas.microsoft.com/office/drawing/2014/main" id="{5C939680-AF5B-412A-BA07-FA985070C7FC}"/>
              </a:ext>
            </a:extLst>
          </p:cNvPr>
          <p:cNvSpPr/>
          <p:nvPr/>
        </p:nvSpPr>
        <p:spPr>
          <a:xfrm>
            <a:off x="7477546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DEEC2B-A018-4F50-8A18-42AC1F174952}"/>
              </a:ext>
            </a:extLst>
          </p:cNvPr>
          <p:cNvGrpSpPr/>
          <p:nvPr/>
        </p:nvGrpSpPr>
        <p:grpSpPr>
          <a:xfrm>
            <a:off x="7585558" y="2459429"/>
            <a:ext cx="350549" cy="648791"/>
            <a:chOff x="927548" y="4177343"/>
            <a:chExt cx="350549" cy="64879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C81463-2AC6-4315-8ABE-8F34756320EC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A77BBD-10E0-462D-BB11-916CE43F7A32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5722E97-2E83-4007-8B50-C2AD7085483A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6D37C5-04BE-4C1F-876F-9D744F0F2E39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EBE007-4628-4EAC-A1A1-8B0A9A318C7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65490" y="2427738"/>
            <a:ext cx="880030" cy="47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242752-85C5-464F-B4D0-51C075B48D17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22598" y="2423782"/>
            <a:ext cx="662011" cy="44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BB8A27-E3F7-4E8B-A871-78664B68EB1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748902" y="2428215"/>
            <a:ext cx="608551" cy="44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D922CF-D750-4954-8805-B68185298CF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47001" y="2428215"/>
            <a:ext cx="776701" cy="443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D55299A7-646C-4BC0-A4E6-7D526B61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425352"/>
            <a:ext cx="6839646" cy="20675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insert a value 99 before value 16, Let </a:t>
            </a:r>
            <a:r>
              <a:rPr lang="en-US" dirty="0">
                <a:solidFill>
                  <a:schemeClr val="accent4"/>
                </a:solidFill>
              </a:rPr>
              <a:t>x</a:t>
            </a:r>
            <a:r>
              <a:rPr lang="en-US" dirty="0"/>
              <a:t> be a pointer that point to the node of 16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>
                <a:solidFill>
                  <a:schemeClr val="accent4"/>
                </a:solidFill>
              </a:rPr>
              <a:t>new node d </a:t>
            </a:r>
            <a:r>
              <a:rPr lang="en-US" dirty="0"/>
              <a:t>containing a data to be inserted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Change pointer of </a:t>
            </a:r>
            <a:r>
              <a:rPr lang="en-US" dirty="0">
                <a:solidFill>
                  <a:schemeClr val="accent4"/>
                </a:solidFill>
              </a:rPr>
              <a:t>a node </a:t>
            </a:r>
            <a:r>
              <a:rPr lang="en-US" dirty="0">
                <a:solidFill>
                  <a:schemeClr val="accent5"/>
                </a:solidFill>
              </a:rPr>
              <a:t>before x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(which point to x) to point to </a:t>
            </a:r>
            <a:r>
              <a:rPr lang="en-US" dirty="0">
                <a:solidFill>
                  <a:schemeClr val="accent4"/>
                </a:solidFill>
              </a:rPr>
              <a:t>d</a:t>
            </a:r>
            <a:r>
              <a:rPr lang="en-US" dirty="0"/>
              <a:t> instead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Make pointer of </a:t>
            </a:r>
            <a:r>
              <a:rPr lang="en-US" dirty="0">
                <a:solidFill>
                  <a:schemeClr val="accent4"/>
                </a:solidFill>
              </a:rPr>
              <a:t>d</a:t>
            </a:r>
            <a:r>
              <a:rPr lang="en-US" dirty="0"/>
              <a:t> points to </a:t>
            </a:r>
            <a:r>
              <a:rPr lang="en-US" dirty="0">
                <a:solidFill>
                  <a:schemeClr val="accent4"/>
                </a:solidFill>
              </a:rPr>
              <a:t>x</a:t>
            </a:r>
          </a:p>
        </p:txBody>
      </p:sp>
      <p:sp>
        <p:nvSpPr>
          <p:cNvPr id="35" name="Rounded Rectangle 5">
            <a:extLst>
              <a:ext uri="{FF2B5EF4-FFF2-40B4-BE49-F238E27FC236}">
                <a16:creationId xmlns:a16="http://schemas.microsoft.com/office/drawing/2014/main" id="{6AB65B19-C2FB-47EF-ACBD-8AF9FD7EF193}"/>
              </a:ext>
            </a:extLst>
          </p:cNvPr>
          <p:cNvSpPr/>
          <p:nvPr/>
        </p:nvSpPr>
        <p:spPr>
          <a:xfrm>
            <a:off x="3884609" y="329939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99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Rounded Rectangle 6">
            <a:extLst>
              <a:ext uri="{FF2B5EF4-FFF2-40B4-BE49-F238E27FC236}">
                <a16:creationId xmlns:a16="http://schemas.microsoft.com/office/drawing/2014/main" id="{64C5BDC7-E23D-4CDC-8E61-522612F03B72}"/>
              </a:ext>
            </a:extLst>
          </p:cNvPr>
          <p:cNvSpPr/>
          <p:nvPr/>
        </p:nvSpPr>
        <p:spPr>
          <a:xfrm>
            <a:off x="4438453" y="3299395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16AB9D6F-4EB9-4D57-8F41-FA5DEB6C01EA}"/>
              </a:ext>
            </a:extLst>
          </p:cNvPr>
          <p:cNvSpPr/>
          <p:nvPr/>
        </p:nvSpPr>
        <p:spPr>
          <a:xfrm>
            <a:off x="2821233" y="3293995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44D78C-7E32-42C2-A53E-5963048A35F5}"/>
              </a:ext>
            </a:extLst>
          </p:cNvPr>
          <p:cNvSpPr txBox="1"/>
          <p:nvPr/>
        </p:nvSpPr>
        <p:spPr>
          <a:xfrm>
            <a:off x="2941097" y="2880074"/>
            <a:ext cx="35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ounded Rectangle 6">
            <a:extLst>
              <a:ext uri="{FF2B5EF4-FFF2-40B4-BE49-F238E27FC236}">
                <a16:creationId xmlns:a16="http://schemas.microsoft.com/office/drawing/2014/main" id="{2BBEE78F-787B-4951-81B0-30343EC7FE2B}"/>
              </a:ext>
            </a:extLst>
          </p:cNvPr>
          <p:cNvSpPr/>
          <p:nvPr/>
        </p:nvSpPr>
        <p:spPr>
          <a:xfrm>
            <a:off x="4871421" y="1329904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E85A06-D9E8-479B-865B-7834221B6436}"/>
              </a:ext>
            </a:extLst>
          </p:cNvPr>
          <p:cNvSpPr txBox="1"/>
          <p:nvPr/>
        </p:nvSpPr>
        <p:spPr>
          <a:xfrm>
            <a:off x="4991285" y="915983"/>
            <a:ext cx="35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FDC892-FC17-48D0-A316-295543CE5F7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167574" y="1600720"/>
            <a:ext cx="466801" cy="5428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D5CE1D-76B2-4E82-B378-E632F6D82000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070948" y="3584022"/>
            <a:ext cx="813661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07471-9028-4E5E-824C-873C04E161DD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161531" y="2432648"/>
            <a:ext cx="587372" cy="86674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DB4C7F9-ED03-4689-A4D0-AE4EE1BE3864}"/>
              </a:ext>
            </a:extLst>
          </p:cNvPr>
          <p:cNvGrpSpPr/>
          <p:nvPr/>
        </p:nvGrpSpPr>
        <p:grpSpPr>
          <a:xfrm>
            <a:off x="4569200" y="3565242"/>
            <a:ext cx="350549" cy="648791"/>
            <a:chOff x="927548" y="4177343"/>
            <a:chExt cx="350549" cy="648791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C5F8173-C644-426C-82B5-9D6ED096AA0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6972CFB-A613-4B5D-B0E9-C01DA5AE1C7C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8EFE97B-F2D3-45BC-8F58-436F3618941F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6C068A1-D416-44D2-90B2-B1F75F8D6CC6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BECE08-74DB-4372-93F4-A88073761228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4744477" y="2712842"/>
            <a:ext cx="889898" cy="84132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177C1419-AF7E-4BEE-B563-839226AF06D4}"/>
              </a:ext>
            </a:extLst>
          </p:cNvPr>
          <p:cNvSpPr/>
          <p:nvPr/>
        </p:nvSpPr>
        <p:spPr>
          <a:xfrm>
            <a:off x="5502695" y="3180311"/>
            <a:ext cx="6346797" cy="120032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*x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*d =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&gt;(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99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d;</a:t>
            </a:r>
          </a:p>
          <a:p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x;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64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65FA-714C-4411-A39B-4554F552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07FCA1-80EC-4728-ACA7-E9BB207D35BB}"/>
              </a:ext>
            </a:extLst>
          </p:cNvPr>
          <p:cNvSpPr txBox="1">
            <a:spLocks/>
          </p:cNvSpPr>
          <p:nvPr/>
        </p:nvSpPr>
        <p:spPr>
          <a:xfrm>
            <a:off x="838201" y="4425352"/>
            <a:ext cx="6839646" cy="20675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delete a value 16, in the node pointed by </a:t>
            </a:r>
            <a:r>
              <a:rPr lang="en-US" dirty="0">
                <a:solidFill>
                  <a:schemeClr val="accent4"/>
                </a:solidFill>
              </a:rPr>
              <a:t>x</a:t>
            </a:r>
            <a:endParaRPr lang="en-US" dirty="0"/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Change pointer of </a:t>
            </a:r>
            <a:r>
              <a:rPr lang="en-US" dirty="0">
                <a:solidFill>
                  <a:schemeClr val="accent4"/>
                </a:solidFill>
              </a:rPr>
              <a:t>a node </a:t>
            </a:r>
            <a:r>
              <a:rPr lang="en-US" dirty="0">
                <a:solidFill>
                  <a:schemeClr val="accent5"/>
                </a:solidFill>
              </a:rPr>
              <a:t>before x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(which point to x) to point to the node that x points to instead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dirty="0"/>
              <a:t>Don’t forget to</a:t>
            </a:r>
            <a:r>
              <a:rPr lang="en-US" dirty="0">
                <a:solidFill>
                  <a:schemeClr val="accent4"/>
                </a:solidFill>
              </a:rPr>
              <a:t> delete x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7ED4044B-0F50-4B44-928E-4D5E583AD23B}"/>
              </a:ext>
            </a:extLst>
          </p:cNvPr>
          <p:cNvSpPr/>
          <p:nvPr/>
        </p:nvSpPr>
        <p:spPr>
          <a:xfrm>
            <a:off x="1094789" y="1958377"/>
            <a:ext cx="1521660" cy="83008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1D4324DB-D329-48A0-8DD6-D091AB5D0E85}"/>
              </a:ext>
            </a:extLst>
          </p:cNvPr>
          <p:cNvSpPr/>
          <p:nvPr/>
        </p:nvSpPr>
        <p:spPr>
          <a:xfrm>
            <a:off x="1962292" y="2189041"/>
            <a:ext cx="466534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0C90A-F1E0-44B6-9371-B93F2F455BF9}"/>
              </a:ext>
            </a:extLst>
          </p:cNvPr>
          <p:cNvSpPr txBox="1"/>
          <p:nvPr/>
        </p:nvSpPr>
        <p:spPr>
          <a:xfrm>
            <a:off x="1831824" y="1946693"/>
            <a:ext cx="853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mFirst</a:t>
            </a:r>
            <a:endParaRPr lang="en-TH" sz="1400" dirty="0">
              <a:solidFill>
                <a:schemeClr val="tx2">
                  <a:lumMod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CDE26C47-1C83-41E2-AFBB-646C698CB56C}"/>
              </a:ext>
            </a:extLst>
          </p:cNvPr>
          <p:cNvSpPr/>
          <p:nvPr/>
        </p:nvSpPr>
        <p:spPr>
          <a:xfrm>
            <a:off x="1250968" y="2189041"/>
            <a:ext cx="470431" cy="4694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B5B91-461B-48F6-8FF6-B3640C2F1904}"/>
              </a:ext>
            </a:extLst>
          </p:cNvPr>
          <p:cNvSpPr txBox="1"/>
          <p:nvPr/>
        </p:nvSpPr>
        <p:spPr>
          <a:xfrm>
            <a:off x="1169764" y="1946694"/>
            <a:ext cx="71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400" dirty="0">
                <a:solidFill>
                  <a:schemeClr val="tx2">
                    <a:lumMod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mSize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68F0B858-036D-44C8-A7A9-6F7AFDEAEF18}"/>
              </a:ext>
            </a:extLst>
          </p:cNvPr>
          <p:cNvSpPr/>
          <p:nvPr/>
        </p:nvSpPr>
        <p:spPr>
          <a:xfrm>
            <a:off x="3099664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20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F9947933-ACF5-4130-8499-9631336FDF57}"/>
              </a:ext>
            </a:extLst>
          </p:cNvPr>
          <p:cNvSpPr/>
          <p:nvPr/>
        </p:nvSpPr>
        <p:spPr>
          <a:xfrm>
            <a:off x="3653508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3AEE9087-B7D9-4958-AB5A-884D75266562}"/>
              </a:ext>
            </a:extLst>
          </p:cNvPr>
          <p:cNvSpPr/>
          <p:nvPr/>
        </p:nvSpPr>
        <p:spPr>
          <a:xfrm>
            <a:off x="4638753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19D25C95-3483-4535-B369-E51C74BD58BD}"/>
              </a:ext>
            </a:extLst>
          </p:cNvPr>
          <p:cNvSpPr/>
          <p:nvPr/>
        </p:nvSpPr>
        <p:spPr>
          <a:xfrm>
            <a:off x="5192597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4" name="Rounded Rectangle 5">
            <a:extLst>
              <a:ext uri="{FF2B5EF4-FFF2-40B4-BE49-F238E27FC236}">
                <a16:creationId xmlns:a16="http://schemas.microsoft.com/office/drawing/2014/main" id="{3FA86DEB-F3F3-40D1-A4ED-06CA6E7F545A}"/>
              </a:ext>
            </a:extLst>
          </p:cNvPr>
          <p:cNvSpPr/>
          <p:nvPr/>
        </p:nvSpPr>
        <p:spPr>
          <a:xfrm>
            <a:off x="6111597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16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ounded Rectangle 6">
            <a:extLst>
              <a:ext uri="{FF2B5EF4-FFF2-40B4-BE49-F238E27FC236}">
                <a16:creationId xmlns:a16="http://schemas.microsoft.com/office/drawing/2014/main" id="{63BCB5C4-715E-4A19-B905-C193313A2F2C}"/>
              </a:ext>
            </a:extLst>
          </p:cNvPr>
          <p:cNvSpPr/>
          <p:nvPr/>
        </p:nvSpPr>
        <p:spPr>
          <a:xfrm>
            <a:off x="6665441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2DD5A5D9-62AD-4652-A3F1-0A1820281821}"/>
              </a:ext>
            </a:extLst>
          </p:cNvPr>
          <p:cNvSpPr/>
          <p:nvPr/>
        </p:nvSpPr>
        <p:spPr>
          <a:xfrm>
            <a:off x="7677846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77</a:t>
            </a:r>
            <a:endParaRPr lang="en-TH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2DFEB90D-CA5A-4C4A-B6A1-2CC80B3284C3}"/>
              </a:ext>
            </a:extLst>
          </p:cNvPr>
          <p:cNvSpPr/>
          <p:nvPr/>
        </p:nvSpPr>
        <p:spPr>
          <a:xfrm>
            <a:off x="8231690" y="2143588"/>
            <a:ext cx="553844" cy="56925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10F040-1E12-462F-9ED6-82841CAF6B34}"/>
              </a:ext>
            </a:extLst>
          </p:cNvPr>
          <p:cNvGrpSpPr/>
          <p:nvPr/>
        </p:nvGrpSpPr>
        <p:grpSpPr>
          <a:xfrm>
            <a:off x="8339702" y="2459429"/>
            <a:ext cx="350549" cy="648791"/>
            <a:chOff x="927548" y="4177343"/>
            <a:chExt cx="350549" cy="648791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EE1904A-3415-4B64-93B8-1DDCC385A9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2825" y="4177343"/>
              <a:ext cx="0" cy="46650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1D4BC8A-6CC4-4264-A9F1-CFA10FA40F8F}"/>
                </a:ext>
              </a:extLst>
            </p:cNvPr>
            <p:cNvCxnSpPr>
              <a:cxnSpLocks/>
            </p:cNvCxnSpPr>
            <p:nvPr/>
          </p:nvCxnSpPr>
          <p:spPr>
            <a:xfrm>
              <a:off x="927548" y="4644248"/>
              <a:ext cx="350549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411B528-B3BD-48D2-8253-FF8EE3DBAE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4480" y="4826134"/>
              <a:ext cx="108874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4FD90A5-462F-48E7-9F4E-F9FDF7F81E4C}"/>
                </a:ext>
              </a:extLst>
            </p:cNvPr>
            <p:cNvCxnSpPr>
              <a:cxnSpLocks/>
            </p:cNvCxnSpPr>
            <p:nvPr/>
          </p:nvCxnSpPr>
          <p:spPr>
            <a:xfrm>
              <a:off x="992347" y="4733266"/>
              <a:ext cx="213141" cy="0"/>
            </a:xfrm>
            <a:prstGeom prst="straightConnector1">
              <a:avLst/>
            </a:prstGeom>
            <a:ln w="3810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495646-AA87-4B68-BD1D-5415A7C31FE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219634" y="2427738"/>
            <a:ext cx="880030" cy="47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7C0944-6F76-4978-A380-51A1AEE86993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976742" y="2423782"/>
            <a:ext cx="662011" cy="44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161F4F-3E1A-44EC-A877-E8808AAC672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503046" y="2428215"/>
            <a:ext cx="608551" cy="44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17EF7B-A7CC-4D94-9E6F-C0B4A7B4D27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901145" y="2428215"/>
            <a:ext cx="776701" cy="443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6">
            <a:extLst>
              <a:ext uri="{FF2B5EF4-FFF2-40B4-BE49-F238E27FC236}">
                <a16:creationId xmlns:a16="http://schemas.microsoft.com/office/drawing/2014/main" id="{9A74A631-B39A-4EA0-9A61-79405986EFD9}"/>
              </a:ext>
            </a:extLst>
          </p:cNvPr>
          <p:cNvSpPr/>
          <p:nvPr/>
        </p:nvSpPr>
        <p:spPr>
          <a:xfrm>
            <a:off x="5625565" y="1329904"/>
            <a:ext cx="553844" cy="56925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4CC978-93CC-4F2C-85F7-F26935923F1A}"/>
              </a:ext>
            </a:extLst>
          </p:cNvPr>
          <p:cNvSpPr txBox="1"/>
          <p:nvPr/>
        </p:nvSpPr>
        <p:spPr>
          <a:xfrm>
            <a:off x="5745429" y="915983"/>
            <a:ext cx="350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en-TH" sz="14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FCFEE7-0482-4FF5-92EF-65D5B8A2CBF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921718" y="1600720"/>
            <a:ext cx="466801" cy="54286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23B58A8-BE28-45AC-8E7F-8234A61B58D9}"/>
              </a:ext>
            </a:extLst>
          </p:cNvPr>
          <p:cNvSpPr/>
          <p:nvPr/>
        </p:nvSpPr>
        <p:spPr>
          <a:xfrm>
            <a:off x="928742" y="3329272"/>
            <a:ext cx="6096000" cy="92333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4EC9B0"/>
                </a:solidFill>
                <a:latin typeface="Consolas" panose="020B0609020204030204" pitchFamily="49" charset="0"/>
              </a:rPr>
              <a:t>  CP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::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&gt; *x =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 err="1">
                <a:solidFill>
                  <a:srgbClr val="9CDCFE"/>
                </a:solidFill>
                <a:latin typeface="Consolas" panose="020B0609020204030204" pitchFamily="49" charset="0"/>
              </a:rPr>
              <a:t>mFirst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x;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FDCB464-D133-4687-A282-54320ED70D83}"/>
              </a:ext>
            </a:extLst>
          </p:cNvPr>
          <p:cNvSpPr/>
          <p:nvPr/>
        </p:nvSpPr>
        <p:spPr>
          <a:xfrm>
            <a:off x="5502219" y="2444436"/>
            <a:ext cx="2446724" cy="769599"/>
          </a:xfrm>
          <a:custGeom>
            <a:avLst/>
            <a:gdLst>
              <a:gd name="connsiteX0" fmla="*/ 34412 w 2469795"/>
              <a:gd name="connsiteY0" fmla="*/ 0 h 766527"/>
              <a:gd name="connsiteX1" fmla="*/ 269802 w 2469795"/>
              <a:gd name="connsiteY1" fmla="*/ 715223 h 766527"/>
              <a:gd name="connsiteX2" fmla="*/ 2026175 w 2469795"/>
              <a:gd name="connsiteY2" fmla="*/ 660903 h 766527"/>
              <a:gd name="connsiteX3" fmla="*/ 2469795 w 2469795"/>
              <a:gd name="connsiteY3" fmla="*/ 271604 h 766527"/>
              <a:gd name="connsiteX0" fmla="*/ 7530 w 2442913"/>
              <a:gd name="connsiteY0" fmla="*/ 0 h 773619"/>
              <a:gd name="connsiteX1" fmla="*/ 478311 w 2442913"/>
              <a:gd name="connsiteY1" fmla="*/ 724277 h 773619"/>
              <a:gd name="connsiteX2" fmla="*/ 1999293 w 2442913"/>
              <a:gd name="connsiteY2" fmla="*/ 660903 h 773619"/>
              <a:gd name="connsiteX3" fmla="*/ 2442913 w 2442913"/>
              <a:gd name="connsiteY3" fmla="*/ 271604 h 773619"/>
              <a:gd name="connsiteX0" fmla="*/ 11341 w 2446724"/>
              <a:gd name="connsiteY0" fmla="*/ 0 h 769599"/>
              <a:gd name="connsiteX1" fmla="*/ 482122 w 2446724"/>
              <a:gd name="connsiteY1" fmla="*/ 724277 h 769599"/>
              <a:gd name="connsiteX2" fmla="*/ 2003104 w 2446724"/>
              <a:gd name="connsiteY2" fmla="*/ 660903 h 769599"/>
              <a:gd name="connsiteX3" fmla="*/ 2446724 w 2446724"/>
              <a:gd name="connsiteY3" fmla="*/ 271604 h 76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6724" h="769599">
                <a:moveTo>
                  <a:pt x="11341" y="0"/>
                </a:moveTo>
                <a:cubicBezTo>
                  <a:pt x="-36944" y="302536"/>
                  <a:pt x="59627" y="623181"/>
                  <a:pt x="482122" y="724277"/>
                </a:cubicBezTo>
                <a:cubicBezTo>
                  <a:pt x="904617" y="825373"/>
                  <a:pt x="1675670" y="736348"/>
                  <a:pt x="2003104" y="660903"/>
                </a:cubicBezTo>
                <a:cubicBezTo>
                  <a:pt x="2330538" y="585458"/>
                  <a:pt x="2408246" y="429285"/>
                  <a:pt x="2446724" y="271604"/>
                </a:cubicBezTo>
              </a:path>
            </a:pathLst>
          </a:cu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189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7" grpId="0" animBg="1"/>
      <p:bldP spid="28" grpId="0"/>
      <p:bldP spid="30" grpId="0" uiExpand="1" build="p" animBg="1"/>
      <p:bldP spid="31" grpId="0" animBg="1"/>
    </p:bldLst>
  </p:timing>
</p:sld>
</file>

<file path=ppt/theme/theme1.xml><?xml version="1.0" encoding="utf-8"?>
<a:theme xmlns:a="http://schemas.openxmlformats.org/drawingml/2006/main" name="dae-default">
  <a:themeElements>
    <a:clrScheme name="Custom 3">
      <a:dk1>
        <a:sysClr val="windowText" lastClr="000000"/>
      </a:dk1>
      <a:lt1>
        <a:sysClr val="window" lastClr="FFFFFF"/>
      </a:lt1>
      <a:dk2>
        <a:srgbClr val="212121"/>
      </a:dk2>
      <a:lt2>
        <a:srgbClr val="E7E6E6"/>
      </a:lt2>
      <a:accent1>
        <a:srgbClr val="D4FB79"/>
      </a:accent1>
      <a:accent2>
        <a:srgbClr val="FF7E79"/>
      </a:accent2>
      <a:accent3>
        <a:srgbClr val="76D6FB"/>
      </a:accent3>
      <a:accent4>
        <a:srgbClr val="FFD479"/>
      </a:accent4>
      <a:accent5>
        <a:srgbClr val="D783FF"/>
      </a:accent5>
      <a:accent6>
        <a:srgbClr val="73FA79"/>
      </a:accent6>
      <a:hlink>
        <a:srgbClr val="0096FF"/>
      </a:hlink>
      <a:folHlink>
        <a:srgbClr val="954F72"/>
      </a:folHlink>
    </a:clrScheme>
    <a:fontScheme name="Sarabun New">
      <a:majorFont>
        <a:latin typeface="TH Sarabun New"/>
        <a:ea typeface=""/>
        <a:cs typeface="TH Sarabun New"/>
      </a:majorFont>
      <a:minorFont>
        <a:latin typeface="TH Sarabun New"/>
        <a:ea typeface=""/>
        <a:cs typeface="TH Sarabun New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e-default" id="{510114F9-C429-4665-9804-4C0F10FA9A8E}" vid="{3074D711-C638-4782-B543-05305884A1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dae-default</Template>
  <TotalTime>5659</TotalTime>
  <Words>3042</Words>
  <Application>Microsoft Office PowerPoint</Application>
  <PresentationFormat>Widescreen</PresentationFormat>
  <Paragraphs>572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Consolas</vt:lpstr>
      <vt:lpstr>Corbel</vt:lpstr>
      <vt:lpstr>Sarabun Light</vt:lpstr>
      <vt:lpstr>TH Sarabun New</vt:lpstr>
      <vt:lpstr>dae-default</vt:lpstr>
      <vt:lpstr>Linked List</vt:lpstr>
      <vt:lpstr>Overview</vt:lpstr>
      <vt:lpstr>(Simplified) Illustration </vt:lpstr>
      <vt:lpstr>List vs Vector</vt:lpstr>
      <vt:lpstr>v0.1 node</vt:lpstr>
      <vt:lpstr>Pointer to Node</vt:lpstr>
      <vt:lpstr>v0.1 Simple (Singly) Linked List</vt:lpstr>
      <vt:lpstr>Insertion</vt:lpstr>
      <vt:lpstr>Erase</vt:lpstr>
      <vt:lpstr>Problem with SLL</vt:lpstr>
      <vt:lpstr>Finding node before X</vt:lpstr>
      <vt:lpstr>v0.2 Doubly Linked List</vt:lpstr>
      <vt:lpstr>Insert in Doubly Linked List</vt:lpstr>
      <vt:lpstr>Erase in Doubly Linked List</vt:lpstr>
      <vt:lpstr>Problem solved</vt:lpstr>
      <vt:lpstr>v0.3 Circular Singly Linked List</vt:lpstr>
      <vt:lpstr>v0.4 Circular Doubly Linked List</vt:lpstr>
      <vt:lpstr>More Circular Example</vt:lpstr>
      <vt:lpstr>Minor problem</vt:lpstr>
      <vt:lpstr>Special First Node Problem</vt:lpstr>
      <vt:lpstr>Another Example</vt:lpstr>
      <vt:lpstr>Linked List with Header</vt:lpstr>
      <vt:lpstr>Simpler Code with header</vt:lpstr>
      <vt:lpstr>Variant Summary</vt:lpstr>
      <vt:lpstr>Final Version</vt:lpstr>
      <vt:lpstr>Layout</vt:lpstr>
      <vt:lpstr>Doubly Linked List Node</vt:lpstr>
      <vt:lpstr>Constructor</vt:lpstr>
      <vt:lpstr>Small Functions</vt:lpstr>
      <vt:lpstr>Iterator</vt:lpstr>
      <vt:lpstr>Iterator</vt:lpstr>
      <vt:lpstr>Iterator</vt:lpstr>
      <vt:lpstr>Other small function</vt:lpstr>
      <vt:lpstr>Insert &amp; Erase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Nattee Niparnan</dc:creator>
  <cp:lastModifiedBy>Vishnu Kotrajaras</cp:lastModifiedBy>
  <cp:revision>344</cp:revision>
  <dcterms:created xsi:type="dcterms:W3CDTF">2020-08-28T15:31:50Z</dcterms:created>
  <dcterms:modified xsi:type="dcterms:W3CDTF">2024-10-21T04:00:33Z</dcterms:modified>
</cp:coreProperties>
</file>