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442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2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5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2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3C12D-263B-4804-A285-85042B649C91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0064-C0A4-431D-B31F-52F953E7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807208" y="932688"/>
            <a:ext cx="2752344" cy="1426464"/>
          </a:xfrm>
          <a:prstGeom prst="roundRect">
            <a:avLst>
              <a:gd name="adj" fmla="val 12821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6096000" y="932688"/>
            <a:ext cx="2752344" cy="4334256"/>
          </a:xfrm>
          <a:prstGeom prst="roundRect">
            <a:avLst>
              <a:gd name="adj" fmla="val 8361"/>
            </a:avLst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4496" y="5266944"/>
            <a:ext cx="26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Open Shift Cluster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7208" y="2416633"/>
            <a:ext cx="266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GitLab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SCM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807208" y="3108960"/>
            <a:ext cx="2752344" cy="2157984"/>
          </a:xfrm>
          <a:prstGeom prst="roundRect">
            <a:avLst>
              <a:gd name="adj" fmla="val 10553"/>
            </a:avLst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208" y="5255306"/>
            <a:ext cx="26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Developer Laptop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81527" y="1139742"/>
            <a:ext cx="2337713" cy="468768"/>
            <a:chOff x="3081528" y="1092962"/>
            <a:chExt cx="1830892" cy="333502"/>
          </a:xfrm>
        </p:grpSpPr>
        <p:sp>
          <p:nvSpPr>
            <p:cNvPr id="9" name="Flowchart: Document 8"/>
            <p:cNvSpPr/>
            <p:nvPr/>
          </p:nvSpPr>
          <p:spPr>
            <a:xfrm>
              <a:off x="3081528" y="1133856"/>
              <a:ext cx="320040" cy="292608"/>
            </a:xfrm>
            <a:prstGeom prst="flowChart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560" y="1092962"/>
              <a:ext cx="1492860" cy="197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/fuse-template-v1.git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81527" y="4028245"/>
            <a:ext cx="2249424" cy="302641"/>
            <a:chOff x="3081528" y="3498366"/>
            <a:chExt cx="2249424" cy="302641"/>
          </a:xfrm>
        </p:grpSpPr>
        <p:pic>
          <p:nvPicPr>
            <p:cNvPr id="50" name="Picture 49" descr="&lt;strong&gt;Folder&lt;/strong&gt; Silhouette Free Stock Photo - Public Domain Pictur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1528" y="3498366"/>
              <a:ext cx="453962" cy="302641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535490" y="3498366"/>
              <a:ext cx="1795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./workspace/my-app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1527" y="1608510"/>
            <a:ext cx="2337713" cy="468768"/>
            <a:chOff x="3081528" y="1092962"/>
            <a:chExt cx="1830892" cy="333502"/>
          </a:xfrm>
        </p:grpSpPr>
        <p:sp>
          <p:nvSpPr>
            <p:cNvPr id="53" name="Flowchart: Document 52"/>
            <p:cNvSpPr/>
            <p:nvPr/>
          </p:nvSpPr>
          <p:spPr>
            <a:xfrm>
              <a:off x="3081528" y="1133856"/>
              <a:ext cx="320040" cy="292608"/>
            </a:xfrm>
            <a:prstGeom prst="flowChartDocumen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9560" y="1092962"/>
              <a:ext cx="1492860" cy="197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/my-</a:t>
              </a:r>
              <a:r>
                <a:rPr lang="en-US" sz="1200" i="1" dirty="0" err="1">
                  <a:solidFill>
                    <a:schemeClr val="bg2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app.git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314071" y="1075231"/>
            <a:ext cx="2295144" cy="1057585"/>
            <a:chOff x="6324600" y="2493970"/>
            <a:chExt cx="2295144" cy="1057585"/>
          </a:xfrm>
        </p:grpSpPr>
        <p:sp>
          <p:nvSpPr>
            <p:cNvPr id="59" name="Rectangle: Rounded Corners 58"/>
            <p:cNvSpPr/>
            <p:nvPr/>
          </p:nvSpPr>
          <p:spPr>
            <a:xfrm>
              <a:off x="6324600" y="2493970"/>
              <a:ext cx="2295144" cy="749808"/>
            </a:xfrm>
            <a:prstGeom prst="roundRect">
              <a:avLst/>
            </a:prstGeom>
            <a:ln w="571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44640" y="3243778"/>
              <a:ext cx="1795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 Rounded MT Bold" panose="020F0704030504030204" pitchFamily="34" charset="0"/>
                </a:rPr>
                <a:t>BUILD  Containers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345936" y="2141950"/>
            <a:ext cx="2295144" cy="1057585"/>
            <a:chOff x="6324600" y="2493970"/>
            <a:chExt cx="2295144" cy="1057585"/>
          </a:xfrm>
        </p:grpSpPr>
        <p:sp>
          <p:nvSpPr>
            <p:cNvPr id="62" name="Rectangle: Rounded Corners 61"/>
            <p:cNvSpPr/>
            <p:nvPr/>
          </p:nvSpPr>
          <p:spPr>
            <a:xfrm>
              <a:off x="6324600" y="2493970"/>
              <a:ext cx="2295144" cy="749808"/>
            </a:xfrm>
            <a:prstGeom prst="roundRect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44640" y="3243778"/>
              <a:ext cx="1795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 Rounded MT Bold" panose="020F0704030504030204" pitchFamily="34" charset="0"/>
                </a:rPr>
                <a:t>DEV  Containers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14071" y="3184238"/>
            <a:ext cx="2295144" cy="1057585"/>
            <a:chOff x="6324600" y="2493970"/>
            <a:chExt cx="2295144" cy="1057585"/>
          </a:xfrm>
        </p:grpSpPr>
        <p:sp>
          <p:nvSpPr>
            <p:cNvPr id="65" name="Rectangle: Rounded Corners 64"/>
            <p:cNvSpPr/>
            <p:nvPr/>
          </p:nvSpPr>
          <p:spPr>
            <a:xfrm>
              <a:off x="6324600" y="2493970"/>
              <a:ext cx="2295144" cy="749808"/>
            </a:xfrm>
            <a:prstGeom prst="roundRect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44640" y="3243778"/>
              <a:ext cx="1795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 Rounded MT Bold" panose="020F0704030504030204" pitchFamily="34" charset="0"/>
                </a:rPr>
                <a:t>INT  Containers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4221063"/>
            <a:ext cx="2295144" cy="1057585"/>
            <a:chOff x="6324600" y="2493970"/>
            <a:chExt cx="2295144" cy="1057585"/>
          </a:xfrm>
        </p:grpSpPr>
        <p:sp>
          <p:nvSpPr>
            <p:cNvPr id="68" name="Rectangle: Rounded Corners 67"/>
            <p:cNvSpPr/>
            <p:nvPr/>
          </p:nvSpPr>
          <p:spPr>
            <a:xfrm>
              <a:off x="6324600" y="2493970"/>
              <a:ext cx="2295144" cy="749808"/>
            </a:xfrm>
            <a:prstGeom prst="roundRect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44640" y="3243778"/>
              <a:ext cx="1795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 Rounded MT Bold" panose="020F0704030504030204" pitchFamily="34" charset="0"/>
                </a:rPr>
                <a:t>QA  Containers</a:t>
              </a:r>
            </a:p>
          </p:txBody>
        </p:sp>
      </p:grpSp>
      <p:pic>
        <p:nvPicPr>
          <p:cNvPr id="70" name="Picture 69" descr="Shayne Boyer: ASP.NET 5 : Continuous Integration with Travis-CI, Tutum, Docker, Webhooks and Azu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42" y="1108949"/>
            <a:ext cx="1992059" cy="76254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74031" y="1490222"/>
            <a:ext cx="215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CI/CD Pipeline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6289548" y="2215049"/>
            <a:ext cx="2150554" cy="577878"/>
            <a:chOff x="6289548" y="2215049"/>
            <a:chExt cx="2150554" cy="577878"/>
          </a:xfrm>
        </p:grpSpPr>
        <p:pic>
          <p:nvPicPr>
            <p:cNvPr id="72" name="Picture 71" descr="File:Circle-&lt;strong&gt;icons&lt;/strong&gt;-&lt;strong&gt;settings&lt;/strong&gt;.svg - Wikimedia Common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266" y="2215049"/>
              <a:ext cx="309453" cy="30945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6289548" y="2531317"/>
              <a:ext cx="2150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0F0"/>
                  </a:solidFill>
                  <a:latin typeface="Arial Rounded MT Bold" panose="020F0704030504030204" pitchFamily="34" charset="0"/>
                </a:rPr>
                <a:t>Config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283201" y="3331867"/>
            <a:ext cx="2150554" cy="577878"/>
            <a:chOff x="6289548" y="2215049"/>
            <a:chExt cx="2150554" cy="577878"/>
          </a:xfrm>
        </p:grpSpPr>
        <p:pic>
          <p:nvPicPr>
            <p:cNvPr id="77" name="Picture 76" descr="File:Circle-&lt;strong&gt;icons&lt;/strong&gt;-&lt;strong&gt;settings&lt;/strong&gt;.svg - Wikimedia Common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266" y="2215049"/>
              <a:ext cx="309453" cy="30945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289548" y="2531317"/>
              <a:ext cx="2150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0F0"/>
                  </a:solidFill>
                  <a:latin typeface="Arial Rounded MT Bold" panose="020F0704030504030204" pitchFamily="34" charset="0"/>
                </a:rPr>
                <a:t>Config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283201" y="4420641"/>
            <a:ext cx="2150554" cy="577878"/>
            <a:chOff x="6289548" y="2215049"/>
            <a:chExt cx="2150554" cy="577878"/>
          </a:xfrm>
        </p:grpSpPr>
        <p:pic>
          <p:nvPicPr>
            <p:cNvPr id="80" name="Picture 79" descr="File:Circle-&lt;strong&gt;icons&lt;/strong&gt;-&lt;strong&gt;settings&lt;/strong&gt;.svg - Wikimedia Common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266" y="2215049"/>
              <a:ext cx="309453" cy="309453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6289548" y="2531317"/>
              <a:ext cx="21505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B0F0"/>
                  </a:solidFill>
                  <a:latin typeface="Arial Rounded MT Bold" panose="020F0704030504030204" pitchFamily="34" charset="0"/>
                </a:rPr>
                <a:t>Config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103672" y="2171318"/>
            <a:ext cx="1369958" cy="682765"/>
            <a:chOff x="7103672" y="2171318"/>
            <a:chExt cx="1369958" cy="682765"/>
          </a:xfrm>
        </p:grpSpPr>
        <p:sp>
          <p:nvSpPr>
            <p:cNvPr id="87" name="TextBox 86"/>
            <p:cNvSpPr txBox="1"/>
            <p:nvPr/>
          </p:nvSpPr>
          <p:spPr>
            <a:xfrm>
              <a:off x="7103672" y="2171318"/>
              <a:ext cx="1369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Application Containers</a:t>
              </a:r>
            </a:p>
          </p:txBody>
        </p:sp>
        <p:pic>
          <p:nvPicPr>
            <p:cNvPr id="90" name="Picture 89" descr="File:Storage &lt;strong&gt;icon&lt;/strong&gt;.svg - Wikimedia Common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700" y="2462198"/>
              <a:ext cx="391885" cy="391885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7091480" y="3185531"/>
            <a:ext cx="1369958" cy="682765"/>
            <a:chOff x="7103672" y="2171318"/>
            <a:chExt cx="1369958" cy="682765"/>
          </a:xfrm>
        </p:grpSpPr>
        <p:sp>
          <p:nvSpPr>
            <p:cNvPr id="93" name="TextBox 92"/>
            <p:cNvSpPr txBox="1"/>
            <p:nvPr/>
          </p:nvSpPr>
          <p:spPr>
            <a:xfrm>
              <a:off x="7103672" y="2171318"/>
              <a:ext cx="1369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Application Containers</a:t>
              </a:r>
            </a:p>
          </p:txBody>
        </p:sp>
        <p:pic>
          <p:nvPicPr>
            <p:cNvPr id="94" name="Picture 93" descr="File:Storage &lt;strong&gt;icon&lt;/strong&gt;.svg - Wikimedia Common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700" y="2462198"/>
              <a:ext cx="391885" cy="391885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7105196" y="4225849"/>
            <a:ext cx="1369958" cy="682765"/>
            <a:chOff x="7103672" y="2171318"/>
            <a:chExt cx="1369958" cy="682765"/>
          </a:xfrm>
        </p:grpSpPr>
        <p:sp>
          <p:nvSpPr>
            <p:cNvPr id="96" name="TextBox 95"/>
            <p:cNvSpPr txBox="1"/>
            <p:nvPr/>
          </p:nvSpPr>
          <p:spPr>
            <a:xfrm>
              <a:off x="7103672" y="2171318"/>
              <a:ext cx="1369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Application</a:t>
              </a:r>
              <a:r>
                <a:rPr lang="en-US" sz="1100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sz="11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Containers</a:t>
              </a:r>
            </a:p>
          </p:txBody>
        </p:sp>
        <p:pic>
          <p:nvPicPr>
            <p:cNvPr id="97" name="Picture 96" descr="File:Storage &lt;strong&gt;icon&lt;/strong&gt;.svg - Wikimedia Common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700" y="2462198"/>
              <a:ext cx="391885" cy="391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584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Vashisth, Ajar</dc:creator>
  <cp:lastModifiedBy>Vashisth, Ajar</cp:lastModifiedBy>
  <cp:revision>8</cp:revision>
  <dcterms:created xsi:type="dcterms:W3CDTF">2019-01-30T17:21:59Z</dcterms:created>
  <dcterms:modified xsi:type="dcterms:W3CDTF">2019-01-31T13:44:51Z</dcterms:modified>
</cp:coreProperties>
</file>