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26501B-BC72-4A45-817A-948C1393C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Huby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9F2186-F380-4293-B1A4-5EEE57163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26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18170C-111E-4A4D-8DB2-3180B955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concept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1544DA-959C-4BDF-80EF-2E413DB58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Hub</a:t>
            </a:r>
          </a:p>
          <a:p>
            <a:r>
              <a:rPr lang="fr-FR" dirty="0"/>
              <a:t>Des jeux</a:t>
            </a:r>
          </a:p>
          <a:p>
            <a:pPr lvl="1"/>
            <a:r>
              <a:rPr lang="fr-FR" dirty="0"/>
              <a:t>Morpion</a:t>
            </a:r>
          </a:p>
          <a:p>
            <a:pPr lvl="1"/>
            <a:r>
              <a:rPr lang="fr-FR" dirty="0" err="1"/>
              <a:t>Pacman</a:t>
            </a:r>
            <a:endParaRPr lang="fr-FR" dirty="0"/>
          </a:p>
          <a:p>
            <a:pPr lvl="1"/>
            <a:r>
              <a:rPr lang="fr-FR" dirty="0"/>
              <a:t>Tarot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FC5D5F-4858-4220-B478-B39D1CA51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32" y="1025525"/>
            <a:ext cx="2133600" cy="2143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0F3FEF1-B29C-4C09-9B46-C97C91A69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24428">
            <a:off x="7817506" y="2059832"/>
            <a:ext cx="2505075" cy="18288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AFD24C3-BD3D-4561-9FC0-E2101823B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88652">
            <a:off x="5392380" y="2711709"/>
            <a:ext cx="3266797" cy="200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8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B3611-4E72-4643-A1FD-889388B8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E73817-8CDA-4511-B1A1-739492C48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fr-FR" dirty="0"/>
              <a:t>Confectionner des IA poussés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B3A0B9-1AC7-447A-BFA9-44DC91F7F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093" y="2097088"/>
            <a:ext cx="5444541" cy="363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9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</TotalTime>
  <Words>15</Words>
  <Application>Microsoft Office PowerPoint</Application>
  <PresentationFormat>Grand écran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Huby</vt:lpstr>
      <vt:lpstr>Le concept</vt:lpstr>
      <vt:lpstr>L’objectif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Huby</dc:title>
  <dc:creator>cedric gibelli</dc:creator>
  <cp:lastModifiedBy>cedric gibelli</cp:lastModifiedBy>
  <cp:revision>3</cp:revision>
  <dcterms:created xsi:type="dcterms:W3CDTF">2018-09-16T12:53:05Z</dcterms:created>
  <dcterms:modified xsi:type="dcterms:W3CDTF">2018-09-16T13:23:22Z</dcterms:modified>
</cp:coreProperties>
</file>