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
  </p:notesMasterIdLst>
  <p:sldIdLst>
    <p:sldId id="256" r:id="rId2"/>
    <p:sldId id="258" r:id="rId3"/>
    <p:sldId id="260" r:id="rId4"/>
  </p:sldIdLst>
  <p:sldSz cx="7920038"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3"/>
    <p:restoredTop sz="94643"/>
  </p:normalViewPr>
  <p:slideViewPr>
    <p:cSldViewPr snapToGrid="0">
      <p:cViewPr varScale="1">
        <p:scale>
          <a:sx n="71" d="100"/>
          <a:sy n="71" d="100"/>
        </p:scale>
        <p:origin x="31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F2235-8215-4B54-8831-4CC642F83073}" type="datetimeFigureOut">
              <a:rPr lang="en-US" smtClean="0"/>
              <a:t>10/12/23</a:t>
            </a:fld>
            <a:endParaRPr lang="en-US"/>
          </a:p>
        </p:txBody>
      </p:sp>
      <p:sp>
        <p:nvSpPr>
          <p:cNvPr id="4" name="Slide Image Placeholder 3"/>
          <p:cNvSpPr>
            <a:spLocks noGrp="1" noRot="1" noChangeAspect="1"/>
          </p:cNvSpPr>
          <p:nvPr>
            <p:ph type="sldImg" idx="2"/>
          </p:nvPr>
        </p:nvSpPr>
        <p:spPr>
          <a:xfrm>
            <a:off x="2216150" y="1143000"/>
            <a:ext cx="2425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AEC66-D942-496E-A92C-774E15B73D20}" type="slidenum">
              <a:rPr lang="en-US" smtClean="0"/>
              <a:t>‹#›</a:t>
            </a:fld>
            <a:endParaRPr lang="en-US"/>
          </a:p>
        </p:txBody>
      </p:sp>
    </p:spTree>
    <p:extLst>
      <p:ext uri="{BB962C8B-B14F-4D97-AF65-F5344CB8AC3E}">
        <p14:creationId xmlns:p14="http://schemas.microsoft.com/office/powerpoint/2010/main" val="286619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1AEC66-D942-496E-A92C-774E15B73D20}" type="slidenum">
              <a:rPr lang="en-US" smtClean="0"/>
              <a:t>1</a:t>
            </a:fld>
            <a:endParaRPr lang="en-US"/>
          </a:p>
        </p:txBody>
      </p:sp>
    </p:spTree>
    <p:extLst>
      <p:ext uri="{BB962C8B-B14F-4D97-AF65-F5344CB8AC3E}">
        <p14:creationId xmlns:p14="http://schemas.microsoft.com/office/powerpoint/2010/main" val="323945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4003" y="1649770"/>
            <a:ext cx="6732032" cy="3509551"/>
          </a:xfrm>
        </p:spPr>
        <p:txBody>
          <a:bodyPr anchor="b"/>
          <a:lstStyle>
            <a:lvl1pPr algn="ctr">
              <a:defRPr sz="5197"/>
            </a:lvl1pPr>
          </a:lstStyle>
          <a:p>
            <a:r>
              <a:rPr lang="en-US"/>
              <a:t>Click to edit Master title style</a:t>
            </a:r>
            <a:endParaRPr lang="en-US" dirty="0"/>
          </a:p>
        </p:txBody>
      </p:sp>
      <p:sp>
        <p:nvSpPr>
          <p:cNvPr id="3" name="Subtitle 2"/>
          <p:cNvSpPr>
            <a:spLocks noGrp="1"/>
          </p:cNvSpPr>
          <p:nvPr>
            <p:ph type="subTitle" idx="1"/>
          </p:nvPr>
        </p:nvSpPr>
        <p:spPr>
          <a:xfrm>
            <a:off x="990005" y="5294662"/>
            <a:ext cx="5940029" cy="2433817"/>
          </a:xfrm>
        </p:spPr>
        <p:txBody>
          <a:bodyPr/>
          <a:lstStyle>
            <a:lvl1pPr marL="0" indent="0" algn="ctr">
              <a:buNone/>
              <a:defRPr sz="2079"/>
            </a:lvl1pPr>
            <a:lvl2pPr marL="395981" indent="0" algn="ctr">
              <a:buNone/>
              <a:defRPr sz="1732"/>
            </a:lvl2pPr>
            <a:lvl3pPr marL="791962" indent="0" algn="ctr">
              <a:buNone/>
              <a:defRPr sz="1559"/>
            </a:lvl3pPr>
            <a:lvl4pPr marL="1187943" indent="0" algn="ctr">
              <a:buNone/>
              <a:defRPr sz="1386"/>
            </a:lvl4pPr>
            <a:lvl5pPr marL="1583924" indent="0" algn="ctr">
              <a:buNone/>
              <a:defRPr sz="1386"/>
            </a:lvl5pPr>
            <a:lvl6pPr marL="1979905" indent="0" algn="ctr">
              <a:buNone/>
              <a:defRPr sz="1386"/>
            </a:lvl6pPr>
            <a:lvl7pPr marL="2375886" indent="0" algn="ctr">
              <a:buNone/>
              <a:defRPr sz="1386"/>
            </a:lvl7pPr>
            <a:lvl8pPr marL="2771866" indent="0" algn="ctr">
              <a:buNone/>
              <a:defRPr sz="1386"/>
            </a:lvl8pPr>
            <a:lvl9pPr marL="3167847" indent="0" algn="ctr">
              <a:buNone/>
              <a:defRPr sz="138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6569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61225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67778" y="536700"/>
            <a:ext cx="1707758"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44503" y="536700"/>
            <a:ext cx="502427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406334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228730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0378" y="2513159"/>
            <a:ext cx="6831033" cy="4193259"/>
          </a:xfrm>
        </p:spPr>
        <p:txBody>
          <a:bodyPr anchor="b"/>
          <a:lstStyle>
            <a:lvl1pPr>
              <a:defRPr sz="5197"/>
            </a:lvl1pPr>
          </a:lstStyle>
          <a:p>
            <a:r>
              <a:rPr lang="en-US"/>
              <a:t>Click to edit Master title style</a:t>
            </a:r>
            <a:endParaRPr lang="en-US" dirty="0"/>
          </a:p>
        </p:txBody>
      </p:sp>
      <p:sp>
        <p:nvSpPr>
          <p:cNvPr id="3" name="Text Placeholder 2"/>
          <p:cNvSpPr>
            <a:spLocks noGrp="1"/>
          </p:cNvSpPr>
          <p:nvPr>
            <p:ph type="body" idx="1"/>
          </p:nvPr>
        </p:nvSpPr>
        <p:spPr>
          <a:xfrm>
            <a:off x="540378" y="6746088"/>
            <a:ext cx="6831033" cy="2205136"/>
          </a:xfrm>
        </p:spPr>
        <p:txBody>
          <a:bodyPr/>
          <a:lstStyle>
            <a:lvl1pPr marL="0" indent="0">
              <a:buNone/>
              <a:defRPr sz="2079">
                <a:solidFill>
                  <a:schemeClr val="tx1"/>
                </a:solidFill>
              </a:defRPr>
            </a:lvl1pPr>
            <a:lvl2pPr marL="395981" indent="0">
              <a:buNone/>
              <a:defRPr sz="1732">
                <a:solidFill>
                  <a:schemeClr val="tx1">
                    <a:tint val="75000"/>
                  </a:schemeClr>
                </a:solidFill>
              </a:defRPr>
            </a:lvl2pPr>
            <a:lvl3pPr marL="791962" indent="0">
              <a:buNone/>
              <a:defRPr sz="1559">
                <a:solidFill>
                  <a:schemeClr val="tx1">
                    <a:tint val="75000"/>
                  </a:schemeClr>
                </a:solidFill>
              </a:defRPr>
            </a:lvl3pPr>
            <a:lvl4pPr marL="1187943" indent="0">
              <a:buNone/>
              <a:defRPr sz="1386">
                <a:solidFill>
                  <a:schemeClr val="tx1">
                    <a:tint val="75000"/>
                  </a:schemeClr>
                </a:solidFill>
              </a:defRPr>
            </a:lvl4pPr>
            <a:lvl5pPr marL="1583924" indent="0">
              <a:buNone/>
              <a:defRPr sz="1386">
                <a:solidFill>
                  <a:schemeClr val="tx1">
                    <a:tint val="75000"/>
                  </a:schemeClr>
                </a:solidFill>
              </a:defRPr>
            </a:lvl5pPr>
            <a:lvl6pPr marL="1979905" indent="0">
              <a:buNone/>
              <a:defRPr sz="1386">
                <a:solidFill>
                  <a:schemeClr val="tx1">
                    <a:tint val="75000"/>
                  </a:schemeClr>
                </a:solidFill>
              </a:defRPr>
            </a:lvl6pPr>
            <a:lvl7pPr marL="2375886" indent="0">
              <a:buNone/>
              <a:defRPr sz="1386">
                <a:solidFill>
                  <a:schemeClr val="tx1">
                    <a:tint val="75000"/>
                  </a:schemeClr>
                </a:solidFill>
              </a:defRPr>
            </a:lvl7pPr>
            <a:lvl8pPr marL="2771866" indent="0">
              <a:buNone/>
              <a:defRPr sz="1386">
                <a:solidFill>
                  <a:schemeClr val="tx1">
                    <a:tint val="75000"/>
                  </a:schemeClr>
                </a:solidFill>
              </a:defRPr>
            </a:lvl8pPr>
            <a:lvl9pPr marL="3167847" indent="0">
              <a:buNone/>
              <a:defRPr sz="138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0559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44503" y="2683500"/>
            <a:ext cx="3366016"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09519" y="2683500"/>
            <a:ext cx="3366016"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2086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5534" y="536702"/>
            <a:ext cx="6831033"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545535" y="2471154"/>
            <a:ext cx="3350547" cy="1211074"/>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US"/>
              <a:t>Click to edit Master text styles</a:t>
            </a:r>
          </a:p>
        </p:txBody>
      </p:sp>
      <p:sp>
        <p:nvSpPr>
          <p:cNvPr id="4" name="Content Placeholder 3"/>
          <p:cNvSpPr>
            <a:spLocks noGrp="1"/>
          </p:cNvSpPr>
          <p:nvPr>
            <p:ph sz="half" idx="2"/>
          </p:nvPr>
        </p:nvSpPr>
        <p:spPr>
          <a:xfrm>
            <a:off x="545535" y="3682228"/>
            <a:ext cx="3350547"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009520" y="2471154"/>
            <a:ext cx="3367048" cy="1211074"/>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US"/>
              <a:t>Click to edit Master text styles</a:t>
            </a:r>
          </a:p>
        </p:txBody>
      </p:sp>
      <p:sp>
        <p:nvSpPr>
          <p:cNvPr id="6" name="Content Placeholder 5"/>
          <p:cNvSpPr>
            <a:spLocks noGrp="1"/>
          </p:cNvSpPr>
          <p:nvPr>
            <p:ph sz="quarter" idx="4"/>
          </p:nvPr>
        </p:nvSpPr>
        <p:spPr>
          <a:xfrm>
            <a:off x="4009520" y="3682228"/>
            <a:ext cx="3367048"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235697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32984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415707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672042"/>
            <a:ext cx="2554418" cy="2352146"/>
          </a:xfrm>
        </p:spPr>
        <p:txBody>
          <a:bodyPr anchor="b"/>
          <a:lstStyle>
            <a:lvl1pPr>
              <a:defRPr sz="2772"/>
            </a:lvl1pPr>
          </a:lstStyle>
          <a:p>
            <a:r>
              <a:rPr lang="en-US"/>
              <a:t>Click to edit Master title style</a:t>
            </a:r>
            <a:endParaRPr lang="en-US" dirty="0"/>
          </a:p>
        </p:txBody>
      </p:sp>
      <p:sp>
        <p:nvSpPr>
          <p:cNvPr id="3" name="Content Placeholder 2"/>
          <p:cNvSpPr>
            <a:spLocks noGrp="1"/>
          </p:cNvSpPr>
          <p:nvPr>
            <p:ph idx="1"/>
          </p:nvPr>
        </p:nvSpPr>
        <p:spPr>
          <a:xfrm>
            <a:off x="3367048" y="1451426"/>
            <a:ext cx="4009519" cy="7163777"/>
          </a:xfrm>
        </p:spPr>
        <p:txBody>
          <a:bodyPr/>
          <a:lstStyle>
            <a:lvl1pPr>
              <a:defRPr sz="2772"/>
            </a:lvl1pPr>
            <a:lvl2pPr>
              <a:defRPr sz="2425"/>
            </a:lvl2pPr>
            <a:lvl3pPr>
              <a:defRPr sz="2079"/>
            </a:lvl3pPr>
            <a:lvl4pPr>
              <a:defRPr sz="1732"/>
            </a:lvl4pPr>
            <a:lvl5pPr>
              <a:defRPr sz="1732"/>
            </a:lvl5pPr>
            <a:lvl6pPr>
              <a:defRPr sz="1732"/>
            </a:lvl6pPr>
            <a:lvl7pPr>
              <a:defRPr sz="1732"/>
            </a:lvl7pPr>
            <a:lvl8pPr>
              <a:defRPr sz="1732"/>
            </a:lvl8pPr>
            <a:lvl9pPr>
              <a:defRPr sz="17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5534" y="3024188"/>
            <a:ext cx="2554418" cy="5602681"/>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US"/>
              <a:t>Click to edit Master text styles</a:t>
            </a:r>
          </a:p>
        </p:txBody>
      </p:sp>
      <p:sp>
        <p:nvSpPr>
          <p:cNvPr id="5" name="Date Placeholder 4"/>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38474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672042"/>
            <a:ext cx="2554418" cy="2352146"/>
          </a:xfrm>
        </p:spPr>
        <p:txBody>
          <a:bodyPr anchor="b"/>
          <a:lstStyle>
            <a:lvl1pPr>
              <a:defRPr sz="2772"/>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7048" y="1451426"/>
            <a:ext cx="4009519" cy="7163777"/>
          </a:xfrm>
        </p:spPr>
        <p:txBody>
          <a:bodyPr anchor="t"/>
          <a:lstStyle>
            <a:lvl1pPr marL="0" indent="0">
              <a:buNone/>
              <a:defRPr sz="2772"/>
            </a:lvl1pPr>
            <a:lvl2pPr marL="395981" indent="0">
              <a:buNone/>
              <a:defRPr sz="2425"/>
            </a:lvl2pPr>
            <a:lvl3pPr marL="791962" indent="0">
              <a:buNone/>
              <a:defRPr sz="2079"/>
            </a:lvl3pPr>
            <a:lvl4pPr marL="1187943" indent="0">
              <a:buNone/>
              <a:defRPr sz="1732"/>
            </a:lvl4pPr>
            <a:lvl5pPr marL="1583924" indent="0">
              <a:buNone/>
              <a:defRPr sz="1732"/>
            </a:lvl5pPr>
            <a:lvl6pPr marL="1979905" indent="0">
              <a:buNone/>
              <a:defRPr sz="1732"/>
            </a:lvl6pPr>
            <a:lvl7pPr marL="2375886" indent="0">
              <a:buNone/>
              <a:defRPr sz="1732"/>
            </a:lvl7pPr>
            <a:lvl8pPr marL="2771866" indent="0">
              <a:buNone/>
              <a:defRPr sz="1732"/>
            </a:lvl8pPr>
            <a:lvl9pPr marL="3167847" indent="0">
              <a:buNone/>
              <a:defRPr sz="1732"/>
            </a:lvl9pPr>
          </a:lstStyle>
          <a:p>
            <a:r>
              <a:rPr lang="en-US"/>
              <a:t>Click icon to add picture</a:t>
            </a:r>
            <a:endParaRPr lang="en-US" dirty="0"/>
          </a:p>
        </p:txBody>
      </p:sp>
      <p:sp>
        <p:nvSpPr>
          <p:cNvPr id="4" name="Text Placeholder 3"/>
          <p:cNvSpPr>
            <a:spLocks noGrp="1"/>
          </p:cNvSpPr>
          <p:nvPr>
            <p:ph type="body" sz="half" idx="2"/>
          </p:nvPr>
        </p:nvSpPr>
        <p:spPr>
          <a:xfrm>
            <a:off x="545534" y="3024188"/>
            <a:ext cx="2554418" cy="5602681"/>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US"/>
              <a:t>Click to edit Master text styles</a:t>
            </a:r>
          </a:p>
        </p:txBody>
      </p:sp>
      <p:sp>
        <p:nvSpPr>
          <p:cNvPr id="5" name="Date Placeholder 4"/>
          <p:cNvSpPr>
            <a:spLocks noGrp="1"/>
          </p:cNvSpPr>
          <p:nvPr>
            <p:ph type="dt" sz="half" idx="10"/>
          </p:nvPr>
        </p:nvSpPr>
        <p:spPr/>
        <p:txBody>
          <a:bodyPr/>
          <a:lstStyle/>
          <a:p>
            <a:fld id="{B43FBA1B-6B24-B04C-BFF7-E6F242D59589}" type="datetimeFigureOut">
              <a:rPr lang="es-ES_tradnl" smtClean="0"/>
              <a:t>12/10/23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397963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4503" y="536702"/>
            <a:ext cx="6831033"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4503" y="2683500"/>
            <a:ext cx="6831033"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4502" y="9343248"/>
            <a:ext cx="1782009" cy="536700"/>
          </a:xfrm>
          <a:prstGeom prst="rect">
            <a:avLst/>
          </a:prstGeom>
        </p:spPr>
        <p:txBody>
          <a:bodyPr vert="horz" lIns="91440" tIns="45720" rIns="91440" bIns="45720" rtlCol="0" anchor="ctr"/>
          <a:lstStyle>
            <a:lvl1pPr algn="l">
              <a:defRPr sz="1039">
                <a:solidFill>
                  <a:schemeClr val="tx1">
                    <a:tint val="75000"/>
                  </a:schemeClr>
                </a:solidFill>
              </a:defRPr>
            </a:lvl1pPr>
          </a:lstStyle>
          <a:p>
            <a:fld id="{B43FBA1B-6B24-B04C-BFF7-E6F242D59589}" type="datetimeFigureOut">
              <a:rPr lang="es-ES_tradnl" smtClean="0"/>
              <a:t>12/10/23</a:t>
            </a:fld>
            <a:endParaRPr lang="es-ES_tradnl"/>
          </a:p>
        </p:txBody>
      </p:sp>
      <p:sp>
        <p:nvSpPr>
          <p:cNvPr id="5" name="Footer Placeholder 4"/>
          <p:cNvSpPr>
            <a:spLocks noGrp="1"/>
          </p:cNvSpPr>
          <p:nvPr>
            <p:ph type="ftr" sz="quarter" idx="3"/>
          </p:nvPr>
        </p:nvSpPr>
        <p:spPr>
          <a:xfrm>
            <a:off x="2623513" y="9343248"/>
            <a:ext cx="2673013" cy="536700"/>
          </a:xfrm>
          <a:prstGeom prst="rect">
            <a:avLst/>
          </a:prstGeom>
        </p:spPr>
        <p:txBody>
          <a:bodyPr vert="horz" lIns="91440" tIns="45720" rIns="91440" bIns="45720" rtlCol="0" anchor="ctr"/>
          <a:lstStyle>
            <a:lvl1pPr algn="ctr">
              <a:defRPr sz="1039">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5593527" y="9343248"/>
            <a:ext cx="1782009" cy="536700"/>
          </a:xfrm>
          <a:prstGeom prst="rect">
            <a:avLst/>
          </a:prstGeom>
        </p:spPr>
        <p:txBody>
          <a:bodyPr vert="horz" lIns="91440" tIns="45720" rIns="91440" bIns="45720" rtlCol="0" anchor="ctr"/>
          <a:lstStyle>
            <a:lvl1pPr algn="r">
              <a:defRPr sz="1039">
                <a:solidFill>
                  <a:schemeClr val="tx1">
                    <a:tint val="75000"/>
                  </a:schemeClr>
                </a:solidFill>
              </a:defRPr>
            </a:lvl1pPr>
          </a:lstStyle>
          <a:p>
            <a:fld id="{511729B0-EF5A-9B4E-AEB6-BA32A087F8F9}" type="slidenum">
              <a:rPr lang="es-ES_tradnl" smtClean="0"/>
              <a:t>‹#›</a:t>
            </a:fld>
            <a:endParaRPr lang="es-ES_tradnl"/>
          </a:p>
        </p:txBody>
      </p:sp>
    </p:spTree>
    <p:extLst>
      <p:ext uri="{BB962C8B-B14F-4D97-AF65-F5344CB8AC3E}">
        <p14:creationId xmlns:p14="http://schemas.microsoft.com/office/powerpoint/2010/main" val="1598934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91962" rtl="0" eaLnBrk="1" latinLnBrk="0" hangingPunct="1">
        <a:lnSpc>
          <a:spcPct val="90000"/>
        </a:lnSpc>
        <a:spcBef>
          <a:spcPct val="0"/>
        </a:spcBef>
        <a:buNone/>
        <a:defRPr sz="3811" kern="1200">
          <a:solidFill>
            <a:schemeClr val="tx1"/>
          </a:solidFill>
          <a:latin typeface="+mj-lt"/>
          <a:ea typeface="+mj-ea"/>
          <a:cs typeface="+mj-cs"/>
        </a:defRPr>
      </a:lvl1pPr>
    </p:titleStyle>
    <p:bodyStyle>
      <a:lvl1pPr marL="197990" indent="-197990" algn="l" defTabSz="791962" rtl="0" eaLnBrk="1" latinLnBrk="0" hangingPunct="1">
        <a:lnSpc>
          <a:spcPct val="90000"/>
        </a:lnSpc>
        <a:spcBef>
          <a:spcPts val="866"/>
        </a:spcBef>
        <a:buFont typeface="Arial" panose="020B0604020202020204" pitchFamily="34" charset="0"/>
        <a:buChar char="•"/>
        <a:defRPr sz="2425" kern="1200">
          <a:solidFill>
            <a:schemeClr val="tx1"/>
          </a:solidFill>
          <a:latin typeface="+mn-lt"/>
          <a:ea typeface="+mn-ea"/>
          <a:cs typeface="+mn-cs"/>
        </a:defRPr>
      </a:lvl1pPr>
      <a:lvl2pPr marL="593971" indent="-197990" algn="l" defTabSz="791962" rtl="0" eaLnBrk="1" latinLnBrk="0" hangingPunct="1">
        <a:lnSpc>
          <a:spcPct val="90000"/>
        </a:lnSpc>
        <a:spcBef>
          <a:spcPts val="433"/>
        </a:spcBef>
        <a:buFont typeface="Arial" panose="020B0604020202020204" pitchFamily="34" charset="0"/>
        <a:buChar char="•"/>
        <a:defRPr sz="2079" kern="1200">
          <a:solidFill>
            <a:schemeClr val="tx1"/>
          </a:solidFill>
          <a:latin typeface="+mn-lt"/>
          <a:ea typeface="+mn-ea"/>
          <a:cs typeface="+mn-cs"/>
        </a:defRPr>
      </a:lvl2pPr>
      <a:lvl3pPr marL="989952" indent="-197990" algn="l" defTabSz="791962" rtl="0" eaLnBrk="1" latinLnBrk="0" hangingPunct="1">
        <a:lnSpc>
          <a:spcPct val="90000"/>
        </a:lnSpc>
        <a:spcBef>
          <a:spcPts val="433"/>
        </a:spcBef>
        <a:buFont typeface="Arial" panose="020B0604020202020204" pitchFamily="34" charset="0"/>
        <a:buChar char="•"/>
        <a:defRPr sz="1732" kern="1200">
          <a:solidFill>
            <a:schemeClr val="tx1"/>
          </a:solidFill>
          <a:latin typeface="+mn-lt"/>
          <a:ea typeface="+mn-ea"/>
          <a:cs typeface="+mn-cs"/>
        </a:defRPr>
      </a:lvl3pPr>
      <a:lvl4pPr marL="1385933"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4pPr>
      <a:lvl5pPr marL="1781914"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5pPr>
      <a:lvl6pPr marL="2177895"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6pPr>
      <a:lvl7pPr marL="2573876"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7pPr>
      <a:lvl8pPr marL="2969857"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8pPr>
      <a:lvl9pPr marL="3365838"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9pPr>
    </p:bodyStyle>
    <p:otherStyle>
      <a:defPPr>
        <a:defRPr lang="en-US"/>
      </a:defPPr>
      <a:lvl1pPr marL="0" algn="l" defTabSz="791962" rtl="0" eaLnBrk="1" latinLnBrk="0" hangingPunct="1">
        <a:defRPr sz="1559" kern="1200">
          <a:solidFill>
            <a:schemeClr val="tx1"/>
          </a:solidFill>
          <a:latin typeface="+mn-lt"/>
          <a:ea typeface="+mn-ea"/>
          <a:cs typeface="+mn-cs"/>
        </a:defRPr>
      </a:lvl1pPr>
      <a:lvl2pPr marL="395981" algn="l" defTabSz="791962" rtl="0" eaLnBrk="1" latinLnBrk="0" hangingPunct="1">
        <a:defRPr sz="1559" kern="1200">
          <a:solidFill>
            <a:schemeClr val="tx1"/>
          </a:solidFill>
          <a:latin typeface="+mn-lt"/>
          <a:ea typeface="+mn-ea"/>
          <a:cs typeface="+mn-cs"/>
        </a:defRPr>
      </a:lvl2pPr>
      <a:lvl3pPr marL="791962" algn="l" defTabSz="791962" rtl="0" eaLnBrk="1" latinLnBrk="0" hangingPunct="1">
        <a:defRPr sz="1559" kern="1200">
          <a:solidFill>
            <a:schemeClr val="tx1"/>
          </a:solidFill>
          <a:latin typeface="+mn-lt"/>
          <a:ea typeface="+mn-ea"/>
          <a:cs typeface="+mn-cs"/>
        </a:defRPr>
      </a:lvl3pPr>
      <a:lvl4pPr marL="1187943" algn="l" defTabSz="791962" rtl="0" eaLnBrk="1" latinLnBrk="0" hangingPunct="1">
        <a:defRPr sz="1559" kern="1200">
          <a:solidFill>
            <a:schemeClr val="tx1"/>
          </a:solidFill>
          <a:latin typeface="+mn-lt"/>
          <a:ea typeface="+mn-ea"/>
          <a:cs typeface="+mn-cs"/>
        </a:defRPr>
      </a:lvl4pPr>
      <a:lvl5pPr marL="1583924" algn="l" defTabSz="791962" rtl="0" eaLnBrk="1" latinLnBrk="0" hangingPunct="1">
        <a:defRPr sz="1559" kern="1200">
          <a:solidFill>
            <a:schemeClr val="tx1"/>
          </a:solidFill>
          <a:latin typeface="+mn-lt"/>
          <a:ea typeface="+mn-ea"/>
          <a:cs typeface="+mn-cs"/>
        </a:defRPr>
      </a:lvl5pPr>
      <a:lvl6pPr marL="1979905" algn="l" defTabSz="791962" rtl="0" eaLnBrk="1" latinLnBrk="0" hangingPunct="1">
        <a:defRPr sz="1559" kern="1200">
          <a:solidFill>
            <a:schemeClr val="tx1"/>
          </a:solidFill>
          <a:latin typeface="+mn-lt"/>
          <a:ea typeface="+mn-ea"/>
          <a:cs typeface="+mn-cs"/>
        </a:defRPr>
      </a:lvl6pPr>
      <a:lvl7pPr marL="2375886" algn="l" defTabSz="791962" rtl="0" eaLnBrk="1" latinLnBrk="0" hangingPunct="1">
        <a:defRPr sz="1559" kern="1200">
          <a:solidFill>
            <a:schemeClr val="tx1"/>
          </a:solidFill>
          <a:latin typeface="+mn-lt"/>
          <a:ea typeface="+mn-ea"/>
          <a:cs typeface="+mn-cs"/>
        </a:defRPr>
      </a:lvl7pPr>
      <a:lvl8pPr marL="2771866" algn="l" defTabSz="791962" rtl="0" eaLnBrk="1" latinLnBrk="0" hangingPunct="1">
        <a:defRPr sz="1559" kern="1200">
          <a:solidFill>
            <a:schemeClr val="tx1"/>
          </a:solidFill>
          <a:latin typeface="+mn-lt"/>
          <a:ea typeface="+mn-ea"/>
          <a:cs typeface="+mn-cs"/>
        </a:defRPr>
      </a:lvl8pPr>
      <a:lvl9pPr marL="3167847" algn="l" defTabSz="791962" rtl="0" eaLnBrk="1" latinLnBrk="0" hangingPunct="1">
        <a:defRPr sz="1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962388" y="1376217"/>
            <a:ext cx="3995262"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a:t>
            </a:r>
          </a:p>
        </p:txBody>
      </p:sp>
      <p:sp>
        <p:nvSpPr>
          <p:cNvPr id="6" name="TextBox 5">
            <a:extLst>
              <a:ext uri="{FF2B5EF4-FFF2-40B4-BE49-F238E27FC236}">
                <a16:creationId xmlns:a16="http://schemas.microsoft.com/office/drawing/2014/main" id="{A1DC3EBC-EB08-38D4-F24F-497AF0DEF35F}"/>
              </a:ext>
            </a:extLst>
          </p:cNvPr>
          <p:cNvSpPr txBox="1"/>
          <p:nvPr/>
        </p:nvSpPr>
        <p:spPr>
          <a:xfrm>
            <a:off x="3644884" y="2975416"/>
            <a:ext cx="3995261" cy="646331"/>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Tens més de </a:t>
            </a:r>
            <a:r>
              <a:rPr lang="ca-ES" b="1" dirty="0">
                <a:latin typeface="Arial" panose="020B0604020202020204" pitchFamily="34" charset="0"/>
                <a:cs typeface="Arial" panose="020B0604020202020204" pitchFamily="34" charset="0"/>
              </a:rPr>
              <a:t>18 anys</a:t>
            </a:r>
            <a:r>
              <a:rPr lang="ca-ES" dirty="0">
                <a:latin typeface="Arial" panose="020B0604020202020204" pitchFamily="34" charset="0"/>
                <a:cs typeface="Arial" panose="020B0604020202020204" pitchFamily="34" charset="0"/>
              </a:rPr>
              <a:t>, vius a </a:t>
            </a:r>
            <a:r>
              <a:rPr lang="ca-ES" b="1" dirty="0">
                <a:latin typeface="Arial" panose="020B0604020202020204" pitchFamily="34" charset="0"/>
                <a:cs typeface="Arial" panose="020B0604020202020204" pitchFamily="34" charset="0"/>
              </a:rPr>
              <a:t>Palma</a:t>
            </a:r>
            <a:r>
              <a:rPr lang="ca-ES" dirty="0">
                <a:latin typeface="Arial" panose="020B0604020202020204" pitchFamily="34" charset="0"/>
                <a:cs typeface="Arial" panose="020B0604020202020204" pitchFamily="34" charset="0"/>
              </a:rPr>
              <a:t> i saps </a:t>
            </a:r>
            <a:r>
              <a:rPr lang="ca-ES" b="1" dirty="0">
                <a:latin typeface="Arial" panose="020B0604020202020204" pitchFamily="34" charset="0"/>
                <a:cs typeface="Arial" panose="020B0604020202020204" pitchFamily="34" charset="0"/>
              </a:rPr>
              <a:t>català</a:t>
            </a:r>
            <a:r>
              <a:rPr lang="ca-ES" dirty="0">
                <a:latin typeface="Arial" panose="020B0604020202020204" pitchFamily="34" charset="0"/>
                <a:cs typeface="Arial" panose="020B0604020202020204" pitchFamily="34" charset="0"/>
              </a:rPr>
              <a:t> i </a:t>
            </a:r>
            <a:r>
              <a:rPr lang="ca-ES" b="1" dirty="0">
                <a:latin typeface="Arial" panose="020B0604020202020204" pitchFamily="34" charset="0"/>
                <a:cs typeface="Arial" panose="020B0604020202020204" pitchFamily="34" charset="0"/>
              </a:rPr>
              <a:t>castellà</a:t>
            </a:r>
            <a:r>
              <a:rPr lang="ca-ES"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6EF85650-9232-368C-E0A1-736BE979BC83}"/>
              </a:ext>
            </a:extLst>
          </p:cNvPr>
          <p:cNvSpPr txBox="1"/>
          <p:nvPr/>
        </p:nvSpPr>
        <p:spPr>
          <a:xfrm>
            <a:off x="2423160" y="3763723"/>
            <a:ext cx="5216985" cy="646331"/>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Completa aquest qüestionari </a:t>
            </a:r>
          </a:p>
          <a:p>
            <a:pPr algn="r"/>
            <a:r>
              <a:rPr lang="ca-ES" dirty="0">
                <a:latin typeface="Arial" panose="020B0604020202020204" pitchFamily="34" charset="0"/>
                <a:cs typeface="Arial" panose="020B0604020202020204" pitchFamily="34" charset="0"/>
              </a:rPr>
              <a:t>i </a:t>
            </a:r>
            <a:r>
              <a:rPr lang="ca-ES" b="1" dirty="0">
                <a:latin typeface="Arial" panose="020B0604020202020204" pitchFamily="34" charset="0"/>
                <a:cs typeface="Arial" panose="020B0604020202020204" pitchFamily="34" charset="0"/>
              </a:rPr>
              <a:t>rep 10€ </a:t>
            </a:r>
            <a:r>
              <a:rPr lang="ca-ES" dirty="0">
                <a:latin typeface="Arial" panose="020B0604020202020204" pitchFamily="34" charset="0"/>
                <a:cs typeface="Arial" panose="020B0604020202020204" pitchFamily="34" charset="0"/>
              </a:rPr>
              <a:t>per PayPal o targeta regal d’Amazon!</a:t>
            </a:r>
          </a:p>
        </p:txBody>
      </p:sp>
      <p:sp>
        <p:nvSpPr>
          <p:cNvPr id="8" name="TextBox 7">
            <a:extLst>
              <a:ext uri="{FF2B5EF4-FFF2-40B4-BE49-F238E27FC236}">
                <a16:creationId xmlns:a16="http://schemas.microsoft.com/office/drawing/2014/main" id="{0693E7B6-44A1-6130-3723-0928654BEE29}"/>
              </a:ext>
            </a:extLst>
          </p:cNvPr>
          <p:cNvSpPr txBox="1"/>
          <p:nvPr/>
        </p:nvSpPr>
        <p:spPr>
          <a:xfrm>
            <a:off x="490508" y="2143762"/>
            <a:ext cx="6929164" cy="369332"/>
          </a:xfrm>
          <a:prstGeom prst="rect">
            <a:avLst/>
          </a:prstGeom>
          <a:noFill/>
        </p:spPr>
        <p:txBody>
          <a:bodyPr wrap="square" rtlCol="0">
            <a:spAutoFit/>
          </a:bodyPr>
          <a:lstStyle/>
          <a:p>
            <a:r>
              <a:rPr lang="ca-ES" b="1" dirty="0">
                <a:solidFill>
                  <a:srgbClr val="CF0F3F"/>
                </a:solidFill>
                <a:latin typeface="Arial Black" panose="020B0604020202020204" pitchFamily="34" charset="0"/>
                <a:cs typeface="Arial Black" panose="020B0604020202020204" pitchFamily="34" charset="0"/>
              </a:rPr>
              <a:t>Investigació sobre actituds i usos lingüístics a Palma</a:t>
            </a:r>
          </a:p>
        </p:txBody>
      </p:sp>
      <p:sp>
        <p:nvSpPr>
          <p:cNvPr id="9" name="TextBox 8">
            <a:extLst>
              <a:ext uri="{FF2B5EF4-FFF2-40B4-BE49-F238E27FC236}">
                <a16:creationId xmlns:a16="http://schemas.microsoft.com/office/drawing/2014/main" id="{B8A340E8-95A4-FE9A-2F59-CA4C5D432D10}"/>
              </a:ext>
            </a:extLst>
          </p:cNvPr>
          <p:cNvSpPr txBox="1"/>
          <p:nvPr/>
        </p:nvSpPr>
        <p:spPr>
          <a:xfrm>
            <a:off x="661655" y="4552030"/>
            <a:ext cx="6978490" cy="1754326"/>
          </a:xfrm>
          <a:prstGeom prst="rect">
            <a:avLst/>
          </a:prstGeom>
          <a:noFill/>
        </p:spPr>
        <p:txBody>
          <a:bodyPr wrap="square" rtlCol="0">
            <a:spAutoFit/>
          </a:bodyPr>
          <a:lstStyle/>
          <a:p>
            <a:pPr algn="r"/>
            <a:r>
              <a:rPr lang="ca-ES" dirty="0">
                <a:latin typeface="Arial" panose="020B0604020202020204" pitchFamily="34" charset="0"/>
                <a:cs typeface="Arial" panose="020B0604020202020204" pitchFamily="34" charset="0"/>
              </a:rPr>
              <a:t>Aquest estudi té per objectiu comprendre millor les actituds lingüístiques que els residents de Palma tenen envers les dues llengües oficials de les Balears, el català i el castellà. La teva participació consisteix, simplement, en respondre un breu qüestionari en línea. No és necessari tenir cap coneixement específic per participar, només la teva opinió i actitud compten!</a:t>
            </a:r>
          </a:p>
        </p:txBody>
      </p:sp>
      <p:sp>
        <p:nvSpPr>
          <p:cNvPr id="10" name="TextBox 9">
            <a:extLst>
              <a:ext uri="{FF2B5EF4-FFF2-40B4-BE49-F238E27FC236}">
                <a16:creationId xmlns:a16="http://schemas.microsoft.com/office/drawing/2014/main" id="{0BA3BAF7-EF12-4790-6591-3ED53A6DC9A5}"/>
              </a:ext>
            </a:extLst>
          </p:cNvPr>
          <p:cNvSpPr txBox="1"/>
          <p:nvPr/>
        </p:nvSpPr>
        <p:spPr>
          <a:xfrm>
            <a:off x="581010" y="7571703"/>
            <a:ext cx="6758017" cy="646331"/>
          </a:xfrm>
          <a:prstGeom prst="rect">
            <a:avLst/>
          </a:prstGeom>
          <a:noFill/>
        </p:spPr>
        <p:txBody>
          <a:bodyPr wrap="square" rtlCol="0">
            <a:spAutoFit/>
          </a:bodyPr>
          <a:lstStyle/>
          <a:p>
            <a:pPr algn="ctr"/>
            <a:r>
              <a:rPr lang="ca-ES" dirty="0">
                <a:solidFill>
                  <a:schemeClr val="bg1"/>
                </a:solidFill>
                <a:latin typeface="Arial" panose="020B0604020202020204" pitchFamily="34" charset="0"/>
                <a:cs typeface="Arial" panose="020B0604020202020204" pitchFamily="34" charset="0"/>
              </a:rPr>
              <a:t>En completar el qüestionari, rebràs de </a:t>
            </a:r>
            <a:r>
              <a:rPr lang="ca-ES" b="1" dirty="0">
                <a:solidFill>
                  <a:schemeClr val="bg1"/>
                </a:solidFill>
                <a:latin typeface="Arial" panose="020B0604020202020204" pitchFamily="34" charset="0"/>
                <a:cs typeface="Arial" panose="020B0604020202020204" pitchFamily="34" charset="0"/>
              </a:rPr>
              <a:t>10€</a:t>
            </a:r>
            <a:r>
              <a:rPr lang="ca-ES" dirty="0">
                <a:solidFill>
                  <a:schemeClr val="bg1"/>
                </a:solidFill>
                <a:latin typeface="Arial" panose="020B0604020202020204" pitchFamily="34" charset="0"/>
                <a:cs typeface="Arial" panose="020B0604020202020204" pitchFamily="34" charset="0"/>
              </a:rPr>
              <a:t> per PayPal o targeta regal d’Amazon com agraïment per la teva col·laboració.</a:t>
            </a:r>
          </a:p>
        </p:txBody>
      </p:sp>
      <p:sp>
        <p:nvSpPr>
          <p:cNvPr id="11" name="TextBox 10">
            <a:extLst>
              <a:ext uri="{FF2B5EF4-FFF2-40B4-BE49-F238E27FC236}">
                <a16:creationId xmlns:a16="http://schemas.microsoft.com/office/drawing/2014/main" id="{EC9366FB-9AD9-D2F8-AD0E-6D00BAA878AB}"/>
              </a:ext>
            </a:extLst>
          </p:cNvPr>
          <p:cNvSpPr txBox="1"/>
          <p:nvPr/>
        </p:nvSpPr>
        <p:spPr>
          <a:xfrm>
            <a:off x="581009" y="8362730"/>
            <a:ext cx="6758017" cy="646331"/>
          </a:xfrm>
          <a:prstGeom prst="rect">
            <a:avLst/>
          </a:prstGeom>
          <a:noFill/>
        </p:spPr>
        <p:txBody>
          <a:bodyPr wrap="square" rtlCol="0">
            <a:spAutoFit/>
          </a:bodyPr>
          <a:lstStyle/>
          <a:p>
            <a:pPr algn="ctr"/>
            <a:r>
              <a:rPr lang="ca-ES" dirty="0">
                <a:solidFill>
                  <a:schemeClr val="bg1"/>
                </a:solidFill>
                <a:latin typeface="Arial" panose="020B0604020202020204" pitchFamily="34" charset="0"/>
                <a:cs typeface="Arial" panose="020B0604020202020204" pitchFamily="34" charset="0"/>
              </a:rPr>
              <a:t>Si estàs interessat/da en participar o vols obtenir més informació, clica enllaç!</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61655" y="9248971"/>
            <a:ext cx="6758017"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GRÀCIES PEL TEU TEMPS I INTERÈS EN AQUEST ESTUDI!</a:t>
            </a:r>
          </a:p>
        </p:txBody>
      </p:sp>
    </p:spTree>
    <p:extLst>
      <p:ext uri="{BB962C8B-B14F-4D97-AF65-F5344CB8AC3E}">
        <p14:creationId xmlns:p14="http://schemas.microsoft.com/office/powerpoint/2010/main" val="41339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840728" y="1390430"/>
            <a:ext cx="4238578"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a:t>
            </a:r>
          </a:p>
        </p:txBody>
      </p:sp>
      <p:sp>
        <p:nvSpPr>
          <p:cNvPr id="6" name="TextBox 5">
            <a:extLst>
              <a:ext uri="{FF2B5EF4-FFF2-40B4-BE49-F238E27FC236}">
                <a16:creationId xmlns:a16="http://schemas.microsoft.com/office/drawing/2014/main" id="{A1DC3EBC-EB08-38D4-F24F-497AF0DEF35F}"/>
              </a:ext>
            </a:extLst>
          </p:cNvPr>
          <p:cNvSpPr txBox="1"/>
          <p:nvPr/>
        </p:nvSpPr>
        <p:spPr>
          <a:xfrm>
            <a:off x="2908644" y="2975416"/>
            <a:ext cx="4731502" cy="646331"/>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¿Tienes más de </a:t>
            </a:r>
            <a:r>
              <a:rPr lang="es-ES_tradnl" b="1" dirty="0">
                <a:latin typeface="Arial" panose="020B0604020202020204" pitchFamily="34" charset="0"/>
                <a:cs typeface="Arial" panose="020B0604020202020204" pitchFamily="34" charset="0"/>
              </a:rPr>
              <a:t>18 años</a:t>
            </a:r>
            <a:r>
              <a:rPr lang="es-ES_tradnl" dirty="0">
                <a:latin typeface="Arial" panose="020B0604020202020204" pitchFamily="34" charset="0"/>
                <a:cs typeface="Arial" panose="020B0604020202020204" pitchFamily="34" charset="0"/>
              </a:rPr>
              <a:t>, vives en </a:t>
            </a:r>
            <a:r>
              <a:rPr lang="es-ES_tradnl" b="1" dirty="0">
                <a:latin typeface="Arial" panose="020B0604020202020204" pitchFamily="34" charset="0"/>
                <a:cs typeface="Arial" panose="020B0604020202020204" pitchFamily="34" charset="0"/>
              </a:rPr>
              <a:t>Palma</a:t>
            </a:r>
            <a:r>
              <a:rPr lang="es-ES_tradnl" dirty="0">
                <a:latin typeface="Arial" panose="020B0604020202020204" pitchFamily="34" charset="0"/>
                <a:cs typeface="Arial" panose="020B0604020202020204" pitchFamily="34" charset="0"/>
              </a:rPr>
              <a:t> y sabes </a:t>
            </a:r>
            <a:r>
              <a:rPr lang="es-ES_tradnl" b="1" dirty="0">
                <a:latin typeface="Arial" panose="020B0604020202020204" pitchFamily="34" charset="0"/>
                <a:cs typeface="Arial" panose="020B0604020202020204" pitchFamily="34" charset="0"/>
              </a:rPr>
              <a:t>catalán</a:t>
            </a:r>
            <a:r>
              <a:rPr lang="es-ES_tradnl" dirty="0">
                <a:latin typeface="Arial" panose="020B0604020202020204" pitchFamily="34" charset="0"/>
                <a:cs typeface="Arial" panose="020B0604020202020204" pitchFamily="34" charset="0"/>
              </a:rPr>
              <a:t> y </a:t>
            </a:r>
            <a:r>
              <a:rPr lang="es-ES_tradnl" b="1" dirty="0">
                <a:latin typeface="Arial" panose="020B0604020202020204" pitchFamily="34" charset="0"/>
                <a:cs typeface="Arial" panose="020B0604020202020204" pitchFamily="34" charset="0"/>
              </a:rPr>
              <a:t>castellano</a:t>
            </a:r>
            <a:r>
              <a:rPr lang="es-ES_tradnl"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6EF85650-9232-368C-E0A1-736BE979BC83}"/>
              </a:ext>
            </a:extLst>
          </p:cNvPr>
          <p:cNvSpPr txBox="1"/>
          <p:nvPr/>
        </p:nvSpPr>
        <p:spPr>
          <a:xfrm>
            <a:off x="2091690" y="3763723"/>
            <a:ext cx="5548455" cy="646331"/>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¡Completa este cuestionario </a:t>
            </a:r>
          </a:p>
          <a:p>
            <a:pPr algn="r"/>
            <a:r>
              <a:rPr lang="es-ES_tradnl" dirty="0">
                <a:latin typeface="Arial" panose="020B0604020202020204" pitchFamily="34" charset="0"/>
                <a:cs typeface="Arial" panose="020B0604020202020204" pitchFamily="34" charset="0"/>
              </a:rPr>
              <a:t>y </a:t>
            </a:r>
            <a:r>
              <a:rPr lang="es-ES_tradnl" b="1" dirty="0">
                <a:latin typeface="Arial" panose="020B0604020202020204" pitchFamily="34" charset="0"/>
                <a:cs typeface="Arial" panose="020B0604020202020204" pitchFamily="34" charset="0"/>
              </a:rPr>
              <a:t>recibe 10€</a:t>
            </a:r>
            <a:r>
              <a:rPr lang="es-ES_tradnl" dirty="0">
                <a:latin typeface="Arial" panose="020B0604020202020204" pitchFamily="34" charset="0"/>
                <a:cs typeface="Arial" panose="020B0604020202020204" pitchFamily="34" charset="0"/>
              </a:rPr>
              <a:t> por PayPal o tarjeta regalo de Amazon!</a:t>
            </a:r>
          </a:p>
        </p:txBody>
      </p:sp>
      <p:sp>
        <p:nvSpPr>
          <p:cNvPr id="8" name="TextBox 7">
            <a:extLst>
              <a:ext uri="{FF2B5EF4-FFF2-40B4-BE49-F238E27FC236}">
                <a16:creationId xmlns:a16="http://schemas.microsoft.com/office/drawing/2014/main" id="{0693E7B6-44A1-6130-3723-0928654BEE29}"/>
              </a:ext>
            </a:extLst>
          </p:cNvPr>
          <p:cNvSpPr txBox="1"/>
          <p:nvPr/>
        </p:nvSpPr>
        <p:spPr>
          <a:xfrm>
            <a:off x="170972" y="2125396"/>
            <a:ext cx="7578090" cy="369332"/>
          </a:xfrm>
          <a:prstGeom prst="rect">
            <a:avLst/>
          </a:prstGeom>
          <a:noFill/>
        </p:spPr>
        <p:txBody>
          <a:bodyPr wrap="square" rtlCol="0">
            <a:spAutoFit/>
          </a:bodyPr>
          <a:lstStyle/>
          <a:p>
            <a:r>
              <a:rPr lang="es-ES_tradnl" b="1" dirty="0">
                <a:solidFill>
                  <a:srgbClr val="CF0F3F"/>
                </a:solidFill>
                <a:latin typeface="Arial Black" panose="020B0604020202020204" pitchFamily="34" charset="0"/>
                <a:cs typeface="Arial Black" panose="020B0604020202020204" pitchFamily="34" charset="0"/>
              </a:rPr>
              <a:t>Investigación sobre actitudes y usos lingüísticos en Palma</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61655" y="9248971"/>
            <a:ext cx="6758017"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¡GRACIAS POR TU TIEMPO E INTERÉS EN ESTE ESTUDIO!</a:t>
            </a:r>
          </a:p>
        </p:txBody>
      </p:sp>
      <p:sp>
        <p:nvSpPr>
          <p:cNvPr id="2" name="TextBox 1">
            <a:extLst>
              <a:ext uri="{FF2B5EF4-FFF2-40B4-BE49-F238E27FC236}">
                <a16:creationId xmlns:a16="http://schemas.microsoft.com/office/drawing/2014/main" id="{19E1356C-DFBB-CD79-BB78-4695290386FE}"/>
              </a:ext>
            </a:extLst>
          </p:cNvPr>
          <p:cNvSpPr txBox="1"/>
          <p:nvPr/>
        </p:nvSpPr>
        <p:spPr>
          <a:xfrm>
            <a:off x="661655" y="4648282"/>
            <a:ext cx="6978490" cy="1754326"/>
          </a:xfrm>
          <a:prstGeom prst="rect">
            <a:avLst/>
          </a:prstGeom>
          <a:noFill/>
        </p:spPr>
        <p:txBody>
          <a:bodyPr wrap="square" rtlCol="0">
            <a:spAutoFit/>
          </a:bodyPr>
          <a:lstStyle/>
          <a:p>
            <a:pPr algn="r"/>
            <a:r>
              <a:rPr lang="es-ES_tradnl" dirty="0">
                <a:latin typeface="Arial" panose="020B0604020202020204" pitchFamily="34" charset="0"/>
                <a:cs typeface="Arial" panose="020B0604020202020204" pitchFamily="34" charset="0"/>
              </a:rPr>
              <a:t>Este estudio tiene por objetivo comprender mejor las actitudes lingüísticas que los residentes de palma tienen hacia las dos lenguas oficiales de Baleares, el catalán y el castellano. Tu participación consiste, simplemente, en responder un breve cuestionario en línea. No es necesario tener ningún conocimiento específico para participar, ¡tan solo tu opinión y actitud cuentan! </a:t>
            </a:r>
          </a:p>
        </p:txBody>
      </p:sp>
      <p:sp>
        <p:nvSpPr>
          <p:cNvPr id="3" name="TextBox 2">
            <a:extLst>
              <a:ext uri="{FF2B5EF4-FFF2-40B4-BE49-F238E27FC236}">
                <a16:creationId xmlns:a16="http://schemas.microsoft.com/office/drawing/2014/main" id="{0778211C-AFAD-6723-4D44-B5F48BAD76A0}"/>
              </a:ext>
            </a:extLst>
          </p:cNvPr>
          <p:cNvSpPr txBox="1"/>
          <p:nvPr/>
        </p:nvSpPr>
        <p:spPr>
          <a:xfrm>
            <a:off x="771891" y="7533637"/>
            <a:ext cx="6758017" cy="646331"/>
          </a:xfrm>
          <a:prstGeom prst="rect">
            <a:avLst/>
          </a:prstGeom>
          <a:noFill/>
        </p:spPr>
        <p:txBody>
          <a:bodyPr wrap="square" rtlCol="0">
            <a:spAutoFit/>
          </a:bodyPr>
          <a:lstStyle/>
          <a:p>
            <a:pPr algn="ctr"/>
            <a:r>
              <a:rPr lang="es-ES_tradnl" dirty="0">
                <a:solidFill>
                  <a:schemeClr val="bg1"/>
                </a:solidFill>
                <a:latin typeface="Arial" panose="020B0604020202020204" pitchFamily="34" charset="0"/>
                <a:cs typeface="Arial" panose="020B0604020202020204" pitchFamily="34" charset="0"/>
              </a:rPr>
              <a:t>Al completar el cuestionario, recibirás </a:t>
            </a:r>
            <a:r>
              <a:rPr lang="es-ES_tradnl" b="1" dirty="0">
                <a:solidFill>
                  <a:schemeClr val="bg1"/>
                </a:solidFill>
                <a:latin typeface="Arial" panose="020B0604020202020204" pitchFamily="34" charset="0"/>
                <a:cs typeface="Arial" panose="020B0604020202020204" pitchFamily="34" charset="0"/>
              </a:rPr>
              <a:t>10€ </a:t>
            </a:r>
            <a:r>
              <a:rPr lang="es-ES_tradnl" dirty="0">
                <a:solidFill>
                  <a:schemeClr val="bg1"/>
                </a:solidFill>
                <a:latin typeface="Arial" panose="020B0604020202020204" pitchFamily="34" charset="0"/>
                <a:cs typeface="Arial" panose="020B0604020202020204" pitchFamily="34" charset="0"/>
              </a:rPr>
              <a:t>por PayPal o tarjeta regalo de Amazon como agradecimiento por tu colaboración</a:t>
            </a:r>
          </a:p>
        </p:txBody>
      </p:sp>
      <p:sp>
        <p:nvSpPr>
          <p:cNvPr id="13" name="TextBox 12">
            <a:extLst>
              <a:ext uri="{FF2B5EF4-FFF2-40B4-BE49-F238E27FC236}">
                <a16:creationId xmlns:a16="http://schemas.microsoft.com/office/drawing/2014/main" id="{2FB10462-9819-FE12-80BE-E85DE2C27B76}"/>
              </a:ext>
            </a:extLst>
          </p:cNvPr>
          <p:cNvSpPr txBox="1"/>
          <p:nvPr/>
        </p:nvSpPr>
        <p:spPr>
          <a:xfrm>
            <a:off x="754963" y="8291874"/>
            <a:ext cx="6758017" cy="646331"/>
          </a:xfrm>
          <a:prstGeom prst="rect">
            <a:avLst/>
          </a:prstGeom>
          <a:noFill/>
        </p:spPr>
        <p:txBody>
          <a:bodyPr wrap="square" rtlCol="0">
            <a:spAutoFit/>
          </a:bodyPr>
          <a:lstStyle/>
          <a:p>
            <a:pPr algn="ctr"/>
            <a:r>
              <a:rPr lang="es-ES_tradnl" dirty="0">
                <a:solidFill>
                  <a:schemeClr val="bg1"/>
                </a:solidFill>
                <a:latin typeface="Arial" panose="020B0604020202020204" pitchFamily="34" charset="0"/>
                <a:cs typeface="Arial" panose="020B0604020202020204" pitchFamily="34" charset="0"/>
              </a:rPr>
              <a:t>Si estás interesado/a en participar o quieres obtener más información, ¡haz clic en el enlace!</a:t>
            </a:r>
          </a:p>
        </p:txBody>
      </p:sp>
    </p:spTree>
    <p:extLst>
      <p:ext uri="{BB962C8B-B14F-4D97-AF65-F5344CB8AC3E}">
        <p14:creationId xmlns:p14="http://schemas.microsoft.com/office/powerpoint/2010/main" val="182675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57E3E1-E314-F6BC-6878-28EAEB2EA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62" y="427703"/>
            <a:ext cx="2348239" cy="821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18B2A55-0B13-9F49-281F-411E5606FA34}"/>
              </a:ext>
            </a:extLst>
          </p:cNvPr>
          <p:cNvSpPr/>
          <p:nvPr/>
        </p:nvSpPr>
        <p:spPr>
          <a:xfrm>
            <a:off x="0" y="7260336"/>
            <a:ext cx="7920038" cy="2820289"/>
          </a:xfrm>
          <a:prstGeom prst="rect">
            <a:avLst/>
          </a:prstGeom>
          <a:solidFill>
            <a:srgbClr val="CF0F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TextBox 4">
            <a:extLst>
              <a:ext uri="{FF2B5EF4-FFF2-40B4-BE49-F238E27FC236}">
                <a16:creationId xmlns:a16="http://schemas.microsoft.com/office/drawing/2014/main" id="{1FDA0F0F-1F50-F755-111F-2FBA9280C37E}"/>
              </a:ext>
            </a:extLst>
          </p:cNvPr>
          <p:cNvSpPr txBox="1"/>
          <p:nvPr/>
        </p:nvSpPr>
        <p:spPr>
          <a:xfrm>
            <a:off x="1450716" y="1389436"/>
            <a:ext cx="5018602" cy="830997"/>
          </a:xfrm>
          <a:prstGeom prst="rect">
            <a:avLst/>
          </a:prstGeom>
          <a:noFill/>
        </p:spPr>
        <p:txBody>
          <a:bodyPr wrap="square" rtlCol="0">
            <a:spAutoFit/>
          </a:bodyPr>
          <a:lstStyle/>
          <a:p>
            <a:r>
              <a:rPr lang="ca-ES" sz="4800" b="1" dirty="0">
                <a:solidFill>
                  <a:srgbClr val="CF0F3F"/>
                </a:solidFill>
                <a:latin typeface="Arial Black" panose="020B0604020202020204" pitchFamily="34" charset="0"/>
                <a:cs typeface="Arial Black" panose="020B0604020202020204" pitchFamily="34" charset="0"/>
              </a:rPr>
              <a:t>¡PARTICIPATE!</a:t>
            </a:r>
          </a:p>
        </p:txBody>
      </p:sp>
      <p:sp>
        <p:nvSpPr>
          <p:cNvPr id="6" name="TextBox 5">
            <a:extLst>
              <a:ext uri="{FF2B5EF4-FFF2-40B4-BE49-F238E27FC236}">
                <a16:creationId xmlns:a16="http://schemas.microsoft.com/office/drawing/2014/main" id="{A1DC3EBC-EB08-38D4-F24F-497AF0DEF35F}"/>
              </a:ext>
            </a:extLst>
          </p:cNvPr>
          <p:cNvSpPr txBox="1"/>
          <p:nvPr/>
        </p:nvSpPr>
        <p:spPr>
          <a:xfrm>
            <a:off x="2908644" y="2975416"/>
            <a:ext cx="4731502" cy="646331"/>
          </a:xfrm>
          <a:prstGeom prst="rect">
            <a:avLst/>
          </a:prstGeom>
          <a:noFill/>
        </p:spPr>
        <p:txBody>
          <a:bodyPr wrap="square" rtlCol="0">
            <a:spAutoFit/>
          </a:bodyPr>
          <a:lstStyle/>
          <a:p>
            <a:pPr algn="r"/>
            <a:r>
              <a:rPr lang="en-AU" dirty="0">
                <a:latin typeface="Arial" panose="020B0604020202020204" pitchFamily="34" charset="0"/>
                <a:cs typeface="Arial" panose="020B0604020202020204" pitchFamily="34" charset="0"/>
              </a:rPr>
              <a:t>Are you over 18 years old, live in Palma and know Catalan and Spanish?</a:t>
            </a:r>
          </a:p>
        </p:txBody>
      </p:sp>
      <p:sp>
        <p:nvSpPr>
          <p:cNvPr id="7" name="TextBox 6">
            <a:extLst>
              <a:ext uri="{FF2B5EF4-FFF2-40B4-BE49-F238E27FC236}">
                <a16:creationId xmlns:a16="http://schemas.microsoft.com/office/drawing/2014/main" id="{6EF85650-9232-368C-E0A1-736BE979BC83}"/>
              </a:ext>
            </a:extLst>
          </p:cNvPr>
          <p:cNvSpPr txBox="1"/>
          <p:nvPr/>
        </p:nvSpPr>
        <p:spPr>
          <a:xfrm>
            <a:off x="2217421" y="3763723"/>
            <a:ext cx="5422724" cy="646331"/>
          </a:xfrm>
          <a:prstGeom prst="rect">
            <a:avLst/>
          </a:prstGeom>
          <a:noFill/>
        </p:spPr>
        <p:txBody>
          <a:bodyPr wrap="square" rtlCol="0">
            <a:spAutoFit/>
          </a:bodyPr>
          <a:lstStyle/>
          <a:p>
            <a:pPr algn="r"/>
            <a:r>
              <a:rPr lang="en-AU" dirty="0">
                <a:latin typeface="Arial" panose="020B0604020202020204" pitchFamily="34" charset="0"/>
                <a:cs typeface="Arial" panose="020B0604020202020204" pitchFamily="34" charset="0"/>
              </a:rPr>
              <a:t>Complete this questionnaire and </a:t>
            </a:r>
            <a:r>
              <a:rPr lang="en-AU" b="1" dirty="0">
                <a:latin typeface="Arial" panose="020B0604020202020204" pitchFamily="34" charset="0"/>
                <a:cs typeface="Arial" panose="020B0604020202020204" pitchFamily="34" charset="0"/>
              </a:rPr>
              <a:t>receive 10€</a:t>
            </a:r>
            <a:r>
              <a:rPr lang="en-AU" dirty="0">
                <a:latin typeface="Arial" panose="020B0604020202020204" pitchFamily="34" charset="0"/>
                <a:cs typeface="Arial" panose="020B0604020202020204" pitchFamily="34" charset="0"/>
              </a:rPr>
              <a:t> through PayPal or Amazon gift card!</a:t>
            </a:r>
          </a:p>
        </p:txBody>
      </p:sp>
      <p:sp>
        <p:nvSpPr>
          <p:cNvPr id="8" name="TextBox 7">
            <a:extLst>
              <a:ext uri="{FF2B5EF4-FFF2-40B4-BE49-F238E27FC236}">
                <a16:creationId xmlns:a16="http://schemas.microsoft.com/office/drawing/2014/main" id="{0693E7B6-44A1-6130-3723-0928654BEE29}"/>
              </a:ext>
            </a:extLst>
          </p:cNvPr>
          <p:cNvSpPr txBox="1"/>
          <p:nvPr/>
        </p:nvSpPr>
        <p:spPr>
          <a:xfrm>
            <a:off x="697740" y="2220433"/>
            <a:ext cx="6524554" cy="369332"/>
          </a:xfrm>
          <a:prstGeom prst="rect">
            <a:avLst/>
          </a:prstGeom>
          <a:noFill/>
        </p:spPr>
        <p:txBody>
          <a:bodyPr wrap="square" rtlCol="0">
            <a:spAutoFit/>
          </a:bodyPr>
          <a:lstStyle/>
          <a:p>
            <a:r>
              <a:rPr lang="en-US" b="1" dirty="0">
                <a:solidFill>
                  <a:srgbClr val="CF0F3F"/>
                </a:solidFill>
                <a:latin typeface="Arial Black" panose="020B0604020202020204" pitchFamily="34" charset="0"/>
                <a:cs typeface="Arial Black" panose="020B0604020202020204" pitchFamily="34" charset="0"/>
              </a:rPr>
              <a:t>Research on linguistic attitudes and uses in Palma</a:t>
            </a:r>
          </a:p>
        </p:txBody>
      </p:sp>
      <p:sp>
        <p:nvSpPr>
          <p:cNvPr id="12" name="TextBox 11">
            <a:extLst>
              <a:ext uri="{FF2B5EF4-FFF2-40B4-BE49-F238E27FC236}">
                <a16:creationId xmlns:a16="http://schemas.microsoft.com/office/drawing/2014/main" id="{DD1FBF69-B431-C701-F41D-C6B6A005E1E0}"/>
              </a:ext>
            </a:extLst>
          </p:cNvPr>
          <p:cNvSpPr txBox="1"/>
          <p:nvPr/>
        </p:nvSpPr>
        <p:spPr>
          <a:xfrm>
            <a:off x="645994" y="9211506"/>
            <a:ext cx="7009810" cy="369332"/>
          </a:xfrm>
          <a:prstGeom prst="rect">
            <a:avLst/>
          </a:prstGeom>
          <a:noFill/>
        </p:spPr>
        <p:txBody>
          <a:bodyPr wrap="square" rtlCol="0">
            <a:spAutoFit/>
          </a:bodyPr>
          <a:lstStyle/>
          <a:p>
            <a:pPr algn="ctr"/>
            <a:r>
              <a:rPr lang="ca-ES" b="1" dirty="0">
                <a:solidFill>
                  <a:schemeClr val="bg1"/>
                </a:solidFill>
                <a:latin typeface="Arial" panose="020B0604020202020204" pitchFamily="34" charset="0"/>
                <a:cs typeface="Arial" panose="020B0604020202020204" pitchFamily="34" charset="0"/>
              </a:rPr>
              <a:t>THANK YOU FOR YOUR TIME AND INTEREST IN THIS STUDY!</a:t>
            </a:r>
          </a:p>
        </p:txBody>
      </p:sp>
      <p:sp>
        <p:nvSpPr>
          <p:cNvPr id="2" name="TextBox 1">
            <a:extLst>
              <a:ext uri="{FF2B5EF4-FFF2-40B4-BE49-F238E27FC236}">
                <a16:creationId xmlns:a16="http://schemas.microsoft.com/office/drawing/2014/main" id="{19E1356C-DFBB-CD79-BB78-4695290386FE}"/>
              </a:ext>
            </a:extLst>
          </p:cNvPr>
          <p:cNvSpPr txBox="1"/>
          <p:nvPr/>
        </p:nvSpPr>
        <p:spPr>
          <a:xfrm>
            <a:off x="661655" y="4683355"/>
            <a:ext cx="6978490" cy="1754326"/>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This study aims to better understand the linguistic attitudes that residents of Palma have towards the two official languages of the Balearic Islands, Catalan and Spanish. Your participation consists, simply, in answering a short online questionnaire. You don't need to have any specific knowledge to participate, just your opinion and attitude counts!</a:t>
            </a:r>
          </a:p>
        </p:txBody>
      </p:sp>
      <p:sp>
        <p:nvSpPr>
          <p:cNvPr id="3" name="TextBox 2">
            <a:extLst>
              <a:ext uri="{FF2B5EF4-FFF2-40B4-BE49-F238E27FC236}">
                <a16:creationId xmlns:a16="http://schemas.microsoft.com/office/drawing/2014/main" id="{0778211C-AFAD-6723-4D44-B5F48BAD76A0}"/>
              </a:ext>
            </a:extLst>
          </p:cNvPr>
          <p:cNvSpPr txBox="1"/>
          <p:nvPr/>
        </p:nvSpPr>
        <p:spPr>
          <a:xfrm>
            <a:off x="771891" y="7533637"/>
            <a:ext cx="675801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By completing the questionnaire, you will receive a </a:t>
            </a:r>
            <a:r>
              <a:rPr lang="en-US" b="1" dirty="0">
                <a:solidFill>
                  <a:schemeClr val="bg1"/>
                </a:solidFill>
                <a:latin typeface="Arial" panose="020B0604020202020204" pitchFamily="34" charset="0"/>
                <a:cs typeface="Arial" panose="020B0604020202020204" pitchFamily="34" charset="0"/>
              </a:rPr>
              <a:t>10€</a:t>
            </a:r>
            <a:r>
              <a:rPr lang="en-US" dirty="0">
                <a:solidFill>
                  <a:schemeClr val="bg1"/>
                </a:solidFill>
                <a:latin typeface="Arial" panose="020B0604020202020204" pitchFamily="34" charset="0"/>
                <a:cs typeface="Arial" panose="020B0604020202020204" pitchFamily="34" charset="0"/>
              </a:rPr>
              <a:t> by PayPal or Amazon gift card as a thank you for your collaboration.</a:t>
            </a:r>
          </a:p>
        </p:txBody>
      </p:sp>
      <p:sp>
        <p:nvSpPr>
          <p:cNvPr id="13" name="TextBox 12">
            <a:extLst>
              <a:ext uri="{FF2B5EF4-FFF2-40B4-BE49-F238E27FC236}">
                <a16:creationId xmlns:a16="http://schemas.microsoft.com/office/drawing/2014/main" id="{2FB10462-9819-FE12-80BE-E85DE2C27B76}"/>
              </a:ext>
            </a:extLst>
          </p:cNvPr>
          <p:cNvSpPr txBox="1"/>
          <p:nvPr/>
        </p:nvSpPr>
        <p:spPr>
          <a:xfrm>
            <a:off x="754963" y="8291874"/>
            <a:ext cx="675801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If you are interested in participating or would like more information, please click on the following link: XXXX</a:t>
            </a:r>
          </a:p>
        </p:txBody>
      </p:sp>
    </p:spTree>
    <p:extLst>
      <p:ext uri="{BB962C8B-B14F-4D97-AF65-F5344CB8AC3E}">
        <p14:creationId xmlns:p14="http://schemas.microsoft.com/office/powerpoint/2010/main" val="731622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404</TotalTime>
  <Words>467</Words>
  <Application>Microsoft Macintosh PowerPoint</Application>
  <PresentationFormat>Custom</PresentationFormat>
  <Paragraphs>27</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Black</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Losa, Alejandro Andreas</dc:creator>
  <cp:lastModifiedBy>Jaume Losa, Alejandro Andreas</cp:lastModifiedBy>
  <cp:revision>3</cp:revision>
  <dcterms:created xsi:type="dcterms:W3CDTF">2023-08-26T16:37:08Z</dcterms:created>
  <dcterms:modified xsi:type="dcterms:W3CDTF">2023-10-13T01:25:18Z</dcterms:modified>
</cp:coreProperties>
</file>