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2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8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95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97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7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0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C2E399-3669-4B5D-8014-0544DF74EF4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E6E7-36B0-436F-994C-F08566D63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89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E2CF-EB2F-40DD-AE5A-1960C00EC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27BBD-384F-40A2-809F-50B0AD39F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AA26-7507-48DB-A435-6877B96A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SUBJECT ID and </a:t>
            </a:r>
            <a:r>
              <a:rPr lang="en-US" dirty="0" err="1"/>
              <a:t>studyID</a:t>
            </a:r>
            <a:r>
              <a:rPr lang="en-US" dirty="0"/>
              <a:t>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2DF3-4040-45A0-B66B-B2D59F71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Are they the same?</a:t>
            </a:r>
          </a:p>
          <a:p>
            <a:pPr lvl="1"/>
            <a:r>
              <a:rPr lang="en-US" sz="2600" dirty="0"/>
              <a:t>YES</a:t>
            </a:r>
          </a:p>
          <a:p>
            <a:r>
              <a:rPr lang="en-US" sz="2800" dirty="0"/>
              <a:t>Are there duplicate study IDs?</a:t>
            </a:r>
          </a:p>
          <a:p>
            <a:pPr lvl="1"/>
            <a:r>
              <a:rPr lang="en-US" sz="2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6932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AFC2-B9F0-49DF-9E76-5B8E988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ChartAbstrationDate</a:t>
            </a:r>
            <a:r>
              <a:rPr lang="en-US" dirty="0"/>
              <a:t> and </a:t>
            </a:r>
            <a:r>
              <a:rPr lang="en-US" dirty="0" err="1"/>
              <a:t>ConsentDate</a:t>
            </a:r>
            <a:r>
              <a:rPr lang="en-US" dirty="0"/>
              <a:t>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7AB2-B5C4-46B1-B909-81AEE737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Are they the same?</a:t>
            </a:r>
          </a:p>
          <a:p>
            <a:pPr lvl="1"/>
            <a:r>
              <a:rPr lang="en-US" sz="2600" dirty="0"/>
              <a:t>NO	</a:t>
            </a:r>
          </a:p>
          <a:p>
            <a:pPr lvl="2"/>
            <a:r>
              <a:rPr lang="en-US" sz="2400" dirty="0"/>
              <a:t>How many are not the same (excluding NA)?</a:t>
            </a:r>
          </a:p>
          <a:p>
            <a:pPr lvl="3"/>
            <a:r>
              <a:rPr lang="en-US" sz="2200" dirty="0"/>
              <a:t>28</a:t>
            </a:r>
          </a:p>
          <a:p>
            <a:pPr lvl="2"/>
            <a:r>
              <a:rPr lang="en-US" sz="2400" dirty="0"/>
              <a:t>How many are missing?</a:t>
            </a:r>
          </a:p>
          <a:p>
            <a:pPr lvl="3"/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812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EF37-FA0C-45EC-96FF-0C1B9A6C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1:</a:t>
            </a:r>
            <a:br>
              <a:rPr lang="en-US" dirty="0"/>
            </a:br>
            <a:r>
              <a:rPr lang="en-US" dirty="0"/>
              <a:t>age, height, weight, nationality, gravidity, and parity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273A-2653-46AA-8304-61CDBFBE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66251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How many are missing?</a:t>
            </a:r>
          </a:p>
          <a:p>
            <a:pPr lvl="1"/>
            <a:r>
              <a:rPr lang="en-US" sz="2600" dirty="0"/>
              <a:t>Age: 3</a:t>
            </a:r>
          </a:p>
          <a:p>
            <a:pPr lvl="1"/>
            <a:r>
              <a:rPr lang="en-US" sz="2600" dirty="0"/>
              <a:t>Height: 504</a:t>
            </a:r>
          </a:p>
          <a:p>
            <a:pPr lvl="1"/>
            <a:r>
              <a:rPr lang="en-US" sz="2600" dirty="0"/>
              <a:t>Weight: 487</a:t>
            </a:r>
          </a:p>
          <a:p>
            <a:pPr lvl="1"/>
            <a:r>
              <a:rPr lang="en-US" sz="2600" dirty="0"/>
              <a:t>Nationality: 6</a:t>
            </a:r>
          </a:p>
          <a:p>
            <a:pPr lvl="1"/>
            <a:r>
              <a:rPr lang="en-US" sz="2600" dirty="0"/>
              <a:t>Race: 4</a:t>
            </a:r>
          </a:p>
          <a:p>
            <a:pPr lvl="1"/>
            <a:r>
              <a:rPr lang="en-US" sz="2600" dirty="0"/>
              <a:t>Gravidity: 2</a:t>
            </a:r>
          </a:p>
          <a:p>
            <a:pPr lvl="1"/>
            <a:r>
              <a:rPr lang="en-US" sz="2600" dirty="0"/>
              <a:t>Parity: 6</a:t>
            </a:r>
          </a:p>
          <a:p>
            <a:r>
              <a:rPr lang="en-US" sz="2800" dirty="0"/>
              <a:t>How many are not missing from </a:t>
            </a:r>
            <a:r>
              <a:rPr lang="en-US" sz="2800" dirty="0" err="1"/>
              <a:t>nationalityDK</a:t>
            </a:r>
            <a:r>
              <a:rPr lang="en-US" sz="2800" dirty="0"/>
              <a:t>, </a:t>
            </a:r>
            <a:r>
              <a:rPr lang="en-US" sz="2800" dirty="0" err="1"/>
              <a:t>raceDK</a:t>
            </a:r>
            <a:r>
              <a:rPr lang="en-US" sz="2800" dirty="0"/>
              <a:t>, </a:t>
            </a:r>
            <a:r>
              <a:rPr lang="en-US" sz="2800" dirty="0" err="1"/>
              <a:t>gravidityDK</a:t>
            </a:r>
            <a:r>
              <a:rPr lang="en-US" sz="2800" dirty="0"/>
              <a:t>, and </a:t>
            </a:r>
            <a:r>
              <a:rPr lang="en-US" sz="2800" dirty="0" err="1"/>
              <a:t>parityDK</a:t>
            </a:r>
            <a:r>
              <a:rPr lang="en-US" sz="2800" dirty="0"/>
              <a:t>? </a:t>
            </a:r>
            <a:r>
              <a:rPr lang="en-US" sz="2800" dirty="0" err="1"/>
              <a:t>Answ</a:t>
            </a:r>
            <a:r>
              <a:rPr lang="en-US" sz="2800" dirty="0"/>
              <a:t>: NONE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9610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64B9-279C-4A57-B867-A553A96C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3: </a:t>
            </a:r>
            <a:br>
              <a:rPr lang="en-US" dirty="0"/>
            </a:br>
            <a:r>
              <a:rPr lang="en-US" dirty="0"/>
              <a:t>Estimated Date of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9E3B-683B-4AF9-83DE-0359FB5B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many are missing?</a:t>
            </a:r>
          </a:p>
          <a:p>
            <a:pPr lvl="1"/>
            <a:r>
              <a:rPr lang="en-US" sz="2600" dirty="0"/>
              <a:t>306</a:t>
            </a:r>
          </a:p>
        </p:txBody>
      </p:sp>
    </p:spTree>
    <p:extLst>
      <p:ext uri="{BB962C8B-B14F-4D97-AF65-F5344CB8AC3E}">
        <p14:creationId xmlns:p14="http://schemas.microsoft.com/office/powerpoint/2010/main" val="132339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2F5-959F-48A6-B3C1-60CDA449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4: </a:t>
            </a:r>
            <a:br>
              <a:rPr lang="en-US" dirty="0"/>
            </a:br>
            <a:r>
              <a:rPr lang="en-US" dirty="0"/>
              <a:t>HIV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7198-9784-4020-9097-3E06C56F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809586"/>
          </a:xfrm>
        </p:spPr>
        <p:txBody>
          <a:bodyPr>
            <a:normAutofit/>
          </a:bodyPr>
          <a:lstStyle/>
          <a:p>
            <a:r>
              <a:rPr lang="en-US" sz="2800" dirty="0"/>
              <a:t>Converted “97 Unknown” value to NA</a:t>
            </a:r>
          </a:p>
          <a:p>
            <a:r>
              <a:rPr lang="en-US" sz="2800" dirty="0"/>
              <a:t>Does HIVStatusOthTest2 have non-NA?</a:t>
            </a:r>
          </a:p>
          <a:p>
            <a:pPr lvl="1"/>
            <a:r>
              <a:rPr lang="en-US" sz="2600" dirty="0"/>
              <a:t>No.</a:t>
            </a:r>
          </a:p>
          <a:p>
            <a:r>
              <a:rPr lang="en-US" sz="2800" dirty="0"/>
              <a:t>Does </a:t>
            </a:r>
            <a:r>
              <a:rPr lang="en-US" sz="2800" dirty="0" err="1"/>
              <a:t>HIVStatusOthTest</a:t>
            </a:r>
            <a:r>
              <a:rPr lang="en-US" sz="2800" dirty="0"/>
              <a:t> match the booking and delivery column?</a:t>
            </a:r>
          </a:p>
          <a:p>
            <a:pPr lvl="1"/>
            <a:r>
              <a:rPr lang="en-US" sz="2600" dirty="0"/>
              <a:t>Yes</a:t>
            </a:r>
          </a:p>
          <a:p>
            <a:r>
              <a:rPr lang="en-US" sz="2800" dirty="0"/>
              <a:t>Counts of the HIV Status when </a:t>
            </a:r>
          </a:p>
          <a:p>
            <a:pPr lvl="1"/>
            <a:r>
              <a:rPr lang="en-US" sz="2600" dirty="0"/>
              <a:t>HIV+: 156</a:t>
            </a:r>
          </a:p>
          <a:p>
            <a:pPr lvl="1"/>
            <a:r>
              <a:rPr lang="en-US" sz="2600" dirty="0"/>
              <a:t>HIV-: 191</a:t>
            </a:r>
          </a:p>
          <a:p>
            <a:pPr lvl="1"/>
            <a:r>
              <a:rPr lang="en-US" sz="2600" dirty="0"/>
              <a:t>Missing: 294</a:t>
            </a:r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6FC7EC-4374-4149-AD6F-4E2BD628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10064"/>
            <a:ext cx="815607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table(aim3_sec4$ATF_HIVStatusBookingDelv)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-4 -2   0   1  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17 174 294 139 17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8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E133-09C1-4077-9075-F72D803F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6:</a:t>
            </a:r>
            <a:br>
              <a:rPr lang="en-US" dirty="0"/>
            </a:br>
            <a:r>
              <a:rPr lang="en-US" dirty="0"/>
              <a:t>Transfused?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8B75-72E3-4A80-B857-FE92FF95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Counts of transfused:</a:t>
            </a:r>
          </a:p>
          <a:p>
            <a:pPr lvl="1"/>
            <a:r>
              <a:rPr lang="en-US" sz="2600" dirty="0"/>
              <a:t>YES: 609</a:t>
            </a:r>
          </a:p>
          <a:p>
            <a:pPr lvl="1"/>
            <a:r>
              <a:rPr lang="en-US" sz="2600" dirty="0"/>
              <a:t>NO: 1</a:t>
            </a:r>
          </a:p>
          <a:p>
            <a:pPr lvl="1"/>
            <a:r>
              <a:rPr lang="en-US" sz="2600" dirty="0"/>
              <a:t>Missing: 31</a:t>
            </a:r>
          </a:p>
        </p:txBody>
      </p:sp>
    </p:spTree>
    <p:extLst>
      <p:ext uri="{BB962C8B-B14F-4D97-AF65-F5344CB8AC3E}">
        <p14:creationId xmlns:p14="http://schemas.microsoft.com/office/powerpoint/2010/main" val="419386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549</TotalTime>
  <Words>167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Lucida Console</vt:lpstr>
      <vt:lpstr>Wingdings</vt:lpstr>
      <vt:lpstr>Wingdings 3</vt:lpstr>
      <vt:lpstr>Ion</vt:lpstr>
      <vt:lpstr>Data Cleaning</vt:lpstr>
      <vt:lpstr>SUBJECT ID and studyID columns</vt:lpstr>
      <vt:lpstr>ChartAbstrationDate and ConsentDate columns</vt:lpstr>
      <vt:lpstr>Section 1: age, height, weight, nationality, gravidity, and parity columns</vt:lpstr>
      <vt:lpstr>Section 3:  Estimated Date of Delivery</vt:lpstr>
      <vt:lpstr>Section 4:  HIV Status</vt:lpstr>
      <vt:lpstr>Section 6: Transfused?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Adam</dc:creator>
  <cp:lastModifiedBy>Adam</cp:lastModifiedBy>
  <cp:revision>5</cp:revision>
  <dcterms:created xsi:type="dcterms:W3CDTF">2018-09-25T19:36:30Z</dcterms:created>
  <dcterms:modified xsi:type="dcterms:W3CDTF">2018-09-26T04:45:58Z</dcterms:modified>
</cp:coreProperties>
</file>