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BB9F5-6D22-5C42-A8F3-E3E90E78D8A4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AF9A-93BF-D34B-A9A2-AA2A913E9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7AF9A-93BF-D34B-A9A2-AA2A913E977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5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3477-7196-4C6C-E1C3-F299998F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DB0458-D8DD-51C2-DBCB-22D5AC04E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809E-50F9-F72D-6BD5-A09359B8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8AE30-4B7A-1C77-7C74-95C232E0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2CC2-48B3-B768-5644-F11CAF13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8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FE945-EC25-8D2E-2707-3B981517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01CA74-B7F5-DAE3-2F47-80D9B2428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65CED-C546-B57C-2987-C1D16254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A8DB5-D8C7-1CAD-02D7-D3C84AAF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A78B9-975A-BEFF-6D3B-30F474A6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7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19D01-6FBD-9371-B9D9-E4A660D67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8E223-4E7B-6C2D-4BA9-469F9BD48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530BF-6C8F-9BD0-6963-A475A434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67A7-3F8C-B2B6-F30C-97D83044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28E44-3BB2-005A-CC20-CF83E38D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8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C716-1A0E-2C5F-C8E8-B667C27A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FD5E1-FB46-C76A-1310-01CE923D3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6226-2A0F-D574-EDB6-102D678F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E0796-B47F-6B19-436A-27655146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D03-EBC3-8A35-C4E9-8D27E487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7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9FB0-E32A-7491-7AEE-46B8B0D3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CB947-8B75-3ADC-9CBA-2111F88E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5504-592D-E2AA-44DF-182BD5E02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407-5902-B44A-4175-AD33C889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D4D90-07AB-A943-6985-0722ADC5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48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6C0D-72A6-85FB-AC0E-569C3C171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6E748-7783-08AA-460A-CC220E0B0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2C886-2CDF-40CE-71F3-21D6C0ECB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6C720-2C64-B62F-DE30-57AB5FE98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73359-F8F3-7BDA-35AE-B809716E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A99F-D080-2B4C-28A0-7F39757F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93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F995-91C9-485C-5ADB-812ECBF9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E4DE-1607-655B-D54D-CC909166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6EC61-85DC-39DB-2773-5837B91E2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0A958-9ABA-5C5F-7FC7-D5BA0B5D1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6408C-FC93-6565-C0C1-EFFCA9479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73A79A-837D-A33A-65A0-A5474204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F7566-F093-6B39-4275-C3085006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99867A-720C-EF7A-584F-11E65CA4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9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E7114-34AA-7EB2-7994-A289963C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01C063-8DE8-44E6-4176-E1075A56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E7A52-0D76-AD7C-B12B-ADFF095E3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E5F3F-63FD-D9A3-12A8-A6611EA7D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4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2297D4-37FF-71F1-81E8-084257A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3EF9FC-C7F2-A1B9-E80D-0F918E9B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2F964-A55E-C251-23A8-9DAB0BDA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4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1FE9-2839-707D-2136-1000CD40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3FF3-F819-AEA1-7503-7536EAF5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2DA1D-840B-188A-3839-9F69B99E6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DC2A7-EE47-3B95-A9F1-9A0D9CFE8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63C5-69FA-B078-1D20-FB1D835DE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A4C91-ECD3-4364-CC76-631BE9E0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1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C8BF1-C874-EF42-4525-26ED47842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B0E20A-13CC-E0E7-5CEF-CA49F95BE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E270A-8728-AAF1-11E4-92D329215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512A3-57B7-29EF-532A-835B638A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52E65-1EC1-7C4D-6C45-25D14668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11D9B-0126-E771-5B31-688F6CC9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A3523-D6FD-67C4-AF29-79C5E704C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D0756-78F4-4D57-DDD8-FEEB31FDC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923F8-BC05-887E-A16C-2A78202CA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29DFD-F2C1-3249-A1E2-43D7D3FA263A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5079-F2AB-7E4C-8AE1-9D32AB151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1455-EA43-B4EB-60BD-7AA4ECF4D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B6EF2-CCE1-B74F-A0E5-2BBB4E62D8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7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610C8-77BB-3FE3-EDE4-782484F3B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(attractive)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C5D73-7836-0C64-A04A-B7C404E3FE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members:</a:t>
            </a:r>
          </a:p>
        </p:txBody>
      </p:sp>
    </p:spTree>
    <p:extLst>
      <p:ext uri="{BB962C8B-B14F-4D97-AF65-F5344CB8AC3E}">
        <p14:creationId xmlns:p14="http://schemas.microsoft.com/office/powerpoint/2010/main" val="2378343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3F8EF-DF27-1878-8D55-BD140D69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B1C4D-34BE-0FDC-031E-58339C525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(what has been done)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Objective/Problem (What you plan to do CONCRETELY/EXACTLY)</a:t>
            </a:r>
          </a:p>
          <a:p>
            <a:pPr lvl="1"/>
            <a:r>
              <a:rPr lang="en-US" dirty="0"/>
              <a:t>Fine tuning is not a good idea because you may not have enough data and computing resources</a:t>
            </a:r>
          </a:p>
          <a:p>
            <a:pPr lvl="1"/>
            <a:r>
              <a:rPr lang="en-US" dirty="0"/>
              <a:t>AI for X, relate to big data systems</a:t>
            </a:r>
          </a:p>
        </p:txBody>
      </p:sp>
    </p:spTree>
    <p:extLst>
      <p:ext uri="{BB962C8B-B14F-4D97-AF65-F5344CB8AC3E}">
        <p14:creationId xmlns:p14="http://schemas.microsoft.com/office/powerpoint/2010/main" val="156585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743E4-5853-ED1E-EAC1-88F72059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E8C9-FBC9-9B45-7436-9154EE03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E76A-AEA5-01F7-C808-3E7E54793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Expected deliverables</a:t>
            </a:r>
          </a:p>
          <a:p>
            <a:endParaRPr lang="en-US" dirty="0"/>
          </a:p>
          <a:p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3946725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9476-0B9F-E0E0-5FF8-29C49930C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 (not part of your presentation)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C2D-3C72-C6CE-43EF-6F7DBCAE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46"/>
            <a:ext cx="10848278" cy="5032375"/>
          </a:xfrm>
        </p:spPr>
        <p:txBody>
          <a:bodyPr>
            <a:normAutofit/>
          </a:bodyPr>
          <a:lstStyle/>
          <a:p>
            <a:r>
              <a:rPr lang="en-US" dirty="0"/>
              <a:t>Name of the file should be: Project proposal-Group #</a:t>
            </a:r>
          </a:p>
          <a:p>
            <a:r>
              <a:rPr lang="en-US" dirty="0"/>
              <a:t>24 groups, 3min/group including the switch/setup time</a:t>
            </a:r>
          </a:p>
          <a:p>
            <a:r>
              <a:rPr lang="en-US" dirty="0"/>
              <a:t>Timer will start when the previous group stops, not when you are ready</a:t>
            </a:r>
          </a:p>
          <a:p>
            <a:r>
              <a:rPr lang="en-US" dirty="0"/>
              <a:t>Your presentation will stop sharply </a:t>
            </a:r>
            <a:r>
              <a:rPr lang="en-US"/>
              <a:t>at 3min</a:t>
            </a:r>
            <a:r>
              <a:rPr lang="en-US" dirty="0"/>
              <a:t>, no additional time will be given</a:t>
            </a:r>
          </a:p>
          <a:p>
            <a:r>
              <a:rPr lang="en-US" dirty="0"/>
              <a:t>Don’t put in a lot of materials on your slides, or you cannot finish your presentation</a:t>
            </a:r>
          </a:p>
          <a:p>
            <a:r>
              <a:rPr lang="en-US" dirty="0"/>
              <a:t>Proposal slides due next Monday September 22 end of day</a:t>
            </a:r>
          </a:p>
        </p:txBody>
      </p:sp>
    </p:spTree>
    <p:extLst>
      <p:ext uri="{BB962C8B-B14F-4D97-AF65-F5344CB8AC3E}">
        <p14:creationId xmlns:p14="http://schemas.microsoft.com/office/powerpoint/2010/main" val="101844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E18-4D0B-6EE6-9046-7967A958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 submission (5% of your final score)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F8794-5D7B-B9AE-CD85-302E020E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After presentation next Tuesday, you will submit a proposal idea in a doc file (Page limit: 2) due next Sunday September 28 end of day</a:t>
            </a:r>
          </a:p>
          <a:p>
            <a:r>
              <a:rPr lang="en-US" dirty="0"/>
              <a:t>What to be included:</a:t>
            </a:r>
          </a:p>
          <a:p>
            <a:pPr lvl="1"/>
            <a:r>
              <a:rPr lang="en-US" dirty="0"/>
              <a:t>Background and motivation</a:t>
            </a:r>
          </a:p>
          <a:p>
            <a:pPr lvl="1"/>
            <a:r>
              <a:rPr lang="en-US" dirty="0"/>
              <a:t>Problem statement</a:t>
            </a:r>
          </a:p>
          <a:p>
            <a:pPr lvl="1"/>
            <a:r>
              <a:rPr lang="en-US" dirty="0"/>
              <a:t>Why this problem is important</a:t>
            </a:r>
          </a:p>
          <a:p>
            <a:pPr lvl="1"/>
            <a:r>
              <a:rPr lang="en-US" dirty="0"/>
              <a:t>Challenges</a:t>
            </a:r>
          </a:p>
          <a:p>
            <a:pPr lvl="1"/>
            <a:r>
              <a:rPr lang="en-US" dirty="0"/>
              <a:t>Your solution approach</a:t>
            </a:r>
          </a:p>
          <a:p>
            <a:pPr lvl="1"/>
            <a:r>
              <a:rPr lang="en-US" dirty="0"/>
              <a:t>Deliverables</a:t>
            </a:r>
          </a:p>
          <a:p>
            <a:pPr lvl="1"/>
            <a:r>
              <a:rPr lang="en-US" dirty="0"/>
              <a:t>Timeline	</a:t>
            </a:r>
          </a:p>
          <a:p>
            <a:pPr lvl="1"/>
            <a:r>
              <a:rPr lang="en-US" dirty="0"/>
              <a:t>Division of work among group members</a:t>
            </a:r>
          </a:p>
        </p:txBody>
      </p:sp>
    </p:spTree>
    <p:extLst>
      <p:ext uri="{BB962C8B-B14F-4D97-AF65-F5344CB8AC3E}">
        <p14:creationId xmlns:p14="http://schemas.microsoft.com/office/powerpoint/2010/main" val="321480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213</Words>
  <Application>Microsoft Macintosh PowerPoint</Application>
  <PresentationFormat>Widescreen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(attractive) title</vt:lpstr>
      <vt:lpstr>Slide 1</vt:lpstr>
      <vt:lpstr>Slide 2</vt:lpstr>
      <vt:lpstr>Logistics (not part of your presentation)</vt:lpstr>
      <vt:lpstr>Proposal submission (5% of your final score)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Zhenhua Liu</dc:creator>
  <cp:lastModifiedBy>Zhenhua Liu</cp:lastModifiedBy>
  <cp:revision>11</cp:revision>
  <dcterms:created xsi:type="dcterms:W3CDTF">2025-09-18T14:07:41Z</dcterms:created>
  <dcterms:modified xsi:type="dcterms:W3CDTF">2025-09-18T15:59:43Z</dcterms:modified>
</cp:coreProperties>
</file>