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45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0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01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02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98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66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1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25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6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9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09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0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3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52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F39DB6-84C5-43D5-9730-350F58B96912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6524-3642-407F-B338-69C45A1F38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82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730C-F2EC-4399-8E3D-A60A60D38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 REVIEWING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85D99-45FE-4151-9343-0A146561B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648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Ajay Kumar(737-122)</a:t>
            </a:r>
          </a:p>
          <a:p>
            <a:r>
              <a:rPr lang="en-US" dirty="0"/>
              <a:t>Chandra </a:t>
            </a:r>
            <a:r>
              <a:rPr lang="en-US" dirty="0" err="1"/>
              <a:t>kiran</a:t>
            </a:r>
            <a:r>
              <a:rPr lang="en-US" dirty="0"/>
              <a:t>(737-129)</a:t>
            </a:r>
          </a:p>
          <a:p>
            <a:pPr algn="just"/>
            <a:r>
              <a:rPr lang="en-US" dirty="0"/>
              <a:t>Rahul </a:t>
            </a:r>
            <a:r>
              <a:rPr lang="en-US" dirty="0" err="1"/>
              <a:t>datta</a:t>
            </a:r>
            <a:r>
              <a:rPr lang="en-US" dirty="0"/>
              <a:t>(737-154)</a:t>
            </a:r>
          </a:p>
        </p:txBody>
      </p:sp>
    </p:spTree>
    <p:extLst>
      <p:ext uri="{BB962C8B-B14F-4D97-AF65-F5344CB8AC3E}">
        <p14:creationId xmlns:p14="http://schemas.microsoft.com/office/powerpoint/2010/main" val="12192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69EE-1898-42D9-9226-3E50DB40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55677"/>
            <a:ext cx="9601196" cy="830510"/>
          </a:xfrm>
        </p:spPr>
        <p:txBody>
          <a:bodyPr>
            <a:normAutofit/>
          </a:bodyPr>
          <a:lstStyle/>
          <a:p>
            <a:r>
              <a:rPr lang="en-US" dirty="0"/>
              <a:t>Actors with Use cases: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C8E8FDB-51E9-4F1A-8CBB-C28B86C3B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05609"/>
              </p:ext>
            </p:extLst>
          </p:nvPr>
        </p:nvGraphicFramePr>
        <p:xfrm>
          <a:off x="1551964" y="1853967"/>
          <a:ext cx="8984607" cy="4118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869">
                  <a:extLst>
                    <a:ext uri="{9D8B030D-6E8A-4147-A177-3AD203B41FA5}">
                      <a16:colId xmlns:a16="http://schemas.microsoft.com/office/drawing/2014/main" val="3411812640"/>
                    </a:ext>
                  </a:extLst>
                </a:gridCol>
                <a:gridCol w="2994869">
                  <a:extLst>
                    <a:ext uri="{9D8B030D-6E8A-4147-A177-3AD203B41FA5}">
                      <a16:colId xmlns:a16="http://schemas.microsoft.com/office/drawing/2014/main" val="556264945"/>
                    </a:ext>
                  </a:extLst>
                </a:gridCol>
                <a:gridCol w="2994869">
                  <a:extLst>
                    <a:ext uri="{9D8B030D-6E8A-4147-A177-3AD203B41FA5}">
                      <a16:colId xmlns:a16="http://schemas.microsoft.com/office/drawing/2014/main" val="299502339"/>
                    </a:ext>
                  </a:extLst>
                </a:gridCol>
              </a:tblGrid>
              <a:tr h="779731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Client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Reviewer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8928"/>
                  </a:ext>
                </a:extLst>
              </a:tr>
              <a:tr h="755120">
                <a:tc>
                  <a:txBody>
                    <a:bodyPr/>
                    <a:lstStyle/>
                    <a:p>
                      <a:r>
                        <a:rPr lang="en-US" dirty="0"/>
                        <a:t>Uploads Wardrobe 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and give opinion on 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Analyses opinion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17276"/>
                  </a:ext>
                </a:extLst>
              </a:tr>
              <a:tr h="755120">
                <a:tc>
                  <a:txBody>
                    <a:bodyPr/>
                    <a:lstStyle/>
                    <a:p>
                      <a:r>
                        <a:rPr lang="en-US" dirty="0"/>
                        <a:t>Uploads images of art , designs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Feed back on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Analyses 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3480"/>
                  </a:ext>
                </a:extLst>
              </a:tr>
              <a:tr h="755120">
                <a:tc>
                  <a:txBody>
                    <a:bodyPr/>
                    <a:lstStyle/>
                    <a:p>
                      <a:r>
                        <a:rPr lang="en-US" dirty="0"/>
                        <a:t>Uploads features of Newly launching products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Gives Constructive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Analysis of 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621007"/>
                  </a:ext>
                </a:extLst>
              </a:tr>
              <a:tr h="755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Feedback of any particular is useful graded with stars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Pie chart of result will be displayed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2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7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5066-9E61-4E80-B05C-54A0B72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2614"/>
            <a:ext cx="9601196" cy="604006"/>
          </a:xfrm>
        </p:spPr>
        <p:txBody>
          <a:bodyPr>
            <a:normAutofit fontScale="90000"/>
          </a:bodyPr>
          <a:lstStyle/>
          <a:p>
            <a:r>
              <a:rPr lang="en-US" dirty="0"/>
              <a:t>Use Case Diagram: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2441E-DBA8-4D07-A6A0-04CE4F5E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0" y="805343"/>
            <a:ext cx="10119081" cy="56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DCE5-3A26-4D6F-A1E0-77DEA0E56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67780"/>
            <a:ext cx="9404723" cy="1216403"/>
          </a:xfrm>
        </p:spPr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Descriptions:</a:t>
            </a:r>
            <a:b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Case-1: </a:t>
            </a:r>
            <a:b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D90F-4F34-435D-A50D-03A95C7AB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974" y="1493241"/>
            <a:ext cx="8946541" cy="4780326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Wardrobe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Client ,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eviews the Wardrobe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Opinion of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7F950E-AF45-4974-A12A-89956C3AF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29193"/>
              </p:ext>
            </p:extLst>
          </p:nvPr>
        </p:nvGraphicFramePr>
        <p:xfrm>
          <a:off x="2032000" y="4032098"/>
          <a:ext cx="8128000" cy="2665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45598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4709462"/>
                    </a:ext>
                  </a:extLst>
                </a:gridCol>
              </a:tblGrid>
              <a:tr h="555421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6676"/>
                  </a:ext>
                </a:extLst>
              </a:tr>
              <a:tr h="555421">
                <a:tc>
                  <a:txBody>
                    <a:bodyPr/>
                    <a:lstStyle/>
                    <a:p>
                      <a:r>
                        <a:rPr lang="en-US" dirty="0"/>
                        <a:t>1.Chooses the Wardrobe upload option. Uploads the Wardrobe 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27545"/>
                  </a:ext>
                </a:extLst>
              </a:tr>
              <a:tr h="5554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2.Logins with credentials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412733"/>
                  </a:ext>
                </a:extLst>
              </a:tr>
              <a:tr h="5554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Selects the giving option for Wardrobe opinion</a:t>
                      </a:r>
                      <a:r>
                        <a:rPr lang="en-IN" dirty="0"/>
                        <a:t>.</a:t>
                      </a:r>
                      <a:r>
                        <a:rPr lang="en-US" dirty="0"/>
                        <a:t>Gives the 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7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65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AB2-10FB-49AD-B3C3-66EB277E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5965"/>
          </a:xfrm>
        </p:spPr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Case-2: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E0C8-8528-457B-B1D2-0DB97400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90569"/>
            <a:ext cx="9757217" cy="4939717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Art , Design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Client ,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eviews the Art and Design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Opinion of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3DF0C6-DF5F-4FB5-8332-5F124D4D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06475"/>
              </p:ext>
            </p:extLst>
          </p:nvPr>
        </p:nvGraphicFramePr>
        <p:xfrm>
          <a:off x="1788672" y="3707935"/>
          <a:ext cx="8387174" cy="281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3587">
                  <a:extLst>
                    <a:ext uri="{9D8B030D-6E8A-4147-A177-3AD203B41FA5}">
                      <a16:colId xmlns:a16="http://schemas.microsoft.com/office/drawing/2014/main" val="2888123208"/>
                    </a:ext>
                  </a:extLst>
                </a:gridCol>
                <a:gridCol w="4193587">
                  <a:extLst>
                    <a:ext uri="{9D8B030D-6E8A-4147-A177-3AD203B41FA5}">
                      <a16:colId xmlns:a16="http://schemas.microsoft.com/office/drawing/2014/main" val="1130283348"/>
                    </a:ext>
                  </a:extLst>
                </a:gridCol>
              </a:tblGrid>
              <a:tr h="639416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11437"/>
                  </a:ext>
                </a:extLst>
              </a:tr>
              <a:tr h="665930">
                <a:tc>
                  <a:txBody>
                    <a:bodyPr/>
                    <a:lstStyle/>
                    <a:p>
                      <a:r>
                        <a:rPr lang="en-US" dirty="0"/>
                        <a:t>1.Chooses the Art , Design upload option. Uploads the image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16375"/>
                  </a:ext>
                </a:extLst>
              </a:tr>
              <a:tr h="6394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Logins with credentials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374158"/>
                  </a:ext>
                </a:extLst>
              </a:tr>
              <a:tr h="8739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Selects the giving opinion for Art ,Design option</a:t>
                      </a:r>
                      <a:r>
                        <a:rPr lang="en-IN" dirty="0"/>
                        <a:t>.</a:t>
                      </a:r>
                      <a:r>
                        <a:rPr lang="en-US" dirty="0"/>
                        <a:t>Gives the 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3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43BB-1A04-4A66-8118-860C09D0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187"/>
          </a:xfrm>
        </p:spPr>
        <p:txBody>
          <a:bodyPr/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Case-3: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53F2E-9FCD-4C72-BBD4-79C0404B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399" y="1157681"/>
            <a:ext cx="9287436" cy="5247601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Newly Launching Products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Client ,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eviews the newly launching products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Pre-Conditions : Picture upload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Opinion of Reviewer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C5DDA7-17A6-4337-8C10-1E490277F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51691"/>
              </p:ext>
            </p:extLst>
          </p:nvPr>
        </p:nvGraphicFramePr>
        <p:xfrm>
          <a:off x="1853967" y="3716323"/>
          <a:ext cx="8196868" cy="3003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8434">
                  <a:extLst>
                    <a:ext uri="{9D8B030D-6E8A-4147-A177-3AD203B41FA5}">
                      <a16:colId xmlns:a16="http://schemas.microsoft.com/office/drawing/2014/main" val="3413740828"/>
                    </a:ext>
                  </a:extLst>
                </a:gridCol>
                <a:gridCol w="4098434">
                  <a:extLst>
                    <a:ext uri="{9D8B030D-6E8A-4147-A177-3AD203B41FA5}">
                      <a16:colId xmlns:a16="http://schemas.microsoft.com/office/drawing/2014/main" val="2384604985"/>
                    </a:ext>
                  </a:extLst>
                </a:gridCol>
              </a:tblGrid>
              <a:tr h="57962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179876"/>
                  </a:ext>
                </a:extLst>
              </a:tr>
              <a:tr h="922010">
                <a:tc>
                  <a:txBody>
                    <a:bodyPr/>
                    <a:lstStyle/>
                    <a:p>
                      <a:r>
                        <a:rPr lang="en-US" dirty="0"/>
                        <a:t>1.Chooses the Newly launching product features upload option. Uploads the image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945522"/>
                  </a:ext>
                </a:extLst>
              </a:tr>
              <a:tr h="5796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Logins with credentials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59550"/>
                  </a:ext>
                </a:extLst>
              </a:tr>
              <a:tr h="9220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Selects the giving opinion for new launching products option</a:t>
                      </a:r>
                      <a:r>
                        <a:rPr lang="en-IN" dirty="0"/>
                        <a:t>.</a:t>
                      </a:r>
                      <a:r>
                        <a:rPr lang="en-US" dirty="0"/>
                        <a:t>Gives the feedback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24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07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600A-7D12-4BFF-B2EB-3105E805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0464"/>
          </a:xfrm>
        </p:spPr>
        <p:txBody>
          <a:bodyPr/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Case-4: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A0B3-C77F-4B1C-BCC9-ACE567D9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3182"/>
            <a:ext cx="8946541" cy="5015217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 : Reviewer , System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: Analyses the all reviews of all reviewers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Pre-Conditions : reviews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Post-Conditions : displays Pie chart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Flow: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BD3E67-38DB-4DBB-8D4E-C89210367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3724"/>
              </p:ext>
            </p:extLst>
          </p:nvPr>
        </p:nvGraphicFramePr>
        <p:xfrm>
          <a:off x="1971413" y="3808602"/>
          <a:ext cx="8078440" cy="2818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9220">
                  <a:extLst>
                    <a:ext uri="{9D8B030D-6E8A-4147-A177-3AD203B41FA5}">
                      <a16:colId xmlns:a16="http://schemas.microsoft.com/office/drawing/2014/main" val="1710637231"/>
                    </a:ext>
                  </a:extLst>
                </a:gridCol>
                <a:gridCol w="4039220">
                  <a:extLst>
                    <a:ext uri="{9D8B030D-6E8A-4147-A177-3AD203B41FA5}">
                      <a16:colId xmlns:a16="http://schemas.microsoft.com/office/drawing/2014/main" val="369534713"/>
                    </a:ext>
                  </a:extLst>
                </a:gridCol>
              </a:tblGrid>
              <a:tr h="626441"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65637"/>
                  </a:ext>
                </a:extLst>
              </a:tr>
              <a:tr h="644749">
                <a:tc>
                  <a:txBody>
                    <a:bodyPr/>
                    <a:lstStyle/>
                    <a:p>
                      <a:r>
                        <a:rPr lang="en-US" dirty="0"/>
                        <a:t>1.Gives review for (Art , Design , Newly launching products)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21752"/>
                  </a:ext>
                </a:extLst>
              </a:tr>
              <a:tr h="626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Analyses reviews of all persons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45829"/>
                  </a:ext>
                </a:extLst>
              </a:tr>
              <a:tr h="92107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Plots and displays the Pie Chart for Number of Positive , Negative and neutral  reviews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9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6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2118-2566-4AE6-8D1B-048986E2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8418"/>
            <a:ext cx="9404723" cy="725648"/>
          </a:xfrm>
        </p:spPr>
        <p:txBody>
          <a:bodyPr/>
          <a:lstStyle/>
          <a:p>
            <a:r>
              <a:rPr lang="en-US" sz="3600" dirty="0"/>
              <a:t>Activity Diagram: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A51A5-8D94-4D60-9E27-761EFFA28E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8" t="7463" r="21904" b="2874"/>
          <a:stretch/>
        </p:blipFill>
        <p:spPr>
          <a:xfrm>
            <a:off x="2206304" y="809341"/>
            <a:ext cx="8154099" cy="591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C011-AC48-4911-9B5F-0BE7A76C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     Thank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711395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369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MULTI REVIEWING SYSTEM</vt:lpstr>
      <vt:lpstr>Actors with Use cases:</vt:lpstr>
      <vt:lpstr>Use Case Diagram:</vt:lpstr>
      <vt:lpstr>Use Case Descriptions: Use Case-1:  </vt:lpstr>
      <vt:lpstr>Use Case-2:</vt:lpstr>
      <vt:lpstr>Use Case-3:</vt:lpstr>
      <vt:lpstr>Use Case-4:</vt:lpstr>
      <vt:lpstr>Activity Diagram: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Sentimental Analysis</dc:title>
  <dc:creator>Ajay Kumar Thallada</dc:creator>
  <cp:lastModifiedBy>Ajay Kumar Thallada</cp:lastModifiedBy>
  <cp:revision>3</cp:revision>
  <dcterms:created xsi:type="dcterms:W3CDTF">2021-12-02T16:27:38Z</dcterms:created>
  <dcterms:modified xsi:type="dcterms:W3CDTF">2022-01-17T16:28:51Z</dcterms:modified>
</cp:coreProperties>
</file>