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modeling</a:t>
            </a:r>
            <a:endParaRPr lang="en-US" dirty="0"/>
          </a:p>
        </p:txBody>
      </p:sp>
      <p:sp>
        <p:nvSpPr>
          <p:cNvPr id="3" name="Subtitle 2"/>
          <p:cNvSpPr>
            <a:spLocks noGrp="1"/>
          </p:cNvSpPr>
          <p:nvPr>
            <p:ph type="subTitle" idx="1"/>
          </p:nvPr>
        </p:nvSpPr>
        <p:spPr/>
        <p:txBody>
          <a:bodyPr>
            <a:normAutofit/>
          </a:bodyPr>
          <a:lstStyle/>
          <a:p>
            <a:r>
              <a:rPr lang="en-US" dirty="0"/>
              <a:t>all the data that is now available from the client and ready for the modeling of the problem statement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800" dirty="0"/>
              <a:t>This data model diagram shows:</a:t>
            </a:r>
          </a:p>
          <a:p>
            <a:r>
              <a:rPr lang="en-US" sz="2800" dirty="0"/>
              <a:t>●	3 tables:  </a:t>
            </a:r>
          </a:p>
          <a:p>
            <a:r>
              <a:rPr lang="en-US" sz="2800" dirty="0"/>
              <a:t>○	sales = sales data</a:t>
            </a:r>
          </a:p>
          <a:p>
            <a:r>
              <a:rPr lang="en-US" sz="2800" dirty="0"/>
              <a:t>○	</a:t>
            </a:r>
            <a:r>
              <a:rPr lang="en-US" sz="2800" dirty="0" err="1"/>
              <a:t>sensor_storage_temperature</a:t>
            </a:r>
            <a:r>
              <a:rPr lang="en-US" sz="2800" dirty="0"/>
              <a:t> = </a:t>
            </a:r>
            <a:r>
              <a:rPr lang="en-US" sz="2800" dirty="0" err="1"/>
              <a:t>IoT</a:t>
            </a:r>
            <a:r>
              <a:rPr lang="en-US" sz="2800" dirty="0"/>
              <a:t> data from the temperature sensors in the storage facility for the products</a:t>
            </a:r>
          </a:p>
          <a:p>
            <a:r>
              <a:rPr lang="en-US" sz="2800" dirty="0"/>
              <a:t>○	</a:t>
            </a:r>
            <a:r>
              <a:rPr lang="en-US" sz="2800" dirty="0" err="1"/>
              <a:t>sensor_stock_levels</a:t>
            </a:r>
            <a:r>
              <a:rPr lang="en-US" sz="2800" dirty="0"/>
              <a:t> = estimated stock levels of products based on </a:t>
            </a:r>
            <a:r>
              <a:rPr lang="en-US" sz="2800" dirty="0" err="1"/>
              <a:t>IoT</a:t>
            </a:r>
            <a:r>
              <a:rPr lang="en-US" sz="2800" dirty="0"/>
              <a:t> sensors</a:t>
            </a:r>
          </a:p>
          <a:p>
            <a:r>
              <a:rPr lang="en-US" sz="2800" dirty="0"/>
              <a:t>●	Relations between tables</a:t>
            </a:r>
          </a:p>
          <a:p>
            <a:r>
              <a:rPr lang="en-US" sz="2800" dirty="0"/>
              <a:t>○	These are shown by the arrows. Make note of the columns that connect the start and end of the arrows, this indicates how you can merge the tables using these linked columns. </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Hp\Downloads\cognizant\Untitled.png"/>
          <p:cNvPicPr>
            <a:picLocks noChangeAspect="1" noChangeArrowheads="1"/>
          </p:cNvPicPr>
          <p:nvPr/>
        </p:nvPicPr>
        <p:blipFill>
          <a:blip r:embed="rId2"/>
          <a:srcRect/>
          <a:stretch>
            <a:fillRect/>
          </a:stretch>
        </p:blipFill>
        <p:spPr bwMode="auto">
          <a:xfrm>
            <a:off x="533400" y="1524000"/>
            <a:ext cx="7839076" cy="26082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1EAD-9FAB-35A8-2094-4E51E2A872AB}"/>
              </a:ext>
            </a:extLst>
          </p:cNvPr>
          <p:cNvSpPr>
            <a:spLocks noGrp="1"/>
          </p:cNvSpPr>
          <p:nvPr>
            <p:ph type="title"/>
          </p:nvPr>
        </p:nvSpPr>
        <p:spPr/>
        <p:txBody>
          <a:bodyPr>
            <a:normAutofit/>
          </a:bodyPr>
          <a:lstStyle/>
          <a:p>
            <a:r>
              <a:rPr lang="en-IN" dirty="0"/>
              <a:t>Data Model</a:t>
            </a:r>
          </a:p>
        </p:txBody>
      </p:sp>
      <p:sp>
        <p:nvSpPr>
          <p:cNvPr id="3" name="Content Placeholder 2">
            <a:extLst>
              <a:ext uri="{FF2B5EF4-FFF2-40B4-BE49-F238E27FC236}">
                <a16:creationId xmlns:a16="http://schemas.microsoft.com/office/drawing/2014/main" id="{D6777D19-E8BC-A41B-B799-3DCDAC9DD3E7}"/>
              </a:ext>
            </a:extLst>
          </p:cNvPr>
          <p:cNvSpPr>
            <a:spLocks noGrp="1"/>
          </p:cNvSpPr>
          <p:nvPr>
            <p:ph idx="1"/>
          </p:nvPr>
        </p:nvSpPr>
        <p:spPr>
          <a:xfrm>
            <a:off x="457200" y="1600201"/>
            <a:ext cx="8229600" cy="1143000"/>
          </a:xfrm>
        </p:spPr>
        <p:txBody>
          <a:bodyPr/>
          <a:lstStyle/>
          <a:p>
            <a:r>
              <a:rPr lang="en-IN" dirty="0"/>
              <a:t>For modelling data from all three tables will be used.</a:t>
            </a:r>
          </a:p>
        </p:txBody>
      </p:sp>
    </p:spTree>
    <p:extLst>
      <p:ext uri="{BB962C8B-B14F-4D97-AF65-F5344CB8AC3E}">
        <p14:creationId xmlns:p14="http://schemas.microsoft.com/office/powerpoint/2010/main" val="61020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F915-D564-8085-E280-BD5C3333CEFE}"/>
              </a:ext>
            </a:extLst>
          </p:cNvPr>
          <p:cNvSpPr>
            <a:spLocks noGrp="1"/>
          </p:cNvSpPr>
          <p:nvPr>
            <p:ph type="title"/>
          </p:nvPr>
        </p:nvSpPr>
        <p:spPr/>
        <p:txBody>
          <a:bodyPr>
            <a:normAutofit/>
          </a:bodyPr>
          <a:lstStyle/>
          <a:p>
            <a:r>
              <a:rPr lang="en-IN" dirty="0"/>
              <a:t>Plan</a:t>
            </a:r>
          </a:p>
        </p:txBody>
      </p:sp>
      <p:sp>
        <p:nvSpPr>
          <p:cNvPr id="3" name="Content Placeholder 2">
            <a:extLst>
              <a:ext uri="{FF2B5EF4-FFF2-40B4-BE49-F238E27FC236}">
                <a16:creationId xmlns:a16="http://schemas.microsoft.com/office/drawing/2014/main" id="{6D9527C1-71B3-4EF8-C47F-E1C8724B2A4C}"/>
              </a:ext>
            </a:extLst>
          </p:cNvPr>
          <p:cNvSpPr>
            <a:spLocks noGrp="1"/>
          </p:cNvSpPr>
          <p:nvPr>
            <p:ph idx="1"/>
          </p:nvPr>
        </p:nvSpPr>
        <p:spPr/>
        <p:txBody>
          <a:bodyPr/>
          <a:lstStyle/>
          <a:p>
            <a:r>
              <a:rPr lang="en-IN" dirty="0"/>
              <a:t>Data </a:t>
            </a:r>
            <a:r>
              <a:rPr lang="en-IN" dirty="0" err="1"/>
              <a:t>Preperation</a:t>
            </a:r>
            <a:endParaRPr lang="en-IN" dirty="0"/>
          </a:p>
          <a:p>
            <a:r>
              <a:rPr lang="en-IN" dirty="0"/>
              <a:t>Feature engineering (combining all 3 tables)</a:t>
            </a:r>
          </a:p>
          <a:p>
            <a:r>
              <a:rPr lang="en-IN" dirty="0"/>
              <a:t>Building models and checking performance</a:t>
            </a:r>
          </a:p>
          <a:p>
            <a:r>
              <a:rPr lang="en-IN" dirty="0"/>
              <a:t>Evaluation of models</a:t>
            </a:r>
          </a:p>
          <a:p>
            <a:r>
              <a:rPr lang="en-IN"/>
              <a:t>QA</a:t>
            </a:r>
            <a:endParaRPr lang="en-IN" dirty="0"/>
          </a:p>
        </p:txBody>
      </p:sp>
    </p:spTree>
    <p:extLst>
      <p:ext uri="{BB962C8B-B14F-4D97-AF65-F5344CB8AC3E}">
        <p14:creationId xmlns:p14="http://schemas.microsoft.com/office/powerpoint/2010/main" val="11079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5EE4-D0DC-A94B-81CE-5D0A070776A3}"/>
              </a:ext>
            </a:extLst>
          </p:cNvPr>
          <p:cNvSpPr>
            <a:spLocks noGrp="1"/>
          </p:cNvSpPr>
          <p:nvPr>
            <p:ph type="title"/>
          </p:nvPr>
        </p:nvSpPr>
        <p:spPr/>
        <p:txBody>
          <a:bodyPr/>
          <a:lstStyle/>
          <a:p>
            <a:r>
              <a:rPr lang="en-IN" dirty="0"/>
              <a:t>Model</a:t>
            </a:r>
          </a:p>
        </p:txBody>
      </p:sp>
      <p:pic>
        <p:nvPicPr>
          <p:cNvPr id="5" name="Content Placeholder 4">
            <a:extLst>
              <a:ext uri="{FF2B5EF4-FFF2-40B4-BE49-F238E27FC236}">
                <a16:creationId xmlns:a16="http://schemas.microsoft.com/office/drawing/2014/main" id="{AD7C3F55-7C00-AC41-193A-0D5759713F32}"/>
              </a:ext>
            </a:extLst>
          </p:cNvPr>
          <p:cNvPicPr>
            <a:picLocks noGrp="1" noChangeAspect="1"/>
          </p:cNvPicPr>
          <p:nvPr>
            <p:ph idx="1"/>
          </p:nvPr>
        </p:nvPicPr>
        <p:blipFill>
          <a:blip r:embed="rId2"/>
          <a:stretch>
            <a:fillRect/>
          </a:stretch>
        </p:blipFill>
        <p:spPr>
          <a:xfrm>
            <a:off x="427234" y="1066800"/>
            <a:ext cx="7229388" cy="2002661"/>
          </a:xfrm>
        </p:spPr>
      </p:pic>
      <p:pic>
        <p:nvPicPr>
          <p:cNvPr id="7" name="Picture 6">
            <a:extLst>
              <a:ext uri="{FF2B5EF4-FFF2-40B4-BE49-F238E27FC236}">
                <a16:creationId xmlns:a16="http://schemas.microsoft.com/office/drawing/2014/main" id="{42FDBCF1-2BF0-E125-75DE-F0125ABB7DCA}"/>
              </a:ext>
            </a:extLst>
          </p:cNvPr>
          <p:cNvPicPr>
            <a:picLocks noChangeAspect="1"/>
          </p:cNvPicPr>
          <p:nvPr/>
        </p:nvPicPr>
        <p:blipFill>
          <a:blip r:embed="rId3"/>
          <a:stretch>
            <a:fillRect/>
          </a:stretch>
        </p:blipFill>
        <p:spPr>
          <a:xfrm>
            <a:off x="914400" y="2895600"/>
            <a:ext cx="7526676" cy="3810000"/>
          </a:xfrm>
          <a:prstGeom prst="rect">
            <a:avLst/>
          </a:prstGeom>
        </p:spPr>
      </p:pic>
    </p:spTree>
    <p:extLst>
      <p:ext uri="{BB962C8B-B14F-4D97-AF65-F5344CB8AC3E}">
        <p14:creationId xmlns:p14="http://schemas.microsoft.com/office/powerpoint/2010/main" val="4285051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152</Words>
  <Application>Microsoft Office PowerPoint</Application>
  <PresentationFormat>On-screen Show (4:3)</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Data modeling</vt:lpstr>
      <vt:lpstr>PowerPoint Presentation</vt:lpstr>
      <vt:lpstr>PowerPoint Presentation</vt:lpstr>
      <vt:lpstr>Data Model</vt:lpstr>
      <vt:lpstr>Plan</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Hp</dc:creator>
  <cp:lastModifiedBy>AJAY KRISHNAN</cp:lastModifiedBy>
  <cp:revision>9</cp:revision>
  <dcterms:created xsi:type="dcterms:W3CDTF">2006-08-16T00:00:00Z</dcterms:created>
  <dcterms:modified xsi:type="dcterms:W3CDTF">2023-11-21T06:37:02Z</dcterms:modified>
</cp:coreProperties>
</file>