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8" r:id="rId2"/>
    <p:sldId id="329" r:id="rId3"/>
    <p:sldId id="332" r:id="rId4"/>
    <p:sldId id="333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52" r:id="rId14"/>
    <p:sldId id="353" r:id="rId15"/>
    <p:sldId id="354" r:id="rId16"/>
    <p:sldId id="348" r:id="rId17"/>
    <p:sldId id="349" r:id="rId18"/>
    <p:sldId id="350" r:id="rId19"/>
    <p:sldId id="351" r:id="rId20"/>
    <p:sldId id="339" r:id="rId21"/>
    <p:sldId id="263" r:id="rId22"/>
    <p:sldId id="338" r:id="rId23"/>
    <p:sldId id="337" r:id="rId24"/>
    <p:sldId id="336" r:id="rId25"/>
    <p:sldId id="33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Fraud Detection using Semi 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5411804" y="4343400"/>
            <a:ext cx="3687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Ajay Krishnan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Babloo</a:t>
            </a:r>
            <a:r>
              <a:rPr lang="en-US" sz="2800" dirty="0"/>
              <a:t> Kumar 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Gopi Selvaraj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Panduranga</a:t>
            </a:r>
            <a:r>
              <a:rPr lang="en-US" sz="2800" dirty="0"/>
              <a:t>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Rabi </a:t>
            </a:r>
            <a:r>
              <a:rPr lang="en-US" sz="2800" dirty="0" err="1"/>
              <a:t>Bastin</a:t>
            </a:r>
            <a:r>
              <a:rPr lang="en-US" sz="2800" dirty="0"/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1CCEF-59CF-9DC5-F7F6-FE3B1F3AF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0" y="1484675"/>
            <a:ext cx="8485742" cy="46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33D84-DF95-6E97-BE20-BC3EFC87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6" y="2209800"/>
            <a:ext cx="8604207" cy="34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4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DD92F-3592-9E2E-380F-1DE31269A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59000"/>
            <a:ext cx="8839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C920F-FA4E-E27D-57DF-2FA74425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0" y="2159000"/>
            <a:ext cx="8689769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0658B-FA86-6B3A-64A6-D00C0456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9000"/>
            <a:ext cx="8763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105A6-511A-CD26-CB73-2F8421C2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7" y="1981200"/>
            <a:ext cx="8649303" cy="41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105A6-511A-CD26-CB73-2F8421C2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7" y="1981200"/>
            <a:ext cx="8649303" cy="41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105A6-511A-CD26-CB73-2F8421C2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7" y="1981200"/>
            <a:ext cx="8649303" cy="41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7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105A6-511A-CD26-CB73-2F8421C2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7" y="1981200"/>
            <a:ext cx="8649303" cy="41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105A6-511A-CD26-CB73-2F8421C2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0" y="1447800"/>
            <a:ext cx="8892887" cy="41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2"/>
            <a:ext cx="8485742" cy="564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primary objective is to detect fraudulent transactions within the dataset accurately. This involves identifying transactions that are not legitimate and distinguishing them from legitimate ones.</a:t>
            </a:r>
            <a:endParaRPr lang="en-IN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piece traces fraud's progression from simple schemes to the sophisticated, tech-driven frauds of today. It underlines how financial institutions and businesses have had to adapt continuously to counteract these threats.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Overall, this background research offers a valuable perspective on the ongoing battle between fraudsters and those working tirelessly to safeguard financial systems and consumers against fraudulent activities.</a:t>
            </a:r>
            <a:endParaRPr lang="en-IN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Exploratory data analytics done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Challenges Faced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Dataset has 7 Lakhs + Observation and 29 Columns, The Complexity in finding the solution to the problem based on the Chosen Sampling Techniques (Stratified &amp; Smote Sampling)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When Calculating the Proportion to Target Variables Major Class of Fraud Transaction is False Minor Class of Fraud Transaction is True with ratio of 98.5 : 1.5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When building a model identifying a correct aspect of sample which has all kind of patterns in Fraud &amp; Non-Fraud Transaction. This Can be Achieved by taking Different Sample with Different Random State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696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chemeClr val="tx1"/>
              </a:solidFill>
            </a:endParaRPr>
          </a:p>
          <a:p>
            <a:pPr lvl="1" algn="l"/>
            <a:r>
              <a:rPr lang="en-IN" sz="4000" dirty="0">
                <a:solidFill>
                  <a:schemeClr val="tx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chemeClr val="tx1"/>
              </a:solidFill>
            </a:endParaRPr>
          </a:p>
          <a:p>
            <a:pPr lvl="1" algn="l"/>
            <a:r>
              <a:rPr lang="en-IN" sz="4000" dirty="0">
                <a:solidFill>
                  <a:schemeClr val="tx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68878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chemeClr val="tx1"/>
              </a:solidFill>
            </a:endParaRPr>
          </a:p>
          <a:p>
            <a:pPr lvl="1" algn="l"/>
            <a:r>
              <a:rPr lang="en-IN" sz="4000" dirty="0">
                <a:solidFill>
                  <a:schemeClr val="tx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017725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chemeClr val="tx1"/>
              </a:solidFill>
            </a:endParaRPr>
          </a:p>
          <a:p>
            <a:pPr lvl="1" algn="l"/>
            <a:r>
              <a:rPr lang="en-IN" sz="4000" dirty="0">
                <a:solidFill>
                  <a:schemeClr val="tx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54783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43957" y="990600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Algorithms considered with pros and cons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Solution architecture (technical and functional)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Results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How to take to production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Any follow-up </a:t>
            </a:r>
            <a:r>
              <a:rPr lang="en-IN" sz="2400" dirty="0" err="1">
                <a:solidFill>
                  <a:schemeClr val="tx1"/>
                </a:solidFill>
              </a:rPr>
              <a:t>potentional</a:t>
            </a:r>
            <a:r>
              <a:rPr lang="en-IN" sz="2400" dirty="0">
                <a:solidFill>
                  <a:schemeClr val="tx1"/>
                </a:solidFill>
              </a:rPr>
              <a:t> capstone project problems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Conclusions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Tentative time: 6 to 10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Suggested solution for the defined problem: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dataset provided contains information related to fraud transactions, including details about the accounts, customers, transaction amounts, merchant information, and more.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By analyzing transaction features and patterns, the model can help financial institutions take proactive measures to prevent fraud and minimize losses.</a:t>
            </a:r>
            <a:endParaRPr lang="en-IN" sz="20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Data sets considered  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https://www.kaggle.com/datasets/iabhishekbhardwaj/fraud-detection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289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105A6-511A-CD26-CB73-2F8421C2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7" y="1981200"/>
            <a:ext cx="8649303" cy="41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1331F-2D7B-E576-88E6-47793979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8" y="1945700"/>
            <a:ext cx="8485742" cy="371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9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669D0-95F4-86AE-B86B-0C675848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1" y="2304640"/>
            <a:ext cx="8260711" cy="35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0D4C3-343F-899F-0220-9CC45A92D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68680"/>
            <a:ext cx="8382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086E0-2893-A7A1-AFAA-96C27B85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4924"/>
            <a:ext cx="7924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8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Univariate Analysis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055E8-1D75-28AD-4912-F5EEB970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8" y="2159000"/>
            <a:ext cx="8485742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7535</TotalTime>
  <Words>434</Words>
  <Application>Microsoft Office PowerPoint</Application>
  <PresentationFormat>On-screen Show (4:3)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AJAY KRISHNAN</cp:lastModifiedBy>
  <cp:revision>302</cp:revision>
  <dcterms:created xsi:type="dcterms:W3CDTF">2017-03-30T12:09:41Z</dcterms:created>
  <dcterms:modified xsi:type="dcterms:W3CDTF">2023-09-18T13:34:35Z</dcterms:modified>
</cp:coreProperties>
</file>