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8" r:id="rId2"/>
    <p:sldId id="329" r:id="rId3"/>
    <p:sldId id="330" r:id="rId4"/>
    <p:sldId id="33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CC"/>
    <a:srgbClr val="66FF99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5898"/>
            <a:ext cx="23622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45026" y="842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45026" y="2373076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F1B1374-6C99-4642-9617-4426B07B7CEA}"/>
              </a:ext>
            </a:extLst>
          </p:cNvPr>
          <p:cNvSpPr txBox="1"/>
          <p:nvPr/>
        </p:nvSpPr>
        <p:spPr>
          <a:xfrm>
            <a:off x="838200" y="16764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/>
              <a:t>Presentation Title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F1B1374-6C99-4642-9617-4426B07B7CEA}"/>
              </a:ext>
            </a:extLst>
          </p:cNvPr>
          <p:cNvSpPr txBox="1"/>
          <p:nvPr/>
        </p:nvSpPr>
        <p:spPr>
          <a:xfrm>
            <a:off x="990600" y="3025914"/>
            <a:ext cx="803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Team Details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F1B1374-6C99-4642-9617-4426B07B7CEA}"/>
              </a:ext>
            </a:extLst>
          </p:cNvPr>
          <p:cNvSpPr txBox="1"/>
          <p:nvPr/>
        </p:nvSpPr>
        <p:spPr>
          <a:xfrm>
            <a:off x="838200" y="3810000"/>
            <a:ext cx="80305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Guidelines to be followed: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Time </a:t>
            </a:r>
            <a:r>
              <a:rPr lang="en-US" sz="2000" dirty="0">
                <a:solidFill>
                  <a:srgbClr val="FF0000"/>
                </a:solidFill>
              </a:rPr>
              <a:t>Split: </a:t>
            </a:r>
            <a:r>
              <a:rPr lang="en-US" sz="2000" dirty="0" smtClean="0">
                <a:solidFill>
                  <a:srgbClr val="FF0000"/>
                </a:solidFill>
              </a:rPr>
              <a:t>25 </a:t>
            </a:r>
            <a:r>
              <a:rPr lang="en-US" sz="2000" dirty="0">
                <a:solidFill>
                  <a:srgbClr val="FF0000"/>
                </a:solidFill>
              </a:rPr>
              <a:t>minutes team presentation + </a:t>
            </a:r>
            <a:r>
              <a:rPr lang="en-US" sz="2000" dirty="0" smtClean="0">
                <a:solidFill>
                  <a:srgbClr val="FF0000"/>
                </a:solidFill>
              </a:rPr>
              <a:t>10 </a:t>
            </a:r>
            <a:r>
              <a:rPr lang="en-US" sz="2000" dirty="0">
                <a:solidFill>
                  <a:srgbClr val="FF0000"/>
                </a:solidFill>
              </a:rPr>
              <a:t>minutes Q&amp;A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Number of slides: less than </a:t>
            </a:r>
            <a:r>
              <a:rPr lang="en-US" sz="2000" dirty="0" smtClean="0">
                <a:solidFill>
                  <a:srgbClr val="FF0000"/>
                </a:solidFill>
              </a:rPr>
              <a:t>12(including </a:t>
            </a:r>
            <a:r>
              <a:rPr lang="en-US" sz="2000" dirty="0" smtClean="0">
                <a:solidFill>
                  <a:srgbClr val="FF0000"/>
                </a:solidFill>
              </a:rPr>
              <a:t>title and thanks slides, i.e., approximately 2 minutes for slide)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All team members should be present and participate for their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Every team should be present for the presentation of all other teams and participate in Q&amp;A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3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55A0"/>
                </a:solidFill>
              </a:rPr>
              <a:t>Define the technology and business problem you have solved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55A0"/>
                </a:solidFill>
              </a:rPr>
              <a:t>Why it is important problem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55A0"/>
                </a:solidFill>
              </a:rPr>
              <a:t>What are the value additions you planned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55A0"/>
                </a:solidFill>
              </a:rPr>
              <a:t>Tentative time: </a:t>
            </a:r>
            <a:r>
              <a:rPr lang="en-IN" sz="2400" dirty="0" smtClean="0">
                <a:solidFill>
                  <a:srgbClr val="0055A0"/>
                </a:solidFill>
              </a:rPr>
              <a:t>7 </a:t>
            </a:r>
            <a:r>
              <a:rPr lang="en-IN" sz="2400" dirty="0" smtClean="0">
                <a:solidFill>
                  <a:srgbClr val="0055A0"/>
                </a:solidFill>
              </a:rPr>
              <a:t>minutes</a:t>
            </a:r>
            <a:endParaRPr lang="en-IN" sz="2400" dirty="0">
              <a:solidFill>
                <a:srgbClr val="0055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ea typeface="굴림" panose="020B0600000101010101" pitchFamily="34" charset="-127"/>
              </a:rPr>
              <a:t>Problem Definition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612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55A0"/>
                </a:solidFill>
              </a:rPr>
              <a:t>Suggested solution for the defined problem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55A0"/>
                </a:solidFill>
              </a:rPr>
              <a:t>Data sets considered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55A0"/>
                </a:solidFill>
              </a:rPr>
              <a:t>Exploratory data analytics done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55A0"/>
                </a:solidFill>
              </a:rPr>
              <a:t>Any challenges expected/addressed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Tentative time: </a:t>
            </a:r>
            <a:r>
              <a:rPr lang="en-IN" sz="2400" dirty="0" smtClean="0">
                <a:solidFill>
                  <a:srgbClr val="0055A0"/>
                </a:solidFill>
              </a:rPr>
              <a:t>6</a:t>
            </a:r>
            <a:r>
              <a:rPr lang="en-IN" sz="2400" dirty="0" smtClean="0">
                <a:solidFill>
                  <a:srgbClr val="0055A0"/>
                </a:solidFill>
              </a:rPr>
              <a:t>-8 </a:t>
            </a:r>
            <a:r>
              <a:rPr lang="en-IN" sz="2400" dirty="0">
                <a:solidFill>
                  <a:srgbClr val="0055A0"/>
                </a:solidFill>
              </a:rPr>
              <a:t>minutes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ea typeface="굴림" panose="020B0600000101010101" pitchFamily="34" charset="-127"/>
              </a:rPr>
              <a:t>Suggested Solution and EDA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5253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55A0"/>
                </a:solidFill>
              </a:rPr>
              <a:t>Algorithms considered with pros and cons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55A0"/>
                </a:solidFill>
              </a:rPr>
              <a:t>Solution architecture (technical and functional)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55A0"/>
                </a:solidFill>
              </a:rPr>
              <a:t>Results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55A0"/>
                </a:solidFill>
              </a:rPr>
              <a:t>How to take to production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55A0"/>
                </a:solidFill>
              </a:rPr>
              <a:t>Any follow-up </a:t>
            </a:r>
            <a:r>
              <a:rPr lang="en-IN" sz="2400" dirty="0" err="1" smtClean="0">
                <a:solidFill>
                  <a:srgbClr val="0055A0"/>
                </a:solidFill>
              </a:rPr>
              <a:t>potentional</a:t>
            </a:r>
            <a:r>
              <a:rPr lang="en-IN" sz="2400" dirty="0" smtClean="0">
                <a:solidFill>
                  <a:srgbClr val="0055A0"/>
                </a:solidFill>
              </a:rPr>
              <a:t> capstone project problems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55A0"/>
                </a:solidFill>
              </a:rPr>
              <a:t>Conclusions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55A0"/>
                </a:solidFill>
              </a:rPr>
              <a:t>Tentative time: </a:t>
            </a:r>
            <a:r>
              <a:rPr lang="en-IN" sz="2400" dirty="0">
                <a:solidFill>
                  <a:srgbClr val="0055A0"/>
                </a:solidFill>
              </a:rPr>
              <a:t>6</a:t>
            </a:r>
            <a:r>
              <a:rPr lang="en-IN" sz="2400" dirty="0" smtClean="0">
                <a:solidFill>
                  <a:srgbClr val="0055A0"/>
                </a:solidFill>
              </a:rPr>
              <a:t> </a:t>
            </a:r>
            <a:r>
              <a:rPr lang="en-IN" sz="2400" dirty="0" smtClean="0">
                <a:solidFill>
                  <a:srgbClr val="0055A0"/>
                </a:solidFill>
              </a:rPr>
              <a:t>to </a:t>
            </a:r>
            <a:r>
              <a:rPr lang="en-IN" sz="2400" dirty="0" smtClean="0">
                <a:solidFill>
                  <a:srgbClr val="0055A0"/>
                </a:solidFill>
              </a:rPr>
              <a:t>10</a:t>
            </a:r>
            <a:r>
              <a:rPr lang="en-IN" sz="2400" dirty="0" smtClean="0">
                <a:solidFill>
                  <a:srgbClr val="0055A0"/>
                </a:solidFill>
              </a:rPr>
              <a:t> </a:t>
            </a:r>
            <a:r>
              <a:rPr lang="en-IN" sz="2400" dirty="0" smtClean="0">
                <a:solidFill>
                  <a:srgbClr val="0055A0"/>
                </a:solidFill>
              </a:rPr>
              <a:t>minutes</a:t>
            </a:r>
            <a:endParaRPr lang="en-IN" sz="2400" dirty="0">
              <a:solidFill>
                <a:srgbClr val="0055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ea typeface="굴림" panose="020B0600000101010101" pitchFamily="34" charset="-127"/>
              </a:rPr>
              <a:t>Algorithms, Solution and Conclusions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8906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42062" y="1958439"/>
            <a:ext cx="4730338" cy="1546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IN" sz="4000" dirty="0">
              <a:solidFill>
                <a:srgbClr val="0055A0"/>
              </a:solidFill>
            </a:endParaRPr>
          </a:p>
          <a:p>
            <a:pPr lvl="1" algn="l"/>
            <a:r>
              <a:rPr lang="en-IN" sz="4000" dirty="0">
                <a:solidFill>
                  <a:srgbClr val="0055A0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72421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7320</TotalTime>
  <Words>160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굴림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291</cp:revision>
  <dcterms:created xsi:type="dcterms:W3CDTF">2017-03-30T12:09:41Z</dcterms:created>
  <dcterms:modified xsi:type="dcterms:W3CDTF">2019-01-31T04:03:20Z</dcterms:modified>
</cp:coreProperties>
</file>