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0AEF-908C-4996-B3B7-8DCA2799365B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5B23-5D12-4895-879B-B5316348D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University Backup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9" y="1312607"/>
            <a:ext cx="11857827" cy="41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5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54" y="749569"/>
            <a:ext cx="10264878" cy="59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6" y="125362"/>
            <a:ext cx="11793781" cy="63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8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390832"/>
            <a:ext cx="11660403" cy="59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0" y="280220"/>
            <a:ext cx="11149532" cy="59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2" y="435077"/>
            <a:ext cx="11546376" cy="61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6" y="471949"/>
            <a:ext cx="11072692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4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87" y="235974"/>
            <a:ext cx="9314551" cy="6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7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83" y="191729"/>
            <a:ext cx="7477432" cy="65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University Backup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Backup</dc:title>
  <dc:creator>Luca Bolognese</dc:creator>
  <cp:lastModifiedBy>Luca Bolognese</cp:lastModifiedBy>
  <cp:revision>4</cp:revision>
  <dcterms:created xsi:type="dcterms:W3CDTF">2017-01-15T12:51:54Z</dcterms:created>
  <dcterms:modified xsi:type="dcterms:W3CDTF">2017-01-15T17:32:10Z</dcterms:modified>
</cp:coreProperties>
</file>