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74" r:id="rId8"/>
    <p:sldId id="275" r:id="rId9"/>
    <p:sldId id="263" r:id="rId10"/>
    <p:sldId id="260" r:id="rId11"/>
    <p:sldId id="261" r:id="rId12"/>
    <p:sldId id="262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3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D90E-1B27-46FA-8458-46AA00313D30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E5637-AA26-458C-84B1-1ABA675B0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59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D90E-1B27-46FA-8458-46AA00313D30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E5637-AA26-458C-84B1-1ABA675B0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63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D90E-1B27-46FA-8458-46AA00313D30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E5637-AA26-458C-84B1-1ABA675B0AF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98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D90E-1B27-46FA-8458-46AA00313D30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E5637-AA26-458C-84B1-1ABA675B0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321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D90E-1B27-46FA-8458-46AA00313D30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E5637-AA26-458C-84B1-1ABA675B0AF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7462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D90E-1B27-46FA-8458-46AA00313D30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E5637-AA26-458C-84B1-1ABA675B0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740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D90E-1B27-46FA-8458-46AA00313D30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E5637-AA26-458C-84B1-1ABA675B0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797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D90E-1B27-46FA-8458-46AA00313D30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E5637-AA26-458C-84B1-1ABA675B0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80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D90E-1B27-46FA-8458-46AA00313D30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E5637-AA26-458C-84B1-1ABA675B0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16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D90E-1B27-46FA-8458-46AA00313D30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E5637-AA26-458C-84B1-1ABA675B0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10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D90E-1B27-46FA-8458-46AA00313D30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E5637-AA26-458C-84B1-1ABA675B0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64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D90E-1B27-46FA-8458-46AA00313D30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E5637-AA26-458C-84B1-1ABA675B0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49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D90E-1B27-46FA-8458-46AA00313D30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E5637-AA26-458C-84B1-1ABA675B0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21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D90E-1B27-46FA-8458-46AA00313D30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E5637-AA26-458C-84B1-1ABA675B0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65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D90E-1B27-46FA-8458-46AA00313D30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E5637-AA26-458C-84B1-1ABA675B0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72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D90E-1B27-46FA-8458-46AA00313D30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E5637-AA26-458C-84B1-1ABA675B0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77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4D90E-1B27-46FA-8458-46AA00313D30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3E5637-AA26-458C-84B1-1ABA675B0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41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7DB4-45F5-44C9-AF58-20680E934E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JAVA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1C823-8D29-4E86-9FFA-66519E95C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Abhinay.G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153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BCC4-BF44-46D3-AD56-0145FC14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METHODS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DB0C9-55A6-4327-8BB7-23E7B54E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with return type without parameters</a:t>
            </a:r>
          </a:p>
          <a:p>
            <a:r>
              <a:rPr lang="en-US" dirty="0"/>
              <a:t>Methods With return type  with parameters</a:t>
            </a:r>
          </a:p>
          <a:p>
            <a:r>
              <a:rPr lang="en-US" dirty="0"/>
              <a:t>Methods without return with parameters</a:t>
            </a:r>
          </a:p>
          <a:p>
            <a:r>
              <a:rPr lang="en-US" dirty="0"/>
              <a:t>Methods without return type without parameters</a:t>
            </a:r>
          </a:p>
        </p:txBody>
      </p:sp>
    </p:spTree>
    <p:extLst>
      <p:ext uri="{BB962C8B-B14F-4D97-AF65-F5344CB8AC3E}">
        <p14:creationId xmlns:p14="http://schemas.microsoft.com/office/powerpoint/2010/main" val="145399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BDD7-F0EB-4082-9F39-2BF5C0EC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TYPES OF METHODS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056F0-4111-45B2-B40D-EEA99CE1F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Methods </a:t>
            </a:r>
          </a:p>
          <a:p>
            <a:r>
              <a:rPr lang="en-US" dirty="0"/>
              <a:t>Non Static Methods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928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11520-99B9-48AE-AD35-8401BA30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BLOCKS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7A39-9B40-43AC-89B0-112BA2D84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BLOCKS</a:t>
            </a:r>
          </a:p>
          <a:p>
            <a:r>
              <a:rPr lang="en-US" dirty="0"/>
              <a:t>NON STATIC BLOCKS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266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8D1-E8EE-44CE-A61A-DBE387FF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CONSTRUCTOR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CEFD3-848D-474D-BB76-B472956AA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CONSTRUCTOR?</a:t>
            </a:r>
          </a:p>
          <a:p>
            <a:r>
              <a:rPr lang="en-US" dirty="0"/>
              <a:t>TYPES OF CONSTRUCTOR?</a:t>
            </a:r>
          </a:p>
          <a:p>
            <a:r>
              <a:rPr lang="en-US" dirty="0"/>
              <a:t>DEFAULT CONSTUCTOR?</a:t>
            </a:r>
          </a:p>
          <a:p>
            <a:r>
              <a:rPr lang="en-US" dirty="0"/>
              <a:t>NO ARG CONSTRUCTOR</a:t>
            </a:r>
          </a:p>
          <a:p>
            <a:r>
              <a:rPr lang="en-US" dirty="0"/>
              <a:t>PARAMETERIZED CONSTRUCTOR?</a:t>
            </a:r>
          </a:p>
          <a:p>
            <a:r>
              <a:rPr lang="en-US" dirty="0"/>
              <a:t>CONSTRUCTOR OVERLOADING</a:t>
            </a:r>
          </a:p>
          <a:p>
            <a:r>
              <a:rPr lang="en-US" dirty="0"/>
              <a:t>CONSTRUCTOR CHAINING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4557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7F9A-327F-4EBE-AFA0-4B72D616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OBJECT ORIENTED PROGRAMING CONCEPTS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E09F1-87AB-4D86-9E57-9F1E113D0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OOP?</a:t>
            </a:r>
          </a:p>
          <a:p>
            <a:r>
              <a:rPr lang="en-US" dirty="0"/>
              <a:t>WHY OOP?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ENCAPSULATION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ABSTARCTION</a:t>
            </a:r>
          </a:p>
          <a:p>
            <a:r>
              <a:rPr lang="en-US" dirty="0"/>
              <a:t>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2233119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EA01-E40B-49EE-940F-3CF029FC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INHERITANCE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2002-DC3D-4C68-8B92-B712BCFFF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INHERITANCE</a:t>
            </a:r>
          </a:p>
          <a:p>
            <a:r>
              <a:rPr lang="en-US" dirty="0"/>
              <a:t>MULTILEVEL INHERITANCE</a:t>
            </a:r>
          </a:p>
          <a:p>
            <a:r>
              <a:rPr lang="en-US" dirty="0"/>
              <a:t>MULTIPLE INHERITANCE</a:t>
            </a:r>
          </a:p>
          <a:p>
            <a:r>
              <a:rPr lang="en-US" dirty="0"/>
              <a:t>HIRARICAL INHERITANCE</a:t>
            </a:r>
          </a:p>
          <a:p>
            <a:r>
              <a:rPr lang="en-US" dirty="0"/>
              <a:t>HYBRID INHERITANCE</a:t>
            </a:r>
          </a:p>
        </p:txBody>
      </p:sp>
    </p:spTree>
    <p:extLst>
      <p:ext uri="{BB962C8B-B14F-4D97-AF65-F5344CB8AC3E}">
        <p14:creationId xmlns:p14="http://schemas.microsoft.com/office/powerpoint/2010/main" val="1472681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C7F45-2A41-474B-A20B-5B302BF3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DIFFERENT TYPES OF CLASSES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9F18C-D12F-47D7-A5ED-5409F59B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ABSTRACT CLASS</a:t>
            </a:r>
          </a:p>
          <a:p>
            <a:r>
              <a:rPr lang="en-US" dirty="0"/>
              <a:t>CONCRETE CLASS</a:t>
            </a:r>
          </a:p>
          <a:p>
            <a:r>
              <a:rPr lang="en-US" dirty="0"/>
              <a:t>FINAL CLASS</a:t>
            </a:r>
          </a:p>
          <a:p>
            <a:r>
              <a:rPr lang="en-US" dirty="0"/>
              <a:t>INNER CLASS</a:t>
            </a:r>
          </a:p>
          <a:p>
            <a:r>
              <a:rPr lang="en-US" dirty="0"/>
              <a:t>ANNONYMOUS INNER CLASS</a:t>
            </a:r>
          </a:p>
          <a:p>
            <a:r>
              <a:rPr lang="en-US" dirty="0"/>
              <a:t>ENUM</a:t>
            </a:r>
          </a:p>
          <a:p>
            <a:r>
              <a:rPr lang="en-US" dirty="0"/>
              <a:t>ANNOTATIONS</a:t>
            </a:r>
          </a:p>
        </p:txBody>
      </p:sp>
    </p:spTree>
    <p:extLst>
      <p:ext uri="{BB962C8B-B14F-4D97-AF65-F5344CB8AC3E}">
        <p14:creationId xmlns:p14="http://schemas.microsoft.com/office/powerpoint/2010/main" val="2382286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A89A-B476-4017-B3A3-81ECB9BD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POLYMORPHISM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1E196-E394-4225-ACD7-67A63043F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 TIME PLOYMORPHISM</a:t>
            </a:r>
          </a:p>
          <a:p>
            <a:r>
              <a:rPr lang="en-US" dirty="0"/>
              <a:t>RUN TIME POLYMORPHISM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390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36272-8584-4CE4-9607-53AFFC4A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ACCESS MODIFIERS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641AC-4B89-4C8C-9D06-F0C0EB41C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</a:t>
            </a:r>
          </a:p>
          <a:p>
            <a:r>
              <a:rPr lang="en-US" dirty="0"/>
              <a:t>Private</a:t>
            </a:r>
          </a:p>
          <a:p>
            <a:r>
              <a:rPr lang="en-US" dirty="0"/>
              <a:t>Protected</a:t>
            </a:r>
          </a:p>
          <a:p>
            <a:r>
              <a:rPr lang="en-US" dirty="0"/>
              <a:t>Default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496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A9214-5634-4448-B6BB-4358CEBB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EXCEPTION HANDLING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B75A6-EE95-4D3E-90F2-D13FEACB7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EXCEPTION?</a:t>
            </a:r>
          </a:p>
          <a:p>
            <a:r>
              <a:rPr lang="en-US" dirty="0"/>
              <a:t>HOW TO HANDLE EXCEPTION?</a:t>
            </a:r>
          </a:p>
          <a:p>
            <a:r>
              <a:rPr lang="en-US" dirty="0"/>
              <a:t>TYPES OF EXCEPTION?</a:t>
            </a:r>
          </a:p>
          <a:p>
            <a:r>
              <a:rPr lang="en-US" dirty="0"/>
              <a:t>UNCHECKED EXCEPTION</a:t>
            </a:r>
          </a:p>
          <a:p>
            <a:r>
              <a:rPr lang="en-US" dirty="0"/>
              <a:t>CHECKED EXCEPTION</a:t>
            </a:r>
          </a:p>
          <a:p>
            <a:r>
              <a:rPr lang="en-US" dirty="0"/>
              <a:t>EXCEPTION HIERARCHY</a:t>
            </a:r>
          </a:p>
          <a:p>
            <a:r>
              <a:rPr lang="en-US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9313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0C13-42D3-41EC-87E0-3DAFAB73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COURSE CONTENT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FB400-EDC8-425E-9872-E3835A8F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JAVA?</a:t>
            </a:r>
          </a:p>
          <a:p>
            <a:r>
              <a:rPr lang="en-US" dirty="0"/>
              <a:t>WHY JAVA?</a:t>
            </a:r>
          </a:p>
          <a:p>
            <a:r>
              <a:rPr lang="en-US" dirty="0"/>
              <a:t>FEATURES OF JAVA</a:t>
            </a:r>
          </a:p>
          <a:p>
            <a:r>
              <a:rPr lang="en-US" dirty="0"/>
              <a:t>VERSIONS OF JAVA</a:t>
            </a:r>
          </a:p>
          <a:p>
            <a:r>
              <a:rPr lang="en-US" dirty="0"/>
              <a:t>HISTORY OF JAVA</a:t>
            </a:r>
          </a:p>
          <a:p>
            <a:r>
              <a:rPr lang="en-US" dirty="0"/>
              <a:t>INSTALLATION OF  EDITPLUS</a:t>
            </a:r>
          </a:p>
          <a:p>
            <a:r>
              <a:rPr lang="en-US" dirty="0"/>
              <a:t>INSTALLATION OF JDK SOFTWARE</a:t>
            </a:r>
          </a:p>
          <a:p>
            <a:r>
              <a:rPr lang="en-US" dirty="0"/>
              <a:t>INSTALLATION OF ECLLIPSE,STS,INTELLIJ IDEA</a:t>
            </a:r>
          </a:p>
          <a:p>
            <a:r>
              <a:rPr lang="en-US" dirty="0"/>
              <a:t>PROGRAM INTERNALS</a:t>
            </a:r>
          </a:p>
          <a:p>
            <a:r>
              <a:rPr lang="en-IN" dirty="0"/>
              <a:t>PROGRAM STRUCTURE</a:t>
            </a:r>
          </a:p>
        </p:txBody>
      </p:sp>
    </p:spTree>
    <p:extLst>
      <p:ext uri="{BB962C8B-B14F-4D97-AF65-F5344CB8AC3E}">
        <p14:creationId xmlns:p14="http://schemas.microsoft.com/office/powerpoint/2010/main" val="1264930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0456-4375-4413-9E0A-CBD678A55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MULTITHREADING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2843B-6CD4-4D61-8A2A-7F2E7F8D0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MULTI THREADING</a:t>
            </a:r>
          </a:p>
          <a:p>
            <a:r>
              <a:rPr lang="en-US" dirty="0"/>
              <a:t>LIFE CYCLE OF THREAD</a:t>
            </a:r>
          </a:p>
          <a:p>
            <a:r>
              <a:rPr lang="en-US" dirty="0"/>
              <a:t>THREAD SHEDULER</a:t>
            </a:r>
          </a:p>
          <a:p>
            <a:r>
              <a:rPr lang="en-US" dirty="0"/>
              <a:t>SLEEPING A THREAD</a:t>
            </a:r>
          </a:p>
          <a:p>
            <a:r>
              <a:rPr lang="en-US" dirty="0"/>
              <a:t>THREAD PRIOPRITY</a:t>
            </a:r>
          </a:p>
          <a:p>
            <a:r>
              <a:rPr lang="en-US" dirty="0"/>
              <a:t>DEAMON THREAD</a:t>
            </a:r>
          </a:p>
          <a:p>
            <a:r>
              <a:rPr lang="en-US" dirty="0"/>
              <a:t>THREAD POOL</a:t>
            </a:r>
          </a:p>
          <a:p>
            <a:r>
              <a:rPr lang="en-US" dirty="0"/>
              <a:t>THREAD GROUP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9098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B3EF-3113-466B-A7C8-B1FAD672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JAVA 5 FEATURES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78DDE-481A-4321-A082-955E9808C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</a:t>
            </a:r>
          </a:p>
          <a:p>
            <a:r>
              <a:rPr lang="en-US" dirty="0"/>
              <a:t>VARARGS</a:t>
            </a:r>
          </a:p>
          <a:p>
            <a:r>
              <a:rPr lang="en-US" dirty="0"/>
              <a:t>STATIC IMPORT</a:t>
            </a:r>
          </a:p>
          <a:p>
            <a:r>
              <a:rPr lang="en-US" dirty="0"/>
              <a:t>AUTO BOXING AND AUTO UNBOXING</a:t>
            </a:r>
          </a:p>
          <a:p>
            <a:r>
              <a:rPr lang="en-US" dirty="0"/>
              <a:t>ENUM</a:t>
            </a:r>
          </a:p>
          <a:p>
            <a:r>
              <a:rPr lang="en-US" dirty="0"/>
              <a:t>COVARINAT RETURN TYPE</a:t>
            </a:r>
          </a:p>
          <a:p>
            <a:r>
              <a:rPr lang="en-US" dirty="0"/>
              <a:t>ANNOTATIONS</a:t>
            </a:r>
          </a:p>
          <a:p>
            <a:r>
              <a:rPr lang="en-US" dirty="0"/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1131087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6577-7CAF-409D-B3F6-ECD7A6DF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JAVA 7 FEATURES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2B1DE-BA57-46F5-9AE4-3428002EF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IN SWITCH STATEMENT</a:t>
            </a:r>
          </a:p>
          <a:p>
            <a:r>
              <a:rPr lang="en-US" dirty="0"/>
              <a:t>BINARY LITERAL</a:t>
            </a:r>
          </a:p>
          <a:p>
            <a:r>
              <a:rPr lang="en-US" dirty="0"/>
              <a:t>THE TRY-WITH-RESOURCE</a:t>
            </a:r>
          </a:p>
          <a:p>
            <a:r>
              <a:rPr lang="en-US" dirty="0"/>
              <a:t>CATCHING MULTIPLE EXCEPTIONS BY SINGLE CATCH</a:t>
            </a:r>
          </a:p>
          <a:p>
            <a:r>
              <a:rPr lang="en-US" dirty="0"/>
              <a:t>UNDERSCORES IN NUMERIC LITERALS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556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2E53-4511-4CA0-8680-AE2938C9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JAVA 8 FEATURES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5F5F9-AB05-40C3-BA40-153379C29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DATA/TIME API</a:t>
            </a:r>
          </a:p>
          <a:p>
            <a:r>
              <a:rPr lang="en-US" dirty="0"/>
              <a:t>LAMBDA EXPRESSIONS</a:t>
            </a:r>
          </a:p>
          <a:p>
            <a:r>
              <a:rPr lang="en-US" dirty="0"/>
              <a:t>METHOD REFERENCES</a:t>
            </a:r>
          </a:p>
          <a:p>
            <a:r>
              <a:rPr lang="en-US" dirty="0"/>
              <a:t>FUNCTIONAL INTERFACE</a:t>
            </a:r>
          </a:p>
          <a:p>
            <a:r>
              <a:rPr lang="en-US" dirty="0"/>
              <a:t>STREAM</a:t>
            </a:r>
          </a:p>
          <a:p>
            <a:r>
              <a:rPr lang="en-US" dirty="0"/>
              <a:t>BASE64 ENCODE DECODE</a:t>
            </a:r>
          </a:p>
          <a:p>
            <a:r>
              <a:rPr lang="en-US" dirty="0"/>
              <a:t>DEFAULT METHOD</a:t>
            </a:r>
          </a:p>
          <a:p>
            <a:r>
              <a:rPr lang="en-US" dirty="0"/>
              <a:t>FOR EACH METHOD</a:t>
            </a:r>
          </a:p>
          <a:p>
            <a:r>
              <a:rPr lang="en-US" dirty="0"/>
              <a:t>COLLECTORS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7290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6BCA-F380-4964-8489-110C162E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JAVA 8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1C65C-543A-4B12-85F7-1E9E3370F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JOINER</a:t>
            </a:r>
          </a:p>
          <a:p>
            <a:r>
              <a:rPr lang="en-US" dirty="0"/>
              <a:t>OPTIONAL CLASS</a:t>
            </a:r>
          </a:p>
          <a:p>
            <a:r>
              <a:rPr lang="en-US" dirty="0"/>
              <a:t>NASHORN JAVASCRIPT</a:t>
            </a:r>
          </a:p>
          <a:p>
            <a:r>
              <a:rPr lang="en-US" dirty="0"/>
              <a:t>PARALLEL ARRAY SORTING</a:t>
            </a:r>
          </a:p>
          <a:p>
            <a:r>
              <a:rPr lang="en-US" dirty="0"/>
              <a:t>TYPE INFERNCE</a:t>
            </a:r>
          </a:p>
          <a:p>
            <a:r>
              <a:rPr lang="en-US" dirty="0"/>
              <a:t>METHOD PARAMETER REFLECTION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95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EA62-4B6E-487A-9A69-2216E468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COLLECTIONS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03FE0A-4FCF-4E48-A0C9-B8A0E7D53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13" y="2160588"/>
            <a:ext cx="4882505" cy="4087812"/>
          </a:xfrm>
        </p:spPr>
      </p:pic>
    </p:spTree>
    <p:extLst>
      <p:ext uri="{BB962C8B-B14F-4D97-AF65-F5344CB8AC3E}">
        <p14:creationId xmlns:p14="http://schemas.microsoft.com/office/powerpoint/2010/main" val="175533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75D6-1916-4FDD-8E6F-BAAED572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COURSE 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DBD78-5B74-4757-A379-4BC25D70C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JDK,JRE,JVM</a:t>
            </a:r>
          </a:p>
          <a:p>
            <a:r>
              <a:rPr lang="en-US" dirty="0"/>
              <a:t>BREIF EXPLANATION ABOUT JVM</a:t>
            </a:r>
          </a:p>
          <a:p>
            <a:r>
              <a:rPr lang="en-US" dirty="0"/>
              <a:t>PATH AND CLASSPATH</a:t>
            </a:r>
          </a:p>
          <a:p>
            <a:r>
              <a:rPr lang="en-US" dirty="0"/>
              <a:t>ENVIRONMENT VARIABLES  SETUP</a:t>
            </a:r>
          </a:p>
          <a:p>
            <a:r>
              <a:rPr lang="en-US" dirty="0"/>
              <a:t>PROGRAMING  USING NOTEPAD</a:t>
            </a:r>
          </a:p>
          <a:p>
            <a:r>
              <a:rPr lang="en-US" dirty="0"/>
              <a:t>PROGRAMMING USING EDITPLUS</a:t>
            </a:r>
          </a:p>
          <a:p>
            <a:r>
              <a:rPr lang="en-US" dirty="0"/>
              <a:t>WHY IDE?</a:t>
            </a:r>
          </a:p>
          <a:p>
            <a:r>
              <a:rPr lang="en-US" dirty="0"/>
              <a:t>JAVA RELEASES?</a:t>
            </a:r>
          </a:p>
          <a:p>
            <a:r>
              <a:rPr lang="en-US" dirty="0"/>
              <a:t>JAVA USAGE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43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0DB8-C381-418D-8928-FBBDB591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DATATYPES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8651C-29C5-4BFE-8B62-62E6D5369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BYTE</a:t>
            </a:r>
          </a:p>
          <a:p>
            <a:r>
              <a:rPr lang="en-US" dirty="0"/>
              <a:t>SHORT</a:t>
            </a:r>
          </a:p>
          <a:p>
            <a:r>
              <a:rPr lang="en-US" dirty="0"/>
              <a:t>INTEGER</a:t>
            </a:r>
          </a:p>
          <a:p>
            <a:r>
              <a:rPr lang="en-US" dirty="0"/>
              <a:t>FLOAT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CHAR</a:t>
            </a:r>
          </a:p>
          <a:p>
            <a:r>
              <a:rPr lang="en-US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36771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4147-C9D6-431D-B55F-FE392D22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COMMENTS IN JAVA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E45C-52E7-42C4-AD95-0A55F1554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</a:t>
            </a:r>
          </a:p>
          <a:p>
            <a:r>
              <a:rPr lang="en-US" dirty="0"/>
              <a:t>Multi 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535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A31C-BA83-4F82-854D-2FF0F1EE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NAMING CONVENTIONS IN JAVA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D4A6F-46FB-4F27-AE8E-6FBF6B3BA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  <a:p>
            <a:r>
              <a:rPr lang="en-US" dirty="0"/>
              <a:t>VARIABLE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PACKAGE</a:t>
            </a:r>
          </a:p>
          <a:p>
            <a:r>
              <a:rPr lang="en-US" dirty="0"/>
              <a:t>ENUM</a:t>
            </a:r>
          </a:p>
          <a:p>
            <a:r>
              <a:rPr lang="en-US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66136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ABC9-CB86-43CB-8995-AD1266D7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CONDITIONAL STATEMENTS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23C28-A7F0-4467-9ECB-4FDD9DB5A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</a:t>
            </a:r>
          </a:p>
          <a:p>
            <a:r>
              <a:rPr lang="en-US" dirty="0"/>
              <a:t>IF ELSE</a:t>
            </a:r>
          </a:p>
          <a:p>
            <a:r>
              <a:rPr lang="en-US" dirty="0"/>
              <a:t>IF ELSE IF ELSE</a:t>
            </a:r>
          </a:p>
          <a:p>
            <a:r>
              <a:rPr lang="en-US" dirty="0"/>
              <a:t>NESTED IF</a:t>
            </a:r>
          </a:p>
          <a:p>
            <a:r>
              <a:rPr lang="en-US" dirty="0"/>
              <a:t>LADDER IF</a:t>
            </a:r>
          </a:p>
        </p:txBody>
      </p:sp>
    </p:spTree>
    <p:extLst>
      <p:ext uri="{BB962C8B-B14F-4D97-AF65-F5344CB8AC3E}">
        <p14:creationId xmlns:p14="http://schemas.microsoft.com/office/powerpoint/2010/main" val="3600876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4074-669A-45BF-B615-1362F9E8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LOOPING STATEMENTS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B9C5-094F-404F-A5BB-33A3F47F4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Do-while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0700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D67B-870B-489B-8A8F-6362F5320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VARIABLES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4B494-EEAB-494A-A963-27534407E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Static Variables</a:t>
            </a:r>
          </a:p>
          <a:p>
            <a:r>
              <a:rPr lang="en-US" dirty="0"/>
              <a:t>Non Static variables (Instance variables)</a:t>
            </a:r>
          </a:p>
          <a:p>
            <a:r>
              <a:rPr lang="en-US" dirty="0"/>
              <a:t>Local variables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26340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376</Words>
  <Application>Microsoft Office PowerPoint</Application>
  <PresentationFormat>Widescreen</PresentationFormat>
  <Paragraphs>161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Facet</vt:lpstr>
      <vt:lpstr>JAVA</vt:lpstr>
      <vt:lpstr>COURSE CONTENT</vt:lpstr>
      <vt:lpstr>COURSE CONTENT</vt:lpstr>
      <vt:lpstr>DATATYPES</vt:lpstr>
      <vt:lpstr>COMMENTS IN JAVA</vt:lpstr>
      <vt:lpstr>NAMING CONVENTIONS IN JAVA</vt:lpstr>
      <vt:lpstr>CONDITIONAL STATEMENTS</vt:lpstr>
      <vt:lpstr>LOOPING STATEMENTS</vt:lpstr>
      <vt:lpstr>VARIABLES</vt:lpstr>
      <vt:lpstr>METHODS</vt:lpstr>
      <vt:lpstr>TYPES OF METHODS</vt:lpstr>
      <vt:lpstr>  BLOCKS</vt:lpstr>
      <vt:lpstr>CONSTRUCTOR</vt:lpstr>
      <vt:lpstr>OBJECT ORIENTED PROGRAMING CONCEPTS</vt:lpstr>
      <vt:lpstr>INHERITANCE</vt:lpstr>
      <vt:lpstr>DIFFERENT TYPES OF CLASSES</vt:lpstr>
      <vt:lpstr>POLYMORPHISM</vt:lpstr>
      <vt:lpstr>ACCESS MODIFIERS</vt:lpstr>
      <vt:lpstr>EXCEPTION HANDLING</vt:lpstr>
      <vt:lpstr>MULTITHREADING</vt:lpstr>
      <vt:lpstr>JAVA 5 FEATURES</vt:lpstr>
      <vt:lpstr>JAVA 7 FEATURES</vt:lpstr>
      <vt:lpstr>JAVA 8 FEATURES</vt:lpstr>
      <vt:lpstr>JAVA 8 FEATURES</vt:lpstr>
      <vt:lpstr>COLLECTIONS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abhinay</dc:creator>
  <cp:lastModifiedBy>abhinay</cp:lastModifiedBy>
  <cp:revision>11</cp:revision>
  <dcterms:created xsi:type="dcterms:W3CDTF">2021-05-24T14:17:17Z</dcterms:created>
  <dcterms:modified xsi:type="dcterms:W3CDTF">2021-05-24T15:43:23Z</dcterms:modified>
</cp:coreProperties>
</file>