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1"/>
  </p:notesMasterIdLst>
  <p:handoutMasterIdLst>
    <p:handoutMasterId r:id="rId12"/>
  </p:handoutMasterIdLst>
  <p:sldIdLst>
    <p:sldId id="277" r:id="rId4"/>
    <p:sldId id="404" r:id="rId5"/>
    <p:sldId id="406" r:id="rId6"/>
    <p:sldId id="407" r:id="rId7"/>
    <p:sldId id="403" r:id="rId8"/>
    <p:sldId id="405" r:id="rId9"/>
    <p:sldId id="4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740309"/>
            <a:ext cx="6829425" cy="2749523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E</a:t>
            </a:r>
            <a:r>
              <a:rPr lang="en-US" sz="2400" b="1" dirty="0">
                <a:solidFill>
                  <a:srgbClr val="000000"/>
                </a:solidFill>
              </a:rPr>
              <a:t>BE CSE - AIML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/>
              <a:t> CSE – </a:t>
            </a:r>
            <a:r>
              <a:rPr lang="en-US" sz="2400" b="1" dirty="0"/>
              <a:t>ABBL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503" y="525526"/>
            <a:ext cx="847709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/>
              <a:t>ARTIFICIAL INTELLIGENCE IN TRANSPORTATION INDUSTRY</a:t>
            </a:r>
            <a:endParaRPr lang="en-US" sz="3600" b="1" dirty="0">
              <a:latin typeface="Raleway ExtraBold" pitchFamily="34" charset="-52"/>
            </a:endParaRPr>
          </a:p>
          <a:p>
            <a:pPr algn="ctr"/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9836" y="4128764"/>
            <a:ext cx="4300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  <a:endParaRPr lang="en-US" sz="2000" dirty="0"/>
          </a:p>
          <a:p>
            <a:r>
              <a:rPr lang="en-US" sz="2000" dirty="0"/>
              <a:t>VUPPUTURI BHARATH – 20BCS6586</a:t>
            </a:r>
          </a:p>
          <a:p>
            <a:r>
              <a:rPr lang="en-US" sz="2000" dirty="0"/>
              <a:t>GOTTIPALLI SAI PRASANTH-20BCS6832</a:t>
            </a:r>
          </a:p>
          <a:p>
            <a:r>
              <a:rPr lang="en-US" sz="2000" dirty="0"/>
              <a:t>KOYYADA AKSHAY KUMAR – 20BCS6369</a:t>
            </a:r>
          </a:p>
          <a:p>
            <a:r>
              <a:rPr lang="en-US" sz="2000" dirty="0"/>
              <a:t>KETHURI AJAY – 20BCS6585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SHUBHANGI MISHRA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975F-74DA-FA3F-E370-4F31CC19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F61E-8C03-DA84-F2A0-9DBCDEA7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Driver fatigue is a major contributor to road accidents, causing numerous fatalities worldwide. </a:t>
            </a:r>
          </a:p>
          <a:p>
            <a:r>
              <a:rPr lang="en-US" dirty="0"/>
              <a:t>It is crucial to develop effective solutions </a:t>
            </a:r>
          </a:p>
          <a:p>
            <a:pPr marL="0" indent="0">
              <a:buNone/>
            </a:pPr>
            <a:r>
              <a:rPr lang="en-US" dirty="0"/>
              <a:t>   to address this problem.</a:t>
            </a:r>
          </a:p>
          <a:p>
            <a:r>
              <a:rPr lang="en-US" dirty="0"/>
              <a:t> Our preliminary design aims to detect </a:t>
            </a:r>
          </a:p>
          <a:p>
            <a:pPr marL="0" indent="0">
              <a:buNone/>
            </a:pPr>
            <a:r>
              <a:rPr lang="en-US" dirty="0"/>
              <a:t>    and alert drivers about their fatigue level,</a:t>
            </a:r>
          </a:p>
          <a:p>
            <a:pPr marL="0" indent="0">
              <a:buNone/>
            </a:pPr>
            <a:r>
              <a:rPr lang="en-US" dirty="0"/>
              <a:t>   reducing the risk of accidents.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E3365-622D-BFBE-59FC-3207DF51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D01F8-A472-EE3D-C68E-274A3B668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3" y="2222089"/>
            <a:ext cx="4595814" cy="31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7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9BFE-6557-9D6D-951E-CACFD926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258"/>
            <a:ext cx="10515600" cy="5488705"/>
          </a:xfrm>
        </p:spPr>
        <p:txBody>
          <a:bodyPr/>
          <a:lstStyle/>
          <a:p>
            <a:r>
              <a:rPr lang="en-US" dirty="0"/>
              <a:t>The driver fatigue monitoring system consists of the following components: </a:t>
            </a:r>
          </a:p>
          <a:p>
            <a:pPr marL="514350" indent="-514350">
              <a:buAutoNum type="arabicPeriod"/>
            </a:pPr>
            <a:r>
              <a:rPr lang="en-US" dirty="0"/>
              <a:t>Sensors: Monitor physiological signals like </a:t>
            </a:r>
          </a:p>
          <a:p>
            <a:pPr marL="0" indent="0">
              <a:buNone/>
            </a:pPr>
            <a:r>
              <a:rPr lang="en-US" dirty="0"/>
              <a:t>       heart rate and eye movement </a:t>
            </a:r>
          </a:p>
          <a:p>
            <a:pPr marL="0" indent="0">
              <a:buNone/>
            </a:pPr>
            <a:r>
              <a:rPr lang="en-US" dirty="0"/>
              <a:t>2.   Data Processing Unit: Analyze sensor data and</a:t>
            </a:r>
          </a:p>
          <a:p>
            <a:pPr marL="0" indent="0">
              <a:buNone/>
            </a:pPr>
            <a:r>
              <a:rPr lang="en-US" dirty="0"/>
              <a:t>       determine fatigue level </a:t>
            </a:r>
          </a:p>
          <a:p>
            <a:pPr marL="514350" indent="-514350">
              <a:buAutoNum type="arabicPeriod" startAt="3"/>
            </a:pPr>
            <a:r>
              <a:rPr lang="en-US" dirty="0"/>
              <a:t>Alert System: Provide visual and auditory alerts </a:t>
            </a:r>
          </a:p>
          <a:p>
            <a:pPr marL="0" indent="0">
              <a:buNone/>
            </a:pPr>
            <a:r>
              <a:rPr lang="en-US" dirty="0"/>
              <a:t>       to the driver </a:t>
            </a:r>
          </a:p>
          <a:p>
            <a:r>
              <a:rPr lang="en-US" dirty="0"/>
              <a:t>This integrated approach ensures accurate and timely fatigue detection.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FC381-DBF8-340F-9C1C-EEDA88FD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E54A5-B5B1-8139-DD89-EF2F25C27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58" y="1091381"/>
            <a:ext cx="2791542" cy="32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73E8-3DE7-E66C-018B-92140541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/>
          <a:lstStyle/>
          <a:p>
            <a:r>
              <a:rPr lang="en-US" dirty="0"/>
              <a:t>FLOWCHART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CAA64-4B97-A538-B37D-4B57C4F2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3672F-77A7-EC6F-D64A-7496AC25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53" y="530942"/>
            <a:ext cx="5343293" cy="57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2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will be using OpenCV for gathering the images from webcam and feed them into a Deep Learning model which will classify whether the person’s eyes are ‘Open’ or ‘Closed’.</a:t>
            </a:r>
          </a:p>
          <a:p>
            <a:r>
              <a:rPr lang="en-US" dirty="0"/>
              <a:t> The approach we will be using for this project is as follows:</a:t>
            </a:r>
          </a:p>
          <a:p>
            <a:r>
              <a:rPr lang="en-US" dirty="0"/>
              <a:t> Step 1 – Take image as input from a camera. </a:t>
            </a:r>
          </a:p>
          <a:p>
            <a:r>
              <a:rPr lang="en-US" dirty="0"/>
              <a:t>Step 2 – Detect the face in the image and </a:t>
            </a:r>
          </a:p>
          <a:p>
            <a:pPr marL="0" indent="0">
              <a:buNone/>
            </a:pPr>
            <a:r>
              <a:rPr lang="en-US" dirty="0"/>
              <a:t>  create a Region of Interest (ROI).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7F12A-F03A-DC90-321D-CCF8E5DC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821" y="3620882"/>
            <a:ext cx="3347116" cy="23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BCCA-4487-4598-690D-2BEEC817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469040"/>
          </a:xfrm>
        </p:spPr>
        <p:txBody>
          <a:bodyPr/>
          <a:lstStyle/>
          <a:p>
            <a:r>
              <a:rPr lang="en-US" dirty="0"/>
              <a:t>Step 3 – Detect the eyes from ROI and feed it to the classifier.</a:t>
            </a:r>
          </a:p>
          <a:p>
            <a:r>
              <a:rPr lang="en-US" dirty="0"/>
              <a:t>Step 4 – Classifier will categorize whether eyes are open or closed.</a:t>
            </a:r>
          </a:p>
          <a:p>
            <a:r>
              <a:rPr lang="en-US" dirty="0"/>
              <a:t>Step 5 – Calculate score to check whether the person is drowsy.</a:t>
            </a:r>
          </a:p>
          <a:p>
            <a:r>
              <a:rPr lang="en-US" dirty="0"/>
              <a:t>The problem at hand is to leverage Artificial Intelligence (AI) to create a comprehensive solution that enhances within the transportation industry. This encompasses areas such as road safety.</a:t>
            </a:r>
          </a:p>
          <a:p>
            <a:r>
              <a:rPr lang="en-US" dirty="0"/>
              <a:t>This system will alarm in the hypervigilance states including fatigue and distraction.</a:t>
            </a:r>
          </a:p>
          <a:p>
            <a:r>
              <a:rPr lang="en-US" dirty="0"/>
              <a:t>The data will be preprocessed and feature extracted and The system will then be implemented and evaluated.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C3632-4E7E-832B-0F13-E8678747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F45B-90B0-BA74-7A55-EAA267CE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B342-A86F-E880-BE3F-15AAC53A9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Driver drowsiness detection systems can use cameras, eye tracking sensors and other hardware to monitor visual cues, where drowsiness can be detected through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yawning frequency, eye-blinking frequency, eye-gaze movement, head movement and facial expressions.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58E86-8DD1-9DE4-6303-3788C79E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716C7-F978-BB59-EE4F-762081513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2" y="3429000"/>
            <a:ext cx="10213258" cy="314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973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6161</TotalTime>
  <Words>416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Casper</vt:lpstr>
      <vt:lpstr>Google Sans</vt:lpstr>
      <vt:lpstr>King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Preliminary Design </vt:lpstr>
      <vt:lpstr>PowerPoint Presentation</vt:lpstr>
      <vt:lpstr>PowerPoint Presentation</vt:lpstr>
      <vt:lpstr>Methodology used</vt:lpstr>
      <vt:lpstr>PowerPoint Presentation</vt:lpstr>
      <vt:lpstr>Analysis of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bharath vupputuri</cp:lastModifiedBy>
  <cp:revision>496</cp:revision>
  <dcterms:created xsi:type="dcterms:W3CDTF">2019-01-09T10:33:58Z</dcterms:created>
  <dcterms:modified xsi:type="dcterms:W3CDTF">2023-11-06T11:57:48Z</dcterms:modified>
</cp:coreProperties>
</file>