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MSLD6D	Solar Lantern LED Driver and Battery Charger	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93CDC-805F-4C8E-9B92-BB15D93988C8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AF57D-946A-4DCD-8820-6E76AB42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870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MSLD6D	Solar Lantern LED Driver and Battery Charger	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68851-4CAE-4058-AE04-6129B324A3B0}" type="datetimeFigureOut">
              <a:rPr lang="en-US" smtClean="0"/>
              <a:t>2/16/2013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D8431-F269-441E-88D9-815D8CF93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363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MSLD6D	Solar Lantern LED Driver and Battery Charger	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5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MSLD6D	Solar Lantern LED Driver and Battery Charger	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85800" y="1447801"/>
            <a:ext cx="81534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96961"/>
              </p:ext>
            </p:extLst>
          </p:nvPr>
        </p:nvGraphicFramePr>
        <p:xfrm>
          <a:off x="381000" y="152401"/>
          <a:ext cx="8686800" cy="9144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88278"/>
                <a:gridCol w="4243933"/>
                <a:gridCol w="2254589"/>
              </a:tblGrid>
              <a:tr h="914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MSLD63D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>
                          <a:effectLst/>
                        </a:rPr>
                        <a:t>Solar Lantern LED Driver </a:t>
                      </a:r>
                      <a:r>
                        <a:rPr lang="en-US" sz="1400" dirty="0" smtClean="0">
                          <a:effectLst/>
                        </a:rPr>
                        <a:t>With Solar Battery Charger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Mobile</a:t>
                      </a:r>
                      <a:r>
                        <a:rPr lang="en-US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Charger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771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" descr="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22130"/>
              </p:ext>
            </p:extLst>
          </p:nvPr>
        </p:nvGraphicFramePr>
        <p:xfrm>
          <a:off x="457200" y="1397000"/>
          <a:ext cx="8610600" cy="637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3942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MSLD63D</a:t>
                      </a:r>
                      <a:br>
                        <a:rPr kumimoji="0" lang="en-US" sz="4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----------------------------   ------   -----------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|                        |           |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|                        |           |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|                        |           |___________3 State Dimming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|                        |_________________6V SMF Battery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|</a:t>
                      </a:r>
                      <a:b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</a:b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                    _____________________________ Solar Lantern LED Driver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High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Efficiency &gt; 85%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Constant Current/Constant Voltage LED driver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Three Stage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Dimming – (300mA, 100 mA, 50 mA)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Input – 6V SMF(5.25V to 6.5V)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Output Voltage: 9.6V(Boost)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High and Low Voltage Cutoff – 5.25V and 6.5V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Energy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Efficient – no power consumption during off 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mode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Battery Over Voltage Protection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Battery Reverse Charging Protection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j-cs"/>
                        </a:rPr>
                        <a:t>Mobile Charger(O/P 5.5V, 350mA)</a:t>
                      </a:r>
                      <a:endPara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j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noFill/>
                  </a:tcPr>
                </a:tc>
              </a:tr>
              <a:tr h="1744133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38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4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447801"/>
            <a:ext cx="81534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48767"/>
              </p:ext>
            </p:extLst>
          </p:nvPr>
        </p:nvGraphicFramePr>
        <p:xfrm>
          <a:off x="381000" y="152401"/>
          <a:ext cx="8686800" cy="9144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88278"/>
                <a:gridCol w="4243933"/>
                <a:gridCol w="2254589"/>
              </a:tblGrid>
              <a:tr h="914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MSLD63D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>
                          <a:effectLst/>
                        </a:rPr>
                        <a:t>Solar Lantern LED Driver </a:t>
                      </a:r>
                      <a:r>
                        <a:rPr lang="en-US" sz="1400" dirty="0" smtClean="0">
                          <a:effectLst/>
                        </a:rPr>
                        <a:t>With Solar Battery Charger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Mobile</a:t>
                      </a:r>
                      <a:r>
                        <a:rPr lang="en-US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Charger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771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21779"/>
              </p:ext>
            </p:extLst>
          </p:nvPr>
        </p:nvGraphicFramePr>
        <p:xfrm>
          <a:off x="457200" y="1600200"/>
          <a:ext cx="8610600" cy="472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21971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MSLD63D is a high efficiency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LED driver with SMF battery Charging for 6V SMF battery and efficient three stage Dimming Control.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2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Its high/low voltage control, state of art protection circuit for Battery Reverse Charging and Battery Over Voltage.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1971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best suited for designing of Solar Lanterns, powered with 6V SMF battery.  It can drive LED string with output power .48W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3.4W.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best efficiency use LED strips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series each having forward voltage 3.2 V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38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3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447801"/>
            <a:ext cx="81534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71713"/>
              </p:ext>
            </p:extLst>
          </p:nvPr>
        </p:nvGraphicFramePr>
        <p:xfrm>
          <a:off x="381000" y="152401"/>
          <a:ext cx="8686800" cy="9144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88278"/>
                <a:gridCol w="4243933"/>
                <a:gridCol w="2254589"/>
              </a:tblGrid>
              <a:tr h="914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MSLD63D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>
                          <a:effectLst/>
                        </a:rPr>
                        <a:t>Solar Lantern LED Driver </a:t>
                      </a:r>
                      <a:r>
                        <a:rPr lang="en-US" sz="1400" dirty="0" smtClean="0">
                          <a:effectLst/>
                        </a:rPr>
                        <a:t>With Solar Battery Charger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Mobile</a:t>
                      </a:r>
                      <a:r>
                        <a:rPr lang="en-US" sz="14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Charger</a:t>
                      </a:r>
                      <a:endParaRPr lang="en-US" sz="14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771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1" descr="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58906"/>
              </p:ext>
            </p:extLst>
          </p:nvPr>
        </p:nvGraphicFramePr>
        <p:xfrm>
          <a:off x="457200" y="1397000"/>
          <a:ext cx="8610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288490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>
                    <a:noFill/>
                  </a:tcPr>
                </a:tc>
              </a:tr>
              <a:tr h="242369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Lead Time – 8 weeks</a:t>
                      </a:r>
                    </a:p>
                    <a:p>
                      <a:r>
                        <a:rPr lang="en-US" dirty="0" smtClean="0"/>
                        <a:t>Payment</a:t>
                      </a:r>
                      <a:r>
                        <a:rPr lang="en-US" baseline="0" dirty="0" smtClean="0"/>
                        <a:t> Method – Advance Payment </a:t>
                      </a:r>
                    </a:p>
                    <a:p>
                      <a:r>
                        <a:rPr lang="en-US" baseline="0" dirty="0" smtClean="0"/>
                        <a:t>Design Support – Circuit tuning based on customer requirement</a:t>
                      </a:r>
                    </a:p>
                    <a:p>
                      <a:r>
                        <a:rPr lang="en-US" baseline="0" dirty="0" smtClean="0"/>
                        <a:t>After Sales Support – Can be discussed</a:t>
                      </a:r>
                    </a:p>
                    <a:p>
                      <a:r>
                        <a:rPr lang="en-US" baseline="0" dirty="0" smtClean="0"/>
                        <a:t>System Price Negotiable in case of order greater then 3 * MOQ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38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22584"/>
              </p:ext>
            </p:extLst>
          </p:nvPr>
        </p:nvGraphicFramePr>
        <p:xfrm>
          <a:off x="3124200" y="1649095"/>
          <a:ext cx="5867400" cy="865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/>
                <a:gridCol w="1955800"/>
                <a:gridCol w="1955800"/>
              </a:tblGrid>
              <a:tr h="432752">
                <a:tc>
                  <a:txBody>
                    <a:bodyPr/>
                    <a:lstStyle/>
                    <a:p>
                      <a:r>
                        <a:rPr lang="en-US" dirty="0" smtClean="0"/>
                        <a:t>Part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Price</a:t>
                      </a:r>
                      <a:endParaRPr lang="en-US" dirty="0"/>
                    </a:p>
                  </a:txBody>
                  <a:tcPr/>
                </a:tc>
              </a:tr>
              <a:tr h="432752">
                <a:tc>
                  <a:txBody>
                    <a:bodyPr/>
                    <a:lstStyle/>
                    <a:p>
                      <a:r>
                        <a:rPr lang="en-US" dirty="0" smtClean="0"/>
                        <a:t>MSLD63D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Rs51.30/-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052781"/>
              </p:ext>
            </p:extLst>
          </p:nvPr>
        </p:nvGraphicFramePr>
        <p:xfrm>
          <a:off x="457200" y="1600200"/>
          <a:ext cx="8229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72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72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</a:tr>
              <a:tr h="172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9315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7700"/>
            <a:ext cx="8229600" cy="387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4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Terms and Conditions</a:t>
            </a:r>
          </a:p>
          <a:p>
            <a:pPr>
              <a:buFontTx/>
              <a:buChar char="-"/>
            </a:pPr>
            <a:r>
              <a:rPr lang="en-US" sz="2000" dirty="0" smtClean="0"/>
              <a:t>All prices are valid till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March 2013</a:t>
            </a:r>
          </a:p>
          <a:p>
            <a:pPr>
              <a:buFontTx/>
              <a:buChar char="-"/>
            </a:pPr>
            <a:r>
              <a:rPr lang="en-US" sz="2000" dirty="0" smtClean="0"/>
              <a:t>Picture of LED driver is indicative only, actual driver may vary</a:t>
            </a:r>
          </a:p>
          <a:p>
            <a:pPr>
              <a:buFontTx/>
              <a:buChar char="-"/>
            </a:pPr>
            <a:r>
              <a:rPr lang="en-US" sz="2000" dirty="0" smtClean="0"/>
              <a:t>Mobile charger can be in separate PCB or in same. Requirement should be mentioned before placing order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69315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14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౞౷ౌ౵౪౼౼౲౯౲౮౭"/>
  <p:tag name="DATETIME" val="఻స఺ాస఻హ఺఼఩఩ుృాఽొౖ఩ఱ౐ౖౝఴాృ఼హల"/>
  <p:tag name="DONEBY" val="౜ౝ౥౴౪౳౪ಂ"/>
  <p:tag name="IPADDRESS" val="్ౕ౑఺హహ఺ీ"/>
  <p:tag name="APPVER" val="఼షహ"/>
  <p:tag name="RANDOM" val="9"/>
  <p:tag name="CHECKSUM" val="఼ూ఻ూ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278</Words>
  <Application>Microsoft Office PowerPoint</Application>
  <PresentationFormat>On-screen Show (4:3)</PresentationFormat>
  <Paragraphs>66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KHANDELWAL</dc:creator>
  <cp:lastModifiedBy>kajay</cp:lastModifiedBy>
  <cp:revision>40</cp:revision>
  <dcterms:created xsi:type="dcterms:W3CDTF">2006-08-16T00:00:00Z</dcterms:created>
  <dcterms:modified xsi:type="dcterms:W3CDTF">2013-02-16T07:47:10Z</dcterms:modified>
</cp:coreProperties>
</file>