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49D5-826E-4366-A0AF-8974CF14AC2A}" type="datetimeFigureOut">
              <a:rPr lang="en-US" smtClean="0"/>
              <a:pPr/>
              <a:t>9/24/2012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18D0-8E28-4811-B7EB-08A5CF7D9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Moxie Devices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Green Initiative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Moxie Devices is a professionally managed company specialized in designing and manufacturing of electronic Circuits/Drivers/PCBs that drives various applications. </a:t>
            </a:r>
          </a:p>
          <a:p>
            <a:r>
              <a:rPr lang="en-US" sz="2800" dirty="0" smtClean="0"/>
              <a:t>We aim to use the latest available technology to the demand of energy industry. Our team comes with approx 40 man-years of diverse experience in semiconductor Industry on cutting edge technologies.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move with a vision to be leading electronic solution provider for various application. Our current focus include electronic solutions for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200400"/>
            <a:ext cx="53340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Solar</a:t>
            </a:r>
          </a:p>
          <a:p>
            <a:r>
              <a:rPr lang="en-US" dirty="0" smtClean="0"/>
              <a:t>Lanterns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MNRE Approved Solar Lantern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5410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Mobile Charger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3657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 Bulbs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457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Village Lighting Solution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Solar Street Light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MSLD6D </a:t>
            </a:r>
            <a:r>
              <a:rPr lang="en-US" sz="2700" b="1" dirty="0" smtClean="0"/>
              <a:t>Solar Lantern LED Driver and Battery Charger</a:t>
            </a:r>
            <a:endParaRPr lang="en-US" sz="27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29586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Features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efficiency  &gt; 85%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PWM Dimming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Battery reverse discharging protection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LED charging indicator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Battery over voltage protection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Best suited for commercial 6V SMF solar charged lanterns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Solder free design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Low cost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94348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MSLD6D is a high efficiency LED driver with SMF battery charging for 6V SMF and efficient PWM Dimming control.  It houses state of art protection circuits for Battery reverse charging, over voltage protection.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best suited for designing of Solar Lanterns, powered with 6V SMF battery.  It can drive LED string with output power 1.5W to 2.4W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838200" y="1752600"/>
          <a:ext cx="1562100" cy="2714625"/>
        </p:xfrm>
        <a:graphic>
          <a:graphicData uri="http://schemas.openxmlformats.org/presentationml/2006/ole">
            <p:oleObj spid="_x0000_s26625" name="Bitmap Image" r:id="rId3" imgW="1561905" imgH="2715004" progId="Paint.Pictur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MMC6       </a:t>
            </a:r>
            <a:r>
              <a:rPr lang="en-US" sz="2400" b="1" dirty="0" smtClean="0"/>
              <a:t>Mobile Charger for 6V Battery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57200" y="1600201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1219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Product Features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efficiency  &gt; 85%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PWM Dimming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Battery reverse discharging protection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LED charging indicator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Battery over voltage protection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Best suited for commercial 6V SMF solar charged lanterns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Solder free design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Low cost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94348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Application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MSLD6D is a high efficiency LED driver with SMF battery charging for 6V SMF and efficient PWM Dimming control.  It houses state of art protection circuits for Battery reverse charging, over voltage protection.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best suited for designing of Solar Lanterns, powered with 6V SMF battery.  It can drive LED string with output power 1.5W to 2.4W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838200" y="1752600"/>
          <a:ext cx="1562100" cy="2714625"/>
        </p:xfrm>
        <a:graphic>
          <a:graphicData uri="http://schemas.openxmlformats.org/presentationml/2006/ole">
            <p:oleObj spid="_x0000_s10241" name="Bitmap Image" r:id="rId3" imgW="1561905" imgH="2715004" progId="Paint.Picture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329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Paintbrush Picture</vt:lpstr>
      <vt:lpstr>Moxie Devices</vt:lpstr>
      <vt:lpstr>About US</vt:lpstr>
      <vt:lpstr>Our Road Map</vt:lpstr>
      <vt:lpstr>MSLD6D Solar Lantern LED Driver and Battery Charger</vt:lpstr>
      <vt:lpstr>MMC6       Mobile Charger for 6V Battery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pihu</dc:creator>
  <cp:lastModifiedBy>pihu</cp:lastModifiedBy>
  <cp:revision>100</cp:revision>
  <dcterms:created xsi:type="dcterms:W3CDTF">2012-08-06T15:15:44Z</dcterms:created>
  <dcterms:modified xsi:type="dcterms:W3CDTF">2012-09-24T19:47:43Z</dcterms:modified>
</cp:coreProperties>
</file>