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0" r:id="rId4"/>
    <p:sldId id="274" r:id="rId5"/>
    <p:sldId id="269" r:id="rId6"/>
    <p:sldId id="272" r:id="rId7"/>
    <p:sldId id="273" r:id="rId8"/>
    <p:sldId id="275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2AC4C-FFBC-404B-84E9-5FFD70082ED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F5C97923-3CB6-425A-9FC9-F71A97AEB84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Oct 2012</a:t>
          </a:r>
          <a:endParaRPr lang="en-US" sz="1200" dirty="0"/>
        </a:p>
      </dgm:t>
    </dgm:pt>
    <dgm:pt modelId="{F548E89E-7D7C-4CBF-8B55-C40D5D4A2FE4}" type="parTrans" cxnId="{EEAC0C59-AE5F-4A42-8290-BE655A8D667F}">
      <dgm:prSet/>
      <dgm:spPr/>
      <dgm:t>
        <a:bodyPr/>
        <a:lstStyle/>
        <a:p>
          <a:endParaRPr lang="en-US" sz="1400"/>
        </a:p>
      </dgm:t>
    </dgm:pt>
    <dgm:pt modelId="{7E3C5836-5332-4E6A-AECA-2AB721F591B5}" type="sibTrans" cxnId="{EEAC0C59-AE5F-4A42-8290-BE655A8D667F}">
      <dgm:prSet custT="1"/>
      <dgm:spPr/>
      <dgm:t>
        <a:bodyPr/>
        <a:lstStyle/>
        <a:p>
          <a:endParaRPr lang="en-US" sz="800"/>
        </a:p>
      </dgm:t>
    </dgm:pt>
    <dgm:pt modelId="{8C9B0269-1F4F-477F-9E9A-B4021323C96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Nov 2012</a:t>
          </a:r>
          <a:endParaRPr lang="en-US" sz="1200" dirty="0"/>
        </a:p>
      </dgm:t>
    </dgm:pt>
    <dgm:pt modelId="{9A325C1C-F275-4615-8047-7AE51227CEE8}" type="parTrans" cxnId="{5D4634F7-A342-4BB0-B914-B21CE5635920}">
      <dgm:prSet/>
      <dgm:spPr/>
      <dgm:t>
        <a:bodyPr/>
        <a:lstStyle/>
        <a:p>
          <a:endParaRPr lang="en-US" sz="1400"/>
        </a:p>
      </dgm:t>
    </dgm:pt>
    <dgm:pt modelId="{7D6076B0-E2B8-4092-B02F-4121836E7586}" type="sibTrans" cxnId="{5D4634F7-A342-4BB0-B914-B21CE5635920}">
      <dgm:prSet custT="1"/>
      <dgm:spPr/>
      <dgm:t>
        <a:bodyPr/>
        <a:lstStyle/>
        <a:p>
          <a:endParaRPr lang="en-US" sz="800"/>
        </a:p>
      </dgm:t>
    </dgm:pt>
    <dgm:pt modelId="{E551FA7E-9834-4E0B-BF9F-15DE9BBFADDB}">
      <dgm:prSet phldrT="[Text]" custT="1"/>
      <dgm:spPr>
        <a:solidFill>
          <a:schemeClr val="tx1"/>
        </a:solidFill>
        <a:ln w="12700"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 lIns="0" tIns="0" rIns="0" bIns="0" anchor="ctr" anchorCtr="1"/>
        <a:lstStyle/>
        <a:p>
          <a:pPr algn="ctr"/>
          <a:r>
            <a:rPr lang="en-US" sz="1200" dirty="0" smtClean="0"/>
            <a:t>Dec 2012</a:t>
          </a:r>
          <a:endParaRPr lang="en-US" sz="1200" dirty="0"/>
        </a:p>
      </dgm:t>
    </dgm:pt>
    <dgm:pt modelId="{89FBF5B1-75AE-452B-9770-648FCBB9C8A7}" type="parTrans" cxnId="{CC7E1BFD-6E6C-4B1E-AAFE-930CDFE61FD1}">
      <dgm:prSet/>
      <dgm:spPr/>
      <dgm:t>
        <a:bodyPr/>
        <a:lstStyle/>
        <a:p>
          <a:endParaRPr lang="en-US" sz="1400"/>
        </a:p>
      </dgm:t>
    </dgm:pt>
    <dgm:pt modelId="{01374C2A-178F-4792-9B49-215B3DA46EB9}" type="sibTrans" cxnId="{CC7E1BFD-6E6C-4B1E-AAFE-930CDFE61FD1}">
      <dgm:prSet custT="1"/>
      <dgm:spPr/>
      <dgm:t>
        <a:bodyPr/>
        <a:lstStyle/>
        <a:p>
          <a:endParaRPr lang="en-US" sz="800"/>
        </a:p>
      </dgm:t>
    </dgm:pt>
    <dgm:pt modelId="{2E28D020-13B7-45ED-B52C-852FED912CC2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Jan 2013</a:t>
          </a:r>
          <a:endParaRPr lang="en-US" sz="1200" dirty="0"/>
        </a:p>
      </dgm:t>
    </dgm:pt>
    <dgm:pt modelId="{582C3052-475F-4A6D-979B-40CA227B2635}" type="parTrans" cxnId="{E1D0DE29-2C19-4167-AAC5-2192536DACDA}">
      <dgm:prSet/>
      <dgm:spPr/>
      <dgm:t>
        <a:bodyPr/>
        <a:lstStyle/>
        <a:p>
          <a:endParaRPr lang="en-US" sz="1400"/>
        </a:p>
      </dgm:t>
    </dgm:pt>
    <dgm:pt modelId="{0B068A88-3E1B-4E9F-9AE8-F95FF9A0F7A0}" type="sibTrans" cxnId="{E1D0DE29-2C19-4167-AAC5-2192536DACDA}">
      <dgm:prSet custT="1"/>
      <dgm:spPr/>
      <dgm:t>
        <a:bodyPr/>
        <a:lstStyle/>
        <a:p>
          <a:endParaRPr lang="en-US" sz="800"/>
        </a:p>
      </dgm:t>
    </dgm:pt>
    <dgm:pt modelId="{4A8B5265-619C-485E-BE06-1F6026CF8C59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Feb 2013</a:t>
          </a:r>
          <a:endParaRPr lang="en-US" sz="1200" dirty="0"/>
        </a:p>
      </dgm:t>
    </dgm:pt>
    <dgm:pt modelId="{7B21FFE2-3B2E-46BD-A1AB-30EE88C9BE73}" type="parTrans" cxnId="{D8DF81F9-FA11-49C9-9E0F-CC30CD3DB8D2}">
      <dgm:prSet/>
      <dgm:spPr/>
      <dgm:t>
        <a:bodyPr/>
        <a:lstStyle/>
        <a:p>
          <a:endParaRPr lang="en-US" sz="1400"/>
        </a:p>
      </dgm:t>
    </dgm:pt>
    <dgm:pt modelId="{D70A98D4-B434-40FB-BD08-2A333E238EB7}" type="sibTrans" cxnId="{D8DF81F9-FA11-49C9-9E0F-CC30CD3DB8D2}">
      <dgm:prSet custT="1"/>
      <dgm:spPr/>
      <dgm:t>
        <a:bodyPr/>
        <a:lstStyle/>
        <a:p>
          <a:endParaRPr lang="en-US" sz="800"/>
        </a:p>
      </dgm:t>
    </dgm:pt>
    <dgm:pt modelId="{5445F58B-06CE-4EF1-BD29-97B4F1097BF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Mar 2013</a:t>
          </a:r>
          <a:endParaRPr lang="en-US" sz="1200" dirty="0"/>
        </a:p>
      </dgm:t>
    </dgm:pt>
    <dgm:pt modelId="{3432A333-8E39-4442-A424-F4EBEE114B37}" type="parTrans" cxnId="{0F475BAD-20A2-4D85-91DB-75CD4DB190E2}">
      <dgm:prSet/>
      <dgm:spPr/>
      <dgm:t>
        <a:bodyPr/>
        <a:lstStyle/>
        <a:p>
          <a:endParaRPr lang="en-US" sz="1400"/>
        </a:p>
      </dgm:t>
    </dgm:pt>
    <dgm:pt modelId="{4A9503EA-992B-445E-B9C0-84826708AB22}" type="sibTrans" cxnId="{0F475BAD-20A2-4D85-91DB-75CD4DB190E2}">
      <dgm:prSet/>
      <dgm:spPr/>
      <dgm:t>
        <a:bodyPr/>
        <a:lstStyle/>
        <a:p>
          <a:endParaRPr lang="en-US" sz="1400"/>
        </a:p>
      </dgm:t>
    </dgm:pt>
    <dgm:pt modelId="{7C0A159E-1AAE-4900-8E8E-9FF2B4225057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 </a:t>
          </a:r>
          <a:endParaRPr lang="en-US" sz="1200" dirty="0"/>
        </a:p>
      </dgm:t>
    </dgm:pt>
    <dgm:pt modelId="{FD79E4E2-676F-4A09-9FC9-DF7B18D8220F}" type="parTrans" cxnId="{42F0D5CA-F20E-49F6-83BB-2500D0F33EB4}">
      <dgm:prSet/>
      <dgm:spPr/>
      <dgm:t>
        <a:bodyPr/>
        <a:lstStyle/>
        <a:p>
          <a:endParaRPr lang="en-US"/>
        </a:p>
      </dgm:t>
    </dgm:pt>
    <dgm:pt modelId="{260303D8-AF74-46F7-874D-5E06E5E2879A}" type="sibTrans" cxnId="{42F0D5CA-F20E-49F6-83BB-2500D0F33EB4}">
      <dgm:prSet/>
      <dgm:spPr/>
      <dgm:t>
        <a:bodyPr/>
        <a:lstStyle/>
        <a:p>
          <a:endParaRPr lang="en-US"/>
        </a:p>
      </dgm:t>
    </dgm:pt>
    <dgm:pt modelId="{02DEDDF0-145F-4822-BB60-A95E07E8EC83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 </a:t>
          </a:r>
          <a:endParaRPr lang="en-US" sz="1200" dirty="0"/>
        </a:p>
      </dgm:t>
    </dgm:pt>
    <dgm:pt modelId="{54274DA8-750B-4CA0-A796-CAC4599961F6}" type="parTrans" cxnId="{64B02513-66A5-472E-B77E-79479CEA8D70}">
      <dgm:prSet/>
      <dgm:spPr/>
      <dgm:t>
        <a:bodyPr/>
        <a:lstStyle/>
        <a:p>
          <a:endParaRPr lang="en-US"/>
        </a:p>
      </dgm:t>
    </dgm:pt>
    <dgm:pt modelId="{AC28E6A5-1AD4-46BD-BBF8-F514C7E99C71}" type="sibTrans" cxnId="{64B02513-66A5-472E-B77E-79479CEA8D70}">
      <dgm:prSet/>
      <dgm:spPr/>
      <dgm:t>
        <a:bodyPr/>
        <a:lstStyle/>
        <a:p>
          <a:endParaRPr lang="en-US"/>
        </a:p>
      </dgm:t>
    </dgm:pt>
    <dgm:pt modelId="{F74AB1D7-F8CA-4E3D-8E81-A5A67A92817F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Apr - Sep 2012</a:t>
          </a:r>
          <a:endParaRPr lang="en-US" sz="1200" dirty="0"/>
        </a:p>
      </dgm:t>
    </dgm:pt>
    <dgm:pt modelId="{85786ADD-6449-496E-9A32-8EC651170D40}" type="sibTrans" cxnId="{3D72AD36-1EB9-4C3C-B529-9DC4822E1580}">
      <dgm:prSet custT="1"/>
      <dgm:spPr/>
      <dgm:t>
        <a:bodyPr/>
        <a:lstStyle/>
        <a:p>
          <a:endParaRPr lang="en-US" sz="800"/>
        </a:p>
      </dgm:t>
    </dgm:pt>
    <dgm:pt modelId="{DF97E89F-5EF3-4734-9A0B-8D8A26D1C992}" type="parTrans" cxnId="{3D72AD36-1EB9-4C3C-B529-9DC4822E1580}">
      <dgm:prSet/>
      <dgm:spPr/>
      <dgm:t>
        <a:bodyPr/>
        <a:lstStyle/>
        <a:p>
          <a:endParaRPr lang="en-US" sz="1400"/>
        </a:p>
      </dgm:t>
    </dgm:pt>
    <dgm:pt modelId="{CE0CA18F-5695-46F8-B464-44CA016566EC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endParaRPr lang="en-US" sz="1200" dirty="0"/>
        </a:p>
      </dgm:t>
    </dgm:pt>
    <dgm:pt modelId="{2F34BE22-AE31-4EF8-BD01-ADAC457DDF01}" type="parTrans" cxnId="{C0E85D96-B083-4C73-896C-FC5DFEA47F0C}">
      <dgm:prSet/>
      <dgm:spPr/>
      <dgm:t>
        <a:bodyPr/>
        <a:lstStyle/>
        <a:p>
          <a:endParaRPr lang="en-US"/>
        </a:p>
      </dgm:t>
    </dgm:pt>
    <dgm:pt modelId="{55069A7D-3DC8-4161-B978-AE99AA204EDD}" type="sibTrans" cxnId="{C0E85D96-B083-4C73-896C-FC5DFEA47F0C}">
      <dgm:prSet/>
      <dgm:spPr/>
      <dgm:t>
        <a:bodyPr/>
        <a:lstStyle/>
        <a:p>
          <a:endParaRPr lang="en-US"/>
        </a:p>
      </dgm:t>
    </dgm:pt>
    <dgm:pt modelId="{0BDF7972-3006-4913-A56A-BD4A9A7AA45C}" type="pres">
      <dgm:prSet presAssocID="{FD42AC4C-FFBC-404B-84E9-5FFD70082ED6}" presName="Name0" presStyleCnt="0">
        <dgm:presLayoutVars>
          <dgm:dir/>
          <dgm:resizeHandles val="exact"/>
        </dgm:presLayoutVars>
      </dgm:prSet>
      <dgm:spPr/>
    </dgm:pt>
    <dgm:pt modelId="{C5A275D2-D44F-43A2-8FB4-B0E92898DDEC}" type="pres">
      <dgm:prSet presAssocID="{02DEDDF0-145F-4822-BB60-A95E07E8EC83}" presName="parTxOnly" presStyleLbl="node1" presStyleIdx="0" presStyleCnt="10" custScaleX="9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A7775-EE0C-4C71-B451-C3D7CB79A062}" type="pres">
      <dgm:prSet presAssocID="{AC28E6A5-1AD4-46BD-BBF8-F514C7E99C71}" presName="parSpace" presStyleCnt="0"/>
      <dgm:spPr/>
    </dgm:pt>
    <dgm:pt modelId="{22E61FAE-EAC1-4813-95C3-EE930DADCFD1}" type="pres">
      <dgm:prSet presAssocID="{CE0CA18F-5695-46F8-B464-44CA016566EC}" presName="parTxOnly" presStyleLbl="node1" presStyleIdx="1" presStyleCnt="10" custScaleX="20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0C460-423B-433A-B7CD-FF94E542406D}" type="pres">
      <dgm:prSet presAssocID="{55069A7D-3DC8-4161-B978-AE99AA204EDD}" presName="parSpace" presStyleCnt="0"/>
      <dgm:spPr/>
    </dgm:pt>
    <dgm:pt modelId="{EA8DD4F7-0140-4F64-BE98-C87D8D7FD68F}" type="pres">
      <dgm:prSet presAssocID="{F74AB1D7-F8CA-4E3D-8E81-A5A67A92817F}" presName="parTxOnly" presStyleLbl="node1" presStyleIdx="2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6A4C7-A958-4D2C-91EB-87CDDE285D96}" type="pres">
      <dgm:prSet presAssocID="{85786ADD-6449-496E-9A32-8EC651170D40}" presName="parSpace" presStyleCnt="0"/>
      <dgm:spPr/>
    </dgm:pt>
    <dgm:pt modelId="{A960D383-702C-4781-9809-1E6BEC772F74}" type="pres">
      <dgm:prSet presAssocID="{F5C97923-3CB6-425A-9FC9-F71A97AEB844}" presName="parTxOnly" presStyleLbl="node1" presStyleIdx="3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D1CCF-63E5-43ED-9BBD-DB0AD06D8FFF}" type="pres">
      <dgm:prSet presAssocID="{7E3C5836-5332-4E6A-AECA-2AB721F591B5}" presName="parSpace" presStyleCnt="0"/>
      <dgm:spPr/>
    </dgm:pt>
    <dgm:pt modelId="{C780ABD4-BCEA-4FA9-B6FE-ED19215C13DD}" type="pres">
      <dgm:prSet presAssocID="{8C9B0269-1F4F-477F-9E9A-B4021323C964}" presName="parTxOnly" presStyleLbl="node1" presStyleIdx="4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3A2FD-2F72-4B92-83F5-EAFEE0539D28}" type="pres">
      <dgm:prSet presAssocID="{7D6076B0-E2B8-4092-B02F-4121836E7586}" presName="parSpace" presStyleCnt="0"/>
      <dgm:spPr/>
    </dgm:pt>
    <dgm:pt modelId="{546A5007-5D26-49C3-9A9D-81955AF68D53}" type="pres">
      <dgm:prSet presAssocID="{E551FA7E-9834-4E0B-BF9F-15DE9BBFADDB}" presName="parTxOnly" presStyleLbl="node1" presStyleIdx="5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711F3-D8F7-45AB-9AFA-17581BD93578}" type="pres">
      <dgm:prSet presAssocID="{01374C2A-178F-4792-9B49-215B3DA46EB9}" presName="parSpace" presStyleCnt="0"/>
      <dgm:spPr/>
    </dgm:pt>
    <dgm:pt modelId="{A6ED216D-4ECD-405E-A8C4-554EECBAB67B}" type="pres">
      <dgm:prSet presAssocID="{2E28D020-13B7-45ED-B52C-852FED912CC2}" presName="parTxOnly" presStyleLbl="node1" presStyleIdx="6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C3381-C3D5-4840-A15E-30C1FECB2981}" type="pres">
      <dgm:prSet presAssocID="{0B068A88-3E1B-4E9F-9AE8-F95FF9A0F7A0}" presName="parSpace" presStyleCnt="0"/>
      <dgm:spPr/>
    </dgm:pt>
    <dgm:pt modelId="{BD43E2C6-995A-4A8C-AE84-6003443943C4}" type="pres">
      <dgm:prSet presAssocID="{4A8B5265-619C-485E-BE06-1F6026CF8C59}" presName="parTxOnly" presStyleLbl="node1" presStyleIdx="7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2C94F-B106-45C8-B687-EEFC8A1DC896}" type="pres">
      <dgm:prSet presAssocID="{D70A98D4-B434-40FB-BD08-2A333E238EB7}" presName="parSpace" presStyleCnt="0"/>
      <dgm:spPr/>
    </dgm:pt>
    <dgm:pt modelId="{DF7F616F-4526-40E0-9903-79DCFF8F57C6}" type="pres">
      <dgm:prSet presAssocID="{5445F58B-06CE-4EF1-BD29-97B4F1097BF4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C9C7-23C4-491D-B292-7029E9DD69A7}" type="pres">
      <dgm:prSet presAssocID="{4A9503EA-992B-445E-B9C0-84826708AB22}" presName="parSpace" presStyleCnt="0"/>
      <dgm:spPr/>
    </dgm:pt>
    <dgm:pt modelId="{D5E95E29-1AD8-4735-854C-5844CB12D8F8}" type="pres">
      <dgm:prSet presAssocID="{7C0A159E-1AAE-4900-8E8E-9FF2B4225057}" presName="parTxOnly" presStyleLbl="node1" presStyleIdx="9" presStyleCnt="10" custScaleX="18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0D5CA-F20E-49F6-83BB-2500D0F33EB4}" srcId="{FD42AC4C-FFBC-404B-84E9-5FFD70082ED6}" destId="{7C0A159E-1AAE-4900-8E8E-9FF2B4225057}" srcOrd="9" destOrd="0" parTransId="{FD79E4E2-676F-4A09-9FC9-DF7B18D8220F}" sibTransId="{260303D8-AF74-46F7-874D-5E06E5E2879A}"/>
    <dgm:cxn modelId="{44B75043-5E06-434D-8A3E-11B63D5EBC00}" type="presOf" srcId="{CE0CA18F-5695-46F8-B464-44CA016566EC}" destId="{22E61FAE-EAC1-4813-95C3-EE930DADCFD1}" srcOrd="0" destOrd="0" presId="urn:microsoft.com/office/officeart/2005/8/layout/hChevron3"/>
    <dgm:cxn modelId="{C1AAC888-328B-41D5-A13F-DBA966AE0227}" type="presOf" srcId="{5445F58B-06CE-4EF1-BD29-97B4F1097BF4}" destId="{DF7F616F-4526-40E0-9903-79DCFF8F57C6}" srcOrd="0" destOrd="0" presId="urn:microsoft.com/office/officeart/2005/8/layout/hChevron3"/>
    <dgm:cxn modelId="{CC71ED2B-D13B-4FD4-8F77-627302D08344}" type="presOf" srcId="{E551FA7E-9834-4E0B-BF9F-15DE9BBFADDB}" destId="{546A5007-5D26-49C3-9A9D-81955AF68D53}" srcOrd="0" destOrd="0" presId="urn:microsoft.com/office/officeart/2005/8/layout/hChevron3"/>
    <dgm:cxn modelId="{61DEEC5B-FE09-4060-89D4-33B84F21F59A}" type="presOf" srcId="{F5C97923-3CB6-425A-9FC9-F71A97AEB844}" destId="{A960D383-702C-4781-9809-1E6BEC772F74}" srcOrd="0" destOrd="0" presId="urn:microsoft.com/office/officeart/2005/8/layout/hChevron3"/>
    <dgm:cxn modelId="{C0E85D96-B083-4C73-896C-FC5DFEA47F0C}" srcId="{FD42AC4C-FFBC-404B-84E9-5FFD70082ED6}" destId="{CE0CA18F-5695-46F8-B464-44CA016566EC}" srcOrd="1" destOrd="0" parTransId="{2F34BE22-AE31-4EF8-BD01-ADAC457DDF01}" sibTransId="{55069A7D-3DC8-4161-B978-AE99AA204EDD}"/>
    <dgm:cxn modelId="{3B83053C-8D31-4D19-8B37-4FC9C57DFF39}" type="presOf" srcId="{FD42AC4C-FFBC-404B-84E9-5FFD70082ED6}" destId="{0BDF7972-3006-4913-A56A-BD4A9A7AA45C}" srcOrd="0" destOrd="0" presId="urn:microsoft.com/office/officeart/2005/8/layout/hChevron3"/>
    <dgm:cxn modelId="{E1D0DE29-2C19-4167-AAC5-2192536DACDA}" srcId="{FD42AC4C-FFBC-404B-84E9-5FFD70082ED6}" destId="{2E28D020-13B7-45ED-B52C-852FED912CC2}" srcOrd="6" destOrd="0" parTransId="{582C3052-475F-4A6D-979B-40CA227B2635}" sibTransId="{0B068A88-3E1B-4E9F-9AE8-F95FF9A0F7A0}"/>
    <dgm:cxn modelId="{123B7BDC-A212-4312-9355-D976D930BBF7}" type="presOf" srcId="{F74AB1D7-F8CA-4E3D-8E81-A5A67A92817F}" destId="{EA8DD4F7-0140-4F64-BE98-C87D8D7FD68F}" srcOrd="0" destOrd="0" presId="urn:microsoft.com/office/officeart/2005/8/layout/hChevron3"/>
    <dgm:cxn modelId="{3D72AD36-1EB9-4C3C-B529-9DC4822E1580}" srcId="{FD42AC4C-FFBC-404B-84E9-5FFD70082ED6}" destId="{F74AB1D7-F8CA-4E3D-8E81-A5A67A92817F}" srcOrd="2" destOrd="0" parTransId="{DF97E89F-5EF3-4734-9A0B-8D8A26D1C992}" sibTransId="{85786ADD-6449-496E-9A32-8EC651170D40}"/>
    <dgm:cxn modelId="{C5D7A0A8-D956-407B-A71B-E21D535B40DD}" type="presOf" srcId="{2E28D020-13B7-45ED-B52C-852FED912CC2}" destId="{A6ED216D-4ECD-405E-A8C4-554EECBAB67B}" srcOrd="0" destOrd="0" presId="urn:microsoft.com/office/officeart/2005/8/layout/hChevron3"/>
    <dgm:cxn modelId="{0F475BAD-20A2-4D85-91DB-75CD4DB190E2}" srcId="{FD42AC4C-FFBC-404B-84E9-5FFD70082ED6}" destId="{5445F58B-06CE-4EF1-BD29-97B4F1097BF4}" srcOrd="8" destOrd="0" parTransId="{3432A333-8E39-4442-A424-F4EBEE114B37}" sibTransId="{4A9503EA-992B-445E-B9C0-84826708AB22}"/>
    <dgm:cxn modelId="{EEAC0C59-AE5F-4A42-8290-BE655A8D667F}" srcId="{FD42AC4C-FFBC-404B-84E9-5FFD70082ED6}" destId="{F5C97923-3CB6-425A-9FC9-F71A97AEB844}" srcOrd="3" destOrd="0" parTransId="{F548E89E-7D7C-4CBF-8B55-C40D5D4A2FE4}" sibTransId="{7E3C5836-5332-4E6A-AECA-2AB721F591B5}"/>
    <dgm:cxn modelId="{CC7E1BFD-6E6C-4B1E-AAFE-930CDFE61FD1}" srcId="{FD42AC4C-FFBC-404B-84E9-5FFD70082ED6}" destId="{E551FA7E-9834-4E0B-BF9F-15DE9BBFADDB}" srcOrd="5" destOrd="0" parTransId="{89FBF5B1-75AE-452B-9770-648FCBB9C8A7}" sibTransId="{01374C2A-178F-4792-9B49-215B3DA46EB9}"/>
    <dgm:cxn modelId="{5D4634F7-A342-4BB0-B914-B21CE5635920}" srcId="{FD42AC4C-FFBC-404B-84E9-5FFD70082ED6}" destId="{8C9B0269-1F4F-477F-9E9A-B4021323C964}" srcOrd="4" destOrd="0" parTransId="{9A325C1C-F275-4615-8047-7AE51227CEE8}" sibTransId="{7D6076B0-E2B8-4092-B02F-4121836E7586}"/>
    <dgm:cxn modelId="{D8DF81F9-FA11-49C9-9E0F-CC30CD3DB8D2}" srcId="{FD42AC4C-FFBC-404B-84E9-5FFD70082ED6}" destId="{4A8B5265-619C-485E-BE06-1F6026CF8C59}" srcOrd="7" destOrd="0" parTransId="{7B21FFE2-3B2E-46BD-A1AB-30EE88C9BE73}" sibTransId="{D70A98D4-B434-40FB-BD08-2A333E238EB7}"/>
    <dgm:cxn modelId="{64B02513-66A5-472E-B77E-79479CEA8D70}" srcId="{FD42AC4C-FFBC-404B-84E9-5FFD70082ED6}" destId="{02DEDDF0-145F-4822-BB60-A95E07E8EC83}" srcOrd="0" destOrd="0" parTransId="{54274DA8-750B-4CA0-A796-CAC4599961F6}" sibTransId="{AC28E6A5-1AD4-46BD-BBF8-F514C7E99C71}"/>
    <dgm:cxn modelId="{154D14A1-D64C-4609-B7A9-7C7D17FF721E}" type="presOf" srcId="{8C9B0269-1F4F-477F-9E9A-B4021323C964}" destId="{C780ABD4-BCEA-4FA9-B6FE-ED19215C13DD}" srcOrd="0" destOrd="0" presId="urn:microsoft.com/office/officeart/2005/8/layout/hChevron3"/>
    <dgm:cxn modelId="{8BB17724-3368-45C6-9F93-96A31583A639}" type="presOf" srcId="{4A8B5265-619C-485E-BE06-1F6026CF8C59}" destId="{BD43E2C6-995A-4A8C-AE84-6003443943C4}" srcOrd="0" destOrd="0" presId="urn:microsoft.com/office/officeart/2005/8/layout/hChevron3"/>
    <dgm:cxn modelId="{03B65DAC-4427-4AB5-AD22-2918430D14F8}" type="presOf" srcId="{7C0A159E-1AAE-4900-8E8E-9FF2B4225057}" destId="{D5E95E29-1AD8-4735-854C-5844CB12D8F8}" srcOrd="0" destOrd="0" presId="urn:microsoft.com/office/officeart/2005/8/layout/hChevron3"/>
    <dgm:cxn modelId="{B29582DD-83B1-4625-AC3E-7F73845655A7}" type="presOf" srcId="{02DEDDF0-145F-4822-BB60-A95E07E8EC83}" destId="{C5A275D2-D44F-43A2-8FB4-B0E92898DDEC}" srcOrd="0" destOrd="0" presId="urn:microsoft.com/office/officeart/2005/8/layout/hChevron3"/>
    <dgm:cxn modelId="{B7E69FD9-A8E4-4AF0-89AA-EC2E804B3004}" type="presParOf" srcId="{0BDF7972-3006-4913-A56A-BD4A9A7AA45C}" destId="{C5A275D2-D44F-43A2-8FB4-B0E92898DDEC}" srcOrd="0" destOrd="0" presId="urn:microsoft.com/office/officeart/2005/8/layout/hChevron3"/>
    <dgm:cxn modelId="{169A375C-C13B-4984-880F-61F6E5B3F62F}" type="presParOf" srcId="{0BDF7972-3006-4913-A56A-BD4A9A7AA45C}" destId="{943A7775-EE0C-4C71-B451-C3D7CB79A062}" srcOrd="1" destOrd="0" presId="urn:microsoft.com/office/officeart/2005/8/layout/hChevron3"/>
    <dgm:cxn modelId="{4E509429-667F-4A82-8299-9D9A7C1B51FD}" type="presParOf" srcId="{0BDF7972-3006-4913-A56A-BD4A9A7AA45C}" destId="{22E61FAE-EAC1-4813-95C3-EE930DADCFD1}" srcOrd="2" destOrd="0" presId="urn:microsoft.com/office/officeart/2005/8/layout/hChevron3"/>
    <dgm:cxn modelId="{65B63691-463D-45B6-8FAD-EDBCE9EC804B}" type="presParOf" srcId="{0BDF7972-3006-4913-A56A-BD4A9A7AA45C}" destId="{3450C460-423B-433A-B7CD-FF94E542406D}" srcOrd="3" destOrd="0" presId="urn:microsoft.com/office/officeart/2005/8/layout/hChevron3"/>
    <dgm:cxn modelId="{98458958-3505-4D64-996A-497982C84944}" type="presParOf" srcId="{0BDF7972-3006-4913-A56A-BD4A9A7AA45C}" destId="{EA8DD4F7-0140-4F64-BE98-C87D8D7FD68F}" srcOrd="4" destOrd="0" presId="urn:microsoft.com/office/officeart/2005/8/layout/hChevron3"/>
    <dgm:cxn modelId="{854FE79D-3A4C-4352-B955-17B05516BDE4}" type="presParOf" srcId="{0BDF7972-3006-4913-A56A-BD4A9A7AA45C}" destId="{8476A4C7-A958-4D2C-91EB-87CDDE285D96}" srcOrd="5" destOrd="0" presId="urn:microsoft.com/office/officeart/2005/8/layout/hChevron3"/>
    <dgm:cxn modelId="{2D74F4D9-FC78-470F-80C4-5343087A3BD7}" type="presParOf" srcId="{0BDF7972-3006-4913-A56A-BD4A9A7AA45C}" destId="{A960D383-702C-4781-9809-1E6BEC772F74}" srcOrd="6" destOrd="0" presId="urn:microsoft.com/office/officeart/2005/8/layout/hChevron3"/>
    <dgm:cxn modelId="{6D16F015-6806-403D-A86D-99766E903E34}" type="presParOf" srcId="{0BDF7972-3006-4913-A56A-BD4A9A7AA45C}" destId="{380D1CCF-63E5-43ED-9BBD-DB0AD06D8FFF}" srcOrd="7" destOrd="0" presId="urn:microsoft.com/office/officeart/2005/8/layout/hChevron3"/>
    <dgm:cxn modelId="{7811DDB7-544F-4873-9A48-F2B31AC6FE64}" type="presParOf" srcId="{0BDF7972-3006-4913-A56A-BD4A9A7AA45C}" destId="{C780ABD4-BCEA-4FA9-B6FE-ED19215C13DD}" srcOrd="8" destOrd="0" presId="urn:microsoft.com/office/officeart/2005/8/layout/hChevron3"/>
    <dgm:cxn modelId="{D6DDD499-71DE-433E-A2DD-C78EE64FE2CE}" type="presParOf" srcId="{0BDF7972-3006-4913-A56A-BD4A9A7AA45C}" destId="{CC13A2FD-2F72-4B92-83F5-EAFEE0539D28}" srcOrd="9" destOrd="0" presId="urn:microsoft.com/office/officeart/2005/8/layout/hChevron3"/>
    <dgm:cxn modelId="{2BF8712B-14AD-4686-8EBE-9F4CB979A677}" type="presParOf" srcId="{0BDF7972-3006-4913-A56A-BD4A9A7AA45C}" destId="{546A5007-5D26-49C3-9A9D-81955AF68D53}" srcOrd="10" destOrd="0" presId="urn:microsoft.com/office/officeart/2005/8/layout/hChevron3"/>
    <dgm:cxn modelId="{2A5B80DE-E5B4-42C2-8B1E-17627D265238}" type="presParOf" srcId="{0BDF7972-3006-4913-A56A-BD4A9A7AA45C}" destId="{112711F3-D8F7-45AB-9AFA-17581BD93578}" srcOrd="11" destOrd="0" presId="urn:microsoft.com/office/officeart/2005/8/layout/hChevron3"/>
    <dgm:cxn modelId="{A451E99F-57BA-46CF-B71E-428E62BD540F}" type="presParOf" srcId="{0BDF7972-3006-4913-A56A-BD4A9A7AA45C}" destId="{A6ED216D-4ECD-405E-A8C4-554EECBAB67B}" srcOrd="12" destOrd="0" presId="urn:microsoft.com/office/officeart/2005/8/layout/hChevron3"/>
    <dgm:cxn modelId="{0F9B1259-24AF-4563-8072-98A5B5017B42}" type="presParOf" srcId="{0BDF7972-3006-4913-A56A-BD4A9A7AA45C}" destId="{060C3381-C3D5-4840-A15E-30C1FECB2981}" srcOrd="13" destOrd="0" presId="urn:microsoft.com/office/officeart/2005/8/layout/hChevron3"/>
    <dgm:cxn modelId="{289A2F90-58AD-4AB5-9A17-BEAF308A7414}" type="presParOf" srcId="{0BDF7972-3006-4913-A56A-BD4A9A7AA45C}" destId="{BD43E2C6-995A-4A8C-AE84-6003443943C4}" srcOrd="14" destOrd="0" presId="urn:microsoft.com/office/officeart/2005/8/layout/hChevron3"/>
    <dgm:cxn modelId="{6504ECC9-E4ED-4684-84F5-089685F92CF0}" type="presParOf" srcId="{0BDF7972-3006-4913-A56A-BD4A9A7AA45C}" destId="{F362C94F-B106-45C8-B687-EEFC8A1DC896}" srcOrd="15" destOrd="0" presId="urn:microsoft.com/office/officeart/2005/8/layout/hChevron3"/>
    <dgm:cxn modelId="{A9CEEB2C-36A5-4102-AB76-3B5B187CBA1F}" type="presParOf" srcId="{0BDF7972-3006-4913-A56A-BD4A9A7AA45C}" destId="{DF7F616F-4526-40E0-9903-79DCFF8F57C6}" srcOrd="16" destOrd="0" presId="urn:microsoft.com/office/officeart/2005/8/layout/hChevron3"/>
    <dgm:cxn modelId="{683B3D51-79C6-4502-9618-34E4417F12B4}" type="presParOf" srcId="{0BDF7972-3006-4913-A56A-BD4A9A7AA45C}" destId="{2D58C9C7-23C4-491D-B292-7029E9DD69A7}" srcOrd="17" destOrd="0" presId="urn:microsoft.com/office/officeart/2005/8/layout/hChevron3"/>
    <dgm:cxn modelId="{423D5125-1F19-41B7-828E-FDBF1FA9523C}" type="presParOf" srcId="{0BDF7972-3006-4913-A56A-BD4A9A7AA45C}" destId="{D5E95E29-1AD8-4735-854C-5844CB12D8F8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A275D2-D44F-43A2-8FB4-B0E92898DDEC}">
      <dsp:nvSpPr>
        <dsp:cNvPr id="0" name=""/>
        <dsp:cNvSpPr/>
      </dsp:nvSpPr>
      <dsp:spPr>
        <a:xfrm>
          <a:off x="169201" y="0"/>
          <a:ext cx="141374" cy="228600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 </a:t>
          </a:r>
          <a:endParaRPr lang="en-US" sz="1200" kern="1200" dirty="0"/>
        </a:p>
      </dsp:txBody>
      <dsp:txXfrm>
        <a:off x="169201" y="0"/>
        <a:ext cx="141374" cy="228600"/>
      </dsp:txXfrm>
    </dsp:sp>
    <dsp:sp modelId="{22E61FAE-EAC1-4813-95C3-EE930DADCFD1}">
      <dsp:nvSpPr>
        <dsp:cNvPr id="0" name=""/>
        <dsp:cNvSpPr/>
      </dsp:nvSpPr>
      <dsp:spPr>
        <a:xfrm>
          <a:off x="611" y="0"/>
          <a:ext cx="311374" cy="22860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611" y="0"/>
        <a:ext cx="311374" cy="228600"/>
      </dsp:txXfrm>
    </dsp:sp>
    <dsp:sp modelId="{EA8DD4F7-0140-4F64-BE98-C87D8D7FD68F}">
      <dsp:nvSpPr>
        <dsp:cNvPr id="0" name=""/>
        <dsp:cNvSpPr/>
      </dsp:nvSpPr>
      <dsp:spPr>
        <a:xfrm>
          <a:off x="49818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Apr - Sep 2012</a:t>
          </a:r>
          <a:endParaRPr lang="en-US" sz="1200" kern="1200" dirty="0"/>
        </a:p>
      </dsp:txBody>
      <dsp:txXfrm>
        <a:off x="49818" y="0"/>
        <a:ext cx="1549821" cy="228600"/>
      </dsp:txXfrm>
    </dsp:sp>
    <dsp:sp modelId="{A960D383-702C-4781-9809-1E6BEC772F74}">
      <dsp:nvSpPr>
        <dsp:cNvPr id="0" name=""/>
        <dsp:cNvSpPr/>
      </dsp:nvSpPr>
      <dsp:spPr>
        <a:xfrm>
          <a:off x="1289676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Oct 2012</a:t>
          </a:r>
          <a:endParaRPr lang="en-US" sz="1200" kern="1200" dirty="0"/>
        </a:p>
      </dsp:txBody>
      <dsp:txXfrm>
        <a:off x="1289676" y="0"/>
        <a:ext cx="1549821" cy="228600"/>
      </dsp:txXfrm>
    </dsp:sp>
    <dsp:sp modelId="{C780ABD4-BCEA-4FA9-B6FE-ED19215C13DD}">
      <dsp:nvSpPr>
        <dsp:cNvPr id="0" name=""/>
        <dsp:cNvSpPr/>
      </dsp:nvSpPr>
      <dsp:spPr>
        <a:xfrm>
          <a:off x="2529533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Nov 2012</a:t>
          </a:r>
          <a:endParaRPr lang="en-US" sz="1200" kern="1200" dirty="0"/>
        </a:p>
      </dsp:txBody>
      <dsp:txXfrm>
        <a:off x="2529533" y="0"/>
        <a:ext cx="1549821" cy="228600"/>
      </dsp:txXfrm>
    </dsp:sp>
    <dsp:sp modelId="{546A5007-5D26-49C3-9A9D-81955AF68D53}">
      <dsp:nvSpPr>
        <dsp:cNvPr id="0" name=""/>
        <dsp:cNvSpPr/>
      </dsp:nvSpPr>
      <dsp:spPr>
        <a:xfrm>
          <a:off x="3769390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 2012</a:t>
          </a:r>
          <a:endParaRPr lang="en-US" sz="1200" kern="1200" dirty="0"/>
        </a:p>
      </dsp:txBody>
      <dsp:txXfrm>
        <a:off x="3769390" y="0"/>
        <a:ext cx="1549821" cy="228600"/>
      </dsp:txXfrm>
    </dsp:sp>
    <dsp:sp modelId="{A6ED216D-4ECD-405E-A8C4-554EECBAB67B}">
      <dsp:nvSpPr>
        <dsp:cNvPr id="0" name=""/>
        <dsp:cNvSpPr/>
      </dsp:nvSpPr>
      <dsp:spPr>
        <a:xfrm>
          <a:off x="5009248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Jan 2013</a:t>
          </a:r>
          <a:endParaRPr lang="en-US" sz="1200" kern="1200" dirty="0"/>
        </a:p>
      </dsp:txBody>
      <dsp:txXfrm>
        <a:off x="5009248" y="0"/>
        <a:ext cx="1549821" cy="228600"/>
      </dsp:txXfrm>
    </dsp:sp>
    <dsp:sp modelId="{BD43E2C6-995A-4A8C-AE84-6003443943C4}">
      <dsp:nvSpPr>
        <dsp:cNvPr id="0" name=""/>
        <dsp:cNvSpPr/>
      </dsp:nvSpPr>
      <dsp:spPr>
        <a:xfrm>
          <a:off x="6249105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Feb 2013</a:t>
          </a:r>
          <a:endParaRPr lang="en-US" sz="1200" kern="1200" dirty="0"/>
        </a:p>
      </dsp:txBody>
      <dsp:txXfrm>
        <a:off x="6249105" y="0"/>
        <a:ext cx="1549821" cy="228600"/>
      </dsp:txXfrm>
    </dsp:sp>
    <dsp:sp modelId="{DF7F616F-4526-40E0-9903-79DCFF8F57C6}">
      <dsp:nvSpPr>
        <dsp:cNvPr id="0" name=""/>
        <dsp:cNvSpPr/>
      </dsp:nvSpPr>
      <dsp:spPr>
        <a:xfrm>
          <a:off x="7441166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Mar 2013</a:t>
          </a:r>
          <a:endParaRPr lang="en-US" sz="1200" kern="1200" dirty="0"/>
        </a:p>
      </dsp:txBody>
      <dsp:txXfrm>
        <a:off x="7441166" y="0"/>
        <a:ext cx="1549821" cy="228600"/>
      </dsp:txXfrm>
    </dsp:sp>
    <dsp:sp modelId="{D5E95E29-1AD8-4735-854C-5844CB12D8F8}">
      <dsp:nvSpPr>
        <dsp:cNvPr id="0" name=""/>
        <dsp:cNvSpPr/>
      </dsp:nvSpPr>
      <dsp:spPr>
        <a:xfrm>
          <a:off x="8681023" y="0"/>
          <a:ext cx="292497" cy="22860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 </a:t>
          </a:r>
          <a:endParaRPr lang="en-US" sz="1200" kern="1200" dirty="0"/>
        </a:p>
      </dsp:txBody>
      <dsp:txXfrm>
        <a:off x="8681023" y="0"/>
        <a:ext cx="292497" cy="22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176E7-8695-419B-9CCA-49ABD9F18607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9901-90A7-4274-9BCD-FB07E70194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352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7E2-0663-43EE-9365-FAE0B509E06A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89850-937B-4F9E-BC12-267EE7CFFC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302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oxiedevice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xiede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Moxie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Green Initiative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Specialized in designing and manufacturing of electronic Circuits/Drivers/PCBs that drives various applications</a:t>
            </a:r>
          </a:p>
          <a:p>
            <a:endParaRPr lang="en-IN" sz="2000" b="1" dirty="0" smtClean="0"/>
          </a:p>
          <a:p>
            <a:r>
              <a:rPr lang="en-US" sz="2000" dirty="0" smtClean="0"/>
              <a:t>Established Q1 2012 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PRODUCT</a:t>
            </a:r>
            <a:r>
              <a:rPr lang="en-IN" sz="2000" dirty="0" smtClean="0"/>
              <a:t> line includes: </a:t>
            </a:r>
          </a:p>
          <a:p>
            <a:pPr lvl="1"/>
            <a:r>
              <a:rPr lang="en-IN" sz="2000" dirty="0" smtClean="0"/>
              <a:t>Solar Lantern</a:t>
            </a:r>
          </a:p>
          <a:p>
            <a:pPr lvl="1"/>
            <a:r>
              <a:rPr lang="en-IN" sz="2000" dirty="0" smtClean="0"/>
              <a:t>Solar </a:t>
            </a:r>
            <a:r>
              <a:rPr lang="en-IN" sz="2000" dirty="0"/>
              <a:t>mobile </a:t>
            </a:r>
            <a:r>
              <a:rPr lang="en-IN" sz="2000" dirty="0" smtClean="0"/>
              <a:t>chargers</a:t>
            </a:r>
          </a:p>
          <a:p>
            <a:pPr lvl="1"/>
            <a:r>
              <a:rPr lang="en-IN" sz="2000" dirty="0" smtClean="0"/>
              <a:t>LED </a:t>
            </a:r>
            <a:r>
              <a:rPr lang="en-IN" sz="2000" dirty="0"/>
              <a:t>indoor lights </a:t>
            </a:r>
            <a:endParaRPr lang="en-IN" sz="2000" dirty="0" smtClean="0"/>
          </a:p>
          <a:p>
            <a:pPr lvl="1"/>
            <a:r>
              <a:rPr lang="en-IN" sz="2000" dirty="0" smtClean="0"/>
              <a:t>Solar </a:t>
            </a:r>
            <a:r>
              <a:rPr lang="en-IN" sz="2000" dirty="0"/>
              <a:t>Street </a:t>
            </a:r>
            <a:r>
              <a:rPr lang="en-IN" sz="2000" dirty="0" smtClean="0"/>
              <a:t>lights</a:t>
            </a:r>
          </a:p>
          <a:p>
            <a:endParaRPr lang="en-US" sz="2000" dirty="0" smtClean="0"/>
          </a:p>
          <a:p>
            <a:r>
              <a:rPr lang="en-US" sz="2000" dirty="0" smtClean="0"/>
              <a:t>Technical </a:t>
            </a:r>
            <a:r>
              <a:rPr lang="en-US" sz="2000" dirty="0"/>
              <a:t>Consultancy Services</a:t>
            </a:r>
            <a:endParaRPr lang="en-IN" sz="20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450696"/>
          </a:xfrm>
        </p:spPr>
        <p:txBody>
          <a:bodyPr>
            <a:normAutofit/>
          </a:bodyPr>
          <a:lstStyle/>
          <a:p>
            <a:r>
              <a:rPr lang="en-US" sz="2000" dirty="0"/>
              <a:t>Our team comes with </a:t>
            </a:r>
            <a:r>
              <a:rPr lang="en-US" sz="2000" dirty="0" err="1"/>
              <a:t>approx</a:t>
            </a:r>
            <a:r>
              <a:rPr lang="en-US" sz="2000" dirty="0"/>
              <a:t> 40 man-years of diverse experience in semiconductor Industry on cutting edge technologies. </a:t>
            </a:r>
            <a:endParaRPr lang="en-US" sz="2000" dirty="0" smtClean="0"/>
          </a:p>
          <a:p>
            <a:endParaRPr lang="en-US" sz="2000" dirty="0"/>
          </a:p>
          <a:p>
            <a:r>
              <a:rPr lang="en-IN" sz="2000" dirty="0" smtClean="0"/>
              <a:t>One </a:t>
            </a:r>
            <a:r>
              <a:rPr lang="en-IN" sz="2000" dirty="0"/>
              <a:t>stop shop for all types of LED and Solar products </a:t>
            </a:r>
            <a:r>
              <a:rPr lang="en-IN" sz="2000" dirty="0" smtClean="0"/>
              <a:t>having tie </a:t>
            </a:r>
            <a:r>
              <a:rPr lang="en-IN" sz="2000" dirty="0"/>
              <a:t>ups with channel </a:t>
            </a:r>
            <a:r>
              <a:rPr lang="en-IN" sz="2000" dirty="0" smtClean="0"/>
              <a:t>partners</a:t>
            </a:r>
          </a:p>
          <a:p>
            <a:endParaRPr lang="en-US" sz="2000" dirty="0" smtClean="0"/>
          </a:p>
          <a:p>
            <a:r>
              <a:rPr lang="en-US" sz="2000" dirty="0" smtClean="0"/>
              <a:t>Innovative and energy efficient solution provider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Moxie?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3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77151516"/>
              </p:ext>
            </p:extLst>
          </p:nvPr>
        </p:nvGraphicFramePr>
        <p:xfrm>
          <a:off x="152400" y="5638800"/>
          <a:ext cx="8991600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28600" y="5266434"/>
            <a:ext cx="1331912" cy="2199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R&amp;D</a:t>
            </a:r>
          </a:p>
        </p:txBody>
      </p:sp>
      <p:sp>
        <p:nvSpPr>
          <p:cNvPr id="8" name="TextBox 76"/>
          <p:cNvSpPr txBox="1">
            <a:spLocks noChangeArrowheads="1"/>
          </p:cNvSpPr>
          <p:nvPr/>
        </p:nvSpPr>
        <p:spPr bwMode="auto">
          <a:xfrm>
            <a:off x="1660873" y="4712314"/>
            <a:ext cx="184731" cy="1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rgbClr val="002152"/>
              </a:solidFill>
              <a:latin typeface="Arial Unicode MS" pitchFamily="34" charset="-128"/>
            </a:endParaRPr>
          </a:p>
        </p:txBody>
      </p:sp>
      <p:sp>
        <p:nvSpPr>
          <p:cNvPr id="10" name="AutoShape 83"/>
          <p:cNvSpPr>
            <a:spLocks noChangeArrowheads="1"/>
          </p:cNvSpPr>
          <p:nvPr/>
        </p:nvSpPr>
        <p:spPr bwMode="auto">
          <a:xfrm>
            <a:off x="1371600" y="3962400"/>
            <a:ext cx="1331912" cy="4485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Solar Mobile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Charger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1" name="AutoShape 83"/>
          <p:cNvSpPr>
            <a:spLocks noChangeArrowheads="1"/>
          </p:cNvSpPr>
          <p:nvPr/>
        </p:nvSpPr>
        <p:spPr bwMode="auto">
          <a:xfrm>
            <a:off x="3544888" y="2971800"/>
            <a:ext cx="1484312" cy="5334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MNRE Solar LED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Lantern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2" name="AutoShape 83"/>
          <p:cNvSpPr>
            <a:spLocks noChangeArrowheads="1"/>
          </p:cNvSpPr>
          <p:nvPr/>
        </p:nvSpPr>
        <p:spPr bwMode="auto">
          <a:xfrm>
            <a:off x="2590800" y="3581400"/>
            <a:ext cx="1331912" cy="3048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LED Indoor lighting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3" name="AutoShape 83"/>
          <p:cNvSpPr>
            <a:spLocks noChangeArrowheads="1"/>
          </p:cNvSpPr>
          <p:nvPr/>
        </p:nvSpPr>
        <p:spPr bwMode="auto">
          <a:xfrm>
            <a:off x="5486400" y="2590800"/>
            <a:ext cx="2209800" cy="9906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32 bit Micro-controller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based drivers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Solar Lantern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Invertors      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Street Lights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4" name="AutoShape 83"/>
          <p:cNvSpPr>
            <a:spLocks noChangeArrowheads="1"/>
          </p:cNvSpPr>
          <p:nvPr/>
        </p:nvSpPr>
        <p:spPr bwMode="auto">
          <a:xfrm>
            <a:off x="304800" y="4580634"/>
            <a:ext cx="1331912" cy="4485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Commercial Solar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Lantern</a:t>
            </a:r>
          </a:p>
        </p:txBody>
      </p:sp>
    </p:spTree>
    <p:extLst>
      <p:ext uri="{BB962C8B-B14F-4D97-AF65-F5344CB8AC3E}">
        <p14:creationId xmlns:p14="http://schemas.microsoft.com/office/powerpoint/2010/main" xmlns="" val="38634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8132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MSLD6D </a:t>
            </a:r>
            <a:r>
              <a:rPr lang="en-US" sz="4000" b="1" dirty="0" smtClean="0"/>
              <a:t>Solar Lantern LED Driver and Battery Charger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1853412"/>
              </p:ext>
            </p:extLst>
          </p:nvPr>
        </p:nvGraphicFramePr>
        <p:xfrm>
          <a:off x="533400" y="2362200"/>
          <a:ext cx="1790700" cy="3124200"/>
        </p:xfrm>
        <a:graphic>
          <a:graphicData uri="http://schemas.openxmlformats.org/presentationml/2006/ole">
            <p:oleObj spid="_x0000_s26656" name="Bitmap Image" r:id="rId3" imgW="1561905" imgH="2715004" progId="PBrush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4600" y="4491097"/>
            <a:ext cx="5867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MSLD6D is a high efficiency LED driver with SMF battery charging for 6V SMF and efficient PWM Dimming control.  It houses state of art protection circuits for Battery reverse charging, over voltage protection.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This is best suited for designing of Solar Lanterns, powered with 6V SMF battery.  It can drive LED string with output power 1.5W to </a:t>
            </a:r>
            <a:r>
              <a:rPr lang="en-US" sz="1600" dirty="0" smtClean="0">
                <a:solidFill>
                  <a:schemeClr val="tx2"/>
                </a:solidFill>
              </a:rPr>
              <a:t>2.4W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2133600"/>
            <a:ext cx="5748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High efficiency  &gt; 85%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PWM Dimming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Battery reverse discharging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LED charging indicator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Battery over voltage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Best suited for commercial 6V SMF solar charged lanterns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Solder free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Low cost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MSLD12M</a:t>
            </a:r>
            <a:r>
              <a:rPr lang="en-US" sz="3600" dirty="0" smtClean="0"/>
              <a:t>  </a:t>
            </a:r>
            <a:r>
              <a:rPr lang="en-US" sz="3600" dirty="0" smtClean="0"/>
              <a:t>- </a:t>
            </a:r>
            <a:r>
              <a:rPr lang="en-US" sz="3600" b="1" dirty="0" smtClean="0"/>
              <a:t>MNRE Specification Solar Lantern LED Driver and Battery Charger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2644693"/>
              </p:ext>
            </p:extLst>
          </p:nvPr>
        </p:nvGraphicFramePr>
        <p:xfrm>
          <a:off x="533400" y="2362200"/>
          <a:ext cx="1790700" cy="3124200"/>
        </p:xfrm>
        <a:graphic>
          <a:graphicData uri="http://schemas.openxmlformats.org/presentationml/2006/ole">
            <p:oleObj spid="_x0000_s27676" name="Bitmap Image" r:id="rId3" imgW="1561905" imgH="2715004" progId="PBrush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600" y="45720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MSLD6D is a high efficiency LED driver with SMF battery charging for </a:t>
            </a:r>
            <a:r>
              <a:rPr lang="en-US" sz="1600" dirty="0" smtClean="0">
                <a:solidFill>
                  <a:schemeClr val="tx2"/>
                </a:solidFill>
              </a:rPr>
              <a:t>12V</a:t>
            </a:r>
            <a:r>
              <a:rPr lang="en-US" sz="1600" dirty="0" smtClean="0">
                <a:solidFill>
                  <a:schemeClr val="tx2"/>
                </a:solidFill>
              </a:rPr>
              <a:t> SMF</a:t>
            </a:r>
            <a:r>
              <a:rPr lang="en-US" sz="1600" dirty="0" smtClean="0">
                <a:solidFill>
                  <a:schemeClr val="tx2"/>
                </a:solidFill>
              </a:rPr>
              <a:t>.  </a:t>
            </a:r>
            <a:r>
              <a:rPr lang="en-US" sz="1600" dirty="0" smtClean="0">
                <a:solidFill>
                  <a:schemeClr val="tx2"/>
                </a:solidFill>
              </a:rPr>
              <a:t>It  is compliant to MNRE specifications for protection circuit requirements &amp; indicators requirement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This is best suited for designing of Solar Lanterns, powered with </a:t>
            </a:r>
            <a:r>
              <a:rPr lang="en-US" sz="1600" dirty="0" smtClean="0">
                <a:solidFill>
                  <a:schemeClr val="tx2"/>
                </a:solidFill>
              </a:rPr>
              <a:t>12V </a:t>
            </a:r>
            <a:r>
              <a:rPr lang="en-US" sz="1600" dirty="0">
                <a:solidFill>
                  <a:schemeClr val="tx2"/>
                </a:solidFill>
              </a:rPr>
              <a:t>SMF battery. 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133600"/>
            <a:ext cx="580158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High efficiency  &gt; 85</a:t>
            </a:r>
            <a:r>
              <a:rPr lang="en-US" sz="1600" dirty="0" smtClean="0">
                <a:solidFill>
                  <a:schemeClr val="tx2"/>
                </a:solidFill>
              </a:rPr>
              <a:t>%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Regulated Voltage, Constant Current LED driver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Reverse flow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No load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Low voltage(11.4V)/over charge(14 V) cutoff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Battery reverse polarity protection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Best suited for commercial </a:t>
            </a:r>
            <a:r>
              <a:rPr lang="en-US" sz="1600" dirty="0" smtClean="0">
                <a:solidFill>
                  <a:schemeClr val="tx2"/>
                </a:solidFill>
              </a:rPr>
              <a:t>12V </a:t>
            </a:r>
            <a:r>
              <a:rPr lang="en-US" sz="1600" dirty="0">
                <a:solidFill>
                  <a:schemeClr val="tx2"/>
                </a:solidFill>
              </a:rPr>
              <a:t>SMF solar charged lanterns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Solder free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Low </a:t>
            </a:r>
            <a:r>
              <a:rPr lang="en-US" sz="1600" dirty="0" smtClean="0">
                <a:solidFill>
                  <a:schemeClr val="tx2"/>
                </a:solidFill>
              </a:rPr>
              <a:t>cost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 smtClean="0"/>
              <a:t>MMC6</a:t>
            </a:r>
            <a:r>
              <a:rPr lang="en-US" sz="4000" dirty="0" smtClean="0"/>
              <a:t>  - </a:t>
            </a:r>
            <a:r>
              <a:rPr lang="en-US" sz="4000" b="1" dirty="0" smtClean="0"/>
              <a:t>Mobile Charger for 6V Battery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4491097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MMC6 </a:t>
            </a:r>
            <a:r>
              <a:rPr lang="en-US" sz="1600" dirty="0">
                <a:solidFill>
                  <a:schemeClr val="tx2"/>
                </a:solidFill>
              </a:rPr>
              <a:t>is a </a:t>
            </a:r>
            <a:r>
              <a:rPr lang="en-US" sz="1600" dirty="0" smtClean="0">
                <a:solidFill>
                  <a:schemeClr val="tx2"/>
                </a:solidFill>
              </a:rPr>
              <a:t>high efficiency mobile battery charger  operating at input DC  voltage of 6V.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This is best suited for </a:t>
            </a:r>
            <a:r>
              <a:rPr lang="en-US" sz="1600" dirty="0" smtClean="0">
                <a:solidFill>
                  <a:schemeClr val="tx2"/>
                </a:solidFill>
              </a:rPr>
              <a:t>integration in 6V DC battery operated designs like Solar Lanterns.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565250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Highly efficient constant current driver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Regulated voltage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power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Low heat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Wide range ambient temperature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Best suited for </a:t>
            </a:r>
            <a:r>
              <a:rPr lang="en-US" sz="1600" dirty="0" smtClean="0">
                <a:solidFill>
                  <a:schemeClr val="tx2"/>
                </a:solidFill>
              </a:rPr>
              <a:t>mobile chargers working with 6 V battery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Low </a:t>
            </a:r>
            <a:r>
              <a:rPr lang="en-US" sz="1600" dirty="0" smtClean="0">
                <a:solidFill>
                  <a:schemeClr val="tx2"/>
                </a:solidFill>
              </a:rPr>
              <a:t>cost/low component count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19145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83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MMC12</a:t>
            </a:r>
            <a:r>
              <a:rPr lang="en-US" sz="3600" dirty="0" smtClean="0"/>
              <a:t>  - </a:t>
            </a:r>
            <a:r>
              <a:rPr lang="en-US" sz="3600" b="1" dirty="0" smtClean="0"/>
              <a:t>Mobile Charger for 12V </a:t>
            </a:r>
            <a:r>
              <a:rPr lang="en-US" sz="3600" b="1" dirty="0" smtClean="0"/>
              <a:t>Battery</a:t>
            </a:r>
            <a:endParaRPr lang="en-US" sz="36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4491097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MMC12 </a:t>
            </a:r>
            <a:r>
              <a:rPr lang="en-US" sz="1600" dirty="0">
                <a:solidFill>
                  <a:schemeClr val="tx2"/>
                </a:solidFill>
              </a:rPr>
              <a:t>is a </a:t>
            </a:r>
            <a:r>
              <a:rPr lang="en-US" sz="1600" dirty="0" smtClean="0">
                <a:solidFill>
                  <a:schemeClr val="tx2"/>
                </a:solidFill>
              </a:rPr>
              <a:t>high efficiency mobile battery charger  operating at input DC  voltage of 12V.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This is best suited for </a:t>
            </a:r>
            <a:r>
              <a:rPr lang="en-US" sz="1600" dirty="0" smtClean="0">
                <a:solidFill>
                  <a:schemeClr val="tx2"/>
                </a:solidFill>
              </a:rPr>
              <a:t>integration in 12V DC battery operated designs like Solar Lanterns.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133600"/>
            <a:ext cx="565250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IC regulated, </a:t>
            </a:r>
            <a:r>
              <a:rPr lang="en-US" sz="1600" dirty="0" smtClean="0">
                <a:solidFill>
                  <a:schemeClr val="tx2"/>
                </a:solidFill>
              </a:rPr>
              <a:t>h</a:t>
            </a:r>
            <a:r>
              <a:rPr lang="en-US" sz="1600" dirty="0" smtClean="0">
                <a:solidFill>
                  <a:schemeClr val="tx2"/>
                </a:solidFill>
              </a:rPr>
              <a:t>ighly </a:t>
            </a:r>
            <a:r>
              <a:rPr lang="en-US" sz="1600" dirty="0" smtClean="0">
                <a:solidFill>
                  <a:schemeClr val="tx2"/>
                </a:solidFill>
              </a:rPr>
              <a:t>efficient constant current driver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Regulated voltage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power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heat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Wide range ambient temperature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Best suited for mobile chargers working with </a:t>
            </a:r>
            <a:r>
              <a:rPr lang="en-US" sz="1600" dirty="0" smtClean="0">
                <a:solidFill>
                  <a:schemeClr val="tx2"/>
                </a:solidFill>
              </a:rPr>
              <a:t>12 </a:t>
            </a:r>
            <a:r>
              <a:rPr lang="en-US" sz="1600" dirty="0" smtClean="0">
                <a:solidFill>
                  <a:schemeClr val="tx2"/>
                </a:solidFill>
              </a:rPr>
              <a:t>V battery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  Low cost/low component count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19240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2397539"/>
            <a:ext cx="3733800" cy="23268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2672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Corporate Office: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Moxie Devices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Pvt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Ltd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G-212, Sector 63, Noida 201301</a:t>
            </a:r>
          </a:p>
          <a:p>
            <a:pPr algn="ctr"/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Phone: 8860497497 8860498498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Email: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contact@moxiedevices.com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Website: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4"/>
              </a:rPr>
              <a:t>www.moxiedevices.com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2">
      <a:dk1>
        <a:srgbClr val="92D050"/>
      </a:dk1>
      <a:lt1>
        <a:sysClr val="window" lastClr="FFFFFF"/>
      </a:lt1>
      <a:dk2>
        <a:srgbClr val="3E3D2D"/>
      </a:dk2>
      <a:lt2>
        <a:srgbClr val="CAF278"/>
      </a:lt2>
      <a:accent1>
        <a:srgbClr val="6F9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1893</TotalTime>
  <Words>516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Waveform</vt:lpstr>
      <vt:lpstr>Bitmap Image</vt:lpstr>
      <vt:lpstr>Moxie Devices</vt:lpstr>
      <vt:lpstr>About US</vt:lpstr>
      <vt:lpstr>Why Moxie?</vt:lpstr>
      <vt:lpstr>Roadmap</vt:lpstr>
      <vt:lpstr> MSLD6D Solar Lantern LED Driver and Battery Charger </vt:lpstr>
      <vt:lpstr> MSLD12M  - MNRE Specification Solar Lantern LED Driver and Battery Charger </vt:lpstr>
      <vt:lpstr>MMC6  - Mobile Charger for 6V Battery </vt:lpstr>
      <vt:lpstr>MMC12  - Mobile Charger for 12V Battery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pihu</dc:creator>
  <cp:lastModifiedBy>pihu</cp:lastModifiedBy>
  <cp:revision>132</cp:revision>
  <dcterms:created xsi:type="dcterms:W3CDTF">2012-08-06T15:15:44Z</dcterms:created>
  <dcterms:modified xsi:type="dcterms:W3CDTF">2012-09-26T19:13:13Z</dcterms:modified>
</cp:coreProperties>
</file>