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Embryo Classification using Deep Learning (DenseNet121)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Ane Ajay</a:t>
            </a:r>
          </a:p>
          <a:p>
            <a:r>
              <a:t>7/05/2025</a:t>
            </a:r>
          </a:p>
          <a:p>
            <a:r>
              <a:t>360Digitmg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Accurate embryo classification</a:t>
            </a:r>
          </a:p>
          <a:p>
            <a:r>
              <a:t>- Predicts both stage and grade</a:t>
            </a:r>
          </a:p>
          <a:p>
            <a:r>
              <a:t>- Live predictions via 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Grad-CAM</a:t>
            </a:r>
          </a:p>
          <a:p>
            <a:r>
              <a:t>- Expand dataset</a:t>
            </a:r>
          </a:p>
          <a:p>
            <a:r>
              <a:t>- Deploy on mobile/web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API Output:</a:t>
            </a:r>
          </a:p>
          <a:p>
            <a:r>
              <a:t>{</a:t>
            </a:r>
          </a:p>
          <a:p>
            <a:r>
              <a:t>  'predicted_class': 'morula_Grade_B',</a:t>
            </a:r>
          </a:p>
          <a:p>
            <a:r>
              <a:t>  'main_class': 'morula',</a:t>
            </a:r>
          </a:p>
          <a:p>
            <a:r>
              <a:t>  'subclass': 'Grade_B',</a:t>
            </a:r>
          </a:p>
          <a:p>
            <a:r>
              <a:t>  'confidence': 0.94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Embryo classification is vital for IVF.</a:t>
            </a:r>
          </a:p>
          <a:p>
            <a:r>
              <a:t>- Manual evaluation is subjective.</a:t>
            </a:r>
          </a:p>
          <a:p>
            <a:r>
              <a:t>- Need for an automated, accurate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Classify embryos into 8_cells, morula, blastocyst, abnormal.</a:t>
            </a:r>
          </a:p>
          <a:p>
            <a:r>
              <a:t>- Grade: A, B, C for first 3.</a:t>
            </a:r>
          </a:p>
          <a:p>
            <a:r>
              <a:t>- Deploy model via Flask API.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~13,000 images across 10 flattened classes.</a:t>
            </a:r>
          </a:p>
          <a:p>
            <a:r>
              <a:t>- Structured into train/val/test folders.</a:t>
            </a:r>
          </a:p>
          <a:p>
            <a:r>
              <a:t>- Labeled as stage_grade (e.g., 8_cells_Grade_A).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Resize: 224x224</a:t>
            </a:r>
          </a:p>
          <a:p>
            <a:r>
              <a:t>- Rescale: 1./255</a:t>
            </a:r>
          </a:p>
          <a:p>
            <a:r>
              <a:t>- Augment: rotate, zoom, flip, shift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DenseNet121 (pre-trained)</a:t>
            </a:r>
          </a:p>
          <a:p>
            <a:r>
              <a:t>- GAP → Dense(256, relu) → Dropout → Dense(10, softmax)</a:t>
            </a:r>
          </a:p>
          <a:p>
            <a:r>
              <a:t>- Optimizer: Adam, Loss: Categorical Crossentropy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Simulated accuracy: ~92%</a:t>
            </a:r>
          </a:p>
          <a:p>
            <a:r>
              <a:t>- Used dropout, early stopping</a:t>
            </a:r>
          </a:p>
          <a:p>
            <a:r>
              <a:t>- Tracked validation loss/accuracy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with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Flask API: /predict endpoint</a:t>
            </a:r>
          </a:p>
          <a:p>
            <a:r>
              <a:t>- Accepts embryo image</a:t>
            </a:r>
          </a:p>
          <a:p>
            <a:r>
              <a:t>- Returns: predicted class, stage, grade, confidence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 imbalance → Augmentation</a:t>
            </a:r>
          </a:p>
          <a:p>
            <a:r>
              <a:t>- Overfitting → Dropout</a:t>
            </a:r>
          </a:p>
          <a:p>
            <a:r>
              <a:t>- Class handling → Flattened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