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2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10" y="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51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51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51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5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5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4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2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29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9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20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0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2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19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1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2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2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9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9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2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2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3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3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4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25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26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0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0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1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0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0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0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882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883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84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885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886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887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888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889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90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91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92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93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94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95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896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897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898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899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900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901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826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2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28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829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909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91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1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912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913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914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915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916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917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918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919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920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921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922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923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924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925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926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927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92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9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906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907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8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86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6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7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87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8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87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7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87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840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841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842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843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44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845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46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847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48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49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850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52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854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856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57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858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5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86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861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62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863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8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87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82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83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90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784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785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786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3145730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7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8772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46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8750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048751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0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8805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5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807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80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80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1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8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8793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95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96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97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58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7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6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7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63" name="Freeform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64" name="Freeform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65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29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66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048767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7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7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9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8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8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3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3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3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7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7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5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5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6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96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4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9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39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3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4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39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0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42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42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7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4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46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7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7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3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3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3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8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8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8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8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5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5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50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5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45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5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4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49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5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5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5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5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4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5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6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661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3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4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6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7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71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5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6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7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47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65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682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3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4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5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6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7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8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9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0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1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2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3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4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5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6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7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27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655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6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0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0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710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1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13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00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702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0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17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718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719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20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1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22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723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24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25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726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34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38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39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0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41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42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43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4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  <p:sp>
        <p:nvSpPr>
          <p:cNvPr id="1048645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9361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9362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68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9363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9364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9365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3145733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36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6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936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93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9379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4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4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933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93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933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04933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935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93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9356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9344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934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934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934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93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9342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9370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9371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9372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9322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93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2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93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  <p:sp>
        <p:nvSpPr>
          <p:cNvPr id="1049326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9327" name="Freeform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9328" name="Freeform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9329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32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330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049331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93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93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0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93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93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3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7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7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8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8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8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8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1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1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0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0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5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9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9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0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0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6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6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7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0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0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7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0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0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6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6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0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0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08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08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0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0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0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3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3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3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0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0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0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0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7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1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16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3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3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2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2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2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2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2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2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14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4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92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15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9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1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2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2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2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92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2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0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0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2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2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1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91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7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23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23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92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92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ransition spd="slow">
    <p:check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9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9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9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99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815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816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817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818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819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20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21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822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823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82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Freeform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38" name="Freeform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39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40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48741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48742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743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74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A309BEC-7773-407C-9539-AB54ED10F4C6}" type="slidenum">
              <a:rPr lang="en-US" smtClean="0"/>
              <a:t>‹#›</a:t>
            </a:fld>
            <a:endParaRPr lang="en-US"/>
          </a:p>
        </p:txBody>
      </p:sp>
      <p:pic>
        <p:nvPicPr>
          <p:cNvPr id="2097164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2097165" name="Picture 3" descr="C:\Users\mt001\Desktop\MLR logo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93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3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9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9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5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38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38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938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44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45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3A13-52C1-4B79-964C-5D73714332A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4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94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8D8C-6A86-4626-BACD-D75D218269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23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24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625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8626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2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28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29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0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31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3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Freeform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9309" name="Freeform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9310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311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49312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49313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314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931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A309BEC-7773-407C-9539-AB54ED10F4C6}" type="slidenum">
              <a:rPr lang="en-US" smtClean="0"/>
              <a:t>‹#›</a:t>
            </a:fld>
            <a:endParaRPr lang="en-US"/>
          </a:p>
        </p:txBody>
      </p:sp>
      <p:pic>
        <p:nvPicPr>
          <p:cNvPr id="2097166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2097167" name="Picture 3" descr="C:\Users\mt001\Desktop\MLR logo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ransition spd="slow">
    <p:check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91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7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84B8-68D9-436F-8362-147471B9F0D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0491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91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BDB6-88E2-4365-964C-9E7EC22553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Bahnschrift SemiBold SemiConden" panose="020B0502040204020203" pitchFamily="34" charset="0"/>
              </a:rPr>
              <a:t>Campus Synergy</a:t>
            </a:r>
          </a:p>
        </p:txBody>
      </p:sp>
      <p:sp>
        <p:nvSpPr>
          <p:cNvPr id="1048587" name="Subtitle 3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90525"/>
          </a:xfrm>
        </p:spPr>
        <p:txBody>
          <a:bodyPr>
            <a:normAutofit fontScale="74375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Elephant" panose="02020904090505020303" pitchFamily="18" charset="0"/>
              </a:rPr>
              <a:t>Presented By</a:t>
            </a:r>
          </a:p>
          <a:p>
            <a:r>
              <a:rPr lang="pt-BR" sz="3000" b="0" i="0" dirty="0">
                <a:solidFill>
                  <a:srgbClr val="FF0000"/>
                </a:solidFill>
                <a:effectLst/>
                <a:latin typeface="YADrnbQE49o 0"/>
              </a:rPr>
              <a:t>N. AJAY KUMAR -23R21A05D0</a:t>
            </a:r>
            <a:endParaRPr lang="pt-BR" sz="3000" dirty="0">
              <a:solidFill>
                <a:srgbClr val="FF0000"/>
              </a:solidFill>
              <a:effectLst/>
              <a:latin typeface="YADrnbQE49o 0"/>
            </a:endParaRPr>
          </a:p>
          <a:p>
            <a:r>
              <a:rPr lang="pt-BR" sz="3000" b="0" i="0" dirty="0">
                <a:solidFill>
                  <a:srgbClr val="FF0000"/>
                </a:solidFill>
                <a:effectLst/>
                <a:latin typeface="YADrnbQE49o 0"/>
              </a:rPr>
              <a:t> CH. SAI SWETHA -23E21A05D7</a:t>
            </a:r>
            <a:endParaRPr lang="pt-BR" sz="3000" dirty="0">
              <a:solidFill>
                <a:srgbClr val="FF0000"/>
              </a:solidFill>
              <a:effectLst/>
              <a:latin typeface="YADrnbQE49o 0"/>
            </a:endParaRPr>
          </a:p>
          <a:p>
            <a:r>
              <a:rPr lang="pt-BR" sz="3000" b="0" i="0" dirty="0">
                <a:solidFill>
                  <a:srgbClr val="FF0000"/>
                </a:solidFill>
                <a:effectLst/>
                <a:latin typeface="YADrnbQE49o 0"/>
              </a:rPr>
              <a:t>   K. PRAVALLIKA -23R21A05F8</a:t>
            </a:r>
          </a:p>
          <a:p>
            <a:r>
              <a:rPr lang="pt-BR" sz="3000" b="0" i="0" dirty="0">
                <a:solidFill>
                  <a:srgbClr val="FF0000"/>
                </a:solidFill>
                <a:effectLst/>
                <a:latin typeface="YADrnbQE49o 0"/>
              </a:rPr>
              <a:t>K. LOKANSH REDDY -23R21A05F9</a:t>
            </a:r>
            <a:endParaRPr lang="pt-BR" sz="3000" dirty="0">
              <a:solidFill>
                <a:srgbClr val="FF0000"/>
              </a:solidFill>
              <a:effectLst/>
              <a:latin typeface="YADrnbQE49o 0"/>
            </a:endParaRPr>
          </a:p>
          <a:p>
            <a:r>
              <a:rPr lang="pt-BR" sz="3000" b="0" i="0" dirty="0">
                <a:solidFill>
                  <a:srgbClr val="FF0000"/>
                </a:solidFill>
                <a:effectLst/>
                <a:latin typeface="YADrnbQE49o 0"/>
              </a:rPr>
              <a:t>K. SAI VARDHAN -23R21A05G1</a:t>
            </a:r>
            <a:endParaRPr lang="pt-BR" sz="3000" dirty="0">
              <a:solidFill>
                <a:srgbClr val="FF0000"/>
              </a:solidFill>
              <a:effectLst/>
              <a:latin typeface="YADrnbQE49o 0"/>
            </a:endParaRPr>
          </a:p>
        </p:txBody>
      </p:sp>
      <p:sp>
        <p:nvSpPr>
          <p:cNvPr id="1048588" name="TextBox 4"/>
          <p:cNvSpPr txBox="1"/>
          <p:nvPr/>
        </p:nvSpPr>
        <p:spPr>
          <a:xfrm>
            <a:off x="685800" y="121920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Elephant" panose="02020904090505020303" pitchFamily="18" charset="0"/>
              </a:rPr>
              <a:t>Team No: </a:t>
            </a:r>
            <a:r>
              <a:rPr lang="en-IN" sz="2000" dirty="0">
                <a:solidFill>
                  <a:srgbClr val="FF0000"/>
                </a:solidFill>
                <a:latin typeface="Elephant" panose="02020904090505020303" pitchFamily="18" charset="0"/>
              </a:rPr>
              <a:t>02</a:t>
            </a:r>
          </a:p>
        </p:txBody>
      </p:sp>
      <p:sp>
        <p:nvSpPr>
          <p:cNvPr id="1048589" name="TextBox 5"/>
          <p:cNvSpPr txBox="1"/>
          <p:nvPr/>
        </p:nvSpPr>
        <p:spPr>
          <a:xfrm>
            <a:off x="685800" y="1828800"/>
            <a:ext cx="47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Elephant" panose="02020904090505020303" pitchFamily="18" charset="0"/>
              </a:rPr>
              <a:t>Team Name: </a:t>
            </a:r>
            <a:r>
              <a:rPr lang="en-IN" sz="2000" dirty="0">
                <a:solidFill>
                  <a:srgbClr val="FF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Synergy Linkers</a:t>
            </a:r>
            <a:endParaRPr lang="en-IN" dirty="0">
              <a:solidFill>
                <a:srgbClr val="FF0000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048590" name="TextBox 6"/>
          <p:cNvSpPr txBox="1"/>
          <p:nvPr/>
        </p:nvSpPr>
        <p:spPr>
          <a:xfrm>
            <a:off x="100116" y="5085184"/>
            <a:ext cx="1224136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2097152" name="Picture 2" descr="C:\Users\mt001\Desktop\MLR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30805" cy="838200"/>
          </a:xfrm>
          <a:prstGeom prst="rect">
            <a:avLst/>
          </a:prstGeom>
          <a:noFill/>
        </p:spPr>
      </p:pic>
      <p:pic>
        <p:nvPicPr>
          <p:cNvPr id="2097153" name="Picture 3" descr="C:\Users\mt001\Desktop\cie logo sho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1219200" y="597694"/>
            <a:ext cx="5050904" cy="85010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1048597" name="Subtit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the college community, club information and communication are fragmented, making it challenging for students to stay informed and engaged. </a:t>
            </a:r>
          </a:p>
          <a:p>
            <a:pPr algn="just"/>
            <a:r>
              <a:rPr lang="en-US" dirty="0"/>
              <a:t>Inefficient Communication on Campus persists as students struggle to access updates due to scattered sources. </a:t>
            </a:r>
          </a:p>
          <a:p>
            <a:pPr algn="just"/>
            <a:r>
              <a:rPr lang="en-US" dirty="0"/>
              <a:t>This fragmentation leads to missed opportunities and a sense of disconnection within the campus community.</a:t>
            </a:r>
            <a:endParaRPr lang="en-IN" dirty="0"/>
          </a:p>
        </p:txBody>
      </p:sp>
      <p:sp>
        <p:nvSpPr>
          <p:cNvPr id="1048598" name="TextBox 6"/>
          <p:cNvSpPr txBox="1"/>
          <p:nvPr/>
        </p:nvSpPr>
        <p:spPr>
          <a:xfrm>
            <a:off x="100116" y="5085184"/>
            <a:ext cx="1224136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2097155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1905000" y="399898"/>
            <a:ext cx="4227240" cy="922114"/>
          </a:xfrm>
        </p:spPr>
        <p:txBody>
          <a:bodyPr>
            <a:normAutofit/>
          </a:bodyPr>
          <a:lstStyle/>
          <a:p>
            <a:r>
              <a:rPr lang="en-IN" dirty="0"/>
              <a:t>Customer Survey</a:t>
            </a:r>
          </a:p>
        </p:txBody>
      </p:sp>
      <p:sp>
        <p:nvSpPr>
          <p:cNvPr id="1048600" name="Subtitle 3"/>
          <p:cNvSpPr>
            <a:spLocks noGrp="1"/>
          </p:cNvSpPr>
          <p:nvPr>
            <p:ph idx="1"/>
          </p:nvPr>
        </p:nvSpPr>
        <p:spPr>
          <a:xfrm>
            <a:off x="457200" y="1471082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To comprehend the significance of the problem and its impact, we conducted offline surveys within the college community.</a:t>
            </a: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Testimonial 1: </a:t>
            </a:r>
            <a:r>
              <a:rPr lang="en-US" sz="2200" dirty="0">
                <a:latin typeface="Maiandra GD" panose="020E0502030308020204" pitchFamily="34" charset="0"/>
              </a:rPr>
              <a:t>"As a club member, we struggle to reach students for events. A centralized platform would make a significant difference.“</a:t>
            </a: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Testimonial 2</a:t>
            </a:r>
            <a:r>
              <a:rPr lang="en-US" sz="2200" dirty="0">
                <a:latin typeface="Maiandra GD" panose="020E0502030308020204" pitchFamily="34" charset="0"/>
              </a:rPr>
              <a:t>: "I missed out on several exciting club events because the information was scattered. A solution is much needed."</a:t>
            </a:r>
            <a:endParaRPr lang="en-IN" sz="2200" dirty="0">
              <a:latin typeface="Maiandra GD" panose="020E0502030308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Through these surveys and conversations, we have validated the pressing need for a centralized platform to address these issues.</a:t>
            </a: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1048601" name="TextBox 6"/>
          <p:cNvSpPr txBox="1"/>
          <p:nvPr/>
        </p:nvSpPr>
        <p:spPr>
          <a:xfrm>
            <a:off x="100116" y="5085184"/>
            <a:ext cx="1224136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2097156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5050904" cy="922114"/>
          </a:xfrm>
        </p:spPr>
        <p:txBody>
          <a:bodyPr/>
          <a:lstStyle/>
          <a:p>
            <a:r>
              <a:rPr lang="en-IN" dirty="0"/>
              <a:t>Existing Solutions</a:t>
            </a:r>
          </a:p>
        </p:txBody>
      </p:sp>
      <p:sp>
        <p:nvSpPr>
          <p:cNvPr id="1048603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The existing solutions for addressing the challenges in club communication and event promotion in the college community include:</a:t>
            </a: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Social Media Handles</a:t>
            </a: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Classroom Announcements</a:t>
            </a: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Sharing In WhatsApp Groups</a:t>
            </a:r>
          </a:p>
          <a:p>
            <a:endParaRPr lang="en-US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Problems with Existing Solutions: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	</a:t>
            </a:r>
            <a:r>
              <a:rPr lang="en-US" sz="2200" dirty="0">
                <a:latin typeface="Maiandra GD" panose="020E0502030308020204" pitchFamily="34" charset="0"/>
              </a:rPr>
              <a:t>Existing solutions fall short due to fragmented communication across multiple social media handles, hindering user experience. Promotion challenges persist as club members rely on time-consuming classroom visits. Additionally, scattered event content across various platforms makes it challenging for users to access past event details.</a:t>
            </a:r>
          </a:p>
        </p:txBody>
      </p:sp>
      <p:sp>
        <p:nvSpPr>
          <p:cNvPr id="1048604" name="TextBox 6"/>
          <p:cNvSpPr txBox="1"/>
          <p:nvPr/>
        </p:nvSpPr>
        <p:spPr>
          <a:xfrm>
            <a:off x="100116" y="5085184"/>
            <a:ext cx="1224136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2097157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050904" cy="922114"/>
          </a:xfrm>
        </p:spPr>
        <p:txBody>
          <a:bodyPr/>
          <a:lstStyle/>
          <a:p>
            <a:r>
              <a:rPr lang="en-IN" dirty="0"/>
              <a:t>Our Solution</a:t>
            </a:r>
          </a:p>
        </p:txBody>
      </p:sp>
      <p:sp>
        <p:nvSpPr>
          <p:cNvPr id="1048606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519350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aiandra GD" panose="020E0502030308020204" pitchFamily="34" charset="0"/>
              </a:rPr>
              <a:t>Our solution, the College Connect Platform, addresses the pain points identified during our customer survey. We have cross-checked these points with customers to ensure our solution aligns with their needs and concerns</a:t>
            </a: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key Points of the Solution: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Maiandra GD" panose="020E0502030308020204" pitchFamily="34" charset="0"/>
              </a:rPr>
              <a:t>Centralized Communication: </a:t>
            </a:r>
            <a:r>
              <a:rPr lang="en-US" sz="1800" dirty="0">
                <a:latin typeface="Maiandra GD" panose="020E0502030308020204" pitchFamily="34" charset="0"/>
              </a:rPr>
              <a:t>The platform consolidates club information, event updates, and promotional content into one user-friendly hub. This simplifies communication for users, eliminating the need to check multiple sources.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Maiandra GD" panose="020E0502030308020204" pitchFamily="34" charset="0"/>
              </a:rPr>
              <a:t>Efficient Promotion Tools: </a:t>
            </a:r>
            <a:r>
              <a:rPr lang="en-US" sz="1800" dirty="0">
                <a:latin typeface="Maiandra GD" panose="020E0502030308020204" pitchFamily="34" charset="0"/>
              </a:rPr>
              <a:t>To solve the issue of time-consuming and less effective promotion, the platform offers tools that streamline event promotion. This enables club members to reach a wider audience more efficiently.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Maiandra GD" panose="020E0502030308020204" pitchFamily="34" charset="0"/>
              </a:rPr>
              <a:t>Archived Event Content: </a:t>
            </a:r>
            <a:r>
              <a:rPr lang="en-US" sz="1800" dirty="0">
                <a:latin typeface="Maiandra GD" panose="020E0502030308020204" pitchFamily="34" charset="0"/>
              </a:rPr>
              <a:t>Our solution includes a feature for archiving past event content, making it easy for users to access and relive details and experiences from previous events.</a:t>
            </a:r>
            <a:endParaRPr lang="en-IN" sz="1800" dirty="0">
              <a:latin typeface="Maiandra GD" panose="020E0502030308020204" pitchFamily="34" charset="0"/>
            </a:endParaRPr>
          </a:p>
        </p:txBody>
      </p:sp>
      <p:sp>
        <p:nvSpPr>
          <p:cNvPr id="1048607" name="TextBox 6"/>
          <p:cNvSpPr txBox="1"/>
          <p:nvPr/>
        </p:nvSpPr>
        <p:spPr>
          <a:xfrm>
            <a:off x="100116" y="5085184"/>
            <a:ext cx="1224136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209715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5050904" cy="922114"/>
          </a:xfrm>
        </p:spPr>
        <p:txBody>
          <a:bodyPr/>
          <a:lstStyle/>
          <a:p>
            <a:r>
              <a:rPr lang="en-IN" dirty="0"/>
              <a:t>Value Proposition</a:t>
            </a:r>
          </a:p>
        </p:txBody>
      </p:sp>
      <p:sp>
        <p:nvSpPr>
          <p:cNvPr id="1048609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76943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aiandra GD" panose="020E0502030308020204" pitchFamily="34" charset="0"/>
              </a:rPr>
              <a:t>Our solution, the College Connect Platform, is more appealing to customers than existing solutions due to its Feasibility,</a:t>
            </a:r>
          </a:p>
          <a:p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</a:rPr>
              <a:t>Centralization: </a:t>
            </a:r>
            <a:r>
              <a:rPr lang="en-US" sz="1800" dirty="0">
                <a:latin typeface="Maiandra GD" panose="020E0502030308020204" pitchFamily="34" charset="0"/>
              </a:rPr>
              <a:t>We provide one place for club info, events, and promotions, eliminating the need to check multiple sources.</a:t>
            </a:r>
          </a:p>
          <a:p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</a:rPr>
              <a:t>Efficient Promotion: </a:t>
            </a:r>
            <a:r>
              <a:rPr lang="en-US" sz="1800" dirty="0">
                <a:latin typeface="Maiandra GD" panose="020E0502030308020204" pitchFamily="34" charset="0"/>
              </a:rPr>
              <a:t>Tools simplify event promotion, saving time and reaching a wider audience</a:t>
            </a:r>
            <a:r>
              <a:rPr lang="en-US" sz="1900" dirty="0">
                <a:latin typeface="Maiandra GD" panose="020E0502030308020204" pitchFamily="34" charset="0"/>
              </a:rPr>
              <a:t>.</a:t>
            </a:r>
          </a:p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Attractiveness: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</a:rPr>
              <a:t>User-Friendly: </a:t>
            </a:r>
            <a:r>
              <a:rPr lang="en-US" sz="1800" dirty="0">
                <a:latin typeface="Maiandra GD" panose="020E0502030308020204" pitchFamily="34" charset="0"/>
              </a:rPr>
              <a:t>Our intuitive interface enhances the user experience.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</a:rPr>
              <a:t>Archived Event Content: </a:t>
            </a:r>
            <a:r>
              <a:rPr lang="en-US" sz="1800" dirty="0">
                <a:latin typeface="Maiandra GD" panose="020E0502030308020204" pitchFamily="34" charset="0"/>
              </a:rPr>
              <a:t>The feature allows users to revisit past event details and experiences.</a:t>
            </a:r>
            <a:endParaRPr lang="en-US" sz="18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pPr marL="57150" indent="0">
              <a:buNone/>
            </a:pPr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Our solution meets customer needs by addressing fragmented communication and promotion challenges, making it a comprehensive solution that enhances the college experience.</a:t>
            </a: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pic>
        <p:nvPicPr>
          <p:cNvPr id="2097159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5256584" cy="922114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Customers &amp; Consumers</a:t>
            </a:r>
          </a:p>
        </p:txBody>
      </p:sp>
      <p:sp>
        <p:nvSpPr>
          <p:cNvPr id="1048612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66010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Consumers:</a:t>
            </a:r>
            <a:endParaRPr lang="en-US" sz="18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sz="1800" dirty="0">
                <a:latin typeface="Maiandra GD" panose="020E0502030308020204" pitchFamily="34" charset="0"/>
              </a:rPr>
              <a:t>College students and club members who seek information on club activities, events, and updates</a:t>
            </a:r>
            <a:r>
              <a:rPr lang="en-US" sz="1800" dirty="0">
                <a:solidFill>
                  <a:srgbClr val="FF0000"/>
                </a:solidFill>
                <a:latin typeface="Maiandra GD" panose="020E0502030308020204" pitchFamily="34" charset="0"/>
              </a:rPr>
              <a:t>.</a:t>
            </a:r>
          </a:p>
          <a:p>
            <a:pPr lvl="1"/>
            <a:r>
              <a:rPr lang="en-US" sz="1800" dirty="0">
                <a:latin typeface="Maiandra GD" panose="020E0502030308020204" pitchFamily="34" charset="0"/>
              </a:rPr>
              <a:t>Event organizers and promotion teams looking for efficient ways to reach a wider audience within the college community.</a:t>
            </a:r>
            <a:endParaRPr lang="en-IN" sz="1800" dirty="0">
              <a:latin typeface="Maiandra GD" panose="020E0502030308020204" pitchFamily="34" charset="0"/>
            </a:endParaRPr>
          </a:p>
          <a:p>
            <a:pPr marL="400050"/>
            <a:r>
              <a:rPr lang="en-US" sz="2200" dirty="0">
                <a:solidFill>
                  <a:srgbClr val="FF0000"/>
                </a:solidFill>
                <a:latin typeface="Maiandra GD" panose="020E0502030308020204" pitchFamily="34" charset="0"/>
              </a:rPr>
              <a:t>Customer Segments: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Maiandra GD" panose="020E0502030308020204" pitchFamily="34" charset="0"/>
              </a:rPr>
              <a:t>Student Organizations: </a:t>
            </a:r>
            <a:r>
              <a:rPr lang="en-US" sz="1800" dirty="0">
                <a:latin typeface="Maiandra GD" panose="020E0502030308020204" pitchFamily="34" charset="0"/>
              </a:rPr>
              <a:t>Various clubs, groups, and organizations within the college.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Maiandra GD" panose="020E0502030308020204" pitchFamily="34" charset="0"/>
              </a:rPr>
              <a:t>Student Government: </a:t>
            </a:r>
            <a:r>
              <a:rPr lang="en-US" sz="1800" dirty="0">
                <a:latin typeface="Maiandra GD" panose="020E0502030308020204" pitchFamily="34" charset="0"/>
              </a:rPr>
              <a:t>The student government body responsible for managing and enhancing the college experience.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Maiandra GD" panose="020E0502030308020204" pitchFamily="34" charset="0"/>
              </a:rPr>
              <a:t>College Administrators: </a:t>
            </a:r>
            <a:r>
              <a:rPr lang="en-US" sz="1800" dirty="0">
                <a:latin typeface="Maiandra GD" panose="020E0502030308020204" pitchFamily="34" charset="0"/>
              </a:rPr>
              <a:t>Those overseeing campus communication and engagement.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Maiandra GD" panose="020E0502030308020204" pitchFamily="34" charset="0"/>
              </a:rPr>
              <a:t>Individual Students: </a:t>
            </a:r>
            <a:r>
              <a:rPr lang="en-US" sz="1800" dirty="0">
                <a:latin typeface="Maiandra GD" panose="020E0502030308020204" pitchFamily="34" charset="0"/>
              </a:rPr>
              <a:t>Any college student interested in staying informed and engaged.</a:t>
            </a:r>
          </a:p>
        </p:txBody>
      </p:sp>
      <p:sp>
        <p:nvSpPr>
          <p:cNvPr id="1048613" name="TextBox 6"/>
          <p:cNvSpPr txBox="1"/>
          <p:nvPr/>
        </p:nvSpPr>
        <p:spPr>
          <a:xfrm>
            <a:off x="100116" y="5085184"/>
            <a:ext cx="1224136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2097160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/>
              <a:t>Output – Screen Shots</a:t>
            </a:r>
          </a:p>
        </p:txBody>
      </p:sp>
      <p:sp>
        <p:nvSpPr>
          <p:cNvPr id="1048619" name="TextBox 6"/>
          <p:cNvSpPr txBox="1"/>
          <p:nvPr/>
        </p:nvSpPr>
        <p:spPr>
          <a:xfrm>
            <a:off x="100116" y="5085184"/>
            <a:ext cx="1224136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2097162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AE9A9B-9198-9F89-E20B-B7C65C47E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28506"/>
            <a:ext cx="4605867" cy="2590800"/>
          </a:xfr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4B227-9D25-4EDD-DFCD-80EC51CE1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4093116"/>
            <a:ext cx="4605866" cy="2590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600400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Maiandra GD" panose="020E0502030308020204" pitchFamily="34" charset="0"/>
              </a:rPr>
              <a:t>Thank You!</a:t>
            </a:r>
          </a:p>
        </p:txBody>
      </p:sp>
      <p:sp>
        <p:nvSpPr>
          <p:cNvPr id="1048621" name="TextBox 6"/>
          <p:cNvSpPr txBox="1"/>
          <p:nvPr/>
        </p:nvSpPr>
        <p:spPr>
          <a:xfrm>
            <a:off x="100116" y="5085184"/>
            <a:ext cx="1224136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2097163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fade/>
      </p:transition>
    </mc:Fallback>
  </mc:AlternateContent>
</p:sld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9</vt:i4>
      </vt:variant>
    </vt:vector>
  </HeadingPairs>
  <TitlesOfParts>
    <vt:vector size="34" baseType="lpstr">
      <vt:lpstr>Arial</vt:lpstr>
      <vt:lpstr>Bahnschrift SemiBold SemiConden</vt:lpstr>
      <vt:lpstr>Calibri</vt:lpstr>
      <vt:lpstr>Century Schoolbook</vt:lpstr>
      <vt:lpstr>Dubai Medium</vt:lpstr>
      <vt:lpstr>Elephant</vt:lpstr>
      <vt:lpstr>Lucida Sans Unicode</vt:lpstr>
      <vt:lpstr>Maiandra GD</vt:lpstr>
      <vt:lpstr>Verdana</vt:lpstr>
      <vt:lpstr>Wingdings</vt:lpstr>
      <vt:lpstr>Wingdings 2</vt:lpstr>
      <vt:lpstr>Wingdings 3</vt:lpstr>
      <vt:lpstr>YADrnbQE49o 0</vt:lpstr>
      <vt:lpstr>CIE Idea Presentation</vt:lpstr>
      <vt:lpstr>2_Custom Design</vt:lpstr>
      <vt:lpstr>Custom Design</vt:lpstr>
      <vt:lpstr>1_Custom Design</vt:lpstr>
      <vt:lpstr>Oriel</vt:lpstr>
      <vt:lpstr>Concourse</vt:lpstr>
      <vt:lpstr>1_CIE Idea Presentation</vt:lpstr>
      <vt:lpstr>3_Custom Design</vt:lpstr>
      <vt:lpstr>4_Custom Design</vt:lpstr>
      <vt:lpstr>5_Custom Design</vt:lpstr>
      <vt:lpstr>1_Oriel</vt:lpstr>
      <vt:lpstr>1_Concourse</vt:lpstr>
      <vt:lpstr>Campus Synergy</vt:lpstr>
      <vt:lpstr>Problem Statement</vt:lpstr>
      <vt:lpstr>Customer Survey</vt:lpstr>
      <vt:lpstr>Existing Solutions</vt:lpstr>
      <vt:lpstr>Our Solution</vt:lpstr>
      <vt:lpstr>Value Proposition</vt:lpstr>
      <vt:lpstr>Customers &amp; Consumers</vt:lpstr>
      <vt:lpstr>Output – Screen Shots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mt001</dc:creator>
  <cp:lastModifiedBy>Ajay Nunugoppula</cp:lastModifiedBy>
  <cp:revision>1</cp:revision>
  <dcterms:created xsi:type="dcterms:W3CDTF">2019-11-02T06:09:15Z</dcterms:created>
  <dcterms:modified xsi:type="dcterms:W3CDTF">2023-11-01T04:37:42Z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e716e21a36414417b13270eef936aaa8</vt:lpwstr>
  </property>
</Properties>
</file>