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nva Sans" panose="020B0604020202020204" charset="0"/>
      <p:regular r:id="rId3"/>
    </p:embeddedFont>
    <p:embeddedFont>
      <p:font typeface="Canva Sans Bold" panose="020B0604020202020204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25" d="100"/>
          <a:sy n="125" d="100"/>
        </p:scale>
        <p:origin x="-3418" y="-23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Nunugoppula" userId="aa6ec8cc1bc25b4d" providerId="LiveId" clId="{CF2CF37D-393A-40C4-A090-C4DB8BFC4D5D}"/>
    <pc:docChg chg="modSld">
      <pc:chgData name="Ajay Nunugoppula" userId="aa6ec8cc1bc25b4d" providerId="LiveId" clId="{CF2CF37D-393A-40C4-A090-C4DB8BFC4D5D}" dt="2024-01-19T16:11:02.261" v="8" actId="14100"/>
      <pc:docMkLst>
        <pc:docMk/>
      </pc:docMkLst>
      <pc:sldChg chg="modSp mod">
        <pc:chgData name="Ajay Nunugoppula" userId="aa6ec8cc1bc25b4d" providerId="LiveId" clId="{CF2CF37D-393A-40C4-A090-C4DB8BFC4D5D}" dt="2024-01-19T16:11:02.261" v="8" actId="14100"/>
        <pc:sldMkLst>
          <pc:docMk/>
          <pc:sldMk cId="0" sldId="256"/>
        </pc:sldMkLst>
        <pc:spChg chg="mod">
          <ac:chgData name="Ajay Nunugoppula" userId="aa6ec8cc1bc25b4d" providerId="LiveId" clId="{CF2CF37D-393A-40C4-A090-C4DB8BFC4D5D}" dt="2024-01-19T16:10:48.300" v="6" actId="1076"/>
          <ac:spMkLst>
            <pc:docMk/>
            <pc:sldMk cId="0" sldId="256"/>
            <ac:spMk id="22" creationId="{00000000-0000-0000-0000-000000000000}"/>
          </ac:spMkLst>
        </pc:spChg>
        <pc:spChg chg="mod">
          <ac:chgData name="Ajay Nunugoppula" userId="aa6ec8cc1bc25b4d" providerId="LiveId" clId="{CF2CF37D-393A-40C4-A090-C4DB8BFC4D5D}" dt="2024-01-19T16:11:02.261" v="8" actId="14100"/>
          <ac:spMkLst>
            <pc:docMk/>
            <pc:sldMk cId="0" sldId="256"/>
            <ac:spMk id="45" creationId="{00000000-0000-0000-0000-000000000000}"/>
          </ac:spMkLst>
        </pc:spChg>
        <pc:spChg chg="mod">
          <ac:chgData name="Ajay Nunugoppula" userId="aa6ec8cc1bc25b4d" providerId="LiveId" clId="{CF2CF37D-393A-40C4-A090-C4DB8BFC4D5D}" dt="2024-01-19T16:10:22.965" v="0" actId="1076"/>
          <ac:spMkLst>
            <pc:docMk/>
            <pc:sldMk cId="0" sldId="256"/>
            <ac:spMk id="46" creationId="{00000000-0000-0000-0000-000000000000}"/>
          </ac:spMkLst>
        </pc:spChg>
        <pc:spChg chg="mod">
          <ac:chgData name="Ajay Nunugoppula" userId="aa6ec8cc1bc25b4d" providerId="LiveId" clId="{CF2CF37D-393A-40C4-A090-C4DB8BFC4D5D}" dt="2024-01-19T16:10:33.326" v="3" actId="14100"/>
          <ac:spMkLst>
            <pc:docMk/>
            <pc:sldMk cId="0" sldId="256"/>
            <ac:spMk id="47" creationId="{00000000-0000-0000-0000-000000000000}"/>
          </ac:spMkLst>
        </pc:spChg>
        <pc:grpChg chg="mod">
          <ac:chgData name="Ajay Nunugoppula" userId="aa6ec8cc1bc25b4d" providerId="LiveId" clId="{CF2CF37D-393A-40C4-A090-C4DB8BFC4D5D}" dt="2024-01-19T16:10:55.313" v="7" actId="14100"/>
          <ac:grpSpMkLst>
            <pc:docMk/>
            <pc:sldMk cId="0" sldId="256"/>
            <ac:grpSpMk id="21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2684190" cy="1067896"/>
            <a:chOff x="0" y="0"/>
            <a:chExt cx="812800" cy="3233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323370"/>
            </a:xfrm>
            <a:custGeom>
              <a:avLst/>
              <a:gdLst/>
              <a:ahLst/>
              <a:cxnLst/>
              <a:rect l="l" t="t" r="r" b="b"/>
              <a:pathLst>
                <a:path w="812800" h="323370">
                  <a:moveTo>
                    <a:pt x="0" y="0"/>
                  </a:moveTo>
                  <a:lnTo>
                    <a:pt x="812800" y="0"/>
                  </a:lnTo>
                  <a:lnTo>
                    <a:pt x="812800" y="323370"/>
                  </a:lnTo>
                  <a:lnTo>
                    <a:pt x="0" y="32337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370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"/>
                </a:rPr>
                <a:t>TURBIDITY SENSOR</a:t>
              </a:r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3712890" y="1548625"/>
            <a:ext cx="2111475" cy="14023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" name="Group 6"/>
          <p:cNvGrpSpPr/>
          <p:nvPr/>
        </p:nvGrpSpPr>
        <p:grpSpPr>
          <a:xfrm>
            <a:off x="5824366" y="1014677"/>
            <a:ext cx="2684190" cy="1067896"/>
            <a:chOff x="0" y="0"/>
            <a:chExt cx="812800" cy="3233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323370"/>
            </a:xfrm>
            <a:custGeom>
              <a:avLst/>
              <a:gdLst/>
              <a:ahLst/>
              <a:cxnLst/>
              <a:rect l="l" t="t" r="r" b="b"/>
              <a:pathLst>
                <a:path w="812800" h="323370">
                  <a:moveTo>
                    <a:pt x="0" y="0"/>
                  </a:moveTo>
                  <a:lnTo>
                    <a:pt x="812800" y="0"/>
                  </a:lnTo>
                  <a:lnTo>
                    <a:pt x="812800" y="323370"/>
                  </a:lnTo>
                  <a:lnTo>
                    <a:pt x="0" y="32337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370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"/>
                </a:rPr>
                <a:t>TURBIDITY MODULE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2397848"/>
            <a:ext cx="2684190" cy="1067896"/>
            <a:chOff x="0" y="0"/>
            <a:chExt cx="812800" cy="3233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323370"/>
            </a:xfrm>
            <a:custGeom>
              <a:avLst/>
              <a:gdLst/>
              <a:ahLst/>
              <a:cxnLst/>
              <a:rect l="l" t="t" r="r" b="b"/>
              <a:pathLst>
                <a:path w="812800" h="323370">
                  <a:moveTo>
                    <a:pt x="0" y="0"/>
                  </a:moveTo>
                  <a:lnTo>
                    <a:pt x="812800" y="0"/>
                  </a:lnTo>
                  <a:lnTo>
                    <a:pt x="812800" y="323370"/>
                  </a:lnTo>
                  <a:lnTo>
                    <a:pt x="0" y="32337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370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"/>
                </a:rPr>
                <a:t>ULTRASONIC SENSOR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8700" y="3770544"/>
            <a:ext cx="2684190" cy="1067896"/>
            <a:chOff x="0" y="0"/>
            <a:chExt cx="812800" cy="3233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323370"/>
            </a:xfrm>
            <a:custGeom>
              <a:avLst/>
              <a:gdLst/>
              <a:ahLst/>
              <a:cxnLst/>
              <a:rect l="l" t="t" r="r" b="b"/>
              <a:pathLst>
                <a:path w="812800" h="323370">
                  <a:moveTo>
                    <a:pt x="0" y="0"/>
                  </a:moveTo>
                  <a:lnTo>
                    <a:pt x="812800" y="0"/>
                  </a:lnTo>
                  <a:lnTo>
                    <a:pt x="812800" y="323370"/>
                  </a:lnTo>
                  <a:lnTo>
                    <a:pt x="0" y="32337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370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"/>
                </a:rPr>
                <a:t>LCD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6596650"/>
            <a:ext cx="2684190" cy="1067896"/>
            <a:chOff x="0" y="0"/>
            <a:chExt cx="812800" cy="32337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323370"/>
            </a:xfrm>
            <a:custGeom>
              <a:avLst/>
              <a:gdLst/>
              <a:ahLst/>
              <a:cxnLst/>
              <a:rect l="l" t="t" r="r" b="b"/>
              <a:pathLst>
                <a:path w="812800" h="323370">
                  <a:moveTo>
                    <a:pt x="0" y="0"/>
                  </a:moveTo>
                  <a:lnTo>
                    <a:pt x="812800" y="0"/>
                  </a:lnTo>
                  <a:lnTo>
                    <a:pt x="812800" y="323370"/>
                  </a:lnTo>
                  <a:lnTo>
                    <a:pt x="0" y="32337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2800" cy="370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"/>
                </a:rPr>
                <a:t>5V Battery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288885" y="5339278"/>
            <a:ext cx="2684190" cy="1067896"/>
            <a:chOff x="0" y="0"/>
            <a:chExt cx="812800" cy="32337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323370"/>
            </a:xfrm>
            <a:custGeom>
              <a:avLst/>
              <a:gdLst/>
              <a:ahLst/>
              <a:cxnLst/>
              <a:rect l="l" t="t" r="r" b="b"/>
              <a:pathLst>
                <a:path w="812800" h="323370">
                  <a:moveTo>
                    <a:pt x="0" y="0"/>
                  </a:moveTo>
                  <a:lnTo>
                    <a:pt x="812800" y="0"/>
                  </a:lnTo>
                  <a:lnTo>
                    <a:pt x="812800" y="323370"/>
                  </a:lnTo>
                  <a:lnTo>
                    <a:pt x="0" y="32337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2800" cy="370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"/>
                </a:rPr>
                <a:t>RELAY 1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583375" y="5389872"/>
            <a:ext cx="2599846" cy="1114055"/>
            <a:chOff x="-2883" y="-47625"/>
            <a:chExt cx="815683" cy="370995"/>
          </a:xfrm>
        </p:grpSpPr>
        <p:sp>
          <p:nvSpPr>
            <p:cNvPr id="22" name="Freeform 22"/>
            <p:cNvSpPr/>
            <p:nvPr/>
          </p:nvSpPr>
          <p:spPr>
            <a:xfrm>
              <a:off x="-2883" y="-1823"/>
              <a:ext cx="812800" cy="323370"/>
            </a:xfrm>
            <a:custGeom>
              <a:avLst/>
              <a:gdLst/>
              <a:ahLst/>
              <a:cxnLst/>
              <a:rect l="l" t="t" r="r" b="b"/>
              <a:pathLst>
                <a:path w="812800" h="323370">
                  <a:moveTo>
                    <a:pt x="0" y="0"/>
                  </a:moveTo>
                  <a:lnTo>
                    <a:pt x="812800" y="0"/>
                  </a:lnTo>
                  <a:lnTo>
                    <a:pt x="812800" y="323370"/>
                  </a:lnTo>
                  <a:lnTo>
                    <a:pt x="0" y="32337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2800" cy="370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>
                  <a:solidFill>
                    <a:srgbClr val="000000"/>
                  </a:solidFill>
                  <a:latin typeface="Canva Sans"/>
                </a:rPr>
                <a:t>RELAY 2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4779236" y="7901366"/>
            <a:ext cx="3382700" cy="1356934"/>
            <a:chOff x="0" y="0"/>
            <a:chExt cx="1024316" cy="41089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24316" cy="410893"/>
            </a:xfrm>
            <a:custGeom>
              <a:avLst/>
              <a:gdLst/>
              <a:ahLst/>
              <a:cxnLst/>
              <a:rect l="l" t="t" r="r" b="b"/>
              <a:pathLst>
                <a:path w="1024316" h="410893">
                  <a:moveTo>
                    <a:pt x="0" y="0"/>
                  </a:moveTo>
                  <a:lnTo>
                    <a:pt x="1024316" y="0"/>
                  </a:lnTo>
                  <a:lnTo>
                    <a:pt x="1024316" y="410893"/>
                  </a:lnTo>
                  <a:lnTo>
                    <a:pt x="0" y="41089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1024316" cy="458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"/>
                </a:rPr>
                <a:t>SUBMERSIBLE </a:t>
              </a:r>
            </a:p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"/>
                </a:rPr>
                <a:t>PUMP 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583375" y="7901366"/>
            <a:ext cx="3527219" cy="1356934"/>
            <a:chOff x="0" y="0"/>
            <a:chExt cx="1068078" cy="41089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068078" cy="410893"/>
            </a:xfrm>
            <a:custGeom>
              <a:avLst/>
              <a:gdLst/>
              <a:ahLst/>
              <a:cxnLst/>
              <a:rect l="l" t="t" r="r" b="b"/>
              <a:pathLst>
                <a:path w="1068078" h="410893">
                  <a:moveTo>
                    <a:pt x="0" y="0"/>
                  </a:moveTo>
                  <a:lnTo>
                    <a:pt x="1068078" y="0"/>
                  </a:lnTo>
                  <a:lnTo>
                    <a:pt x="1068078" y="410893"/>
                  </a:lnTo>
                  <a:lnTo>
                    <a:pt x="0" y="41089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1068078" cy="458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"/>
                </a:rPr>
                <a:t>SUBMERSIBLE </a:t>
              </a:r>
            </a:p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"/>
                </a:rPr>
                <a:t>PUMP 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3934563" y="441330"/>
            <a:ext cx="2353628" cy="431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2"/>
              </a:lnSpc>
            </a:pPr>
            <a:r>
              <a:rPr lang="en-US" sz="2530" u="sng">
                <a:solidFill>
                  <a:srgbClr val="8C52FF"/>
                </a:solidFill>
                <a:latin typeface="Canva Sans Bold"/>
              </a:rPr>
              <a:t>ARDUINO UNO</a:t>
            </a:r>
          </a:p>
        </p:txBody>
      </p:sp>
      <p:sp>
        <p:nvSpPr>
          <p:cNvPr id="31" name="AutoShape 31"/>
          <p:cNvSpPr/>
          <p:nvPr/>
        </p:nvSpPr>
        <p:spPr>
          <a:xfrm>
            <a:off x="8262195" y="1286740"/>
            <a:ext cx="2029404" cy="0"/>
          </a:xfrm>
          <a:prstGeom prst="line">
            <a:avLst/>
          </a:prstGeom>
          <a:ln w="19050" cap="flat">
            <a:solidFill>
              <a:srgbClr val="FF3131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8262195" y="1529575"/>
            <a:ext cx="6849182" cy="1905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oval" w="lg" len="lg"/>
            <a:tailEnd type="triangle" w="lg" len="med"/>
          </a:ln>
        </p:spPr>
      </p:sp>
      <p:sp>
        <p:nvSpPr>
          <p:cNvPr id="33" name="AutoShape 33"/>
          <p:cNvSpPr/>
          <p:nvPr/>
        </p:nvSpPr>
        <p:spPr>
          <a:xfrm flipV="1">
            <a:off x="8262195" y="1804205"/>
            <a:ext cx="1679255" cy="0"/>
          </a:xfrm>
          <a:prstGeom prst="line">
            <a:avLst/>
          </a:prstGeom>
          <a:ln w="19050" cap="flat">
            <a:solidFill>
              <a:srgbClr val="00BF63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3525276" y="2574224"/>
            <a:ext cx="3362530" cy="0"/>
          </a:xfrm>
          <a:prstGeom prst="line">
            <a:avLst/>
          </a:prstGeom>
          <a:ln w="19050" cap="flat">
            <a:solidFill>
              <a:srgbClr val="FF3131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flipV="1">
            <a:off x="3525276" y="2817058"/>
            <a:ext cx="11586101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oval" w="lg" len="lg"/>
            <a:tailEnd type="triangle" w="lg" len="med"/>
          </a:ln>
        </p:spPr>
      </p:sp>
      <p:sp>
        <p:nvSpPr>
          <p:cNvPr id="36" name="AutoShape 36"/>
          <p:cNvSpPr/>
          <p:nvPr/>
        </p:nvSpPr>
        <p:spPr>
          <a:xfrm>
            <a:off x="3525276" y="3091689"/>
            <a:ext cx="11586101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oval" w="lg" len="lg"/>
            <a:tailEnd type="triangle" w="lg" len="med"/>
          </a:ln>
        </p:spPr>
      </p:sp>
      <p:sp>
        <p:nvSpPr>
          <p:cNvPr id="37" name="AutoShape 37"/>
          <p:cNvSpPr/>
          <p:nvPr/>
        </p:nvSpPr>
        <p:spPr>
          <a:xfrm>
            <a:off x="3525290" y="3282866"/>
            <a:ext cx="11586088" cy="0"/>
          </a:xfrm>
          <a:prstGeom prst="line">
            <a:avLst/>
          </a:prstGeom>
          <a:ln w="19050" cap="flat">
            <a:solidFill>
              <a:srgbClr val="00BF63"/>
            </a:solidFill>
            <a:prstDash val="solid"/>
            <a:headEnd type="oval" w="lg" len="lg"/>
            <a:tailEnd type="triangle" w="lg" len="med"/>
          </a:ln>
        </p:spPr>
      </p:sp>
      <p:sp>
        <p:nvSpPr>
          <p:cNvPr id="38" name="AutoShape 38"/>
          <p:cNvSpPr/>
          <p:nvPr/>
        </p:nvSpPr>
        <p:spPr>
          <a:xfrm>
            <a:off x="3525276" y="3961044"/>
            <a:ext cx="3002855" cy="0"/>
          </a:xfrm>
          <a:prstGeom prst="line">
            <a:avLst/>
          </a:prstGeom>
          <a:ln w="19050" cap="flat">
            <a:solidFill>
              <a:srgbClr val="00BF63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 flipV="1">
            <a:off x="3525276" y="4203878"/>
            <a:ext cx="1763609" cy="0"/>
          </a:xfrm>
          <a:prstGeom prst="line">
            <a:avLst/>
          </a:prstGeom>
          <a:ln w="19050" cap="flat">
            <a:solidFill>
              <a:srgbClr val="FF3131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3525276" y="4478509"/>
            <a:ext cx="11586101" cy="2687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oval" w="lg" len="lg"/>
            <a:tailEnd type="triangle" w="lg" len="med"/>
          </a:ln>
        </p:spPr>
      </p:sp>
      <p:sp>
        <p:nvSpPr>
          <p:cNvPr id="41" name="AutoShape 41"/>
          <p:cNvSpPr/>
          <p:nvPr/>
        </p:nvSpPr>
        <p:spPr>
          <a:xfrm>
            <a:off x="3524818" y="4765631"/>
            <a:ext cx="11587016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oval" w="lg" len="lg"/>
            <a:tailEnd type="triangle" w="lg" len="med"/>
          </a:ln>
        </p:spPr>
      </p:sp>
      <p:sp>
        <p:nvSpPr>
          <p:cNvPr id="42" name="AutoShape 42"/>
          <p:cNvSpPr/>
          <p:nvPr/>
        </p:nvSpPr>
        <p:spPr>
          <a:xfrm flipV="1">
            <a:off x="6159957" y="5143500"/>
            <a:ext cx="0" cy="34920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 flipV="1">
            <a:off x="6528131" y="3282866"/>
            <a:ext cx="0" cy="2253974"/>
          </a:xfrm>
          <a:prstGeom prst="line">
            <a:avLst/>
          </a:prstGeom>
          <a:ln w="19050" cap="flat">
            <a:solidFill>
              <a:srgbClr val="00BF63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44" name="AutoShape 44"/>
          <p:cNvSpPr/>
          <p:nvPr/>
        </p:nvSpPr>
        <p:spPr>
          <a:xfrm flipV="1">
            <a:off x="6887806" y="2574224"/>
            <a:ext cx="0" cy="2962616"/>
          </a:xfrm>
          <a:prstGeom prst="line">
            <a:avLst/>
          </a:prstGeom>
          <a:ln w="19050" cap="flat">
            <a:solidFill>
              <a:srgbClr val="FF3131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9573276" y="5339277"/>
            <a:ext cx="0" cy="27919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V="1">
            <a:off x="9941450" y="1714500"/>
            <a:ext cx="0" cy="3909339"/>
          </a:xfrm>
          <a:prstGeom prst="line">
            <a:avLst/>
          </a:prstGeom>
          <a:ln w="19050" cap="flat">
            <a:solidFill>
              <a:srgbClr val="00BF63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47" name="AutoShape 47"/>
          <p:cNvSpPr/>
          <p:nvPr/>
        </p:nvSpPr>
        <p:spPr>
          <a:xfrm flipV="1">
            <a:off x="10291599" y="4481196"/>
            <a:ext cx="9526" cy="1137271"/>
          </a:xfrm>
          <a:prstGeom prst="line">
            <a:avLst/>
          </a:prstGeom>
          <a:ln w="19050" cap="flat">
            <a:solidFill>
              <a:srgbClr val="FF3131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V="1">
            <a:off x="3384861" y="6858810"/>
            <a:ext cx="5479918" cy="148"/>
          </a:xfrm>
          <a:prstGeom prst="line">
            <a:avLst/>
          </a:prstGeom>
          <a:ln w="19050" cap="flat">
            <a:solidFill>
              <a:srgbClr val="FF3131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>
            <a:off x="3384861" y="7392335"/>
            <a:ext cx="6492240" cy="0"/>
          </a:xfrm>
          <a:prstGeom prst="line">
            <a:avLst/>
          </a:prstGeom>
          <a:ln w="19050" cap="flat">
            <a:solidFill>
              <a:srgbClr val="FFA800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>
            <a:off x="5974578" y="7361388"/>
            <a:ext cx="0" cy="760054"/>
          </a:xfrm>
          <a:prstGeom prst="line">
            <a:avLst/>
          </a:prstGeom>
          <a:ln w="19050" cap="flat">
            <a:solidFill>
              <a:srgbClr val="FFA8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51" name="AutoShape 51"/>
          <p:cNvSpPr/>
          <p:nvPr/>
        </p:nvSpPr>
        <p:spPr>
          <a:xfrm>
            <a:off x="9863439" y="7392677"/>
            <a:ext cx="27323" cy="759563"/>
          </a:xfrm>
          <a:prstGeom prst="line">
            <a:avLst/>
          </a:prstGeom>
          <a:ln w="19050" cap="flat">
            <a:solidFill>
              <a:srgbClr val="FFA8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52" name="AutoShape 52"/>
          <p:cNvSpPr/>
          <p:nvPr/>
        </p:nvSpPr>
        <p:spPr>
          <a:xfrm flipH="1" flipV="1">
            <a:off x="5805320" y="6289388"/>
            <a:ext cx="9522" cy="614525"/>
          </a:xfrm>
          <a:prstGeom prst="line">
            <a:avLst/>
          </a:prstGeom>
          <a:ln w="1905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53" name="AutoShape 53"/>
          <p:cNvSpPr/>
          <p:nvPr/>
        </p:nvSpPr>
        <p:spPr>
          <a:xfrm flipH="1" flipV="1">
            <a:off x="8855257" y="6244285"/>
            <a:ext cx="9522" cy="614525"/>
          </a:xfrm>
          <a:prstGeom prst="line">
            <a:avLst/>
          </a:prstGeom>
          <a:ln w="1905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54" name="AutoShape 54"/>
          <p:cNvSpPr/>
          <p:nvPr/>
        </p:nvSpPr>
        <p:spPr>
          <a:xfrm>
            <a:off x="7156936" y="6216911"/>
            <a:ext cx="0" cy="1904285"/>
          </a:xfrm>
          <a:prstGeom prst="line">
            <a:avLst/>
          </a:prstGeom>
          <a:ln w="19050" cap="flat">
            <a:solidFill>
              <a:srgbClr val="0097B2"/>
            </a:solidFill>
            <a:prstDash val="solid"/>
            <a:headEnd type="oval" w="lg" len="lg"/>
            <a:tailEnd type="triangle" w="lg" len="med"/>
          </a:ln>
        </p:spPr>
      </p:sp>
      <p:sp>
        <p:nvSpPr>
          <p:cNvPr id="55" name="AutoShape 55"/>
          <p:cNvSpPr/>
          <p:nvPr/>
        </p:nvSpPr>
        <p:spPr>
          <a:xfrm>
            <a:off x="10725835" y="6247955"/>
            <a:ext cx="0" cy="1904285"/>
          </a:xfrm>
          <a:prstGeom prst="line">
            <a:avLst/>
          </a:prstGeom>
          <a:ln w="19050" cap="flat">
            <a:solidFill>
              <a:srgbClr val="0097B2"/>
            </a:solidFill>
            <a:prstDash val="solid"/>
            <a:headEnd type="oval" w="lg" len="lg"/>
            <a:tailEnd type="triangle" w="lg" len="med"/>
          </a:ln>
        </p:spPr>
      </p:sp>
      <p:sp>
        <p:nvSpPr>
          <p:cNvPr id="56" name="AutoShape 56"/>
          <p:cNvSpPr/>
          <p:nvPr/>
        </p:nvSpPr>
        <p:spPr>
          <a:xfrm>
            <a:off x="10291600" y="1286740"/>
            <a:ext cx="0" cy="3196805"/>
          </a:xfrm>
          <a:prstGeom prst="line">
            <a:avLst/>
          </a:prstGeom>
          <a:ln w="19050" cap="flat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>
            <a:off x="5288885" y="4203878"/>
            <a:ext cx="9822492" cy="0"/>
          </a:xfrm>
          <a:prstGeom prst="line">
            <a:avLst/>
          </a:prstGeom>
          <a:ln w="1905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58" name="AutoShape 58"/>
          <p:cNvSpPr/>
          <p:nvPr/>
        </p:nvSpPr>
        <p:spPr>
          <a:xfrm>
            <a:off x="6159957" y="5143500"/>
            <a:ext cx="8951421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59" name="AutoShape 59"/>
          <p:cNvSpPr/>
          <p:nvPr/>
        </p:nvSpPr>
        <p:spPr>
          <a:xfrm>
            <a:off x="9573276" y="5339278"/>
            <a:ext cx="553855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Canva Sans Bold</vt:lpstr>
      <vt:lpstr>Canva Sans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 circuit diagram</dc:title>
  <cp:lastModifiedBy>Ajay Nunugoppula</cp:lastModifiedBy>
  <cp:revision>1</cp:revision>
  <dcterms:created xsi:type="dcterms:W3CDTF">2006-08-16T00:00:00Z</dcterms:created>
  <dcterms:modified xsi:type="dcterms:W3CDTF">2024-01-19T16:11:04Z</dcterms:modified>
  <dc:identifier>DAF6VymjBF8</dc:identifier>
</cp:coreProperties>
</file>