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B2B53-5634-48C8-B10F-E4918836D33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BB8948-FDFC-4C15-A559-E23814AF7F71}">
      <dgm:prSet/>
      <dgm:spPr/>
      <dgm:t>
        <a:bodyPr/>
        <a:lstStyle/>
        <a:p>
          <a:r>
            <a:rPr lang="en-IN"/>
            <a:t>Introduction to DSA</a:t>
          </a:r>
          <a:endParaRPr lang="en-US"/>
        </a:p>
      </dgm:t>
    </dgm:pt>
    <dgm:pt modelId="{66DE1FDC-9A6B-4006-9AA8-C9E5CE57A011}" type="parTrans" cxnId="{C325B00B-0A2E-4F62-AADA-E2EF2ED781E5}">
      <dgm:prSet/>
      <dgm:spPr/>
      <dgm:t>
        <a:bodyPr/>
        <a:lstStyle/>
        <a:p>
          <a:endParaRPr lang="en-US"/>
        </a:p>
      </dgm:t>
    </dgm:pt>
    <dgm:pt modelId="{95097BD2-FABA-4FB2-9339-87C4AF1B7284}" type="sibTrans" cxnId="{C325B00B-0A2E-4F62-AADA-E2EF2ED781E5}">
      <dgm:prSet/>
      <dgm:spPr/>
      <dgm:t>
        <a:bodyPr/>
        <a:lstStyle/>
        <a:p>
          <a:endParaRPr lang="en-US"/>
        </a:p>
      </dgm:t>
    </dgm:pt>
    <dgm:pt modelId="{49A666FD-942D-49ED-8079-7D27AB4D0430}">
      <dgm:prSet/>
      <dgm:spPr/>
      <dgm:t>
        <a:bodyPr/>
        <a:lstStyle/>
        <a:p>
          <a:r>
            <a:rPr lang="en-IN"/>
            <a:t>Mathematics</a:t>
          </a:r>
          <a:endParaRPr lang="en-US"/>
        </a:p>
      </dgm:t>
    </dgm:pt>
    <dgm:pt modelId="{02FFF0CE-9CC4-4AFE-8900-EA7A68A041A1}" type="parTrans" cxnId="{77677CBC-30AF-4C13-A092-FA78A8D414C8}">
      <dgm:prSet/>
      <dgm:spPr/>
      <dgm:t>
        <a:bodyPr/>
        <a:lstStyle/>
        <a:p>
          <a:endParaRPr lang="en-US"/>
        </a:p>
      </dgm:t>
    </dgm:pt>
    <dgm:pt modelId="{B456E157-5655-42D0-B45A-0C5A42C32535}" type="sibTrans" cxnId="{77677CBC-30AF-4C13-A092-FA78A8D414C8}">
      <dgm:prSet/>
      <dgm:spPr/>
      <dgm:t>
        <a:bodyPr/>
        <a:lstStyle/>
        <a:p>
          <a:endParaRPr lang="en-US"/>
        </a:p>
      </dgm:t>
    </dgm:pt>
    <dgm:pt modelId="{C4D134D8-D872-4ABB-B25A-1E1E81A59B55}">
      <dgm:prSet/>
      <dgm:spPr/>
      <dgm:t>
        <a:bodyPr/>
        <a:lstStyle/>
        <a:p>
          <a:r>
            <a:rPr lang="en-IN"/>
            <a:t>Bit magic </a:t>
          </a:r>
          <a:endParaRPr lang="en-US"/>
        </a:p>
      </dgm:t>
    </dgm:pt>
    <dgm:pt modelId="{4248F48E-96D7-4E00-96D1-9977D2D7596B}" type="parTrans" cxnId="{FA026522-6E05-4128-999B-FF775CCDD9B8}">
      <dgm:prSet/>
      <dgm:spPr/>
      <dgm:t>
        <a:bodyPr/>
        <a:lstStyle/>
        <a:p>
          <a:endParaRPr lang="en-US"/>
        </a:p>
      </dgm:t>
    </dgm:pt>
    <dgm:pt modelId="{595B308F-CD5D-4400-BB95-DA06844FF421}" type="sibTrans" cxnId="{FA026522-6E05-4128-999B-FF775CCDD9B8}">
      <dgm:prSet/>
      <dgm:spPr/>
      <dgm:t>
        <a:bodyPr/>
        <a:lstStyle/>
        <a:p>
          <a:endParaRPr lang="en-US"/>
        </a:p>
      </dgm:t>
    </dgm:pt>
    <dgm:pt modelId="{A03741CC-FAF6-41E7-A575-00AED838D7B6}">
      <dgm:prSet/>
      <dgm:spPr/>
      <dgm:t>
        <a:bodyPr/>
        <a:lstStyle/>
        <a:p>
          <a:r>
            <a:rPr lang="en-IN"/>
            <a:t>Recursion</a:t>
          </a:r>
          <a:endParaRPr lang="en-US"/>
        </a:p>
      </dgm:t>
    </dgm:pt>
    <dgm:pt modelId="{0255239E-B4B2-4EC5-87A6-C383249ADDCA}" type="parTrans" cxnId="{4D456108-58B2-48C6-A835-B3DAF69D5640}">
      <dgm:prSet/>
      <dgm:spPr/>
      <dgm:t>
        <a:bodyPr/>
        <a:lstStyle/>
        <a:p>
          <a:endParaRPr lang="en-US"/>
        </a:p>
      </dgm:t>
    </dgm:pt>
    <dgm:pt modelId="{BE79281D-62FD-464A-825B-843BDDB6FC9C}" type="sibTrans" cxnId="{4D456108-58B2-48C6-A835-B3DAF69D5640}">
      <dgm:prSet/>
      <dgm:spPr/>
      <dgm:t>
        <a:bodyPr/>
        <a:lstStyle/>
        <a:p>
          <a:endParaRPr lang="en-US"/>
        </a:p>
      </dgm:t>
    </dgm:pt>
    <dgm:pt modelId="{7849F56C-14E6-45BC-836D-9E4E0749254A}" type="pres">
      <dgm:prSet presAssocID="{6ACB2B53-5634-48C8-B10F-E4918836D3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B82154-C5B5-4BCD-8FB3-39FA70949483}" type="pres">
      <dgm:prSet presAssocID="{77BB8948-FDFC-4C15-A559-E23814AF7F71}" presName="hierRoot1" presStyleCnt="0"/>
      <dgm:spPr/>
    </dgm:pt>
    <dgm:pt modelId="{B15C5100-61B8-4B6C-90E6-C6E2A9EE49EC}" type="pres">
      <dgm:prSet presAssocID="{77BB8948-FDFC-4C15-A559-E23814AF7F71}" presName="composite" presStyleCnt="0"/>
      <dgm:spPr/>
    </dgm:pt>
    <dgm:pt modelId="{B39BA675-33C9-41FD-82B9-3676908BC1F6}" type="pres">
      <dgm:prSet presAssocID="{77BB8948-FDFC-4C15-A559-E23814AF7F71}" presName="background" presStyleLbl="node0" presStyleIdx="0" presStyleCnt="4"/>
      <dgm:spPr/>
    </dgm:pt>
    <dgm:pt modelId="{F8272121-DC7C-485F-9F96-E69B10710ECE}" type="pres">
      <dgm:prSet presAssocID="{77BB8948-FDFC-4C15-A559-E23814AF7F71}" presName="text" presStyleLbl="fgAcc0" presStyleIdx="0" presStyleCnt="4">
        <dgm:presLayoutVars>
          <dgm:chPref val="3"/>
        </dgm:presLayoutVars>
      </dgm:prSet>
      <dgm:spPr/>
    </dgm:pt>
    <dgm:pt modelId="{E7123800-B4C1-455C-B550-CFB02B379EE5}" type="pres">
      <dgm:prSet presAssocID="{77BB8948-FDFC-4C15-A559-E23814AF7F71}" presName="hierChild2" presStyleCnt="0"/>
      <dgm:spPr/>
    </dgm:pt>
    <dgm:pt modelId="{75EDE4CA-CBD4-490D-94F6-67E4D14ECD09}" type="pres">
      <dgm:prSet presAssocID="{49A666FD-942D-49ED-8079-7D27AB4D0430}" presName="hierRoot1" presStyleCnt="0"/>
      <dgm:spPr/>
    </dgm:pt>
    <dgm:pt modelId="{12120B28-4339-4026-8893-6D09878B2C04}" type="pres">
      <dgm:prSet presAssocID="{49A666FD-942D-49ED-8079-7D27AB4D0430}" presName="composite" presStyleCnt="0"/>
      <dgm:spPr/>
    </dgm:pt>
    <dgm:pt modelId="{93AE01B2-D3ED-4976-B9AA-E612B16B1FD9}" type="pres">
      <dgm:prSet presAssocID="{49A666FD-942D-49ED-8079-7D27AB4D0430}" presName="background" presStyleLbl="node0" presStyleIdx="1" presStyleCnt="4"/>
      <dgm:spPr/>
    </dgm:pt>
    <dgm:pt modelId="{1BA46CE2-C302-46DB-A42A-12046A269548}" type="pres">
      <dgm:prSet presAssocID="{49A666FD-942D-49ED-8079-7D27AB4D0430}" presName="text" presStyleLbl="fgAcc0" presStyleIdx="1" presStyleCnt="4">
        <dgm:presLayoutVars>
          <dgm:chPref val="3"/>
        </dgm:presLayoutVars>
      </dgm:prSet>
      <dgm:spPr/>
    </dgm:pt>
    <dgm:pt modelId="{3BEBEF92-8B8B-475F-B46D-445A84673714}" type="pres">
      <dgm:prSet presAssocID="{49A666FD-942D-49ED-8079-7D27AB4D0430}" presName="hierChild2" presStyleCnt="0"/>
      <dgm:spPr/>
    </dgm:pt>
    <dgm:pt modelId="{20A1531F-AC15-47AC-965B-09E46E3D2EB0}" type="pres">
      <dgm:prSet presAssocID="{C4D134D8-D872-4ABB-B25A-1E1E81A59B55}" presName="hierRoot1" presStyleCnt="0"/>
      <dgm:spPr/>
    </dgm:pt>
    <dgm:pt modelId="{8DD9EEB0-286B-4F4E-B240-B040B4359202}" type="pres">
      <dgm:prSet presAssocID="{C4D134D8-D872-4ABB-B25A-1E1E81A59B55}" presName="composite" presStyleCnt="0"/>
      <dgm:spPr/>
    </dgm:pt>
    <dgm:pt modelId="{2DCB16CA-27DC-4BCB-BA69-97C45D06A501}" type="pres">
      <dgm:prSet presAssocID="{C4D134D8-D872-4ABB-B25A-1E1E81A59B55}" presName="background" presStyleLbl="node0" presStyleIdx="2" presStyleCnt="4"/>
      <dgm:spPr/>
    </dgm:pt>
    <dgm:pt modelId="{DB305319-F211-4243-8E0C-25ED2DF0972E}" type="pres">
      <dgm:prSet presAssocID="{C4D134D8-D872-4ABB-B25A-1E1E81A59B55}" presName="text" presStyleLbl="fgAcc0" presStyleIdx="2" presStyleCnt="4">
        <dgm:presLayoutVars>
          <dgm:chPref val="3"/>
        </dgm:presLayoutVars>
      </dgm:prSet>
      <dgm:spPr/>
    </dgm:pt>
    <dgm:pt modelId="{7C15DE09-ECCB-4A2D-8464-B9FD2F762205}" type="pres">
      <dgm:prSet presAssocID="{C4D134D8-D872-4ABB-B25A-1E1E81A59B55}" presName="hierChild2" presStyleCnt="0"/>
      <dgm:spPr/>
    </dgm:pt>
    <dgm:pt modelId="{EB45E107-1887-44EC-B04C-5D0243F970FE}" type="pres">
      <dgm:prSet presAssocID="{A03741CC-FAF6-41E7-A575-00AED838D7B6}" presName="hierRoot1" presStyleCnt="0"/>
      <dgm:spPr/>
    </dgm:pt>
    <dgm:pt modelId="{16879682-D62A-4CE8-9C31-28788F6E997C}" type="pres">
      <dgm:prSet presAssocID="{A03741CC-FAF6-41E7-A575-00AED838D7B6}" presName="composite" presStyleCnt="0"/>
      <dgm:spPr/>
    </dgm:pt>
    <dgm:pt modelId="{3F2B54BC-2B11-4589-9C10-28236DFB5C8E}" type="pres">
      <dgm:prSet presAssocID="{A03741CC-FAF6-41E7-A575-00AED838D7B6}" presName="background" presStyleLbl="node0" presStyleIdx="3" presStyleCnt="4"/>
      <dgm:spPr/>
    </dgm:pt>
    <dgm:pt modelId="{2A8BEE5C-C2C3-4651-8BDB-C604E5394816}" type="pres">
      <dgm:prSet presAssocID="{A03741CC-FAF6-41E7-A575-00AED838D7B6}" presName="text" presStyleLbl="fgAcc0" presStyleIdx="3" presStyleCnt="4">
        <dgm:presLayoutVars>
          <dgm:chPref val="3"/>
        </dgm:presLayoutVars>
      </dgm:prSet>
      <dgm:spPr/>
    </dgm:pt>
    <dgm:pt modelId="{030131D4-3CE0-4742-B679-08834FF29DFC}" type="pres">
      <dgm:prSet presAssocID="{A03741CC-FAF6-41E7-A575-00AED838D7B6}" presName="hierChild2" presStyleCnt="0"/>
      <dgm:spPr/>
    </dgm:pt>
  </dgm:ptLst>
  <dgm:cxnLst>
    <dgm:cxn modelId="{4D456108-58B2-48C6-A835-B3DAF69D5640}" srcId="{6ACB2B53-5634-48C8-B10F-E4918836D332}" destId="{A03741CC-FAF6-41E7-A575-00AED838D7B6}" srcOrd="3" destOrd="0" parTransId="{0255239E-B4B2-4EC5-87A6-C383249ADDCA}" sibTransId="{BE79281D-62FD-464A-825B-843BDDB6FC9C}"/>
    <dgm:cxn modelId="{C325B00B-0A2E-4F62-AADA-E2EF2ED781E5}" srcId="{6ACB2B53-5634-48C8-B10F-E4918836D332}" destId="{77BB8948-FDFC-4C15-A559-E23814AF7F71}" srcOrd="0" destOrd="0" parTransId="{66DE1FDC-9A6B-4006-9AA8-C9E5CE57A011}" sibTransId="{95097BD2-FABA-4FB2-9339-87C4AF1B7284}"/>
    <dgm:cxn modelId="{FA026522-6E05-4128-999B-FF775CCDD9B8}" srcId="{6ACB2B53-5634-48C8-B10F-E4918836D332}" destId="{C4D134D8-D872-4ABB-B25A-1E1E81A59B55}" srcOrd="2" destOrd="0" parTransId="{4248F48E-96D7-4E00-96D1-9977D2D7596B}" sibTransId="{595B308F-CD5D-4400-BB95-DA06844FF421}"/>
    <dgm:cxn modelId="{08431525-ED41-497C-8D35-EDBAD82B2D1B}" type="presOf" srcId="{A03741CC-FAF6-41E7-A575-00AED838D7B6}" destId="{2A8BEE5C-C2C3-4651-8BDB-C604E5394816}" srcOrd="0" destOrd="0" presId="urn:microsoft.com/office/officeart/2005/8/layout/hierarchy1"/>
    <dgm:cxn modelId="{6B254463-6FD0-4E5B-A2E6-68936F11E529}" type="presOf" srcId="{77BB8948-FDFC-4C15-A559-E23814AF7F71}" destId="{F8272121-DC7C-485F-9F96-E69B10710ECE}" srcOrd="0" destOrd="0" presId="urn:microsoft.com/office/officeart/2005/8/layout/hierarchy1"/>
    <dgm:cxn modelId="{0D9AED94-0EB5-4A8F-B273-D5AF0CE5B672}" type="presOf" srcId="{6ACB2B53-5634-48C8-B10F-E4918836D332}" destId="{7849F56C-14E6-45BC-836D-9E4E0749254A}" srcOrd="0" destOrd="0" presId="urn:microsoft.com/office/officeart/2005/8/layout/hierarchy1"/>
    <dgm:cxn modelId="{7409A0A4-37B3-4986-A304-51B43750D883}" type="presOf" srcId="{49A666FD-942D-49ED-8079-7D27AB4D0430}" destId="{1BA46CE2-C302-46DB-A42A-12046A269548}" srcOrd="0" destOrd="0" presId="urn:microsoft.com/office/officeart/2005/8/layout/hierarchy1"/>
    <dgm:cxn modelId="{5B5838A8-8B4E-4003-B6EF-0B9BF6C6CCDE}" type="presOf" srcId="{C4D134D8-D872-4ABB-B25A-1E1E81A59B55}" destId="{DB305319-F211-4243-8E0C-25ED2DF0972E}" srcOrd="0" destOrd="0" presId="urn:microsoft.com/office/officeart/2005/8/layout/hierarchy1"/>
    <dgm:cxn modelId="{77677CBC-30AF-4C13-A092-FA78A8D414C8}" srcId="{6ACB2B53-5634-48C8-B10F-E4918836D332}" destId="{49A666FD-942D-49ED-8079-7D27AB4D0430}" srcOrd="1" destOrd="0" parTransId="{02FFF0CE-9CC4-4AFE-8900-EA7A68A041A1}" sibTransId="{B456E157-5655-42D0-B45A-0C5A42C32535}"/>
    <dgm:cxn modelId="{D9354E53-87FA-48A6-96E8-2297349E0759}" type="presParOf" srcId="{7849F56C-14E6-45BC-836D-9E4E0749254A}" destId="{10B82154-C5B5-4BCD-8FB3-39FA70949483}" srcOrd="0" destOrd="0" presId="urn:microsoft.com/office/officeart/2005/8/layout/hierarchy1"/>
    <dgm:cxn modelId="{C127DF98-7E64-4FF4-B5B3-FFA8EA38B39E}" type="presParOf" srcId="{10B82154-C5B5-4BCD-8FB3-39FA70949483}" destId="{B15C5100-61B8-4B6C-90E6-C6E2A9EE49EC}" srcOrd="0" destOrd="0" presId="urn:microsoft.com/office/officeart/2005/8/layout/hierarchy1"/>
    <dgm:cxn modelId="{26CEE935-2EDF-46D5-82C3-17B874A92B12}" type="presParOf" srcId="{B15C5100-61B8-4B6C-90E6-C6E2A9EE49EC}" destId="{B39BA675-33C9-41FD-82B9-3676908BC1F6}" srcOrd="0" destOrd="0" presId="urn:microsoft.com/office/officeart/2005/8/layout/hierarchy1"/>
    <dgm:cxn modelId="{8F0D0D8A-5FA1-413F-8A56-40E78D20D773}" type="presParOf" srcId="{B15C5100-61B8-4B6C-90E6-C6E2A9EE49EC}" destId="{F8272121-DC7C-485F-9F96-E69B10710ECE}" srcOrd="1" destOrd="0" presId="urn:microsoft.com/office/officeart/2005/8/layout/hierarchy1"/>
    <dgm:cxn modelId="{7E97536D-9D5E-44B1-9495-4B58D0A6C93F}" type="presParOf" srcId="{10B82154-C5B5-4BCD-8FB3-39FA70949483}" destId="{E7123800-B4C1-455C-B550-CFB02B379EE5}" srcOrd="1" destOrd="0" presId="urn:microsoft.com/office/officeart/2005/8/layout/hierarchy1"/>
    <dgm:cxn modelId="{A7A5BC51-7A12-4160-8FC0-34033D59495E}" type="presParOf" srcId="{7849F56C-14E6-45BC-836D-9E4E0749254A}" destId="{75EDE4CA-CBD4-490D-94F6-67E4D14ECD09}" srcOrd="1" destOrd="0" presId="urn:microsoft.com/office/officeart/2005/8/layout/hierarchy1"/>
    <dgm:cxn modelId="{FBE27969-370A-4BF0-A9FB-CBEC38D88C28}" type="presParOf" srcId="{75EDE4CA-CBD4-490D-94F6-67E4D14ECD09}" destId="{12120B28-4339-4026-8893-6D09878B2C04}" srcOrd="0" destOrd="0" presId="urn:microsoft.com/office/officeart/2005/8/layout/hierarchy1"/>
    <dgm:cxn modelId="{1EC5A1EC-DD58-4974-A90F-61F4EE932DE0}" type="presParOf" srcId="{12120B28-4339-4026-8893-6D09878B2C04}" destId="{93AE01B2-D3ED-4976-B9AA-E612B16B1FD9}" srcOrd="0" destOrd="0" presId="urn:microsoft.com/office/officeart/2005/8/layout/hierarchy1"/>
    <dgm:cxn modelId="{445C3988-5EC1-44AA-A5F9-816D534D30B2}" type="presParOf" srcId="{12120B28-4339-4026-8893-6D09878B2C04}" destId="{1BA46CE2-C302-46DB-A42A-12046A269548}" srcOrd="1" destOrd="0" presId="urn:microsoft.com/office/officeart/2005/8/layout/hierarchy1"/>
    <dgm:cxn modelId="{B0541471-9F41-4517-8494-1953C1E26C87}" type="presParOf" srcId="{75EDE4CA-CBD4-490D-94F6-67E4D14ECD09}" destId="{3BEBEF92-8B8B-475F-B46D-445A84673714}" srcOrd="1" destOrd="0" presId="urn:microsoft.com/office/officeart/2005/8/layout/hierarchy1"/>
    <dgm:cxn modelId="{10B2DEFD-9798-448A-805A-53318302BF27}" type="presParOf" srcId="{7849F56C-14E6-45BC-836D-9E4E0749254A}" destId="{20A1531F-AC15-47AC-965B-09E46E3D2EB0}" srcOrd="2" destOrd="0" presId="urn:microsoft.com/office/officeart/2005/8/layout/hierarchy1"/>
    <dgm:cxn modelId="{6135B17E-1977-4C70-BF03-F92FCA8F9BE8}" type="presParOf" srcId="{20A1531F-AC15-47AC-965B-09E46E3D2EB0}" destId="{8DD9EEB0-286B-4F4E-B240-B040B4359202}" srcOrd="0" destOrd="0" presId="urn:microsoft.com/office/officeart/2005/8/layout/hierarchy1"/>
    <dgm:cxn modelId="{E9678018-1AAD-4B09-92EB-AB12E8DCF4A2}" type="presParOf" srcId="{8DD9EEB0-286B-4F4E-B240-B040B4359202}" destId="{2DCB16CA-27DC-4BCB-BA69-97C45D06A501}" srcOrd="0" destOrd="0" presId="urn:microsoft.com/office/officeart/2005/8/layout/hierarchy1"/>
    <dgm:cxn modelId="{CFF05471-715F-410E-AE4A-687B891CC2BC}" type="presParOf" srcId="{8DD9EEB0-286B-4F4E-B240-B040B4359202}" destId="{DB305319-F211-4243-8E0C-25ED2DF0972E}" srcOrd="1" destOrd="0" presId="urn:microsoft.com/office/officeart/2005/8/layout/hierarchy1"/>
    <dgm:cxn modelId="{A93632F7-2D88-4ED6-8142-D9D6F81216CF}" type="presParOf" srcId="{20A1531F-AC15-47AC-965B-09E46E3D2EB0}" destId="{7C15DE09-ECCB-4A2D-8464-B9FD2F762205}" srcOrd="1" destOrd="0" presId="urn:microsoft.com/office/officeart/2005/8/layout/hierarchy1"/>
    <dgm:cxn modelId="{639C7C8D-C89C-4924-9B9D-2A52A68545E9}" type="presParOf" srcId="{7849F56C-14E6-45BC-836D-9E4E0749254A}" destId="{EB45E107-1887-44EC-B04C-5D0243F970FE}" srcOrd="3" destOrd="0" presId="urn:microsoft.com/office/officeart/2005/8/layout/hierarchy1"/>
    <dgm:cxn modelId="{F2E771EE-BD7C-4A6C-8724-EB7AB7F5DBE7}" type="presParOf" srcId="{EB45E107-1887-44EC-B04C-5D0243F970FE}" destId="{16879682-D62A-4CE8-9C31-28788F6E997C}" srcOrd="0" destOrd="0" presId="urn:microsoft.com/office/officeart/2005/8/layout/hierarchy1"/>
    <dgm:cxn modelId="{1EFA6063-1CF0-44AA-8428-A68FE84996CC}" type="presParOf" srcId="{16879682-D62A-4CE8-9C31-28788F6E997C}" destId="{3F2B54BC-2B11-4589-9C10-28236DFB5C8E}" srcOrd="0" destOrd="0" presId="urn:microsoft.com/office/officeart/2005/8/layout/hierarchy1"/>
    <dgm:cxn modelId="{D9C1E0FA-FBD6-4D6D-8F9B-F672E3E50FFD}" type="presParOf" srcId="{16879682-D62A-4CE8-9C31-28788F6E997C}" destId="{2A8BEE5C-C2C3-4651-8BDB-C604E5394816}" srcOrd="1" destOrd="0" presId="urn:microsoft.com/office/officeart/2005/8/layout/hierarchy1"/>
    <dgm:cxn modelId="{AA0BDD3D-7113-445B-925E-EFA7291CEB90}" type="presParOf" srcId="{EB45E107-1887-44EC-B04C-5D0243F970FE}" destId="{030131D4-3CE0-4742-B679-08834FF29D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54EC4-9411-43F7-907E-D2588B8452B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AA221-904F-492D-9927-D5F1425B4895}">
      <dgm:prSet/>
      <dgm:spPr/>
      <dgm:t>
        <a:bodyPr/>
        <a:lstStyle/>
        <a:p>
          <a:r>
            <a:rPr lang="en-IN"/>
            <a:t>Array</a:t>
          </a:r>
          <a:endParaRPr lang="en-US"/>
        </a:p>
      </dgm:t>
    </dgm:pt>
    <dgm:pt modelId="{71BD6D8F-8AC6-4C56-8948-74C538FC6746}" type="parTrans" cxnId="{538DD0A5-49FE-49C1-ABED-C6A8B878A96C}">
      <dgm:prSet/>
      <dgm:spPr/>
      <dgm:t>
        <a:bodyPr/>
        <a:lstStyle/>
        <a:p>
          <a:endParaRPr lang="en-US"/>
        </a:p>
      </dgm:t>
    </dgm:pt>
    <dgm:pt modelId="{5B8F4B9B-433C-4AAB-905A-384EF29796E0}" type="sibTrans" cxnId="{538DD0A5-49FE-49C1-ABED-C6A8B878A96C}">
      <dgm:prSet/>
      <dgm:spPr/>
      <dgm:t>
        <a:bodyPr/>
        <a:lstStyle/>
        <a:p>
          <a:endParaRPr lang="en-US"/>
        </a:p>
      </dgm:t>
    </dgm:pt>
    <dgm:pt modelId="{533C4A14-2F91-4B1B-AA9E-EE19D622618D}">
      <dgm:prSet/>
      <dgm:spPr/>
      <dgm:t>
        <a:bodyPr/>
        <a:lstStyle/>
        <a:p>
          <a:r>
            <a:rPr lang="en-IN"/>
            <a:t>Searching</a:t>
          </a:r>
          <a:endParaRPr lang="en-US"/>
        </a:p>
      </dgm:t>
    </dgm:pt>
    <dgm:pt modelId="{D656AE6E-B9F8-403D-8452-DB4B5E69E18E}" type="parTrans" cxnId="{B4100287-3AC7-440A-9F9B-2EB14BE3C083}">
      <dgm:prSet/>
      <dgm:spPr/>
      <dgm:t>
        <a:bodyPr/>
        <a:lstStyle/>
        <a:p>
          <a:endParaRPr lang="en-US"/>
        </a:p>
      </dgm:t>
    </dgm:pt>
    <dgm:pt modelId="{5738F84F-00B7-47A0-89F0-AD5AA771875E}" type="sibTrans" cxnId="{B4100287-3AC7-440A-9F9B-2EB14BE3C083}">
      <dgm:prSet/>
      <dgm:spPr/>
      <dgm:t>
        <a:bodyPr/>
        <a:lstStyle/>
        <a:p>
          <a:endParaRPr lang="en-US"/>
        </a:p>
      </dgm:t>
    </dgm:pt>
    <dgm:pt modelId="{6CC2AB0B-D9AA-43D2-949D-BCA26D9F56D2}">
      <dgm:prSet/>
      <dgm:spPr/>
      <dgm:t>
        <a:bodyPr/>
        <a:lstStyle/>
        <a:p>
          <a:r>
            <a:rPr lang="en-IN"/>
            <a:t>Sorting</a:t>
          </a:r>
          <a:endParaRPr lang="en-US"/>
        </a:p>
      </dgm:t>
    </dgm:pt>
    <dgm:pt modelId="{049541F9-95EF-4877-8303-503D3533F259}" type="parTrans" cxnId="{40E67B36-1F20-4ED1-BC5F-E13F380AF80A}">
      <dgm:prSet/>
      <dgm:spPr/>
      <dgm:t>
        <a:bodyPr/>
        <a:lstStyle/>
        <a:p>
          <a:endParaRPr lang="en-US"/>
        </a:p>
      </dgm:t>
    </dgm:pt>
    <dgm:pt modelId="{82A52C34-CF08-4766-8A54-7A466B2DCB02}" type="sibTrans" cxnId="{40E67B36-1F20-4ED1-BC5F-E13F380AF80A}">
      <dgm:prSet/>
      <dgm:spPr/>
      <dgm:t>
        <a:bodyPr/>
        <a:lstStyle/>
        <a:p>
          <a:endParaRPr lang="en-US"/>
        </a:p>
      </dgm:t>
    </dgm:pt>
    <dgm:pt modelId="{206E588E-8353-49E0-BE8B-ACD2BE62EBE6}">
      <dgm:prSet/>
      <dgm:spPr/>
      <dgm:t>
        <a:bodyPr/>
        <a:lstStyle/>
        <a:p>
          <a:r>
            <a:rPr lang="en-IN"/>
            <a:t>Matrix</a:t>
          </a:r>
          <a:endParaRPr lang="en-US"/>
        </a:p>
      </dgm:t>
    </dgm:pt>
    <dgm:pt modelId="{EED2FBD4-EB24-4F44-B194-29BCCE4AEA37}" type="parTrans" cxnId="{B90AB8DF-73B7-4D47-B069-E007889B4ACF}">
      <dgm:prSet/>
      <dgm:spPr/>
      <dgm:t>
        <a:bodyPr/>
        <a:lstStyle/>
        <a:p>
          <a:endParaRPr lang="en-US"/>
        </a:p>
      </dgm:t>
    </dgm:pt>
    <dgm:pt modelId="{554C50F0-D061-464A-98EA-881A3BBCB19A}" type="sibTrans" cxnId="{B90AB8DF-73B7-4D47-B069-E007889B4ACF}">
      <dgm:prSet/>
      <dgm:spPr/>
      <dgm:t>
        <a:bodyPr/>
        <a:lstStyle/>
        <a:p>
          <a:endParaRPr lang="en-US"/>
        </a:p>
      </dgm:t>
    </dgm:pt>
    <dgm:pt modelId="{6F0412CF-0877-47E3-BD6F-D104CEBEB16D}" type="pres">
      <dgm:prSet presAssocID="{13254EC4-9411-43F7-907E-D2588B8452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A1E714-788C-4D68-B88F-901540A9A002}" type="pres">
      <dgm:prSet presAssocID="{E76AA221-904F-492D-9927-D5F1425B4895}" presName="hierRoot1" presStyleCnt="0"/>
      <dgm:spPr/>
    </dgm:pt>
    <dgm:pt modelId="{5E230977-0EE6-4E77-A168-EE559D51515F}" type="pres">
      <dgm:prSet presAssocID="{E76AA221-904F-492D-9927-D5F1425B4895}" presName="composite" presStyleCnt="0"/>
      <dgm:spPr/>
    </dgm:pt>
    <dgm:pt modelId="{B3A4A5FB-219A-4A9F-8B82-1A092FDBAC2B}" type="pres">
      <dgm:prSet presAssocID="{E76AA221-904F-492D-9927-D5F1425B4895}" presName="background" presStyleLbl="node0" presStyleIdx="0" presStyleCnt="4"/>
      <dgm:spPr/>
    </dgm:pt>
    <dgm:pt modelId="{96B00C01-9AF2-47A7-9E3B-24D19C11C995}" type="pres">
      <dgm:prSet presAssocID="{E76AA221-904F-492D-9927-D5F1425B4895}" presName="text" presStyleLbl="fgAcc0" presStyleIdx="0" presStyleCnt="4">
        <dgm:presLayoutVars>
          <dgm:chPref val="3"/>
        </dgm:presLayoutVars>
      </dgm:prSet>
      <dgm:spPr/>
    </dgm:pt>
    <dgm:pt modelId="{1CAC1B6A-6DD1-4E4F-B89C-931EFEE0F843}" type="pres">
      <dgm:prSet presAssocID="{E76AA221-904F-492D-9927-D5F1425B4895}" presName="hierChild2" presStyleCnt="0"/>
      <dgm:spPr/>
    </dgm:pt>
    <dgm:pt modelId="{2B59CC3F-551E-49C0-A706-EC7F17E129FF}" type="pres">
      <dgm:prSet presAssocID="{533C4A14-2F91-4B1B-AA9E-EE19D622618D}" presName="hierRoot1" presStyleCnt="0"/>
      <dgm:spPr/>
    </dgm:pt>
    <dgm:pt modelId="{DC193C40-6676-4B74-A0A5-BB3A471C7C7A}" type="pres">
      <dgm:prSet presAssocID="{533C4A14-2F91-4B1B-AA9E-EE19D622618D}" presName="composite" presStyleCnt="0"/>
      <dgm:spPr/>
    </dgm:pt>
    <dgm:pt modelId="{35154F08-3A09-42A4-BE4E-5B26FA0EDFEC}" type="pres">
      <dgm:prSet presAssocID="{533C4A14-2F91-4B1B-AA9E-EE19D622618D}" presName="background" presStyleLbl="node0" presStyleIdx="1" presStyleCnt="4"/>
      <dgm:spPr/>
    </dgm:pt>
    <dgm:pt modelId="{96D07AC7-0B0E-40F8-BDFB-BBEA5A11533A}" type="pres">
      <dgm:prSet presAssocID="{533C4A14-2F91-4B1B-AA9E-EE19D622618D}" presName="text" presStyleLbl="fgAcc0" presStyleIdx="1" presStyleCnt="4">
        <dgm:presLayoutVars>
          <dgm:chPref val="3"/>
        </dgm:presLayoutVars>
      </dgm:prSet>
      <dgm:spPr/>
    </dgm:pt>
    <dgm:pt modelId="{D0445562-D01F-4455-B39E-622081892925}" type="pres">
      <dgm:prSet presAssocID="{533C4A14-2F91-4B1B-AA9E-EE19D622618D}" presName="hierChild2" presStyleCnt="0"/>
      <dgm:spPr/>
    </dgm:pt>
    <dgm:pt modelId="{C5264D6B-B536-48C6-BEDC-FDD8C923A897}" type="pres">
      <dgm:prSet presAssocID="{6CC2AB0B-D9AA-43D2-949D-BCA26D9F56D2}" presName="hierRoot1" presStyleCnt="0"/>
      <dgm:spPr/>
    </dgm:pt>
    <dgm:pt modelId="{C9655820-46D2-454B-8CFB-A14A2D425D77}" type="pres">
      <dgm:prSet presAssocID="{6CC2AB0B-D9AA-43D2-949D-BCA26D9F56D2}" presName="composite" presStyleCnt="0"/>
      <dgm:spPr/>
    </dgm:pt>
    <dgm:pt modelId="{50F71A9D-2D11-4EBD-9541-430BB399C066}" type="pres">
      <dgm:prSet presAssocID="{6CC2AB0B-D9AA-43D2-949D-BCA26D9F56D2}" presName="background" presStyleLbl="node0" presStyleIdx="2" presStyleCnt="4"/>
      <dgm:spPr/>
    </dgm:pt>
    <dgm:pt modelId="{D5F6AFCD-ED29-4713-8B7B-0E4F0811187A}" type="pres">
      <dgm:prSet presAssocID="{6CC2AB0B-D9AA-43D2-949D-BCA26D9F56D2}" presName="text" presStyleLbl="fgAcc0" presStyleIdx="2" presStyleCnt="4">
        <dgm:presLayoutVars>
          <dgm:chPref val="3"/>
        </dgm:presLayoutVars>
      </dgm:prSet>
      <dgm:spPr/>
    </dgm:pt>
    <dgm:pt modelId="{BACF9D50-8A39-4808-8C58-545F179B56DC}" type="pres">
      <dgm:prSet presAssocID="{6CC2AB0B-D9AA-43D2-949D-BCA26D9F56D2}" presName="hierChild2" presStyleCnt="0"/>
      <dgm:spPr/>
    </dgm:pt>
    <dgm:pt modelId="{AC026A0A-6412-4D5B-8173-BAEF1D92FCF2}" type="pres">
      <dgm:prSet presAssocID="{206E588E-8353-49E0-BE8B-ACD2BE62EBE6}" presName="hierRoot1" presStyleCnt="0"/>
      <dgm:spPr/>
    </dgm:pt>
    <dgm:pt modelId="{B7F514D4-477C-49A1-847B-0EC10488D132}" type="pres">
      <dgm:prSet presAssocID="{206E588E-8353-49E0-BE8B-ACD2BE62EBE6}" presName="composite" presStyleCnt="0"/>
      <dgm:spPr/>
    </dgm:pt>
    <dgm:pt modelId="{C97BA199-C6D7-42F7-997E-60766D93BE49}" type="pres">
      <dgm:prSet presAssocID="{206E588E-8353-49E0-BE8B-ACD2BE62EBE6}" presName="background" presStyleLbl="node0" presStyleIdx="3" presStyleCnt="4"/>
      <dgm:spPr/>
    </dgm:pt>
    <dgm:pt modelId="{F710AE55-F8B8-4E97-9854-3DDE2013D552}" type="pres">
      <dgm:prSet presAssocID="{206E588E-8353-49E0-BE8B-ACD2BE62EBE6}" presName="text" presStyleLbl="fgAcc0" presStyleIdx="3" presStyleCnt="4">
        <dgm:presLayoutVars>
          <dgm:chPref val="3"/>
        </dgm:presLayoutVars>
      </dgm:prSet>
      <dgm:spPr/>
    </dgm:pt>
    <dgm:pt modelId="{E1F8DFAA-DEFB-4E28-8C6B-6FDB970DF712}" type="pres">
      <dgm:prSet presAssocID="{206E588E-8353-49E0-BE8B-ACD2BE62EBE6}" presName="hierChild2" presStyleCnt="0"/>
      <dgm:spPr/>
    </dgm:pt>
  </dgm:ptLst>
  <dgm:cxnLst>
    <dgm:cxn modelId="{40E67B36-1F20-4ED1-BC5F-E13F380AF80A}" srcId="{13254EC4-9411-43F7-907E-D2588B8452B0}" destId="{6CC2AB0B-D9AA-43D2-949D-BCA26D9F56D2}" srcOrd="2" destOrd="0" parTransId="{049541F9-95EF-4877-8303-503D3533F259}" sibTransId="{82A52C34-CF08-4766-8A54-7A466B2DCB02}"/>
    <dgm:cxn modelId="{65FF4F3F-D6EF-4FCB-8100-98FC61843A15}" type="presOf" srcId="{13254EC4-9411-43F7-907E-D2588B8452B0}" destId="{6F0412CF-0877-47E3-BD6F-D104CEBEB16D}" srcOrd="0" destOrd="0" presId="urn:microsoft.com/office/officeart/2005/8/layout/hierarchy1"/>
    <dgm:cxn modelId="{40085B7F-CE00-4031-835A-92513C4E40E7}" type="presOf" srcId="{533C4A14-2F91-4B1B-AA9E-EE19D622618D}" destId="{96D07AC7-0B0E-40F8-BDFB-BBEA5A11533A}" srcOrd="0" destOrd="0" presId="urn:microsoft.com/office/officeart/2005/8/layout/hierarchy1"/>
    <dgm:cxn modelId="{B4100287-3AC7-440A-9F9B-2EB14BE3C083}" srcId="{13254EC4-9411-43F7-907E-D2588B8452B0}" destId="{533C4A14-2F91-4B1B-AA9E-EE19D622618D}" srcOrd="1" destOrd="0" parTransId="{D656AE6E-B9F8-403D-8452-DB4B5E69E18E}" sibTransId="{5738F84F-00B7-47A0-89F0-AD5AA771875E}"/>
    <dgm:cxn modelId="{538DD0A5-49FE-49C1-ABED-C6A8B878A96C}" srcId="{13254EC4-9411-43F7-907E-D2588B8452B0}" destId="{E76AA221-904F-492D-9927-D5F1425B4895}" srcOrd="0" destOrd="0" parTransId="{71BD6D8F-8AC6-4C56-8948-74C538FC6746}" sibTransId="{5B8F4B9B-433C-4AAB-905A-384EF29796E0}"/>
    <dgm:cxn modelId="{97B23BBD-24E8-4B1B-BFD8-2CDD951D3938}" type="presOf" srcId="{206E588E-8353-49E0-BE8B-ACD2BE62EBE6}" destId="{F710AE55-F8B8-4E97-9854-3DDE2013D552}" srcOrd="0" destOrd="0" presId="urn:microsoft.com/office/officeart/2005/8/layout/hierarchy1"/>
    <dgm:cxn modelId="{F23402D4-F69A-42B6-BE0E-806AFE053181}" type="presOf" srcId="{E76AA221-904F-492D-9927-D5F1425B4895}" destId="{96B00C01-9AF2-47A7-9E3B-24D19C11C995}" srcOrd="0" destOrd="0" presId="urn:microsoft.com/office/officeart/2005/8/layout/hierarchy1"/>
    <dgm:cxn modelId="{B90AB8DF-73B7-4D47-B069-E007889B4ACF}" srcId="{13254EC4-9411-43F7-907E-D2588B8452B0}" destId="{206E588E-8353-49E0-BE8B-ACD2BE62EBE6}" srcOrd="3" destOrd="0" parTransId="{EED2FBD4-EB24-4F44-B194-29BCCE4AEA37}" sibTransId="{554C50F0-D061-464A-98EA-881A3BBCB19A}"/>
    <dgm:cxn modelId="{31E8EBF2-A4A0-4175-81BF-833AE2C5FBD8}" type="presOf" srcId="{6CC2AB0B-D9AA-43D2-949D-BCA26D9F56D2}" destId="{D5F6AFCD-ED29-4713-8B7B-0E4F0811187A}" srcOrd="0" destOrd="0" presId="urn:microsoft.com/office/officeart/2005/8/layout/hierarchy1"/>
    <dgm:cxn modelId="{8508ABCA-6F85-43FF-81BB-70BFAFA443CC}" type="presParOf" srcId="{6F0412CF-0877-47E3-BD6F-D104CEBEB16D}" destId="{C6A1E714-788C-4D68-B88F-901540A9A002}" srcOrd="0" destOrd="0" presId="urn:microsoft.com/office/officeart/2005/8/layout/hierarchy1"/>
    <dgm:cxn modelId="{3D1452E6-F861-42A9-944A-F4B7C3A3DD05}" type="presParOf" srcId="{C6A1E714-788C-4D68-B88F-901540A9A002}" destId="{5E230977-0EE6-4E77-A168-EE559D51515F}" srcOrd="0" destOrd="0" presId="urn:microsoft.com/office/officeart/2005/8/layout/hierarchy1"/>
    <dgm:cxn modelId="{1617F0AE-88EA-41B9-83FC-0BC39DFBEF58}" type="presParOf" srcId="{5E230977-0EE6-4E77-A168-EE559D51515F}" destId="{B3A4A5FB-219A-4A9F-8B82-1A092FDBAC2B}" srcOrd="0" destOrd="0" presId="urn:microsoft.com/office/officeart/2005/8/layout/hierarchy1"/>
    <dgm:cxn modelId="{282D0547-3156-48B9-84A5-7AFE073C1401}" type="presParOf" srcId="{5E230977-0EE6-4E77-A168-EE559D51515F}" destId="{96B00C01-9AF2-47A7-9E3B-24D19C11C995}" srcOrd="1" destOrd="0" presId="urn:microsoft.com/office/officeart/2005/8/layout/hierarchy1"/>
    <dgm:cxn modelId="{39C5B725-C8A3-4C80-B575-953955DEFECA}" type="presParOf" srcId="{C6A1E714-788C-4D68-B88F-901540A9A002}" destId="{1CAC1B6A-6DD1-4E4F-B89C-931EFEE0F843}" srcOrd="1" destOrd="0" presId="urn:microsoft.com/office/officeart/2005/8/layout/hierarchy1"/>
    <dgm:cxn modelId="{E836988D-2B40-4FF1-9B87-4615B68C892B}" type="presParOf" srcId="{6F0412CF-0877-47E3-BD6F-D104CEBEB16D}" destId="{2B59CC3F-551E-49C0-A706-EC7F17E129FF}" srcOrd="1" destOrd="0" presId="urn:microsoft.com/office/officeart/2005/8/layout/hierarchy1"/>
    <dgm:cxn modelId="{12EE2631-4927-41D6-BDD0-1433A1FCA97A}" type="presParOf" srcId="{2B59CC3F-551E-49C0-A706-EC7F17E129FF}" destId="{DC193C40-6676-4B74-A0A5-BB3A471C7C7A}" srcOrd="0" destOrd="0" presId="urn:microsoft.com/office/officeart/2005/8/layout/hierarchy1"/>
    <dgm:cxn modelId="{AF9D053D-2A7C-4C15-B07B-0F8FE7C7FA46}" type="presParOf" srcId="{DC193C40-6676-4B74-A0A5-BB3A471C7C7A}" destId="{35154F08-3A09-42A4-BE4E-5B26FA0EDFEC}" srcOrd="0" destOrd="0" presId="urn:microsoft.com/office/officeart/2005/8/layout/hierarchy1"/>
    <dgm:cxn modelId="{A3244F62-69B3-41FE-A996-51313024B255}" type="presParOf" srcId="{DC193C40-6676-4B74-A0A5-BB3A471C7C7A}" destId="{96D07AC7-0B0E-40F8-BDFB-BBEA5A11533A}" srcOrd="1" destOrd="0" presId="urn:microsoft.com/office/officeart/2005/8/layout/hierarchy1"/>
    <dgm:cxn modelId="{8F160D85-46F4-4C4C-8079-DCC5A59BBCB6}" type="presParOf" srcId="{2B59CC3F-551E-49C0-A706-EC7F17E129FF}" destId="{D0445562-D01F-4455-B39E-622081892925}" srcOrd="1" destOrd="0" presId="urn:microsoft.com/office/officeart/2005/8/layout/hierarchy1"/>
    <dgm:cxn modelId="{C909B390-DEAB-457E-8F27-30AA10C3F518}" type="presParOf" srcId="{6F0412CF-0877-47E3-BD6F-D104CEBEB16D}" destId="{C5264D6B-B536-48C6-BEDC-FDD8C923A897}" srcOrd="2" destOrd="0" presId="urn:microsoft.com/office/officeart/2005/8/layout/hierarchy1"/>
    <dgm:cxn modelId="{10139248-A5FD-4E0E-927E-C525DC295ECD}" type="presParOf" srcId="{C5264D6B-B536-48C6-BEDC-FDD8C923A897}" destId="{C9655820-46D2-454B-8CFB-A14A2D425D77}" srcOrd="0" destOrd="0" presId="urn:microsoft.com/office/officeart/2005/8/layout/hierarchy1"/>
    <dgm:cxn modelId="{1DCB962F-0ADA-458E-B075-AA4E9CDF33C5}" type="presParOf" srcId="{C9655820-46D2-454B-8CFB-A14A2D425D77}" destId="{50F71A9D-2D11-4EBD-9541-430BB399C066}" srcOrd="0" destOrd="0" presId="urn:microsoft.com/office/officeart/2005/8/layout/hierarchy1"/>
    <dgm:cxn modelId="{AD10958C-943A-4A4A-9A95-C5BE508DC100}" type="presParOf" srcId="{C9655820-46D2-454B-8CFB-A14A2D425D77}" destId="{D5F6AFCD-ED29-4713-8B7B-0E4F0811187A}" srcOrd="1" destOrd="0" presId="urn:microsoft.com/office/officeart/2005/8/layout/hierarchy1"/>
    <dgm:cxn modelId="{B0F0EE31-A11D-420C-A2C4-011753CFA7D7}" type="presParOf" srcId="{C5264D6B-B536-48C6-BEDC-FDD8C923A897}" destId="{BACF9D50-8A39-4808-8C58-545F179B56DC}" srcOrd="1" destOrd="0" presId="urn:microsoft.com/office/officeart/2005/8/layout/hierarchy1"/>
    <dgm:cxn modelId="{27BD723C-9FFD-4ADD-A26F-43EFE316353C}" type="presParOf" srcId="{6F0412CF-0877-47E3-BD6F-D104CEBEB16D}" destId="{AC026A0A-6412-4D5B-8173-BAEF1D92FCF2}" srcOrd="3" destOrd="0" presId="urn:microsoft.com/office/officeart/2005/8/layout/hierarchy1"/>
    <dgm:cxn modelId="{7C30F3C9-D930-4E70-AB44-D31B11D33147}" type="presParOf" srcId="{AC026A0A-6412-4D5B-8173-BAEF1D92FCF2}" destId="{B7F514D4-477C-49A1-847B-0EC10488D132}" srcOrd="0" destOrd="0" presId="urn:microsoft.com/office/officeart/2005/8/layout/hierarchy1"/>
    <dgm:cxn modelId="{E6B82B3B-442F-482F-85CB-37511B536AA5}" type="presParOf" srcId="{B7F514D4-477C-49A1-847B-0EC10488D132}" destId="{C97BA199-C6D7-42F7-997E-60766D93BE49}" srcOrd="0" destOrd="0" presId="urn:microsoft.com/office/officeart/2005/8/layout/hierarchy1"/>
    <dgm:cxn modelId="{3F53DF99-556C-4472-B02E-15C020C9D344}" type="presParOf" srcId="{B7F514D4-477C-49A1-847B-0EC10488D132}" destId="{F710AE55-F8B8-4E97-9854-3DDE2013D552}" srcOrd="1" destOrd="0" presId="urn:microsoft.com/office/officeart/2005/8/layout/hierarchy1"/>
    <dgm:cxn modelId="{6772D86D-7808-432D-BACF-FAFA2F394017}" type="presParOf" srcId="{AC026A0A-6412-4D5B-8173-BAEF1D92FCF2}" destId="{E1F8DFAA-DEFB-4E28-8C6B-6FDB970DF7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6798E-838C-4CBB-A597-858A11ED10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4111FF-46F7-4B40-9BBE-F721AA465A29}">
      <dgm:prSet/>
      <dgm:spPr/>
      <dgm:t>
        <a:bodyPr/>
        <a:lstStyle/>
        <a:p>
          <a:r>
            <a:rPr lang="en-IN"/>
            <a:t>Hashing</a:t>
          </a:r>
          <a:endParaRPr lang="en-US"/>
        </a:p>
      </dgm:t>
    </dgm:pt>
    <dgm:pt modelId="{A339B746-59C7-40FE-8C16-7F2B8F81A1C9}" type="parTrans" cxnId="{98E26170-6749-4481-8FC0-9E246E868D77}">
      <dgm:prSet/>
      <dgm:spPr/>
      <dgm:t>
        <a:bodyPr/>
        <a:lstStyle/>
        <a:p>
          <a:endParaRPr lang="en-US"/>
        </a:p>
      </dgm:t>
    </dgm:pt>
    <dgm:pt modelId="{12943526-BAF0-443B-9C9C-07655A076E5E}" type="sibTrans" cxnId="{98E26170-6749-4481-8FC0-9E246E868D77}">
      <dgm:prSet/>
      <dgm:spPr/>
      <dgm:t>
        <a:bodyPr/>
        <a:lstStyle/>
        <a:p>
          <a:endParaRPr lang="en-US"/>
        </a:p>
      </dgm:t>
    </dgm:pt>
    <dgm:pt modelId="{194F9A59-6F11-4F38-902C-3E2EACAD1D8B}">
      <dgm:prSet/>
      <dgm:spPr/>
      <dgm:t>
        <a:bodyPr/>
        <a:lstStyle/>
        <a:p>
          <a:r>
            <a:rPr lang="en-IN"/>
            <a:t>String</a:t>
          </a:r>
          <a:endParaRPr lang="en-US"/>
        </a:p>
      </dgm:t>
    </dgm:pt>
    <dgm:pt modelId="{989A64D2-238B-4F08-8622-D6D5D8A91858}" type="parTrans" cxnId="{A2BE2385-021F-4739-BC03-2078F6FF345C}">
      <dgm:prSet/>
      <dgm:spPr/>
      <dgm:t>
        <a:bodyPr/>
        <a:lstStyle/>
        <a:p>
          <a:endParaRPr lang="en-US"/>
        </a:p>
      </dgm:t>
    </dgm:pt>
    <dgm:pt modelId="{8E028632-0C1F-4F3B-82DC-40EB3CA92EDD}" type="sibTrans" cxnId="{A2BE2385-021F-4739-BC03-2078F6FF345C}">
      <dgm:prSet/>
      <dgm:spPr/>
      <dgm:t>
        <a:bodyPr/>
        <a:lstStyle/>
        <a:p>
          <a:endParaRPr lang="en-US"/>
        </a:p>
      </dgm:t>
    </dgm:pt>
    <dgm:pt modelId="{A4D01619-4677-420B-8E1F-B668EE7C189E}">
      <dgm:prSet/>
      <dgm:spPr/>
      <dgm:t>
        <a:bodyPr/>
        <a:lstStyle/>
        <a:p>
          <a:r>
            <a:rPr lang="en-IN"/>
            <a:t>Linked list</a:t>
          </a:r>
          <a:endParaRPr lang="en-US"/>
        </a:p>
      </dgm:t>
    </dgm:pt>
    <dgm:pt modelId="{27CF2BDE-C83D-45F2-8ABB-B3CB3B56E15D}" type="parTrans" cxnId="{7075ACBD-0B04-46E2-A33C-3244F698090A}">
      <dgm:prSet/>
      <dgm:spPr/>
      <dgm:t>
        <a:bodyPr/>
        <a:lstStyle/>
        <a:p>
          <a:endParaRPr lang="en-US"/>
        </a:p>
      </dgm:t>
    </dgm:pt>
    <dgm:pt modelId="{CE4905E2-8DA5-4986-8257-447EEDA1D09D}" type="sibTrans" cxnId="{7075ACBD-0B04-46E2-A33C-3244F698090A}">
      <dgm:prSet/>
      <dgm:spPr/>
      <dgm:t>
        <a:bodyPr/>
        <a:lstStyle/>
        <a:p>
          <a:endParaRPr lang="en-US"/>
        </a:p>
      </dgm:t>
    </dgm:pt>
    <dgm:pt modelId="{CBD6010B-024B-48E2-8538-0414E43DB705}">
      <dgm:prSet/>
      <dgm:spPr/>
      <dgm:t>
        <a:bodyPr/>
        <a:lstStyle/>
        <a:p>
          <a:r>
            <a:rPr lang="en-IN"/>
            <a:t>Stack</a:t>
          </a:r>
          <a:endParaRPr lang="en-US"/>
        </a:p>
      </dgm:t>
    </dgm:pt>
    <dgm:pt modelId="{D8CF7B98-E1D9-4D28-BE30-C88860D69190}" type="parTrans" cxnId="{CEBE1779-1FEF-4C49-8CD3-9B8EE99E6113}">
      <dgm:prSet/>
      <dgm:spPr/>
      <dgm:t>
        <a:bodyPr/>
        <a:lstStyle/>
        <a:p>
          <a:endParaRPr lang="en-US"/>
        </a:p>
      </dgm:t>
    </dgm:pt>
    <dgm:pt modelId="{7DB2F8EC-EAFE-49BC-9FBD-5796C0B5BC42}" type="sibTrans" cxnId="{CEBE1779-1FEF-4C49-8CD3-9B8EE99E6113}">
      <dgm:prSet/>
      <dgm:spPr/>
      <dgm:t>
        <a:bodyPr/>
        <a:lstStyle/>
        <a:p>
          <a:endParaRPr lang="en-US"/>
        </a:p>
      </dgm:t>
    </dgm:pt>
    <dgm:pt modelId="{96CC248F-5522-4BD6-AB4E-903801BA407B}">
      <dgm:prSet/>
      <dgm:spPr/>
      <dgm:t>
        <a:bodyPr/>
        <a:lstStyle/>
        <a:p>
          <a:r>
            <a:rPr lang="en-IN"/>
            <a:t>Queue</a:t>
          </a:r>
          <a:endParaRPr lang="en-US"/>
        </a:p>
      </dgm:t>
    </dgm:pt>
    <dgm:pt modelId="{3D0C2D09-EAE2-41F5-A392-21023C0F000B}" type="parTrans" cxnId="{797CA9B9-3152-4947-9AFF-7D0C3F00F34A}">
      <dgm:prSet/>
      <dgm:spPr/>
      <dgm:t>
        <a:bodyPr/>
        <a:lstStyle/>
        <a:p>
          <a:endParaRPr lang="en-US"/>
        </a:p>
      </dgm:t>
    </dgm:pt>
    <dgm:pt modelId="{75E08806-25B0-47C5-A96F-6538ACD1D5F1}" type="sibTrans" cxnId="{797CA9B9-3152-4947-9AFF-7D0C3F00F34A}">
      <dgm:prSet/>
      <dgm:spPr/>
      <dgm:t>
        <a:bodyPr/>
        <a:lstStyle/>
        <a:p>
          <a:endParaRPr lang="en-US"/>
        </a:p>
      </dgm:t>
    </dgm:pt>
    <dgm:pt modelId="{A8975ED1-531C-4DEC-A4E2-20EB2F6686FC}">
      <dgm:prSet/>
      <dgm:spPr/>
      <dgm:t>
        <a:bodyPr/>
        <a:lstStyle/>
        <a:p>
          <a:r>
            <a:rPr lang="en-IN"/>
            <a:t>Deque</a:t>
          </a:r>
          <a:endParaRPr lang="en-US"/>
        </a:p>
      </dgm:t>
    </dgm:pt>
    <dgm:pt modelId="{686FF1CB-6A68-4F99-AFED-06ACEF5A8408}" type="parTrans" cxnId="{6502D14D-1983-46D6-8902-C3BC2AC53BA8}">
      <dgm:prSet/>
      <dgm:spPr/>
      <dgm:t>
        <a:bodyPr/>
        <a:lstStyle/>
        <a:p>
          <a:endParaRPr lang="en-US"/>
        </a:p>
      </dgm:t>
    </dgm:pt>
    <dgm:pt modelId="{901D2EED-1500-4383-B8D8-682CC2B6D9AC}" type="sibTrans" cxnId="{6502D14D-1983-46D6-8902-C3BC2AC53BA8}">
      <dgm:prSet/>
      <dgm:spPr/>
      <dgm:t>
        <a:bodyPr/>
        <a:lstStyle/>
        <a:p>
          <a:endParaRPr lang="en-US"/>
        </a:p>
      </dgm:t>
    </dgm:pt>
    <dgm:pt modelId="{C31126DA-2029-4EE9-9164-A386B96D11BD}">
      <dgm:prSet/>
      <dgm:spPr/>
      <dgm:t>
        <a:bodyPr/>
        <a:lstStyle/>
        <a:p>
          <a:r>
            <a:rPr lang="en-IN"/>
            <a:t>Tree</a:t>
          </a:r>
          <a:endParaRPr lang="en-US"/>
        </a:p>
      </dgm:t>
    </dgm:pt>
    <dgm:pt modelId="{13AD7587-FF8F-4222-AE33-A139BD37BAF8}" type="parTrans" cxnId="{AA172588-EA53-4EF4-966B-DFFC34C24F89}">
      <dgm:prSet/>
      <dgm:spPr/>
      <dgm:t>
        <a:bodyPr/>
        <a:lstStyle/>
        <a:p>
          <a:endParaRPr lang="en-US"/>
        </a:p>
      </dgm:t>
    </dgm:pt>
    <dgm:pt modelId="{5A22012A-CEB1-430E-8F81-7CC46BF7D729}" type="sibTrans" cxnId="{AA172588-EA53-4EF4-966B-DFFC34C24F89}">
      <dgm:prSet/>
      <dgm:spPr/>
      <dgm:t>
        <a:bodyPr/>
        <a:lstStyle/>
        <a:p>
          <a:endParaRPr lang="en-US"/>
        </a:p>
      </dgm:t>
    </dgm:pt>
    <dgm:pt modelId="{7EFF72A2-D345-423D-A82D-505687C46BF6}">
      <dgm:prSet/>
      <dgm:spPr/>
      <dgm:t>
        <a:bodyPr/>
        <a:lstStyle/>
        <a:p>
          <a:r>
            <a:rPr lang="en-IN"/>
            <a:t>Binary Search tree</a:t>
          </a:r>
          <a:endParaRPr lang="en-US"/>
        </a:p>
      </dgm:t>
    </dgm:pt>
    <dgm:pt modelId="{A9081C25-8C99-4C90-ABC4-B4E0BF096914}" type="parTrans" cxnId="{800EBC09-277D-43FB-AFA2-591E42AF09B4}">
      <dgm:prSet/>
      <dgm:spPr/>
      <dgm:t>
        <a:bodyPr/>
        <a:lstStyle/>
        <a:p>
          <a:endParaRPr lang="en-US"/>
        </a:p>
      </dgm:t>
    </dgm:pt>
    <dgm:pt modelId="{0578169E-B7C8-40E7-AD5B-BD6D1B34767B}" type="sibTrans" cxnId="{800EBC09-277D-43FB-AFA2-591E42AF09B4}">
      <dgm:prSet/>
      <dgm:spPr/>
      <dgm:t>
        <a:bodyPr/>
        <a:lstStyle/>
        <a:p>
          <a:endParaRPr lang="en-US"/>
        </a:p>
      </dgm:t>
    </dgm:pt>
    <dgm:pt modelId="{20D7FA0B-8641-4ED3-9CE2-EA7CFE0E5978}" type="pres">
      <dgm:prSet presAssocID="{55B6798E-838C-4CBB-A597-858A11ED10AD}" presName="vert0" presStyleCnt="0">
        <dgm:presLayoutVars>
          <dgm:dir/>
          <dgm:animOne val="branch"/>
          <dgm:animLvl val="lvl"/>
        </dgm:presLayoutVars>
      </dgm:prSet>
      <dgm:spPr/>
    </dgm:pt>
    <dgm:pt modelId="{1368EA54-056C-453D-AA28-D01A24413170}" type="pres">
      <dgm:prSet presAssocID="{604111FF-46F7-4B40-9BBE-F721AA465A29}" presName="thickLine" presStyleLbl="alignNode1" presStyleIdx="0" presStyleCnt="8"/>
      <dgm:spPr/>
    </dgm:pt>
    <dgm:pt modelId="{B6168E61-905F-4B1A-8C45-BA6FE03445CE}" type="pres">
      <dgm:prSet presAssocID="{604111FF-46F7-4B40-9BBE-F721AA465A29}" presName="horz1" presStyleCnt="0"/>
      <dgm:spPr/>
    </dgm:pt>
    <dgm:pt modelId="{157D0CB9-491A-4734-96B4-79F9B5843A1E}" type="pres">
      <dgm:prSet presAssocID="{604111FF-46F7-4B40-9BBE-F721AA465A29}" presName="tx1" presStyleLbl="revTx" presStyleIdx="0" presStyleCnt="8"/>
      <dgm:spPr/>
    </dgm:pt>
    <dgm:pt modelId="{97EEAA58-487E-42FC-9B0E-79ABFBCF99F8}" type="pres">
      <dgm:prSet presAssocID="{604111FF-46F7-4B40-9BBE-F721AA465A29}" presName="vert1" presStyleCnt="0"/>
      <dgm:spPr/>
    </dgm:pt>
    <dgm:pt modelId="{79004872-829F-4A6B-88A2-01FD04AF9460}" type="pres">
      <dgm:prSet presAssocID="{194F9A59-6F11-4F38-902C-3E2EACAD1D8B}" presName="thickLine" presStyleLbl="alignNode1" presStyleIdx="1" presStyleCnt="8"/>
      <dgm:spPr/>
    </dgm:pt>
    <dgm:pt modelId="{10DC1967-6BFD-4011-B7E0-59C83A11E237}" type="pres">
      <dgm:prSet presAssocID="{194F9A59-6F11-4F38-902C-3E2EACAD1D8B}" presName="horz1" presStyleCnt="0"/>
      <dgm:spPr/>
    </dgm:pt>
    <dgm:pt modelId="{D37AA1F9-4AC4-4449-8BC4-3631F0E6D662}" type="pres">
      <dgm:prSet presAssocID="{194F9A59-6F11-4F38-902C-3E2EACAD1D8B}" presName="tx1" presStyleLbl="revTx" presStyleIdx="1" presStyleCnt="8"/>
      <dgm:spPr/>
    </dgm:pt>
    <dgm:pt modelId="{E7AD722E-AC00-4340-A1F2-78EA4D1BFACB}" type="pres">
      <dgm:prSet presAssocID="{194F9A59-6F11-4F38-902C-3E2EACAD1D8B}" presName="vert1" presStyleCnt="0"/>
      <dgm:spPr/>
    </dgm:pt>
    <dgm:pt modelId="{11BDA7AE-B565-4302-9430-549941776F46}" type="pres">
      <dgm:prSet presAssocID="{A4D01619-4677-420B-8E1F-B668EE7C189E}" presName="thickLine" presStyleLbl="alignNode1" presStyleIdx="2" presStyleCnt="8"/>
      <dgm:spPr/>
    </dgm:pt>
    <dgm:pt modelId="{BD463076-8724-430F-9E3D-EDFFDC27393B}" type="pres">
      <dgm:prSet presAssocID="{A4D01619-4677-420B-8E1F-B668EE7C189E}" presName="horz1" presStyleCnt="0"/>
      <dgm:spPr/>
    </dgm:pt>
    <dgm:pt modelId="{5F755424-4D1C-4732-8DF2-6FF3ECFDF053}" type="pres">
      <dgm:prSet presAssocID="{A4D01619-4677-420B-8E1F-B668EE7C189E}" presName="tx1" presStyleLbl="revTx" presStyleIdx="2" presStyleCnt="8"/>
      <dgm:spPr/>
    </dgm:pt>
    <dgm:pt modelId="{F1ABBFDB-672C-4B55-BCF1-3C64B3907C2B}" type="pres">
      <dgm:prSet presAssocID="{A4D01619-4677-420B-8E1F-B668EE7C189E}" presName="vert1" presStyleCnt="0"/>
      <dgm:spPr/>
    </dgm:pt>
    <dgm:pt modelId="{3B758CBE-98DF-4D06-993E-3D9F0DECF5B5}" type="pres">
      <dgm:prSet presAssocID="{CBD6010B-024B-48E2-8538-0414E43DB705}" presName="thickLine" presStyleLbl="alignNode1" presStyleIdx="3" presStyleCnt="8"/>
      <dgm:spPr/>
    </dgm:pt>
    <dgm:pt modelId="{91FC46AC-8B81-48D9-8D37-879ACBFA7643}" type="pres">
      <dgm:prSet presAssocID="{CBD6010B-024B-48E2-8538-0414E43DB705}" presName="horz1" presStyleCnt="0"/>
      <dgm:spPr/>
    </dgm:pt>
    <dgm:pt modelId="{DCB54CC9-C2ED-4C15-A512-52AFE9890339}" type="pres">
      <dgm:prSet presAssocID="{CBD6010B-024B-48E2-8538-0414E43DB705}" presName="tx1" presStyleLbl="revTx" presStyleIdx="3" presStyleCnt="8"/>
      <dgm:spPr/>
    </dgm:pt>
    <dgm:pt modelId="{27AB89B0-5A53-4069-BA77-D88943247D46}" type="pres">
      <dgm:prSet presAssocID="{CBD6010B-024B-48E2-8538-0414E43DB705}" presName="vert1" presStyleCnt="0"/>
      <dgm:spPr/>
    </dgm:pt>
    <dgm:pt modelId="{5BE8A189-1A08-4197-824E-35BA0C638B02}" type="pres">
      <dgm:prSet presAssocID="{96CC248F-5522-4BD6-AB4E-903801BA407B}" presName="thickLine" presStyleLbl="alignNode1" presStyleIdx="4" presStyleCnt="8"/>
      <dgm:spPr/>
    </dgm:pt>
    <dgm:pt modelId="{0FC4D25C-E24A-4C6A-BF9F-8F43EE55B8D7}" type="pres">
      <dgm:prSet presAssocID="{96CC248F-5522-4BD6-AB4E-903801BA407B}" presName="horz1" presStyleCnt="0"/>
      <dgm:spPr/>
    </dgm:pt>
    <dgm:pt modelId="{37B421DF-C828-4E0E-824C-6DB4D6515991}" type="pres">
      <dgm:prSet presAssocID="{96CC248F-5522-4BD6-AB4E-903801BA407B}" presName="tx1" presStyleLbl="revTx" presStyleIdx="4" presStyleCnt="8"/>
      <dgm:spPr/>
    </dgm:pt>
    <dgm:pt modelId="{FD243F2F-347C-4F8B-B17C-208441E8C8D0}" type="pres">
      <dgm:prSet presAssocID="{96CC248F-5522-4BD6-AB4E-903801BA407B}" presName="vert1" presStyleCnt="0"/>
      <dgm:spPr/>
    </dgm:pt>
    <dgm:pt modelId="{4199786B-E1B2-4AD7-805E-025AB49E510E}" type="pres">
      <dgm:prSet presAssocID="{A8975ED1-531C-4DEC-A4E2-20EB2F6686FC}" presName="thickLine" presStyleLbl="alignNode1" presStyleIdx="5" presStyleCnt="8"/>
      <dgm:spPr/>
    </dgm:pt>
    <dgm:pt modelId="{84C37486-4F76-4317-8F5E-C0FF6A70E777}" type="pres">
      <dgm:prSet presAssocID="{A8975ED1-531C-4DEC-A4E2-20EB2F6686FC}" presName="horz1" presStyleCnt="0"/>
      <dgm:spPr/>
    </dgm:pt>
    <dgm:pt modelId="{81143C36-DEB7-425B-A0A6-655A7BFDA08F}" type="pres">
      <dgm:prSet presAssocID="{A8975ED1-531C-4DEC-A4E2-20EB2F6686FC}" presName="tx1" presStyleLbl="revTx" presStyleIdx="5" presStyleCnt="8"/>
      <dgm:spPr/>
    </dgm:pt>
    <dgm:pt modelId="{8449E63E-BA2A-4CFA-8945-EB54E8BAEABD}" type="pres">
      <dgm:prSet presAssocID="{A8975ED1-531C-4DEC-A4E2-20EB2F6686FC}" presName="vert1" presStyleCnt="0"/>
      <dgm:spPr/>
    </dgm:pt>
    <dgm:pt modelId="{41ECB250-3CAC-43A1-885A-3994856B5FE5}" type="pres">
      <dgm:prSet presAssocID="{C31126DA-2029-4EE9-9164-A386B96D11BD}" presName="thickLine" presStyleLbl="alignNode1" presStyleIdx="6" presStyleCnt="8"/>
      <dgm:spPr/>
    </dgm:pt>
    <dgm:pt modelId="{EFCA3B07-E7E9-45A9-84CB-7145DABA079D}" type="pres">
      <dgm:prSet presAssocID="{C31126DA-2029-4EE9-9164-A386B96D11BD}" presName="horz1" presStyleCnt="0"/>
      <dgm:spPr/>
    </dgm:pt>
    <dgm:pt modelId="{6682E814-0CCC-48EB-AAAD-471CE8A7B28B}" type="pres">
      <dgm:prSet presAssocID="{C31126DA-2029-4EE9-9164-A386B96D11BD}" presName="tx1" presStyleLbl="revTx" presStyleIdx="6" presStyleCnt="8"/>
      <dgm:spPr/>
    </dgm:pt>
    <dgm:pt modelId="{A7408B27-6FB0-4CA7-9832-B533662BA151}" type="pres">
      <dgm:prSet presAssocID="{C31126DA-2029-4EE9-9164-A386B96D11BD}" presName="vert1" presStyleCnt="0"/>
      <dgm:spPr/>
    </dgm:pt>
    <dgm:pt modelId="{941241B6-139D-4DE1-87D7-1799DB4B10CB}" type="pres">
      <dgm:prSet presAssocID="{7EFF72A2-D345-423D-A82D-505687C46BF6}" presName="thickLine" presStyleLbl="alignNode1" presStyleIdx="7" presStyleCnt="8"/>
      <dgm:spPr/>
    </dgm:pt>
    <dgm:pt modelId="{13923B9C-8088-4D85-8101-6C343BBCF023}" type="pres">
      <dgm:prSet presAssocID="{7EFF72A2-D345-423D-A82D-505687C46BF6}" presName="horz1" presStyleCnt="0"/>
      <dgm:spPr/>
    </dgm:pt>
    <dgm:pt modelId="{52E6EB91-B544-4D3B-8A74-17483D90B23D}" type="pres">
      <dgm:prSet presAssocID="{7EFF72A2-D345-423D-A82D-505687C46BF6}" presName="tx1" presStyleLbl="revTx" presStyleIdx="7" presStyleCnt="8"/>
      <dgm:spPr/>
    </dgm:pt>
    <dgm:pt modelId="{2BAD5DC3-2137-4ABA-8BD7-ECE6A5229730}" type="pres">
      <dgm:prSet presAssocID="{7EFF72A2-D345-423D-A82D-505687C46BF6}" presName="vert1" presStyleCnt="0"/>
      <dgm:spPr/>
    </dgm:pt>
  </dgm:ptLst>
  <dgm:cxnLst>
    <dgm:cxn modelId="{F6C7D402-14FE-460B-BB57-FFEE04367E1D}" type="presOf" srcId="{7EFF72A2-D345-423D-A82D-505687C46BF6}" destId="{52E6EB91-B544-4D3B-8A74-17483D90B23D}" srcOrd="0" destOrd="0" presId="urn:microsoft.com/office/officeart/2008/layout/LinedList"/>
    <dgm:cxn modelId="{800EBC09-277D-43FB-AFA2-591E42AF09B4}" srcId="{55B6798E-838C-4CBB-A597-858A11ED10AD}" destId="{7EFF72A2-D345-423D-A82D-505687C46BF6}" srcOrd="7" destOrd="0" parTransId="{A9081C25-8C99-4C90-ABC4-B4E0BF096914}" sibTransId="{0578169E-B7C8-40E7-AD5B-BD6D1B34767B}"/>
    <dgm:cxn modelId="{3D701D2D-6A44-40DF-BB75-FBA7EEC3CB3F}" type="presOf" srcId="{A4D01619-4677-420B-8E1F-B668EE7C189E}" destId="{5F755424-4D1C-4732-8DF2-6FF3ECFDF053}" srcOrd="0" destOrd="0" presId="urn:microsoft.com/office/officeart/2008/layout/LinedList"/>
    <dgm:cxn modelId="{93527A5F-5802-42EB-B7AB-F1BA6E4AEF45}" type="presOf" srcId="{55B6798E-838C-4CBB-A597-858A11ED10AD}" destId="{20D7FA0B-8641-4ED3-9CE2-EA7CFE0E5978}" srcOrd="0" destOrd="0" presId="urn:microsoft.com/office/officeart/2008/layout/LinedList"/>
    <dgm:cxn modelId="{9769EC60-AB41-4D3D-8450-C0EEE89E185E}" type="presOf" srcId="{96CC248F-5522-4BD6-AB4E-903801BA407B}" destId="{37B421DF-C828-4E0E-824C-6DB4D6515991}" srcOrd="0" destOrd="0" presId="urn:microsoft.com/office/officeart/2008/layout/LinedList"/>
    <dgm:cxn modelId="{0E2AB768-EA5C-4CFD-B957-3FC9BDBBD018}" type="presOf" srcId="{A8975ED1-531C-4DEC-A4E2-20EB2F6686FC}" destId="{81143C36-DEB7-425B-A0A6-655A7BFDA08F}" srcOrd="0" destOrd="0" presId="urn:microsoft.com/office/officeart/2008/layout/LinedList"/>
    <dgm:cxn modelId="{6502D14D-1983-46D6-8902-C3BC2AC53BA8}" srcId="{55B6798E-838C-4CBB-A597-858A11ED10AD}" destId="{A8975ED1-531C-4DEC-A4E2-20EB2F6686FC}" srcOrd="5" destOrd="0" parTransId="{686FF1CB-6A68-4F99-AFED-06ACEF5A8408}" sibTransId="{901D2EED-1500-4383-B8D8-682CC2B6D9AC}"/>
    <dgm:cxn modelId="{98E26170-6749-4481-8FC0-9E246E868D77}" srcId="{55B6798E-838C-4CBB-A597-858A11ED10AD}" destId="{604111FF-46F7-4B40-9BBE-F721AA465A29}" srcOrd="0" destOrd="0" parTransId="{A339B746-59C7-40FE-8C16-7F2B8F81A1C9}" sibTransId="{12943526-BAF0-443B-9C9C-07655A076E5E}"/>
    <dgm:cxn modelId="{CEBE1779-1FEF-4C49-8CD3-9B8EE99E6113}" srcId="{55B6798E-838C-4CBB-A597-858A11ED10AD}" destId="{CBD6010B-024B-48E2-8538-0414E43DB705}" srcOrd="3" destOrd="0" parTransId="{D8CF7B98-E1D9-4D28-BE30-C88860D69190}" sibTransId="{7DB2F8EC-EAFE-49BC-9FBD-5796C0B5BC42}"/>
    <dgm:cxn modelId="{A2BE2385-021F-4739-BC03-2078F6FF345C}" srcId="{55B6798E-838C-4CBB-A597-858A11ED10AD}" destId="{194F9A59-6F11-4F38-902C-3E2EACAD1D8B}" srcOrd="1" destOrd="0" parTransId="{989A64D2-238B-4F08-8622-D6D5D8A91858}" sibTransId="{8E028632-0C1F-4F3B-82DC-40EB3CA92EDD}"/>
    <dgm:cxn modelId="{AA172588-EA53-4EF4-966B-DFFC34C24F89}" srcId="{55B6798E-838C-4CBB-A597-858A11ED10AD}" destId="{C31126DA-2029-4EE9-9164-A386B96D11BD}" srcOrd="6" destOrd="0" parTransId="{13AD7587-FF8F-4222-AE33-A139BD37BAF8}" sibTransId="{5A22012A-CEB1-430E-8F81-7CC46BF7D729}"/>
    <dgm:cxn modelId="{BE4101A8-1A92-4E96-9B25-AA6B8746747A}" type="presOf" srcId="{C31126DA-2029-4EE9-9164-A386B96D11BD}" destId="{6682E814-0CCC-48EB-AAAD-471CE8A7B28B}" srcOrd="0" destOrd="0" presId="urn:microsoft.com/office/officeart/2008/layout/LinedList"/>
    <dgm:cxn modelId="{3B1F54B5-1298-4E93-A094-7514D7E4BC73}" type="presOf" srcId="{CBD6010B-024B-48E2-8538-0414E43DB705}" destId="{DCB54CC9-C2ED-4C15-A512-52AFE9890339}" srcOrd="0" destOrd="0" presId="urn:microsoft.com/office/officeart/2008/layout/LinedList"/>
    <dgm:cxn modelId="{797CA9B9-3152-4947-9AFF-7D0C3F00F34A}" srcId="{55B6798E-838C-4CBB-A597-858A11ED10AD}" destId="{96CC248F-5522-4BD6-AB4E-903801BA407B}" srcOrd="4" destOrd="0" parTransId="{3D0C2D09-EAE2-41F5-A392-21023C0F000B}" sibTransId="{75E08806-25B0-47C5-A96F-6538ACD1D5F1}"/>
    <dgm:cxn modelId="{7075ACBD-0B04-46E2-A33C-3244F698090A}" srcId="{55B6798E-838C-4CBB-A597-858A11ED10AD}" destId="{A4D01619-4677-420B-8E1F-B668EE7C189E}" srcOrd="2" destOrd="0" parTransId="{27CF2BDE-C83D-45F2-8ABB-B3CB3B56E15D}" sibTransId="{CE4905E2-8DA5-4986-8257-447EEDA1D09D}"/>
    <dgm:cxn modelId="{128B2FBE-F148-44F8-9EB1-99F6A2D9B2DD}" type="presOf" srcId="{194F9A59-6F11-4F38-902C-3E2EACAD1D8B}" destId="{D37AA1F9-4AC4-4449-8BC4-3631F0E6D662}" srcOrd="0" destOrd="0" presId="urn:microsoft.com/office/officeart/2008/layout/LinedList"/>
    <dgm:cxn modelId="{A22A46FC-8E94-442C-8B79-25505C86EF0D}" type="presOf" srcId="{604111FF-46F7-4B40-9BBE-F721AA465A29}" destId="{157D0CB9-491A-4734-96B4-79F9B5843A1E}" srcOrd="0" destOrd="0" presId="urn:microsoft.com/office/officeart/2008/layout/LinedList"/>
    <dgm:cxn modelId="{3DE5FDDC-C8CE-47FD-8A29-D307BB6E451C}" type="presParOf" srcId="{20D7FA0B-8641-4ED3-9CE2-EA7CFE0E5978}" destId="{1368EA54-056C-453D-AA28-D01A24413170}" srcOrd="0" destOrd="0" presId="urn:microsoft.com/office/officeart/2008/layout/LinedList"/>
    <dgm:cxn modelId="{B9E81118-EB67-41C8-81A3-545BF93514FE}" type="presParOf" srcId="{20D7FA0B-8641-4ED3-9CE2-EA7CFE0E5978}" destId="{B6168E61-905F-4B1A-8C45-BA6FE03445CE}" srcOrd="1" destOrd="0" presId="urn:microsoft.com/office/officeart/2008/layout/LinedList"/>
    <dgm:cxn modelId="{2EFB9177-A0B1-441D-BB01-FFB94F071966}" type="presParOf" srcId="{B6168E61-905F-4B1A-8C45-BA6FE03445CE}" destId="{157D0CB9-491A-4734-96B4-79F9B5843A1E}" srcOrd="0" destOrd="0" presId="urn:microsoft.com/office/officeart/2008/layout/LinedList"/>
    <dgm:cxn modelId="{AA9B8B7C-4E13-41D2-A392-47DC1665CBAA}" type="presParOf" srcId="{B6168E61-905F-4B1A-8C45-BA6FE03445CE}" destId="{97EEAA58-487E-42FC-9B0E-79ABFBCF99F8}" srcOrd="1" destOrd="0" presId="urn:microsoft.com/office/officeart/2008/layout/LinedList"/>
    <dgm:cxn modelId="{5B0AC26A-78EF-460E-A775-7EF4577C6A70}" type="presParOf" srcId="{20D7FA0B-8641-4ED3-9CE2-EA7CFE0E5978}" destId="{79004872-829F-4A6B-88A2-01FD04AF9460}" srcOrd="2" destOrd="0" presId="urn:microsoft.com/office/officeart/2008/layout/LinedList"/>
    <dgm:cxn modelId="{D1D8E30C-BDF3-45D8-A39B-457D0840E365}" type="presParOf" srcId="{20D7FA0B-8641-4ED3-9CE2-EA7CFE0E5978}" destId="{10DC1967-6BFD-4011-B7E0-59C83A11E237}" srcOrd="3" destOrd="0" presId="urn:microsoft.com/office/officeart/2008/layout/LinedList"/>
    <dgm:cxn modelId="{CD2A2699-673B-4B8B-AD5B-4BE0C855B286}" type="presParOf" srcId="{10DC1967-6BFD-4011-B7E0-59C83A11E237}" destId="{D37AA1F9-4AC4-4449-8BC4-3631F0E6D662}" srcOrd="0" destOrd="0" presId="urn:microsoft.com/office/officeart/2008/layout/LinedList"/>
    <dgm:cxn modelId="{2707BEBD-B0B2-41D0-B01F-B19A223FE065}" type="presParOf" srcId="{10DC1967-6BFD-4011-B7E0-59C83A11E237}" destId="{E7AD722E-AC00-4340-A1F2-78EA4D1BFACB}" srcOrd="1" destOrd="0" presId="urn:microsoft.com/office/officeart/2008/layout/LinedList"/>
    <dgm:cxn modelId="{E52438DF-9BC0-488D-921F-707EA00985EA}" type="presParOf" srcId="{20D7FA0B-8641-4ED3-9CE2-EA7CFE0E5978}" destId="{11BDA7AE-B565-4302-9430-549941776F46}" srcOrd="4" destOrd="0" presId="urn:microsoft.com/office/officeart/2008/layout/LinedList"/>
    <dgm:cxn modelId="{4CB70352-ACF7-47C5-9A32-D2C1DC73E66C}" type="presParOf" srcId="{20D7FA0B-8641-4ED3-9CE2-EA7CFE0E5978}" destId="{BD463076-8724-430F-9E3D-EDFFDC27393B}" srcOrd="5" destOrd="0" presId="urn:microsoft.com/office/officeart/2008/layout/LinedList"/>
    <dgm:cxn modelId="{4CC95829-F82D-41DE-884F-081BF927400A}" type="presParOf" srcId="{BD463076-8724-430F-9E3D-EDFFDC27393B}" destId="{5F755424-4D1C-4732-8DF2-6FF3ECFDF053}" srcOrd="0" destOrd="0" presId="urn:microsoft.com/office/officeart/2008/layout/LinedList"/>
    <dgm:cxn modelId="{545E9C0B-0AB9-4C92-94B4-7B357DA760F9}" type="presParOf" srcId="{BD463076-8724-430F-9E3D-EDFFDC27393B}" destId="{F1ABBFDB-672C-4B55-BCF1-3C64B3907C2B}" srcOrd="1" destOrd="0" presId="urn:microsoft.com/office/officeart/2008/layout/LinedList"/>
    <dgm:cxn modelId="{21570C87-C469-48BB-876C-324D64EC375E}" type="presParOf" srcId="{20D7FA0B-8641-4ED3-9CE2-EA7CFE0E5978}" destId="{3B758CBE-98DF-4D06-993E-3D9F0DECF5B5}" srcOrd="6" destOrd="0" presId="urn:microsoft.com/office/officeart/2008/layout/LinedList"/>
    <dgm:cxn modelId="{0663200F-72AF-444E-A0FB-0912114585AE}" type="presParOf" srcId="{20D7FA0B-8641-4ED3-9CE2-EA7CFE0E5978}" destId="{91FC46AC-8B81-48D9-8D37-879ACBFA7643}" srcOrd="7" destOrd="0" presId="urn:microsoft.com/office/officeart/2008/layout/LinedList"/>
    <dgm:cxn modelId="{B1713C3C-2100-4C65-8C87-B724A48AD2A9}" type="presParOf" srcId="{91FC46AC-8B81-48D9-8D37-879ACBFA7643}" destId="{DCB54CC9-C2ED-4C15-A512-52AFE9890339}" srcOrd="0" destOrd="0" presId="urn:microsoft.com/office/officeart/2008/layout/LinedList"/>
    <dgm:cxn modelId="{C10FC07F-6913-40AB-BB0C-E75C4B68E1D6}" type="presParOf" srcId="{91FC46AC-8B81-48D9-8D37-879ACBFA7643}" destId="{27AB89B0-5A53-4069-BA77-D88943247D46}" srcOrd="1" destOrd="0" presId="urn:microsoft.com/office/officeart/2008/layout/LinedList"/>
    <dgm:cxn modelId="{F37776B6-FA2F-4DAA-BFDA-6D974ACD693F}" type="presParOf" srcId="{20D7FA0B-8641-4ED3-9CE2-EA7CFE0E5978}" destId="{5BE8A189-1A08-4197-824E-35BA0C638B02}" srcOrd="8" destOrd="0" presId="urn:microsoft.com/office/officeart/2008/layout/LinedList"/>
    <dgm:cxn modelId="{AB435950-5E86-4E0B-AD19-02C7934F2C46}" type="presParOf" srcId="{20D7FA0B-8641-4ED3-9CE2-EA7CFE0E5978}" destId="{0FC4D25C-E24A-4C6A-BF9F-8F43EE55B8D7}" srcOrd="9" destOrd="0" presId="urn:microsoft.com/office/officeart/2008/layout/LinedList"/>
    <dgm:cxn modelId="{5D4C033B-7F4F-4E2E-A6EC-0F55481DADB8}" type="presParOf" srcId="{0FC4D25C-E24A-4C6A-BF9F-8F43EE55B8D7}" destId="{37B421DF-C828-4E0E-824C-6DB4D6515991}" srcOrd="0" destOrd="0" presId="urn:microsoft.com/office/officeart/2008/layout/LinedList"/>
    <dgm:cxn modelId="{4B611A8F-9A02-4F58-961D-8FB582306DD7}" type="presParOf" srcId="{0FC4D25C-E24A-4C6A-BF9F-8F43EE55B8D7}" destId="{FD243F2F-347C-4F8B-B17C-208441E8C8D0}" srcOrd="1" destOrd="0" presId="urn:microsoft.com/office/officeart/2008/layout/LinedList"/>
    <dgm:cxn modelId="{267E9468-D006-4A30-BA02-C6E1C21177F0}" type="presParOf" srcId="{20D7FA0B-8641-4ED3-9CE2-EA7CFE0E5978}" destId="{4199786B-E1B2-4AD7-805E-025AB49E510E}" srcOrd="10" destOrd="0" presId="urn:microsoft.com/office/officeart/2008/layout/LinedList"/>
    <dgm:cxn modelId="{276CC3DD-4096-49BD-B837-3C1A32AA696B}" type="presParOf" srcId="{20D7FA0B-8641-4ED3-9CE2-EA7CFE0E5978}" destId="{84C37486-4F76-4317-8F5E-C0FF6A70E777}" srcOrd="11" destOrd="0" presId="urn:microsoft.com/office/officeart/2008/layout/LinedList"/>
    <dgm:cxn modelId="{A9CB3CEA-6546-4A1F-A731-42691733D3C9}" type="presParOf" srcId="{84C37486-4F76-4317-8F5E-C0FF6A70E777}" destId="{81143C36-DEB7-425B-A0A6-655A7BFDA08F}" srcOrd="0" destOrd="0" presId="urn:microsoft.com/office/officeart/2008/layout/LinedList"/>
    <dgm:cxn modelId="{6B7B2D97-47D1-466A-9BF5-4BF4F0505DB0}" type="presParOf" srcId="{84C37486-4F76-4317-8F5E-C0FF6A70E777}" destId="{8449E63E-BA2A-4CFA-8945-EB54E8BAEABD}" srcOrd="1" destOrd="0" presId="urn:microsoft.com/office/officeart/2008/layout/LinedList"/>
    <dgm:cxn modelId="{5ABA833A-A3BA-4C03-92F0-568336AC46C4}" type="presParOf" srcId="{20D7FA0B-8641-4ED3-9CE2-EA7CFE0E5978}" destId="{41ECB250-3CAC-43A1-885A-3994856B5FE5}" srcOrd="12" destOrd="0" presId="urn:microsoft.com/office/officeart/2008/layout/LinedList"/>
    <dgm:cxn modelId="{D69D087D-F91F-46B1-A098-2F0336DBECB3}" type="presParOf" srcId="{20D7FA0B-8641-4ED3-9CE2-EA7CFE0E5978}" destId="{EFCA3B07-E7E9-45A9-84CB-7145DABA079D}" srcOrd="13" destOrd="0" presId="urn:microsoft.com/office/officeart/2008/layout/LinedList"/>
    <dgm:cxn modelId="{E272BD52-88B7-4CE3-AB06-ED56157909C8}" type="presParOf" srcId="{EFCA3B07-E7E9-45A9-84CB-7145DABA079D}" destId="{6682E814-0CCC-48EB-AAAD-471CE8A7B28B}" srcOrd="0" destOrd="0" presId="urn:microsoft.com/office/officeart/2008/layout/LinedList"/>
    <dgm:cxn modelId="{82B8344F-B1A5-4DEB-8488-0590C339D8B8}" type="presParOf" srcId="{EFCA3B07-E7E9-45A9-84CB-7145DABA079D}" destId="{A7408B27-6FB0-4CA7-9832-B533662BA151}" srcOrd="1" destOrd="0" presId="urn:microsoft.com/office/officeart/2008/layout/LinedList"/>
    <dgm:cxn modelId="{868C18F1-8BBC-4AD1-830B-3C0D94F19755}" type="presParOf" srcId="{20D7FA0B-8641-4ED3-9CE2-EA7CFE0E5978}" destId="{941241B6-139D-4DE1-87D7-1799DB4B10CB}" srcOrd="14" destOrd="0" presId="urn:microsoft.com/office/officeart/2008/layout/LinedList"/>
    <dgm:cxn modelId="{689DFA2E-B8A5-447F-9276-FEB0027A6959}" type="presParOf" srcId="{20D7FA0B-8641-4ED3-9CE2-EA7CFE0E5978}" destId="{13923B9C-8088-4D85-8101-6C343BBCF023}" srcOrd="15" destOrd="0" presId="urn:microsoft.com/office/officeart/2008/layout/LinedList"/>
    <dgm:cxn modelId="{CAEB379C-9AE1-4B7E-86AC-3B9C230795F7}" type="presParOf" srcId="{13923B9C-8088-4D85-8101-6C343BBCF023}" destId="{52E6EB91-B544-4D3B-8A74-17483D90B23D}" srcOrd="0" destOrd="0" presId="urn:microsoft.com/office/officeart/2008/layout/LinedList"/>
    <dgm:cxn modelId="{18EFB157-C21A-4EDE-B0BF-1607BBC69068}" type="presParOf" srcId="{13923B9C-8088-4D85-8101-6C343BBCF023}" destId="{2BAD5DC3-2137-4ABA-8BD7-ECE6A52297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BC605-8652-41A9-B5FD-86753F9AA7C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04D48B-4D5A-4851-83DF-3C5F5F5853E8}">
      <dgm:prSet/>
      <dgm:spPr/>
      <dgm:t>
        <a:bodyPr/>
        <a:lstStyle/>
        <a:p>
          <a:r>
            <a:rPr lang="en-IN"/>
            <a:t>Heap</a:t>
          </a:r>
          <a:endParaRPr lang="en-US"/>
        </a:p>
      </dgm:t>
    </dgm:pt>
    <dgm:pt modelId="{1F06BE93-4AA4-43EF-B032-337CABF440FD}" type="parTrans" cxnId="{F0D58679-473C-4A0A-9C02-6B56519BA1E8}">
      <dgm:prSet/>
      <dgm:spPr/>
      <dgm:t>
        <a:bodyPr/>
        <a:lstStyle/>
        <a:p>
          <a:endParaRPr lang="en-US"/>
        </a:p>
      </dgm:t>
    </dgm:pt>
    <dgm:pt modelId="{E4BCBAB1-7FB7-4989-9B9D-A9674E31BBEE}" type="sibTrans" cxnId="{F0D58679-473C-4A0A-9C02-6B56519BA1E8}">
      <dgm:prSet/>
      <dgm:spPr/>
      <dgm:t>
        <a:bodyPr/>
        <a:lstStyle/>
        <a:p>
          <a:endParaRPr lang="en-US"/>
        </a:p>
      </dgm:t>
    </dgm:pt>
    <dgm:pt modelId="{2F8AF516-434A-40FC-9651-F30A75250B00}">
      <dgm:prSet/>
      <dgm:spPr/>
      <dgm:t>
        <a:bodyPr/>
        <a:lstStyle/>
        <a:p>
          <a:r>
            <a:rPr lang="en-IN"/>
            <a:t>Graph</a:t>
          </a:r>
          <a:endParaRPr lang="en-US"/>
        </a:p>
      </dgm:t>
    </dgm:pt>
    <dgm:pt modelId="{DA41984D-3974-43B3-8792-0C31B93B8E90}" type="parTrans" cxnId="{832DE0D6-99F4-4DFB-B0D3-96F2F135168C}">
      <dgm:prSet/>
      <dgm:spPr/>
      <dgm:t>
        <a:bodyPr/>
        <a:lstStyle/>
        <a:p>
          <a:endParaRPr lang="en-US"/>
        </a:p>
      </dgm:t>
    </dgm:pt>
    <dgm:pt modelId="{3E6E9ACB-840C-4EFA-B544-17F968CEF7D3}" type="sibTrans" cxnId="{832DE0D6-99F4-4DFB-B0D3-96F2F135168C}">
      <dgm:prSet/>
      <dgm:spPr/>
      <dgm:t>
        <a:bodyPr/>
        <a:lstStyle/>
        <a:p>
          <a:endParaRPr lang="en-US"/>
        </a:p>
      </dgm:t>
    </dgm:pt>
    <dgm:pt modelId="{E0E91E4B-6272-4BB9-8210-7C868638FE62}">
      <dgm:prSet/>
      <dgm:spPr/>
      <dgm:t>
        <a:bodyPr/>
        <a:lstStyle/>
        <a:p>
          <a:r>
            <a:rPr lang="en-IN"/>
            <a:t>Greedy</a:t>
          </a:r>
          <a:endParaRPr lang="en-US"/>
        </a:p>
      </dgm:t>
    </dgm:pt>
    <dgm:pt modelId="{DB1042A5-2F3B-471F-BF2A-4372E551A132}" type="parTrans" cxnId="{83BB08B9-6DE7-464A-A34F-6882D81F1C28}">
      <dgm:prSet/>
      <dgm:spPr/>
      <dgm:t>
        <a:bodyPr/>
        <a:lstStyle/>
        <a:p>
          <a:endParaRPr lang="en-US"/>
        </a:p>
      </dgm:t>
    </dgm:pt>
    <dgm:pt modelId="{0F4AA5BA-02BC-43F7-9BE3-1B8F43538E95}" type="sibTrans" cxnId="{83BB08B9-6DE7-464A-A34F-6882D81F1C28}">
      <dgm:prSet/>
      <dgm:spPr/>
      <dgm:t>
        <a:bodyPr/>
        <a:lstStyle/>
        <a:p>
          <a:endParaRPr lang="en-US"/>
        </a:p>
      </dgm:t>
    </dgm:pt>
    <dgm:pt modelId="{4D312803-D82F-4DF9-9DA1-3F72090F4B87}">
      <dgm:prSet/>
      <dgm:spPr/>
      <dgm:t>
        <a:bodyPr/>
        <a:lstStyle/>
        <a:p>
          <a:r>
            <a:rPr lang="en-IN"/>
            <a:t>Backtracking</a:t>
          </a:r>
          <a:endParaRPr lang="en-US"/>
        </a:p>
      </dgm:t>
    </dgm:pt>
    <dgm:pt modelId="{0733377E-5947-4734-A36F-B0C391531544}" type="parTrans" cxnId="{8213243D-EF7B-4F73-90B5-4C6F86151CA3}">
      <dgm:prSet/>
      <dgm:spPr/>
      <dgm:t>
        <a:bodyPr/>
        <a:lstStyle/>
        <a:p>
          <a:endParaRPr lang="en-US"/>
        </a:p>
      </dgm:t>
    </dgm:pt>
    <dgm:pt modelId="{EF132C50-D265-4453-9271-FDF9BDAC2494}" type="sibTrans" cxnId="{8213243D-EF7B-4F73-90B5-4C6F86151CA3}">
      <dgm:prSet/>
      <dgm:spPr/>
      <dgm:t>
        <a:bodyPr/>
        <a:lstStyle/>
        <a:p>
          <a:endParaRPr lang="en-US"/>
        </a:p>
      </dgm:t>
    </dgm:pt>
    <dgm:pt modelId="{16FBE3A1-066E-48E4-9DB0-82C84E2A189A}">
      <dgm:prSet/>
      <dgm:spPr/>
      <dgm:t>
        <a:bodyPr/>
        <a:lstStyle/>
        <a:p>
          <a:r>
            <a:rPr lang="en-IN"/>
            <a:t>Dynamic Programming</a:t>
          </a:r>
          <a:endParaRPr lang="en-US"/>
        </a:p>
      </dgm:t>
    </dgm:pt>
    <dgm:pt modelId="{43C7F940-B0F2-4B3E-8114-104FD81D0017}" type="parTrans" cxnId="{C3F5D4AA-64FE-4608-B5B4-A82BA49E7E3C}">
      <dgm:prSet/>
      <dgm:spPr/>
      <dgm:t>
        <a:bodyPr/>
        <a:lstStyle/>
        <a:p>
          <a:endParaRPr lang="en-US"/>
        </a:p>
      </dgm:t>
    </dgm:pt>
    <dgm:pt modelId="{14694C9F-A670-49A0-B596-2BE3DAD30A2E}" type="sibTrans" cxnId="{C3F5D4AA-64FE-4608-B5B4-A82BA49E7E3C}">
      <dgm:prSet/>
      <dgm:spPr/>
      <dgm:t>
        <a:bodyPr/>
        <a:lstStyle/>
        <a:p>
          <a:endParaRPr lang="en-US"/>
        </a:p>
      </dgm:t>
    </dgm:pt>
    <dgm:pt modelId="{0865F484-1F88-48B9-A47F-F36CA4D8E7A0}">
      <dgm:prSet/>
      <dgm:spPr/>
      <dgm:t>
        <a:bodyPr/>
        <a:lstStyle/>
        <a:p>
          <a:r>
            <a:rPr lang="en-IN"/>
            <a:t>Trie</a:t>
          </a:r>
          <a:endParaRPr lang="en-US"/>
        </a:p>
      </dgm:t>
    </dgm:pt>
    <dgm:pt modelId="{A97BBE55-D66E-4C64-A6F9-F3B7B81774B4}" type="parTrans" cxnId="{4F21AB3A-6C98-43B7-AA30-191A2B07D150}">
      <dgm:prSet/>
      <dgm:spPr/>
      <dgm:t>
        <a:bodyPr/>
        <a:lstStyle/>
        <a:p>
          <a:endParaRPr lang="en-US"/>
        </a:p>
      </dgm:t>
    </dgm:pt>
    <dgm:pt modelId="{85AE8EFD-2D15-4935-B882-9377DBB78CA0}" type="sibTrans" cxnId="{4F21AB3A-6C98-43B7-AA30-191A2B07D150}">
      <dgm:prSet/>
      <dgm:spPr/>
      <dgm:t>
        <a:bodyPr/>
        <a:lstStyle/>
        <a:p>
          <a:endParaRPr lang="en-US"/>
        </a:p>
      </dgm:t>
    </dgm:pt>
    <dgm:pt modelId="{FDF5766B-B511-412C-8455-7AA04A1595BB}">
      <dgm:prSet/>
      <dgm:spPr/>
      <dgm:t>
        <a:bodyPr/>
        <a:lstStyle/>
        <a:p>
          <a:r>
            <a:rPr lang="en-IN"/>
            <a:t>Segment and Binary Indexed Tree</a:t>
          </a:r>
          <a:endParaRPr lang="en-US"/>
        </a:p>
      </dgm:t>
    </dgm:pt>
    <dgm:pt modelId="{722F0F08-783A-445B-959E-46B6C70927E2}" type="parTrans" cxnId="{24868B97-8B5A-474B-8D82-15820705FCB3}">
      <dgm:prSet/>
      <dgm:spPr/>
      <dgm:t>
        <a:bodyPr/>
        <a:lstStyle/>
        <a:p>
          <a:endParaRPr lang="en-US"/>
        </a:p>
      </dgm:t>
    </dgm:pt>
    <dgm:pt modelId="{531A1D45-B808-4AB5-B049-0397B825F2D8}" type="sibTrans" cxnId="{24868B97-8B5A-474B-8D82-15820705FCB3}">
      <dgm:prSet/>
      <dgm:spPr/>
      <dgm:t>
        <a:bodyPr/>
        <a:lstStyle/>
        <a:p>
          <a:endParaRPr lang="en-US"/>
        </a:p>
      </dgm:t>
    </dgm:pt>
    <dgm:pt modelId="{F5044D2A-3720-4FF8-859D-06432F28050D}">
      <dgm:prSet/>
      <dgm:spPr/>
      <dgm:t>
        <a:bodyPr/>
        <a:lstStyle/>
        <a:p>
          <a:r>
            <a:rPr lang="en-IN"/>
            <a:t>Disjoint Set</a:t>
          </a:r>
          <a:endParaRPr lang="en-US"/>
        </a:p>
      </dgm:t>
    </dgm:pt>
    <dgm:pt modelId="{81555D5A-8E37-4F6C-8FA7-08AA5F9EF5E5}" type="parTrans" cxnId="{BBE56E76-93D7-4E97-AA73-6360E82ACF85}">
      <dgm:prSet/>
      <dgm:spPr/>
      <dgm:t>
        <a:bodyPr/>
        <a:lstStyle/>
        <a:p>
          <a:endParaRPr lang="en-US"/>
        </a:p>
      </dgm:t>
    </dgm:pt>
    <dgm:pt modelId="{A7FE3E28-6CC3-4BD8-904E-C915F10CF86B}" type="sibTrans" cxnId="{BBE56E76-93D7-4E97-AA73-6360E82ACF85}">
      <dgm:prSet/>
      <dgm:spPr/>
      <dgm:t>
        <a:bodyPr/>
        <a:lstStyle/>
        <a:p>
          <a:endParaRPr lang="en-US"/>
        </a:p>
      </dgm:t>
    </dgm:pt>
    <dgm:pt modelId="{2A40ECD9-C2BE-40A1-92D2-54AD2D597907}" type="pres">
      <dgm:prSet presAssocID="{FB5BC605-8652-41A9-B5FD-86753F9AA7C1}" presName="vert0" presStyleCnt="0">
        <dgm:presLayoutVars>
          <dgm:dir/>
          <dgm:animOne val="branch"/>
          <dgm:animLvl val="lvl"/>
        </dgm:presLayoutVars>
      </dgm:prSet>
      <dgm:spPr/>
    </dgm:pt>
    <dgm:pt modelId="{64B9C71C-12E8-4AB2-B921-D1404A2CAD23}" type="pres">
      <dgm:prSet presAssocID="{2804D48B-4D5A-4851-83DF-3C5F5F5853E8}" presName="thickLine" presStyleLbl="alignNode1" presStyleIdx="0" presStyleCnt="8"/>
      <dgm:spPr/>
    </dgm:pt>
    <dgm:pt modelId="{A900F8D0-B195-4DCD-A532-BC929D367DF5}" type="pres">
      <dgm:prSet presAssocID="{2804D48B-4D5A-4851-83DF-3C5F5F5853E8}" presName="horz1" presStyleCnt="0"/>
      <dgm:spPr/>
    </dgm:pt>
    <dgm:pt modelId="{37DBF557-2D33-4226-9752-6D83920E8956}" type="pres">
      <dgm:prSet presAssocID="{2804D48B-4D5A-4851-83DF-3C5F5F5853E8}" presName="tx1" presStyleLbl="revTx" presStyleIdx="0" presStyleCnt="8"/>
      <dgm:spPr/>
    </dgm:pt>
    <dgm:pt modelId="{4A560BE2-0A48-4C1A-B3C3-59D211091369}" type="pres">
      <dgm:prSet presAssocID="{2804D48B-4D5A-4851-83DF-3C5F5F5853E8}" presName="vert1" presStyleCnt="0"/>
      <dgm:spPr/>
    </dgm:pt>
    <dgm:pt modelId="{3348E3BE-187E-49EF-9845-A668005CC782}" type="pres">
      <dgm:prSet presAssocID="{2F8AF516-434A-40FC-9651-F30A75250B00}" presName="thickLine" presStyleLbl="alignNode1" presStyleIdx="1" presStyleCnt="8"/>
      <dgm:spPr/>
    </dgm:pt>
    <dgm:pt modelId="{9422D8D6-0D7A-41EB-B3B5-BF2F76CF14D0}" type="pres">
      <dgm:prSet presAssocID="{2F8AF516-434A-40FC-9651-F30A75250B00}" presName="horz1" presStyleCnt="0"/>
      <dgm:spPr/>
    </dgm:pt>
    <dgm:pt modelId="{A768F32B-4321-47BF-B5DF-017EE0744031}" type="pres">
      <dgm:prSet presAssocID="{2F8AF516-434A-40FC-9651-F30A75250B00}" presName="tx1" presStyleLbl="revTx" presStyleIdx="1" presStyleCnt="8"/>
      <dgm:spPr/>
    </dgm:pt>
    <dgm:pt modelId="{E7FC3CE8-9E84-4ECC-929E-C64D60ABD378}" type="pres">
      <dgm:prSet presAssocID="{2F8AF516-434A-40FC-9651-F30A75250B00}" presName="vert1" presStyleCnt="0"/>
      <dgm:spPr/>
    </dgm:pt>
    <dgm:pt modelId="{2C23FBA0-6590-47CA-B57B-A4A27F5B989C}" type="pres">
      <dgm:prSet presAssocID="{E0E91E4B-6272-4BB9-8210-7C868638FE62}" presName="thickLine" presStyleLbl="alignNode1" presStyleIdx="2" presStyleCnt="8"/>
      <dgm:spPr/>
    </dgm:pt>
    <dgm:pt modelId="{270ABAF7-CB92-4ECD-903F-9C1D65CD04F3}" type="pres">
      <dgm:prSet presAssocID="{E0E91E4B-6272-4BB9-8210-7C868638FE62}" presName="horz1" presStyleCnt="0"/>
      <dgm:spPr/>
    </dgm:pt>
    <dgm:pt modelId="{3FA56378-7A84-4CEC-BE1A-004A1F3891F1}" type="pres">
      <dgm:prSet presAssocID="{E0E91E4B-6272-4BB9-8210-7C868638FE62}" presName="tx1" presStyleLbl="revTx" presStyleIdx="2" presStyleCnt="8"/>
      <dgm:spPr/>
    </dgm:pt>
    <dgm:pt modelId="{D928E4F6-F7DB-4F3A-B96B-4A3E90D46BBF}" type="pres">
      <dgm:prSet presAssocID="{E0E91E4B-6272-4BB9-8210-7C868638FE62}" presName="vert1" presStyleCnt="0"/>
      <dgm:spPr/>
    </dgm:pt>
    <dgm:pt modelId="{7C3C9A8E-C135-4648-8640-DA98467A7A0D}" type="pres">
      <dgm:prSet presAssocID="{4D312803-D82F-4DF9-9DA1-3F72090F4B87}" presName="thickLine" presStyleLbl="alignNode1" presStyleIdx="3" presStyleCnt="8"/>
      <dgm:spPr/>
    </dgm:pt>
    <dgm:pt modelId="{F7070494-E291-4FFB-94C8-0C33A9E5AF78}" type="pres">
      <dgm:prSet presAssocID="{4D312803-D82F-4DF9-9DA1-3F72090F4B87}" presName="horz1" presStyleCnt="0"/>
      <dgm:spPr/>
    </dgm:pt>
    <dgm:pt modelId="{64D65961-97C3-4297-9C35-B64D8E6BC4E7}" type="pres">
      <dgm:prSet presAssocID="{4D312803-D82F-4DF9-9DA1-3F72090F4B87}" presName="tx1" presStyleLbl="revTx" presStyleIdx="3" presStyleCnt="8"/>
      <dgm:spPr/>
    </dgm:pt>
    <dgm:pt modelId="{7F443BF3-578C-46F9-A9B0-D1C42238AF27}" type="pres">
      <dgm:prSet presAssocID="{4D312803-D82F-4DF9-9DA1-3F72090F4B87}" presName="vert1" presStyleCnt="0"/>
      <dgm:spPr/>
    </dgm:pt>
    <dgm:pt modelId="{A5D63989-CAEE-49C6-86B1-ADE9C693D390}" type="pres">
      <dgm:prSet presAssocID="{16FBE3A1-066E-48E4-9DB0-82C84E2A189A}" presName="thickLine" presStyleLbl="alignNode1" presStyleIdx="4" presStyleCnt="8"/>
      <dgm:spPr/>
    </dgm:pt>
    <dgm:pt modelId="{18E07099-78B3-4F95-858E-33FC16CB0999}" type="pres">
      <dgm:prSet presAssocID="{16FBE3A1-066E-48E4-9DB0-82C84E2A189A}" presName="horz1" presStyleCnt="0"/>
      <dgm:spPr/>
    </dgm:pt>
    <dgm:pt modelId="{302BFA10-1EB5-4B27-90DF-C769BAEEB9A0}" type="pres">
      <dgm:prSet presAssocID="{16FBE3A1-066E-48E4-9DB0-82C84E2A189A}" presName="tx1" presStyleLbl="revTx" presStyleIdx="4" presStyleCnt="8"/>
      <dgm:spPr/>
    </dgm:pt>
    <dgm:pt modelId="{7389139E-637E-40CB-9878-06D96C23C5D9}" type="pres">
      <dgm:prSet presAssocID="{16FBE3A1-066E-48E4-9DB0-82C84E2A189A}" presName="vert1" presStyleCnt="0"/>
      <dgm:spPr/>
    </dgm:pt>
    <dgm:pt modelId="{E06DA512-69A2-4D08-A9AD-DF45D001B77C}" type="pres">
      <dgm:prSet presAssocID="{0865F484-1F88-48B9-A47F-F36CA4D8E7A0}" presName="thickLine" presStyleLbl="alignNode1" presStyleIdx="5" presStyleCnt="8"/>
      <dgm:spPr/>
    </dgm:pt>
    <dgm:pt modelId="{C90C4CAF-C726-40D8-ADCA-BC64099B91EC}" type="pres">
      <dgm:prSet presAssocID="{0865F484-1F88-48B9-A47F-F36CA4D8E7A0}" presName="horz1" presStyleCnt="0"/>
      <dgm:spPr/>
    </dgm:pt>
    <dgm:pt modelId="{E394D6D3-8672-4BA3-A95D-623A70104997}" type="pres">
      <dgm:prSet presAssocID="{0865F484-1F88-48B9-A47F-F36CA4D8E7A0}" presName="tx1" presStyleLbl="revTx" presStyleIdx="5" presStyleCnt="8"/>
      <dgm:spPr/>
    </dgm:pt>
    <dgm:pt modelId="{4474E882-BE8B-4C26-BA54-C40BB42F5F11}" type="pres">
      <dgm:prSet presAssocID="{0865F484-1F88-48B9-A47F-F36CA4D8E7A0}" presName="vert1" presStyleCnt="0"/>
      <dgm:spPr/>
    </dgm:pt>
    <dgm:pt modelId="{FE95E678-0AB6-4373-A3E0-AE053DAD694E}" type="pres">
      <dgm:prSet presAssocID="{FDF5766B-B511-412C-8455-7AA04A1595BB}" presName="thickLine" presStyleLbl="alignNode1" presStyleIdx="6" presStyleCnt="8"/>
      <dgm:spPr/>
    </dgm:pt>
    <dgm:pt modelId="{91195DCF-C482-4C2E-8D4C-6F09F5BF55C4}" type="pres">
      <dgm:prSet presAssocID="{FDF5766B-B511-412C-8455-7AA04A1595BB}" presName="horz1" presStyleCnt="0"/>
      <dgm:spPr/>
    </dgm:pt>
    <dgm:pt modelId="{D24104B9-82C9-45FC-845F-3E62C662E48A}" type="pres">
      <dgm:prSet presAssocID="{FDF5766B-B511-412C-8455-7AA04A1595BB}" presName="tx1" presStyleLbl="revTx" presStyleIdx="6" presStyleCnt="8"/>
      <dgm:spPr/>
    </dgm:pt>
    <dgm:pt modelId="{6BC5252F-2D56-4DC8-9EAA-A39E354F31B8}" type="pres">
      <dgm:prSet presAssocID="{FDF5766B-B511-412C-8455-7AA04A1595BB}" presName="vert1" presStyleCnt="0"/>
      <dgm:spPr/>
    </dgm:pt>
    <dgm:pt modelId="{839CA07E-46D9-4C7F-BDBF-3BBC5D532122}" type="pres">
      <dgm:prSet presAssocID="{F5044D2A-3720-4FF8-859D-06432F28050D}" presName="thickLine" presStyleLbl="alignNode1" presStyleIdx="7" presStyleCnt="8"/>
      <dgm:spPr/>
    </dgm:pt>
    <dgm:pt modelId="{9F1AE06E-EDC1-4A3C-AC3A-62F1D764592B}" type="pres">
      <dgm:prSet presAssocID="{F5044D2A-3720-4FF8-859D-06432F28050D}" presName="horz1" presStyleCnt="0"/>
      <dgm:spPr/>
    </dgm:pt>
    <dgm:pt modelId="{1ABA2E4C-95F0-4E52-A579-F5B97069C89D}" type="pres">
      <dgm:prSet presAssocID="{F5044D2A-3720-4FF8-859D-06432F28050D}" presName="tx1" presStyleLbl="revTx" presStyleIdx="7" presStyleCnt="8"/>
      <dgm:spPr/>
    </dgm:pt>
    <dgm:pt modelId="{F1F16D05-A994-4CC3-9631-4423D1E5BDD9}" type="pres">
      <dgm:prSet presAssocID="{F5044D2A-3720-4FF8-859D-06432F28050D}" presName="vert1" presStyleCnt="0"/>
      <dgm:spPr/>
    </dgm:pt>
  </dgm:ptLst>
  <dgm:cxnLst>
    <dgm:cxn modelId="{D2404D1E-94FF-4D31-832A-574CE824F379}" type="presOf" srcId="{0865F484-1F88-48B9-A47F-F36CA4D8E7A0}" destId="{E394D6D3-8672-4BA3-A95D-623A70104997}" srcOrd="0" destOrd="0" presId="urn:microsoft.com/office/officeart/2008/layout/LinedList"/>
    <dgm:cxn modelId="{6A502735-77C6-41FD-8107-B918AB5E1841}" type="presOf" srcId="{2F8AF516-434A-40FC-9651-F30A75250B00}" destId="{A768F32B-4321-47BF-B5DF-017EE0744031}" srcOrd="0" destOrd="0" presId="urn:microsoft.com/office/officeart/2008/layout/LinedList"/>
    <dgm:cxn modelId="{4F21AB3A-6C98-43B7-AA30-191A2B07D150}" srcId="{FB5BC605-8652-41A9-B5FD-86753F9AA7C1}" destId="{0865F484-1F88-48B9-A47F-F36CA4D8E7A0}" srcOrd="5" destOrd="0" parTransId="{A97BBE55-D66E-4C64-A6F9-F3B7B81774B4}" sibTransId="{85AE8EFD-2D15-4935-B882-9377DBB78CA0}"/>
    <dgm:cxn modelId="{8213243D-EF7B-4F73-90B5-4C6F86151CA3}" srcId="{FB5BC605-8652-41A9-B5FD-86753F9AA7C1}" destId="{4D312803-D82F-4DF9-9DA1-3F72090F4B87}" srcOrd="3" destOrd="0" parTransId="{0733377E-5947-4734-A36F-B0C391531544}" sibTransId="{EF132C50-D265-4453-9271-FDF9BDAC2494}"/>
    <dgm:cxn modelId="{0399C560-AE27-4CF6-9DF8-2F3D3EAB4D98}" type="presOf" srcId="{FDF5766B-B511-412C-8455-7AA04A1595BB}" destId="{D24104B9-82C9-45FC-845F-3E62C662E48A}" srcOrd="0" destOrd="0" presId="urn:microsoft.com/office/officeart/2008/layout/LinedList"/>
    <dgm:cxn modelId="{BBE56E76-93D7-4E97-AA73-6360E82ACF85}" srcId="{FB5BC605-8652-41A9-B5FD-86753F9AA7C1}" destId="{F5044D2A-3720-4FF8-859D-06432F28050D}" srcOrd="7" destOrd="0" parTransId="{81555D5A-8E37-4F6C-8FA7-08AA5F9EF5E5}" sibTransId="{A7FE3E28-6CC3-4BD8-904E-C915F10CF86B}"/>
    <dgm:cxn modelId="{755DE378-6EFA-42F9-B7A6-10380EE34501}" type="presOf" srcId="{E0E91E4B-6272-4BB9-8210-7C868638FE62}" destId="{3FA56378-7A84-4CEC-BE1A-004A1F3891F1}" srcOrd="0" destOrd="0" presId="urn:microsoft.com/office/officeart/2008/layout/LinedList"/>
    <dgm:cxn modelId="{F0D58679-473C-4A0A-9C02-6B56519BA1E8}" srcId="{FB5BC605-8652-41A9-B5FD-86753F9AA7C1}" destId="{2804D48B-4D5A-4851-83DF-3C5F5F5853E8}" srcOrd="0" destOrd="0" parTransId="{1F06BE93-4AA4-43EF-B032-337CABF440FD}" sibTransId="{E4BCBAB1-7FB7-4989-9B9D-A9674E31BBEE}"/>
    <dgm:cxn modelId="{4BC58E59-EF42-4C69-98C5-2E5EE0CDD4D7}" type="presOf" srcId="{F5044D2A-3720-4FF8-859D-06432F28050D}" destId="{1ABA2E4C-95F0-4E52-A579-F5B97069C89D}" srcOrd="0" destOrd="0" presId="urn:microsoft.com/office/officeart/2008/layout/LinedList"/>
    <dgm:cxn modelId="{24868B97-8B5A-474B-8D82-15820705FCB3}" srcId="{FB5BC605-8652-41A9-B5FD-86753F9AA7C1}" destId="{FDF5766B-B511-412C-8455-7AA04A1595BB}" srcOrd="6" destOrd="0" parTransId="{722F0F08-783A-445B-959E-46B6C70927E2}" sibTransId="{531A1D45-B808-4AB5-B049-0397B825F2D8}"/>
    <dgm:cxn modelId="{B49C5E99-B6B9-49D8-BA8E-B0ED9F03C0CA}" type="presOf" srcId="{16FBE3A1-066E-48E4-9DB0-82C84E2A189A}" destId="{302BFA10-1EB5-4B27-90DF-C769BAEEB9A0}" srcOrd="0" destOrd="0" presId="urn:microsoft.com/office/officeart/2008/layout/LinedList"/>
    <dgm:cxn modelId="{E132EAA1-04C8-4D36-8EAE-69D810247B60}" type="presOf" srcId="{FB5BC605-8652-41A9-B5FD-86753F9AA7C1}" destId="{2A40ECD9-C2BE-40A1-92D2-54AD2D597907}" srcOrd="0" destOrd="0" presId="urn:microsoft.com/office/officeart/2008/layout/LinedList"/>
    <dgm:cxn modelId="{C3F5D4AA-64FE-4608-B5B4-A82BA49E7E3C}" srcId="{FB5BC605-8652-41A9-B5FD-86753F9AA7C1}" destId="{16FBE3A1-066E-48E4-9DB0-82C84E2A189A}" srcOrd="4" destOrd="0" parTransId="{43C7F940-B0F2-4B3E-8114-104FD81D0017}" sibTransId="{14694C9F-A670-49A0-B596-2BE3DAD30A2E}"/>
    <dgm:cxn modelId="{83BB08B9-6DE7-464A-A34F-6882D81F1C28}" srcId="{FB5BC605-8652-41A9-B5FD-86753F9AA7C1}" destId="{E0E91E4B-6272-4BB9-8210-7C868638FE62}" srcOrd="2" destOrd="0" parTransId="{DB1042A5-2F3B-471F-BF2A-4372E551A132}" sibTransId="{0F4AA5BA-02BC-43F7-9BE3-1B8F43538E95}"/>
    <dgm:cxn modelId="{5F0441CF-D6B3-4E71-8578-6B64551F2D89}" type="presOf" srcId="{4D312803-D82F-4DF9-9DA1-3F72090F4B87}" destId="{64D65961-97C3-4297-9C35-B64D8E6BC4E7}" srcOrd="0" destOrd="0" presId="urn:microsoft.com/office/officeart/2008/layout/LinedList"/>
    <dgm:cxn modelId="{832DE0D6-99F4-4DFB-B0D3-96F2F135168C}" srcId="{FB5BC605-8652-41A9-B5FD-86753F9AA7C1}" destId="{2F8AF516-434A-40FC-9651-F30A75250B00}" srcOrd="1" destOrd="0" parTransId="{DA41984D-3974-43B3-8792-0C31B93B8E90}" sibTransId="{3E6E9ACB-840C-4EFA-B544-17F968CEF7D3}"/>
    <dgm:cxn modelId="{A9A8EBE9-51BE-4E93-931B-A22534F7B4A2}" type="presOf" srcId="{2804D48B-4D5A-4851-83DF-3C5F5F5853E8}" destId="{37DBF557-2D33-4226-9752-6D83920E8956}" srcOrd="0" destOrd="0" presId="urn:microsoft.com/office/officeart/2008/layout/LinedList"/>
    <dgm:cxn modelId="{5566B9CA-FE8A-4C18-B28B-B43E150462C0}" type="presParOf" srcId="{2A40ECD9-C2BE-40A1-92D2-54AD2D597907}" destId="{64B9C71C-12E8-4AB2-B921-D1404A2CAD23}" srcOrd="0" destOrd="0" presId="urn:microsoft.com/office/officeart/2008/layout/LinedList"/>
    <dgm:cxn modelId="{F9C839BD-DF5D-40A5-8F42-7A417499B494}" type="presParOf" srcId="{2A40ECD9-C2BE-40A1-92D2-54AD2D597907}" destId="{A900F8D0-B195-4DCD-A532-BC929D367DF5}" srcOrd="1" destOrd="0" presId="urn:microsoft.com/office/officeart/2008/layout/LinedList"/>
    <dgm:cxn modelId="{89CDE366-9493-4BCD-8737-069DF260BB84}" type="presParOf" srcId="{A900F8D0-B195-4DCD-A532-BC929D367DF5}" destId="{37DBF557-2D33-4226-9752-6D83920E8956}" srcOrd="0" destOrd="0" presId="urn:microsoft.com/office/officeart/2008/layout/LinedList"/>
    <dgm:cxn modelId="{668FF705-2952-4349-ACFA-B18DFDB815BE}" type="presParOf" srcId="{A900F8D0-B195-4DCD-A532-BC929D367DF5}" destId="{4A560BE2-0A48-4C1A-B3C3-59D211091369}" srcOrd="1" destOrd="0" presId="urn:microsoft.com/office/officeart/2008/layout/LinedList"/>
    <dgm:cxn modelId="{F7B5371C-68D4-4BE7-A426-AE6C556AB7B7}" type="presParOf" srcId="{2A40ECD9-C2BE-40A1-92D2-54AD2D597907}" destId="{3348E3BE-187E-49EF-9845-A668005CC782}" srcOrd="2" destOrd="0" presId="urn:microsoft.com/office/officeart/2008/layout/LinedList"/>
    <dgm:cxn modelId="{B53AE2B4-DB8C-4BE4-8215-5F8D911CE7C8}" type="presParOf" srcId="{2A40ECD9-C2BE-40A1-92D2-54AD2D597907}" destId="{9422D8D6-0D7A-41EB-B3B5-BF2F76CF14D0}" srcOrd="3" destOrd="0" presId="urn:microsoft.com/office/officeart/2008/layout/LinedList"/>
    <dgm:cxn modelId="{9A0EBD7E-111D-41C1-A5AC-E4C19F278985}" type="presParOf" srcId="{9422D8D6-0D7A-41EB-B3B5-BF2F76CF14D0}" destId="{A768F32B-4321-47BF-B5DF-017EE0744031}" srcOrd="0" destOrd="0" presId="urn:microsoft.com/office/officeart/2008/layout/LinedList"/>
    <dgm:cxn modelId="{658A7269-B874-4FF2-9A89-2868003E49A3}" type="presParOf" srcId="{9422D8D6-0D7A-41EB-B3B5-BF2F76CF14D0}" destId="{E7FC3CE8-9E84-4ECC-929E-C64D60ABD378}" srcOrd="1" destOrd="0" presId="urn:microsoft.com/office/officeart/2008/layout/LinedList"/>
    <dgm:cxn modelId="{FE2BC9B8-EA3A-4C5F-BFF9-6D97C5423B74}" type="presParOf" srcId="{2A40ECD9-C2BE-40A1-92D2-54AD2D597907}" destId="{2C23FBA0-6590-47CA-B57B-A4A27F5B989C}" srcOrd="4" destOrd="0" presId="urn:microsoft.com/office/officeart/2008/layout/LinedList"/>
    <dgm:cxn modelId="{C8B0F213-FD67-4DE0-A6DD-4B8B5144A9B9}" type="presParOf" srcId="{2A40ECD9-C2BE-40A1-92D2-54AD2D597907}" destId="{270ABAF7-CB92-4ECD-903F-9C1D65CD04F3}" srcOrd="5" destOrd="0" presId="urn:microsoft.com/office/officeart/2008/layout/LinedList"/>
    <dgm:cxn modelId="{17D419F0-799A-4481-A29B-BFF41797BB8C}" type="presParOf" srcId="{270ABAF7-CB92-4ECD-903F-9C1D65CD04F3}" destId="{3FA56378-7A84-4CEC-BE1A-004A1F3891F1}" srcOrd="0" destOrd="0" presId="urn:microsoft.com/office/officeart/2008/layout/LinedList"/>
    <dgm:cxn modelId="{30028523-10F3-48C3-BD11-70BBBB2B407D}" type="presParOf" srcId="{270ABAF7-CB92-4ECD-903F-9C1D65CD04F3}" destId="{D928E4F6-F7DB-4F3A-B96B-4A3E90D46BBF}" srcOrd="1" destOrd="0" presId="urn:microsoft.com/office/officeart/2008/layout/LinedList"/>
    <dgm:cxn modelId="{7B3EDEF3-4CC6-4EF1-B6B1-C6CCC1742147}" type="presParOf" srcId="{2A40ECD9-C2BE-40A1-92D2-54AD2D597907}" destId="{7C3C9A8E-C135-4648-8640-DA98467A7A0D}" srcOrd="6" destOrd="0" presId="urn:microsoft.com/office/officeart/2008/layout/LinedList"/>
    <dgm:cxn modelId="{C5596F7D-5124-4595-A9C6-F16CD691F63A}" type="presParOf" srcId="{2A40ECD9-C2BE-40A1-92D2-54AD2D597907}" destId="{F7070494-E291-4FFB-94C8-0C33A9E5AF78}" srcOrd="7" destOrd="0" presId="urn:microsoft.com/office/officeart/2008/layout/LinedList"/>
    <dgm:cxn modelId="{DE4865E4-7CCE-4F1B-BE82-AD4E39A0D495}" type="presParOf" srcId="{F7070494-E291-4FFB-94C8-0C33A9E5AF78}" destId="{64D65961-97C3-4297-9C35-B64D8E6BC4E7}" srcOrd="0" destOrd="0" presId="urn:microsoft.com/office/officeart/2008/layout/LinedList"/>
    <dgm:cxn modelId="{A027CD91-D272-4254-BA83-BBD8BD8DB7A0}" type="presParOf" srcId="{F7070494-E291-4FFB-94C8-0C33A9E5AF78}" destId="{7F443BF3-578C-46F9-A9B0-D1C42238AF27}" srcOrd="1" destOrd="0" presId="urn:microsoft.com/office/officeart/2008/layout/LinedList"/>
    <dgm:cxn modelId="{9767AABF-2425-4501-B621-1F6A557A9C55}" type="presParOf" srcId="{2A40ECD9-C2BE-40A1-92D2-54AD2D597907}" destId="{A5D63989-CAEE-49C6-86B1-ADE9C693D390}" srcOrd="8" destOrd="0" presId="urn:microsoft.com/office/officeart/2008/layout/LinedList"/>
    <dgm:cxn modelId="{F14FAED0-7F9C-45D9-AB1B-1C00C9362613}" type="presParOf" srcId="{2A40ECD9-C2BE-40A1-92D2-54AD2D597907}" destId="{18E07099-78B3-4F95-858E-33FC16CB0999}" srcOrd="9" destOrd="0" presId="urn:microsoft.com/office/officeart/2008/layout/LinedList"/>
    <dgm:cxn modelId="{CE470A0A-EC94-4734-BF6A-31D1665A293B}" type="presParOf" srcId="{18E07099-78B3-4F95-858E-33FC16CB0999}" destId="{302BFA10-1EB5-4B27-90DF-C769BAEEB9A0}" srcOrd="0" destOrd="0" presId="urn:microsoft.com/office/officeart/2008/layout/LinedList"/>
    <dgm:cxn modelId="{6F74C95E-8F74-491C-B0DA-C3C273A2206E}" type="presParOf" srcId="{18E07099-78B3-4F95-858E-33FC16CB0999}" destId="{7389139E-637E-40CB-9878-06D96C23C5D9}" srcOrd="1" destOrd="0" presId="urn:microsoft.com/office/officeart/2008/layout/LinedList"/>
    <dgm:cxn modelId="{906758C6-45D8-4DDB-A990-04BC3F713E98}" type="presParOf" srcId="{2A40ECD9-C2BE-40A1-92D2-54AD2D597907}" destId="{E06DA512-69A2-4D08-A9AD-DF45D001B77C}" srcOrd="10" destOrd="0" presId="urn:microsoft.com/office/officeart/2008/layout/LinedList"/>
    <dgm:cxn modelId="{EA7330A0-EA90-48AC-AFE1-47B925E5ADF4}" type="presParOf" srcId="{2A40ECD9-C2BE-40A1-92D2-54AD2D597907}" destId="{C90C4CAF-C726-40D8-ADCA-BC64099B91EC}" srcOrd="11" destOrd="0" presId="urn:microsoft.com/office/officeart/2008/layout/LinedList"/>
    <dgm:cxn modelId="{C6AA0B4E-34F5-4321-AEAA-6321FF524419}" type="presParOf" srcId="{C90C4CAF-C726-40D8-ADCA-BC64099B91EC}" destId="{E394D6D3-8672-4BA3-A95D-623A70104997}" srcOrd="0" destOrd="0" presId="urn:microsoft.com/office/officeart/2008/layout/LinedList"/>
    <dgm:cxn modelId="{3B17C20B-F5FA-4E51-9884-DDE7121BEEF8}" type="presParOf" srcId="{C90C4CAF-C726-40D8-ADCA-BC64099B91EC}" destId="{4474E882-BE8B-4C26-BA54-C40BB42F5F11}" srcOrd="1" destOrd="0" presId="urn:microsoft.com/office/officeart/2008/layout/LinedList"/>
    <dgm:cxn modelId="{4B8B3D9F-120F-4CD9-AD46-63040C43249B}" type="presParOf" srcId="{2A40ECD9-C2BE-40A1-92D2-54AD2D597907}" destId="{FE95E678-0AB6-4373-A3E0-AE053DAD694E}" srcOrd="12" destOrd="0" presId="urn:microsoft.com/office/officeart/2008/layout/LinedList"/>
    <dgm:cxn modelId="{F774D4E6-5BC8-436C-B2D1-F0176B5CD1B4}" type="presParOf" srcId="{2A40ECD9-C2BE-40A1-92D2-54AD2D597907}" destId="{91195DCF-C482-4C2E-8D4C-6F09F5BF55C4}" srcOrd="13" destOrd="0" presId="urn:microsoft.com/office/officeart/2008/layout/LinedList"/>
    <dgm:cxn modelId="{C6814609-32E2-435B-A9B0-AA88310FC36B}" type="presParOf" srcId="{91195DCF-C482-4C2E-8D4C-6F09F5BF55C4}" destId="{D24104B9-82C9-45FC-845F-3E62C662E48A}" srcOrd="0" destOrd="0" presId="urn:microsoft.com/office/officeart/2008/layout/LinedList"/>
    <dgm:cxn modelId="{7233AC36-7B01-4EE5-8006-69377483767B}" type="presParOf" srcId="{91195DCF-C482-4C2E-8D4C-6F09F5BF55C4}" destId="{6BC5252F-2D56-4DC8-9EAA-A39E354F31B8}" srcOrd="1" destOrd="0" presId="urn:microsoft.com/office/officeart/2008/layout/LinedList"/>
    <dgm:cxn modelId="{ED01463A-0583-41D0-9C5E-251CD8471681}" type="presParOf" srcId="{2A40ECD9-C2BE-40A1-92D2-54AD2D597907}" destId="{839CA07E-46D9-4C7F-BDBF-3BBC5D532122}" srcOrd="14" destOrd="0" presId="urn:microsoft.com/office/officeart/2008/layout/LinedList"/>
    <dgm:cxn modelId="{3F64AA17-36AF-4D6A-9FDA-96E51CD5521E}" type="presParOf" srcId="{2A40ECD9-C2BE-40A1-92D2-54AD2D597907}" destId="{9F1AE06E-EDC1-4A3C-AC3A-62F1D764592B}" srcOrd="15" destOrd="0" presId="urn:microsoft.com/office/officeart/2008/layout/LinedList"/>
    <dgm:cxn modelId="{61946511-E16C-43CB-A9DE-EC36D5624613}" type="presParOf" srcId="{9F1AE06E-EDC1-4A3C-AC3A-62F1D764592B}" destId="{1ABA2E4C-95F0-4E52-A579-F5B97069C89D}" srcOrd="0" destOrd="0" presId="urn:microsoft.com/office/officeart/2008/layout/LinedList"/>
    <dgm:cxn modelId="{055D7FE6-47C2-4F90-8DE3-4EFCEB819B8F}" type="presParOf" srcId="{9F1AE06E-EDC1-4A3C-AC3A-62F1D764592B}" destId="{F1F16D05-A994-4CC3-9631-4423D1E5B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AB17C9-C2F8-4FC4-80AD-D3FA18858A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A6A0EF-54EC-44C9-AB01-168E1D190849}">
      <dgm:prSet/>
      <dgm:spPr/>
      <dgm:t>
        <a:bodyPr/>
        <a:lstStyle/>
        <a:p>
          <a:r>
            <a:rPr lang="en-IN"/>
            <a:t>Searching in documents</a:t>
          </a:r>
          <a:endParaRPr lang="en-US"/>
        </a:p>
      </dgm:t>
    </dgm:pt>
    <dgm:pt modelId="{3F071354-6991-4F6A-815A-AA2D719D2CFE}" type="parTrans" cxnId="{B8110B53-C276-4746-8C43-87A2F67769DA}">
      <dgm:prSet/>
      <dgm:spPr/>
      <dgm:t>
        <a:bodyPr/>
        <a:lstStyle/>
        <a:p>
          <a:endParaRPr lang="en-US"/>
        </a:p>
      </dgm:t>
    </dgm:pt>
    <dgm:pt modelId="{5C9B48AF-610C-45AF-AF4D-146358B602AC}" type="sibTrans" cxnId="{B8110B53-C276-4746-8C43-87A2F67769DA}">
      <dgm:prSet/>
      <dgm:spPr/>
      <dgm:t>
        <a:bodyPr/>
        <a:lstStyle/>
        <a:p>
          <a:endParaRPr lang="en-US"/>
        </a:p>
      </dgm:t>
    </dgm:pt>
    <dgm:pt modelId="{2E7D66DB-174C-46EA-9871-69C1B0B281B0}">
      <dgm:prSet/>
      <dgm:spPr/>
      <dgm:t>
        <a:bodyPr/>
        <a:lstStyle/>
        <a:p>
          <a:r>
            <a:rPr lang="en-IN"/>
            <a:t>Location on google maps</a:t>
          </a:r>
          <a:endParaRPr lang="en-US"/>
        </a:p>
      </dgm:t>
    </dgm:pt>
    <dgm:pt modelId="{CD3E1013-F97E-403A-AE9B-5EF94EFB2B18}" type="parTrans" cxnId="{B247DD08-C5AC-45AD-89F8-58594C154586}">
      <dgm:prSet/>
      <dgm:spPr/>
      <dgm:t>
        <a:bodyPr/>
        <a:lstStyle/>
        <a:p>
          <a:endParaRPr lang="en-US"/>
        </a:p>
      </dgm:t>
    </dgm:pt>
    <dgm:pt modelId="{E8D27FA5-0B5D-44A0-A0C9-7210BDB0D315}" type="sibTrans" cxnId="{B247DD08-C5AC-45AD-89F8-58594C154586}">
      <dgm:prSet/>
      <dgm:spPr/>
      <dgm:t>
        <a:bodyPr/>
        <a:lstStyle/>
        <a:p>
          <a:endParaRPr lang="en-US"/>
        </a:p>
      </dgm:t>
    </dgm:pt>
    <dgm:pt modelId="{84699CA1-D084-4B3B-B065-DBF0CA0E7EEA}">
      <dgm:prSet/>
      <dgm:spPr/>
      <dgm:t>
        <a:bodyPr/>
        <a:lstStyle/>
        <a:p>
          <a:r>
            <a:rPr lang="en-IN"/>
            <a:t>Image Processing</a:t>
          </a:r>
          <a:endParaRPr lang="en-US"/>
        </a:p>
      </dgm:t>
    </dgm:pt>
    <dgm:pt modelId="{DC57759E-1AC0-49E3-8CC0-236DD5D41951}" type="parTrans" cxnId="{A0A8FC00-504A-4A05-8895-F948BCA4B3DA}">
      <dgm:prSet/>
      <dgm:spPr/>
      <dgm:t>
        <a:bodyPr/>
        <a:lstStyle/>
        <a:p>
          <a:endParaRPr lang="en-US"/>
        </a:p>
      </dgm:t>
    </dgm:pt>
    <dgm:pt modelId="{38765AD3-FE6E-4514-9132-07F974460022}" type="sibTrans" cxnId="{A0A8FC00-504A-4A05-8895-F948BCA4B3DA}">
      <dgm:prSet/>
      <dgm:spPr/>
      <dgm:t>
        <a:bodyPr/>
        <a:lstStyle/>
        <a:p>
          <a:endParaRPr lang="en-US"/>
        </a:p>
      </dgm:t>
    </dgm:pt>
    <dgm:pt modelId="{EFABC4FF-7BFC-42A0-8901-4C92202A0F42}">
      <dgm:prSet/>
      <dgm:spPr/>
      <dgm:t>
        <a:bodyPr/>
        <a:lstStyle/>
        <a:p>
          <a:r>
            <a:rPr lang="en-IN"/>
            <a:t>Music Player</a:t>
          </a:r>
          <a:endParaRPr lang="en-US"/>
        </a:p>
      </dgm:t>
    </dgm:pt>
    <dgm:pt modelId="{57BCCE81-3AD2-4C01-BA7E-4F40758377D9}" type="parTrans" cxnId="{CAE3A2F1-D8AA-496E-91AA-04D8D91EB56C}">
      <dgm:prSet/>
      <dgm:spPr/>
      <dgm:t>
        <a:bodyPr/>
        <a:lstStyle/>
        <a:p>
          <a:endParaRPr lang="en-US"/>
        </a:p>
      </dgm:t>
    </dgm:pt>
    <dgm:pt modelId="{3BDBB41D-FFFF-4FF0-9ED8-400385E72554}" type="sibTrans" cxnId="{CAE3A2F1-D8AA-496E-91AA-04D8D91EB56C}">
      <dgm:prSet/>
      <dgm:spPr/>
      <dgm:t>
        <a:bodyPr/>
        <a:lstStyle/>
        <a:p>
          <a:endParaRPr lang="en-US"/>
        </a:p>
      </dgm:t>
    </dgm:pt>
    <dgm:pt modelId="{27283BC0-A82A-4229-9311-B0358FB816A0}">
      <dgm:prSet/>
      <dgm:spPr/>
      <dgm:t>
        <a:bodyPr/>
        <a:lstStyle/>
        <a:p>
          <a:r>
            <a:rPr lang="en-IN"/>
            <a:t>Undo Operation</a:t>
          </a:r>
          <a:endParaRPr lang="en-US"/>
        </a:p>
      </dgm:t>
    </dgm:pt>
    <dgm:pt modelId="{DA897ED0-0D3E-4D02-B968-2437687E0E28}" type="parTrans" cxnId="{E440D4CC-F49F-474E-8772-CBF8F612F35C}">
      <dgm:prSet/>
      <dgm:spPr/>
      <dgm:t>
        <a:bodyPr/>
        <a:lstStyle/>
        <a:p>
          <a:endParaRPr lang="en-US"/>
        </a:p>
      </dgm:t>
    </dgm:pt>
    <dgm:pt modelId="{A840487D-AC70-41D9-91BF-B703A3386350}" type="sibTrans" cxnId="{E440D4CC-F49F-474E-8772-CBF8F612F35C}">
      <dgm:prSet/>
      <dgm:spPr/>
      <dgm:t>
        <a:bodyPr/>
        <a:lstStyle/>
        <a:p>
          <a:endParaRPr lang="en-US"/>
        </a:p>
      </dgm:t>
    </dgm:pt>
    <dgm:pt modelId="{7EBE593E-5200-41A1-A0DF-B91C06494AC1}">
      <dgm:prSet/>
      <dgm:spPr/>
      <dgm:t>
        <a:bodyPr/>
        <a:lstStyle/>
        <a:p>
          <a:r>
            <a:rPr lang="en-IN"/>
            <a:t>Speech Signals</a:t>
          </a:r>
          <a:endParaRPr lang="en-US"/>
        </a:p>
      </dgm:t>
    </dgm:pt>
    <dgm:pt modelId="{40AF6BBF-9F14-4A95-A9D4-D230E5C6FC2F}" type="parTrans" cxnId="{46C2712A-B543-4A9A-A25E-83E0BFF8FDEF}">
      <dgm:prSet/>
      <dgm:spPr/>
      <dgm:t>
        <a:bodyPr/>
        <a:lstStyle/>
        <a:p>
          <a:endParaRPr lang="en-US"/>
        </a:p>
      </dgm:t>
    </dgm:pt>
    <dgm:pt modelId="{727BACF9-9462-4798-B65B-60DCA87B40DA}" type="sibTrans" cxnId="{46C2712A-B543-4A9A-A25E-83E0BFF8FDEF}">
      <dgm:prSet/>
      <dgm:spPr/>
      <dgm:t>
        <a:bodyPr/>
        <a:lstStyle/>
        <a:p>
          <a:endParaRPr lang="en-US"/>
        </a:p>
      </dgm:t>
    </dgm:pt>
    <dgm:pt modelId="{92EA2C78-260A-4D52-B553-2A43EF31EEB7}" type="pres">
      <dgm:prSet presAssocID="{A3AB17C9-C2F8-4FC4-80AD-D3FA18858A54}" presName="root" presStyleCnt="0">
        <dgm:presLayoutVars>
          <dgm:dir/>
          <dgm:resizeHandles val="exact"/>
        </dgm:presLayoutVars>
      </dgm:prSet>
      <dgm:spPr/>
    </dgm:pt>
    <dgm:pt modelId="{6F53EE25-80EA-4865-AF12-7E699950BCCF}" type="pres">
      <dgm:prSet presAssocID="{E8A6A0EF-54EC-44C9-AB01-168E1D190849}" presName="compNode" presStyleCnt="0"/>
      <dgm:spPr/>
    </dgm:pt>
    <dgm:pt modelId="{BCB1BABD-26A6-41C6-894D-86186B64DEC7}" type="pres">
      <dgm:prSet presAssocID="{E8A6A0EF-54EC-44C9-AB01-168E1D190849}" presName="bgRect" presStyleLbl="bgShp" presStyleIdx="0" presStyleCnt="6"/>
      <dgm:spPr/>
    </dgm:pt>
    <dgm:pt modelId="{C24625E1-5AF1-4ED0-987B-4DCDC4017641}" type="pres">
      <dgm:prSet presAssocID="{E8A6A0EF-54EC-44C9-AB01-168E1D1908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78116D1-64BA-48CB-811A-D103DCDC6721}" type="pres">
      <dgm:prSet presAssocID="{E8A6A0EF-54EC-44C9-AB01-168E1D190849}" presName="spaceRect" presStyleCnt="0"/>
      <dgm:spPr/>
    </dgm:pt>
    <dgm:pt modelId="{D92EEEB8-C3E8-4A64-A2D4-10C837C9D98B}" type="pres">
      <dgm:prSet presAssocID="{E8A6A0EF-54EC-44C9-AB01-168E1D190849}" presName="parTx" presStyleLbl="revTx" presStyleIdx="0" presStyleCnt="6">
        <dgm:presLayoutVars>
          <dgm:chMax val="0"/>
          <dgm:chPref val="0"/>
        </dgm:presLayoutVars>
      </dgm:prSet>
      <dgm:spPr/>
    </dgm:pt>
    <dgm:pt modelId="{2B6A6A5B-E88D-41F2-84D5-A2C33BFC3A66}" type="pres">
      <dgm:prSet presAssocID="{5C9B48AF-610C-45AF-AF4D-146358B602AC}" presName="sibTrans" presStyleCnt="0"/>
      <dgm:spPr/>
    </dgm:pt>
    <dgm:pt modelId="{6E8B3AED-B019-4E7B-8CEA-7C09F1157EF8}" type="pres">
      <dgm:prSet presAssocID="{2E7D66DB-174C-46EA-9871-69C1B0B281B0}" presName="compNode" presStyleCnt="0"/>
      <dgm:spPr/>
    </dgm:pt>
    <dgm:pt modelId="{11CDBDF0-9354-4412-9FE5-C299AA7EACD0}" type="pres">
      <dgm:prSet presAssocID="{2E7D66DB-174C-46EA-9871-69C1B0B281B0}" presName="bgRect" presStyleLbl="bgShp" presStyleIdx="1" presStyleCnt="6"/>
      <dgm:spPr/>
    </dgm:pt>
    <dgm:pt modelId="{73B1E51E-8172-4CB9-AB66-F198D6A9B780}" type="pres">
      <dgm:prSet presAssocID="{2E7D66DB-174C-46EA-9871-69C1B0B281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BC0B6-F047-42CC-AE5F-9AB453C394B5}" type="pres">
      <dgm:prSet presAssocID="{2E7D66DB-174C-46EA-9871-69C1B0B281B0}" presName="spaceRect" presStyleCnt="0"/>
      <dgm:spPr/>
    </dgm:pt>
    <dgm:pt modelId="{1E4F45ED-F0B4-4CC6-BFF3-445F1EC89D39}" type="pres">
      <dgm:prSet presAssocID="{2E7D66DB-174C-46EA-9871-69C1B0B281B0}" presName="parTx" presStyleLbl="revTx" presStyleIdx="1" presStyleCnt="6">
        <dgm:presLayoutVars>
          <dgm:chMax val="0"/>
          <dgm:chPref val="0"/>
        </dgm:presLayoutVars>
      </dgm:prSet>
      <dgm:spPr/>
    </dgm:pt>
    <dgm:pt modelId="{B1544961-971B-4D71-B57F-DA8603F26040}" type="pres">
      <dgm:prSet presAssocID="{E8D27FA5-0B5D-44A0-A0C9-7210BDB0D315}" presName="sibTrans" presStyleCnt="0"/>
      <dgm:spPr/>
    </dgm:pt>
    <dgm:pt modelId="{DEC9BD0A-DEF2-4694-80FA-5D3E73CF0578}" type="pres">
      <dgm:prSet presAssocID="{84699CA1-D084-4B3B-B065-DBF0CA0E7EEA}" presName="compNode" presStyleCnt="0"/>
      <dgm:spPr/>
    </dgm:pt>
    <dgm:pt modelId="{3961D603-D38B-49F3-BCDA-B25BC6D323E0}" type="pres">
      <dgm:prSet presAssocID="{84699CA1-D084-4B3B-B065-DBF0CA0E7EEA}" presName="bgRect" presStyleLbl="bgShp" presStyleIdx="2" presStyleCnt="6"/>
      <dgm:spPr/>
    </dgm:pt>
    <dgm:pt modelId="{866844FF-DB36-48C4-B7D2-AF1A509D2260}" type="pres">
      <dgm:prSet presAssocID="{84699CA1-D084-4B3B-B065-DBF0CA0E7E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4C60C7E-7058-41EF-A0D5-CADDADB1B1AF}" type="pres">
      <dgm:prSet presAssocID="{84699CA1-D084-4B3B-B065-DBF0CA0E7EEA}" presName="spaceRect" presStyleCnt="0"/>
      <dgm:spPr/>
    </dgm:pt>
    <dgm:pt modelId="{56CFD63B-7539-4987-BC81-09570B33C9F0}" type="pres">
      <dgm:prSet presAssocID="{84699CA1-D084-4B3B-B065-DBF0CA0E7EEA}" presName="parTx" presStyleLbl="revTx" presStyleIdx="2" presStyleCnt="6">
        <dgm:presLayoutVars>
          <dgm:chMax val="0"/>
          <dgm:chPref val="0"/>
        </dgm:presLayoutVars>
      </dgm:prSet>
      <dgm:spPr/>
    </dgm:pt>
    <dgm:pt modelId="{34A6B85A-7C5B-4631-AAF5-D86FCDFD9FD5}" type="pres">
      <dgm:prSet presAssocID="{38765AD3-FE6E-4514-9132-07F974460022}" presName="sibTrans" presStyleCnt="0"/>
      <dgm:spPr/>
    </dgm:pt>
    <dgm:pt modelId="{FB778140-6F85-4EF9-841D-F716872CB8EE}" type="pres">
      <dgm:prSet presAssocID="{EFABC4FF-7BFC-42A0-8901-4C92202A0F42}" presName="compNode" presStyleCnt="0"/>
      <dgm:spPr/>
    </dgm:pt>
    <dgm:pt modelId="{061B47D9-839B-4D28-9EC4-5E3E6A7ECEA1}" type="pres">
      <dgm:prSet presAssocID="{EFABC4FF-7BFC-42A0-8901-4C92202A0F42}" presName="bgRect" presStyleLbl="bgShp" presStyleIdx="3" presStyleCnt="6"/>
      <dgm:spPr/>
    </dgm:pt>
    <dgm:pt modelId="{3688DFEC-37C5-4875-A23C-F0E2E784BAAE}" type="pres">
      <dgm:prSet presAssocID="{EFABC4FF-7BFC-42A0-8901-4C92202A0F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176F1E6-4DCE-4806-B907-27301328A442}" type="pres">
      <dgm:prSet presAssocID="{EFABC4FF-7BFC-42A0-8901-4C92202A0F42}" presName="spaceRect" presStyleCnt="0"/>
      <dgm:spPr/>
    </dgm:pt>
    <dgm:pt modelId="{68925922-4599-40A4-AC10-29CE5D263B61}" type="pres">
      <dgm:prSet presAssocID="{EFABC4FF-7BFC-42A0-8901-4C92202A0F42}" presName="parTx" presStyleLbl="revTx" presStyleIdx="3" presStyleCnt="6">
        <dgm:presLayoutVars>
          <dgm:chMax val="0"/>
          <dgm:chPref val="0"/>
        </dgm:presLayoutVars>
      </dgm:prSet>
      <dgm:spPr/>
    </dgm:pt>
    <dgm:pt modelId="{0CD3920D-CE24-4E5D-8572-384FAE8EDE24}" type="pres">
      <dgm:prSet presAssocID="{3BDBB41D-FFFF-4FF0-9ED8-400385E72554}" presName="sibTrans" presStyleCnt="0"/>
      <dgm:spPr/>
    </dgm:pt>
    <dgm:pt modelId="{F4F828A5-B511-4778-B608-0EB50506FE2C}" type="pres">
      <dgm:prSet presAssocID="{27283BC0-A82A-4229-9311-B0358FB816A0}" presName="compNode" presStyleCnt="0"/>
      <dgm:spPr/>
    </dgm:pt>
    <dgm:pt modelId="{0EC71543-C719-406C-9FB6-35997C7450A6}" type="pres">
      <dgm:prSet presAssocID="{27283BC0-A82A-4229-9311-B0358FB816A0}" presName="bgRect" presStyleLbl="bgShp" presStyleIdx="4" presStyleCnt="6"/>
      <dgm:spPr/>
    </dgm:pt>
    <dgm:pt modelId="{FFBF54DC-AE02-4630-9A8F-B147D48D6D34}" type="pres">
      <dgm:prSet presAssocID="{27283BC0-A82A-4229-9311-B0358FB816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04CCE78A-A522-4BD2-8701-EB33CC7A379B}" type="pres">
      <dgm:prSet presAssocID="{27283BC0-A82A-4229-9311-B0358FB816A0}" presName="spaceRect" presStyleCnt="0"/>
      <dgm:spPr/>
    </dgm:pt>
    <dgm:pt modelId="{298420C2-1122-4725-B6AF-10AA5DBD33F3}" type="pres">
      <dgm:prSet presAssocID="{27283BC0-A82A-4229-9311-B0358FB816A0}" presName="parTx" presStyleLbl="revTx" presStyleIdx="4" presStyleCnt="6">
        <dgm:presLayoutVars>
          <dgm:chMax val="0"/>
          <dgm:chPref val="0"/>
        </dgm:presLayoutVars>
      </dgm:prSet>
      <dgm:spPr/>
    </dgm:pt>
    <dgm:pt modelId="{42722672-78E1-48D5-9520-C427DC1E9D7C}" type="pres">
      <dgm:prSet presAssocID="{A840487D-AC70-41D9-91BF-B703A3386350}" presName="sibTrans" presStyleCnt="0"/>
      <dgm:spPr/>
    </dgm:pt>
    <dgm:pt modelId="{8A197FD8-DD47-485E-9E6D-6D284DD7E94D}" type="pres">
      <dgm:prSet presAssocID="{7EBE593E-5200-41A1-A0DF-B91C06494AC1}" presName="compNode" presStyleCnt="0"/>
      <dgm:spPr/>
    </dgm:pt>
    <dgm:pt modelId="{03342D95-938F-4F01-9512-39D827B71815}" type="pres">
      <dgm:prSet presAssocID="{7EBE593E-5200-41A1-A0DF-B91C06494AC1}" presName="bgRect" presStyleLbl="bgShp" presStyleIdx="5" presStyleCnt="6"/>
      <dgm:spPr/>
    </dgm:pt>
    <dgm:pt modelId="{68FEA259-7F04-4D9B-A5A3-025C2959EC42}" type="pres">
      <dgm:prSet presAssocID="{7EBE593E-5200-41A1-A0DF-B91C06494A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CA78D33-60D3-4A90-94A7-EE1845566A3B}" type="pres">
      <dgm:prSet presAssocID="{7EBE593E-5200-41A1-A0DF-B91C06494AC1}" presName="spaceRect" presStyleCnt="0"/>
      <dgm:spPr/>
    </dgm:pt>
    <dgm:pt modelId="{03377330-DDBA-4E29-90E5-15C44E50CF20}" type="pres">
      <dgm:prSet presAssocID="{7EBE593E-5200-41A1-A0DF-B91C06494AC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A8FC00-504A-4A05-8895-F948BCA4B3DA}" srcId="{A3AB17C9-C2F8-4FC4-80AD-D3FA18858A54}" destId="{84699CA1-D084-4B3B-B065-DBF0CA0E7EEA}" srcOrd="2" destOrd="0" parTransId="{DC57759E-1AC0-49E3-8CC0-236DD5D41951}" sibTransId="{38765AD3-FE6E-4514-9132-07F974460022}"/>
    <dgm:cxn modelId="{B247DD08-C5AC-45AD-89F8-58594C154586}" srcId="{A3AB17C9-C2F8-4FC4-80AD-D3FA18858A54}" destId="{2E7D66DB-174C-46EA-9871-69C1B0B281B0}" srcOrd="1" destOrd="0" parTransId="{CD3E1013-F97E-403A-AE9B-5EF94EFB2B18}" sibTransId="{E8D27FA5-0B5D-44A0-A0C9-7210BDB0D315}"/>
    <dgm:cxn modelId="{7F5ED216-2AA2-4C28-AD3E-7BB74511A817}" type="presOf" srcId="{EFABC4FF-7BFC-42A0-8901-4C92202A0F42}" destId="{68925922-4599-40A4-AC10-29CE5D263B61}" srcOrd="0" destOrd="0" presId="urn:microsoft.com/office/officeart/2018/2/layout/IconVerticalSolidList"/>
    <dgm:cxn modelId="{436CC925-D6B0-443C-A95C-7C6B8B3A754D}" type="presOf" srcId="{A3AB17C9-C2F8-4FC4-80AD-D3FA18858A54}" destId="{92EA2C78-260A-4D52-B553-2A43EF31EEB7}" srcOrd="0" destOrd="0" presId="urn:microsoft.com/office/officeart/2018/2/layout/IconVerticalSolidList"/>
    <dgm:cxn modelId="{46C2712A-B543-4A9A-A25E-83E0BFF8FDEF}" srcId="{A3AB17C9-C2F8-4FC4-80AD-D3FA18858A54}" destId="{7EBE593E-5200-41A1-A0DF-B91C06494AC1}" srcOrd="5" destOrd="0" parTransId="{40AF6BBF-9F14-4A95-A9D4-D230E5C6FC2F}" sibTransId="{727BACF9-9462-4798-B65B-60DCA87B40DA}"/>
    <dgm:cxn modelId="{07BBF65F-B60A-47F8-9E85-5D24CC49D19B}" type="presOf" srcId="{E8A6A0EF-54EC-44C9-AB01-168E1D190849}" destId="{D92EEEB8-C3E8-4A64-A2D4-10C837C9D98B}" srcOrd="0" destOrd="0" presId="urn:microsoft.com/office/officeart/2018/2/layout/IconVerticalSolidList"/>
    <dgm:cxn modelId="{15987344-0726-41F5-9767-834BF5BE17A0}" type="presOf" srcId="{84699CA1-D084-4B3B-B065-DBF0CA0E7EEA}" destId="{56CFD63B-7539-4987-BC81-09570B33C9F0}" srcOrd="0" destOrd="0" presId="urn:microsoft.com/office/officeart/2018/2/layout/IconVerticalSolidList"/>
    <dgm:cxn modelId="{B8110B53-C276-4746-8C43-87A2F67769DA}" srcId="{A3AB17C9-C2F8-4FC4-80AD-D3FA18858A54}" destId="{E8A6A0EF-54EC-44C9-AB01-168E1D190849}" srcOrd="0" destOrd="0" parTransId="{3F071354-6991-4F6A-815A-AA2D719D2CFE}" sibTransId="{5C9B48AF-610C-45AF-AF4D-146358B602AC}"/>
    <dgm:cxn modelId="{1FBF7B8D-9884-48AE-82D1-925D03F34B5E}" type="presOf" srcId="{2E7D66DB-174C-46EA-9871-69C1B0B281B0}" destId="{1E4F45ED-F0B4-4CC6-BFF3-445F1EC89D39}" srcOrd="0" destOrd="0" presId="urn:microsoft.com/office/officeart/2018/2/layout/IconVerticalSolidList"/>
    <dgm:cxn modelId="{0F8BCAA9-93A8-42A8-9218-18F097EDD95D}" type="presOf" srcId="{7EBE593E-5200-41A1-A0DF-B91C06494AC1}" destId="{03377330-DDBA-4E29-90E5-15C44E50CF20}" srcOrd="0" destOrd="0" presId="urn:microsoft.com/office/officeart/2018/2/layout/IconVerticalSolidList"/>
    <dgm:cxn modelId="{242FB6BC-0B87-445B-91C9-63B9718A2B35}" type="presOf" srcId="{27283BC0-A82A-4229-9311-B0358FB816A0}" destId="{298420C2-1122-4725-B6AF-10AA5DBD33F3}" srcOrd="0" destOrd="0" presId="urn:microsoft.com/office/officeart/2018/2/layout/IconVerticalSolidList"/>
    <dgm:cxn modelId="{E440D4CC-F49F-474E-8772-CBF8F612F35C}" srcId="{A3AB17C9-C2F8-4FC4-80AD-D3FA18858A54}" destId="{27283BC0-A82A-4229-9311-B0358FB816A0}" srcOrd="4" destOrd="0" parTransId="{DA897ED0-0D3E-4D02-B968-2437687E0E28}" sibTransId="{A840487D-AC70-41D9-91BF-B703A3386350}"/>
    <dgm:cxn modelId="{CAE3A2F1-D8AA-496E-91AA-04D8D91EB56C}" srcId="{A3AB17C9-C2F8-4FC4-80AD-D3FA18858A54}" destId="{EFABC4FF-7BFC-42A0-8901-4C92202A0F42}" srcOrd="3" destOrd="0" parTransId="{57BCCE81-3AD2-4C01-BA7E-4F40758377D9}" sibTransId="{3BDBB41D-FFFF-4FF0-9ED8-400385E72554}"/>
    <dgm:cxn modelId="{15E95CC9-8E87-49C1-9770-D4B9E5F3147A}" type="presParOf" srcId="{92EA2C78-260A-4D52-B553-2A43EF31EEB7}" destId="{6F53EE25-80EA-4865-AF12-7E699950BCCF}" srcOrd="0" destOrd="0" presId="urn:microsoft.com/office/officeart/2018/2/layout/IconVerticalSolidList"/>
    <dgm:cxn modelId="{9FD24470-14A3-41A5-BDD2-AEBCF41FB79F}" type="presParOf" srcId="{6F53EE25-80EA-4865-AF12-7E699950BCCF}" destId="{BCB1BABD-26A6-41C6-894D-86186B64DEC7}" srcOrd="0" destOrd="0" presId="urn:microsoft.com/office/officeart/2018/2/layout/IconVerticalSolidList"/>
    <dgm:cxn modelId="{EB10D079-27C6-45A8-9779-E091B07AB74E}" type="presParOf" srcId="{6F53EE25-80EA-4865-AF12-7E699950BCCF}" destId="{C24625E1-5AF1-4ED0-987B-4DCDC4017641}" srcOrd="1" destOrd="0" presId="urn:microsoft.com/office/officeart/2018/2/layout/IconVerticalSolidList"/>
    <dgm:cxn modelId="{C24C0675-9F83-43E9-A54C-83597BE0848E}" type="presParOf" srcId="{6F53EE25-80EA-4865-AF12-7E699950BCCF}" destId="{378116D1-64BA-48CB-811A-D103DCDC6721}" srcOrd="2" destOrd="0" presId="urn:microsoft.com/office/officeart/2018/2/layout/IconVerticalSolidList"/>
    <dgm:cxn modelId="{88DAEC72-A900-4C91-B17E-C2BE98D7DFC6}" type="presParOf" srcId="{6F53EE25-80EA-4865-AF12-7E699950BCCF}" destId="{D92EEEB8-C3E8-4A64-A2D4-10C837C9D98B}" srcOrd="3" destOrd="0" presId="urn:microsoft.com/office/officeart/2018/2/layout/IconVerticalSolidList"/>
    <dgm:cxn modelId="{F4C2910A-1D84-4498-91A9-997DE0C3F08A}" type="presParOf" srcId="{92EA2C78-260A-4D52-B553-2A43EF31EEB7}" destId="{2B6A6A5B-E88D-41F2-84D5-A2C33BFC3A66}" srcOrd="1" destOrd="0" presId="urn:microsoft.com/office/officeart/2018/2/layout/IconVerticalSolidList"/>
    <dgm:cxn modelId="{EB76AE38-1B47-43A0-B75E-67119F3EDBCD}" type="presParOf" srcId="{92EA2C78-260A-4D52-B553-2A43EF31EEB7}" destId="{6E8B3AED-B019-4E7B-8CEA-7C09F1157EF8}" srcOrd="2" destOrd="0" presId="urn:microsoft.com/office/officeart/2018/2/layout/IconVerticalSolidList"/>
    <dgm:cxn modelId="{B2B64344-0428-44B5-8B95-C7A8EBC05A14}" type="presParOf" srcId="{6E8B3AED-B019-4E7B-8CEA-7C09F1157EF8}" destId="{11CDBDF0-9354-4412-9FE5-C299AA7EACD0}" srcOrd="0" destOrd="0" presId="urn:microsoft.com/office/officeart/2018/2/layout/IconVerticalSolidList"/>
    <dgm:cxn modelId="{AF6029AA-862E-4446-BF7F-6F6DD83F511F}" type="presParOf" srcId="{6E8B3AED-B019-4E7B-8CEA-7C09F1157EF8}" destId="{73B1E51E-8172-4CB9-AB66-F198D6A9B780}" srcOrd="1" destOrd="0" presId="urn:microsoft.com/office/officeart/2018/2/layout/IconVerticalSolidList"/>
    <dgm:cxn modelId="{371A3F6F-19F4-46A5-BCC9-A48B97C92635}" type="presParOf" srcId="{6E8B3AED-B019-4E7B-8CEA-7C09F1157EF8}" destId="{DC6BC0B6-F047-42CC-AE5F-9AB453C394B5}" srcOrd="2" destOrd="0" presId="urn:microsoft.com/office/officeart/2018/2/layout/IconVerticalSolidList"/>
    <dgm:cxn modelId="{7524F140-2B75-4FD2-971B-F01DFE364509}" type="presParOf" srcId="{6E8B3AED-B019-4E7B-8CEA-7C09F1157EF8}" destId="{1E4F45ED-F0B4-4CC6-BFF3-445F1EC89D39}" srcOrd="3" destOrd="0" presId="urn:microsoft.com/office/officeart/2018/2/layout/IconVerticalSolidList"/>
    <dgm:cxn modelId="{1A18FBF0-F5C3-40AB-A9BD-252401B9DFDF}" type="presParOf" srcId="{92EA2C78-260A-4D52-B553-2A43EF31EEB7}" destId="{B1544961-971B-4D71-B57F-DA8603F26040}" srcOrd="3" destOrd="0" presId="urn:microsoft.com/office/officeart/2018/2/layout/IconVerticalSolidList"/>
    <dgm:cxn modelId="{334FDAD4-E30A-4B23-9475-7C959884A766}" type="presParOf" srcId="{92EA2C78-260A-4D52-B553-2A43EF31EEB7}" destId="{DEC9BD0A-DEF2-4694-80FA-5D3E73CF0578}" srcOrd="4" destOrd="0" presId="urn:microsoft.com/office/officeart/2018/2/layout/IconVerticalSolidList"/>
    <dgm:cxn modelId="{551BA314-D7B9-42CC-9547-016B38E68B58}" type="presParOf" srcId="{DEC9BD0A-DEF2-4694-80FA-5D3E73CF0578}" destId="{3961D603-D38B-49F3-BCDA-B25BC6D323E0}" srcOrd="0" destOrd="0" presId="urn:microsoft.com/office/officeart/2018/2/layout/IconVerticalSolidList"/>
    <dgm:cxn modelId="{6128E644-29FA-4A18-9650-B18778A9D681}" type="presParOf" srcId="{DEC9BD0A-DEF2-4694-80FA-5D3E73CF0578}" destId="{866844FF-DB36-48C4-B7D2-AF1A509D2260}" srcOrd="1" destOrd="0" presId="urn:microsoft.com/office/officeart/2018/2/layout/IconVerticalSolidList"/>
    <dgm:cxn modelId="{384C656F-055D-4E7D-92F0-9F8ECE9353DF}" type="presParOf" srcId="{DEC9BD0A-DEF2-4694-80FA-5D3E73CF0578}" destId="{94C60C7E-7058-41EF-A0D5-CADDADB1B1AF}" srcOrd="2" destOrd="0" presId="urn:microsoft.com/office/officeart/2018/2/layout/IconVerticalSolidList"/>
    <dgm:cxn modelId="{3057900F-2674-4C7A-847A-71B0386E6644}" type="presParOf" srcId="{DEC9BD0A-DEF2-4694-80FA-5D3E73CF0578}" destId="{56CFD63B-7539-4987-BC81-09570B33C9F0}" srcOrd="3" destOrd="0" presId="urn:microsoft.com/office/officeart/2018/2/layout/IconVerticalSolidList"/>
    <dgm:cxn modelId="{C9B0F667-C720-4AEC-A205-06E24EBCE553}" type="presParOf" srcId="{92EA2C78-260A-4D52-B553-2A43EF31EEB7}" destId="{34A6B85A-7C5B-4631-AAF5-D86FCDFD9FD5}" srcOrd="5" destOrd="0" presId="urn:microsoft.com/office/officeart/2018/2/layout/IconVerticalSolidList"/>
    <dgm:cxn modelId="{4A537601-17E2-4F66-967E-E863552446B9}" type="presParOf" srcId="{92EA2C78-260A-4D52-B553-2A43EF31EEB7}" destId="{FB778140-6F85-4EF9-841D-F716872CB8EE}" srcOrd="6" destOrd="0" presId="urn:microsoft.com/office/officeart/2018/2/layout/IconVerticalSolidList"/>
    <dgm:cxn modelId="{E62C7384-A353-4CCA-A508-226D6A10AEAD}" type="presParOf" srcId="{FB778140-6F85-4EF9-841D-F716872CB8EE}" destId="{061B47D9-839B-4D28-9EC4-5E3E6A7ECEA1}" srcOrd="0" destOrd="0" presId="urn:microsoft.com/office/officeart/2018/2/layout/IconVerticalSolidList"/>
    <dgm:cxn modelId="{BBD79674-4B88-469E-9E26-C605E2B799A5}" type="presParOf" srcId="{FB778140-6F85-4EF9-841D-F716872CB8EE}" destId="{3688DFEC-37C5-4875-A23C-F0E2E784BAAE}" srcOrd="1" destOrd="0" presId="urn:microsoft.com/office/officeart/2018/2/layout/IconVerticalSolidList"/>
    <dgm:cxn modelId="{87E33B5F-8BFE-47E7-B83E-1473DBFCCE6E}" type="presParOf" srcId="{FB778140-6F85-4EF9-841D-F716872CB8EE}" destId="{3176F1E6-4DCE-4806-B907-27301328A442}" srcOrd="2" destOrd="0" presId="urn:microsoft.com/office/officeart/2018/2/layout/IconVerticalSolidList"/>
    <dgm:cxn modelId="{F2968971-F248-4843-B8CE-5A43C6F05EB3}" type="presParOf" srcId="{FB778140-6F85-4EF9-841D-F716872CB8EE}" destId="{68925922-4599-40A4-AC10-29CE5D263B61}" srcOrd="3" destOrd="0" presId="urn:microsoft.com/office/officeart/2018/2/layout/IconVerticalSolidList"/>
    <dgm:cxn modelId="{BE162FBB-5E0C-4AB3-9295-5224341ECA7A}" type="presParOf" srcId="{92EA2C78-260A-4D52-B553-2A43EF31EEB7}" destId="{0CD3920D-CE24-4E5D-8572-384FAE8EDE24}" srcOrd="7" destOrd="0" presId="urn:microsoft.com/office/officeart/2018/2/layout/IconVerticalSolidList"/>
    <dgm:cxn modelId="{6E4A5C60-EEF2-42E2-9AD0-7252DD5F8955}" type="presParOf" srcId="{92EA2C78-260A-4D52-B553-2A43EF31EEB7}" destId="{F4F828A5-B511-4778-B608-0EB50506FE2C}" srcOrd="8" destOrd="0" presId="urn:microsoft.com/office/officeart/2018/2/layout/IconVerticalSolidList"/>
    <dgm:cxn modelId="{9639F089-124A-42FD-A901-65EB995ABD02}" type="presParOf" srcId="{F4F828A5-B511-4778-B608-0EB50506FE2C}" destId="{0EC71543-C719-406C-9FB6-35997C7450A6}" srcOrd="0" destOrd="0" presId="urn:microsoft.com/office/officeart/2018/2/layout/IconVerticalSolidList"/>
    <dgm:cxn modelId="{891B8A44-99C0-4262-A733-FA59974334DF}" type="presParOf" srcId="{F4F828A5-B511-4778-B608-0EB50506FE2C}" destId="{FFBF54DC-AE02-4630-9A8F-B147D48D6D34}" srcOrd="1" destOrd="0" presId="urn:microsoft.com/office/officeart/2018/2/layout/IconVerticalSolidList"/>
    <dgm:cxn modelId="{E1CDAE96-61BB-4957-866F-2CBB4D9F54F6}" type="presParOf" srcId="{F4F828A5-B511-4778-B608-0EB50506FE2C}" destId="{04CCE78A-A522-4BD2-8701-EB33CC7A379B}" srcOrd="2" destOrd="0" presId="urn:microsoft.com/office/officeart/2018/2/layout/IconVerticalSolidList"/>
    <dgm:cxn modelId="{A7FC04FB-29F6-4265-805B-9076F9FCA145}" type="presParOf" srcId="{F4F828A5-B511-4778-B608-0EB50506FE2C}" destId="{298420C2-1122-4725-B6AF-10AA5DBD33F3}" srcOrd="3" destOrd="0" presId="urn:microsoft.com/office/officeart/2018/2/layout/IconVerticalSolidList"/>
    <dgm:cxn modelId="{D6614645-5EFA-4094-992B-DFEC7D2E63DE}" type="presParOf" srcId="{92EA2C78-260A-4D52-B553-2A43EF31EEB7}" destId="{42722672-78E1-48D5-9520-C427DC1E9D7C}" srcOrd="9" destOrd="0" presId="urn:microsoft.com/office/officeart/2018/2/layout/IconVerticalSolidList"/>
    <dgm:cxn modelId="{11BBEA29-E54C-4D67-98C9-0A7B55ACA6C0}" type="presParOf" srcId="{92EA2C78-260A-4D52-B553-2A43EF31EEB7}" destId="{8A197FD8-DD47-485E-9E6D-6D284DD7E94D}" srcOrd="10" destOrd="0" presId="urn:microsoft.com/office/officeart/2018/2/layout/IconVerticalSolidList"/>
    <dgm:cxn modelId="{177ADA4A-B02E-4749-BBD2-08E97E04FAA6}" type="presParOf" srcId="{8A197FD8-DD47-485E-9E6D-6D284DD7E94D}" destId="{03342D95-938F-4F01-9512-39D827B71815}" srcOrd="0" destOrd="0" presId="urn:microsoft.com/office/officeart/2018/2/layout/IconVerticalSolidList"/>
    <dgm:cxn modelId="{6D6303D5-25C5-4737-9D53-4E893EC5B8E4}" type="presParOf" srcId="{8A197FD8-DD47-485E-9E6D-6D284DD7E94D}" destId="{68FEA259-7F04-4D9B-A5A3-025C2959EC42}" srcOrd="1" destOrd="0" presId="urn:microsoft.com/office/officeart/2018/2/layout/IconVerticalSolidList"/>
    <dgm:cxn modelId="{CCCFEFEA-4895-43DF-9137-0A5A255F4828}" type="presParOf" srcId="{8A197FD8-DD47-485E-9E6D-6D284DD7E94D}" destId="{9CA78D33-60D3-4A90-94A7-EE1845566A3B}" srcOrd="2" destOrd="0" presId="urn:microsoft.com/office/officeart/2018/2/layout/IconVerticalSolidList"/>
    <dgm:cxn modelId="{D176C27E-6015-44EF-8373-9F12FF8F27B7}" type="presParOf" srcId="{8A197FD8-DD47-485E-9E6D-6D284DD7E94D}" destId="{03377330-DDBA-4E29-90E5-15C44E50CF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A675-33C9-41FD-82B9-3676908BC1F6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2121-DC7C-485F-9F96-E69B10710ECE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Introduction to DSA</a:t>
          </a:r>
          <a:endParaRPr lang="en-US" sz="2600" kern="1200"/>
        </a:p>
      </dsp:txBody>
      <dsp:txXfrm>
        <a:off x="288396" y="1637375"/>
        <a:ext cx="2117829" cy="1314957"/>
      </dsp:txXfrm>
    </dsp:sp>
    <dsp:sp modelId="{93AE01B2-D3ED-4976-B9AA-E612B16B1FD9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46CE2-C302-46DB-A42A-12046A269548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Mathematics</a:t>
          </a:r>
          <a:endParaRPr lang="en-US" sz="2600" kern="1200"/>
        </a:p>
      </dsp:txBody>
      <dsp:txXfrm>
        <a:off x="2976857" y="1637375"/>
        <a:ext cx="2117829" cy="1314957"/>
      </dsp:txXfrm>
    </dsp:sp>
    <dsp:sp modelId="{2DCB16CA-27DC-4BCB-BA69-97C45D06A501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5319-F211-4243-8E0C-25ED2DF0972E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Bit magic </a:t>
          </a:r>
          <a:endParaRPr lang="en-US" sz="2600" kern="1200"/>
        </a:p>
      </dsp:txBody>
      <dsp:txXfrm>
        <a:off x="5665318" y="1637375"/>
        <a:ext cx="2117829" cy="1314957"/>
      </dsp:txXfrm>
    </dsp:sp>
    <dsp:sp modelId="{3F2B54BC-2B11-4589-9C10-28236DFB5C8E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BEE5C-C2C3-4651-8BDB-C604E5394816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Recursion</a:t>
          </a:r>
          <a:endParaRPr lang="en-US" sz="2600" kern="1200"/>
        </a:p>
      </dsp:txBody>
      <dsp:txXfrm>
        <a:off x="8353779" y="1637375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A5FB-219A-4A9F-8B82-1A092FDBAC2B}">
      <dsp:nvSpPr>
        <dsp:cNvPr id="0" name=""/>
        <dsp:cNvSpPr/>
      </dsp:nvSpPr>
      <dsp:spPr>
        <a:xfrm>
          <a:off x="3080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00C01-9AF2-47A7-9E3B-24D19C11C995}">
      <dsp:nvSpPr>
        <dsp:cNvPr id="0" name=""/>
        <dsp:cNvSpPr/>
      </dsp:nvSpPr>
      <dsp:spPr>
        <a:xfrm>
          <a:off x="247486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Array</a:t>
          </a:r>
          <a:endParaRPr lang="en-US" sz="3200" kern="1200"/>
        </a:p>
      </dsp:txBody>
      <dsp:txXfrm>
        <a:off x="288396" y="1637375"/>
        <a:ext cx="2117829" cy="1314957"/>
      </dsp:txXfrm>
    </dsp:sp>
    <dsp:sp modelId="{35154F08-3A09-42A4-BE4E-5B26FA0EDFEC}">
      <dsp:nvSpPr>
        <dsp:cNvPr id="0" name=""/>
        <dsp:cNvSpPr/>
      </dsp:nvSpPr>
      <dsp:spPr>
        <a:xfrm>
          <a:off x="2691541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07AC7-0B0E-40F8-BDFB-BBEA5A11533A}">
      <dsp:nvSpPr>
        <dsp:cNvPr id="0" name=""/>
        <dsp:cNvSpPr/>
      </dsp:nvSpPr>
      <dsp:spPr>
        <a:xfrm>
          <a:off x="2935947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Searching</a:t>
          </a:r>
          <a:endParaRPr lang="en-US" sz="3200" kern="1200"/>
        </a:p>
      </dsp:txBody>
      <dsp:txXfrm>
        <a:off x="2976857" y="1637375"/>
        <a:ext cx="2117829" cy="1314957"/>
      </dsp:txXfrm>
    </dsp:sp>
    <dsp:sp modelId="{50F71A9D-2D11-4EBD-9541-430BB399C066}">
      <dsp:nvSpPr>
        <dsp:cNvPr id="0" name=""/>
        <dsp:cNvSpPr/>
      </dsp:nvSpPr>
      <dsp:spPr>
        <a:xfrm>
          <a:off x="5380002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AFCD-ED29-4713-8B7B-0E4F0811187A}">
      <dsp:nvSpPr>
        <dsp:cNvPr id="0" name=""/>
        <dsp:cNvSpPr/>
      </dsp:nvSpPr>
      <dsp:spPr>
        <a:xfrm>
          <a:off x="5624408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Sorting</a:t>
          </a:r>
          <a:endParaRPr lang="en-US" sz="3200" kern="1200"/>
        </a:p>
      </dsp:txBody>
      <dsp:txXfrm>
        <a:off x="5665318" y="1637375"/>
        <a:ext cx="2117829" cy="1314957"/>
      </dsp:txXfrm>
    </dsp:sp>
    <dsp:sp modelId="{C97BA199-C6D7-42F7-997E-60766D93BE49}">
      <dsp:nvSpPr>
        <dsp:cNvPr id="0" name=""/>
        <dsp:cNvSpPr/>
      </dsp:nvSpPr>
      <dsp:spPr>
        <a:xfrm>
          <a:off x="8068463" y="136428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0AE55-F8B8-4E97-9854-3DDE2013D552}">
      <dsp:nvSpPr>
        <dsp:cNvPr id="0" name=""/>
        <dsp:cNvSpPr/>
      </dsp:nvSpPr>
      <dsp:spPr>
        <a:xfrm>
          <a:off x="8312869" y="159646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Matrix</a:t>
          </a:r>
          <a:endParaRPr lang="en-US" sz="3200" kern="1200"/>
        </a:p>
      </dsp:txBody>
      <dsp:txXfrm>
        <a:off x="8353779" y="1637375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8EA54-056C-453D-AA28-D01A24413170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D0CB9-491A-4734-96B4-79F9B5843A1E}">
      <dsp:nvSpPr>
        <dsp:cNvPr id="0" name=""/>
        <dsp:cNvSpPr/>
      </dsp:nvSpPr>
      <dsp:spPr>
        <a:xfrm>
          <a:off x="0" y="0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Hashing</a:t>
          </a:r>
          <a:endParaRPr lang="en-US" sz="3100" kern="1200"/>
        </a:p>
      </dsp:txBody>
      <dsp:txXfrm>
        <a:off x="0" y="0"/>
        <a:ext cx="7452360" cy="682463"/>
      </dsp:txXfrm>
    </dsp:sp>
    <dsp:sp modelId="{79004872-829F-4A6B-88A2-01FD04AF9460}">
      <dsp:nvSpPr>
        <dsp:cNvPr id="0" name=""/>
        <dsp:cNvSpPr/>
      </dsp:nvSpPr>
      <dsp:spPr>
        <a:xfrm>
          <a:off x="0" y="682463"/>
          <a:ext cx="745236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A1F9-4AC4-4449-8BC4-3631F0E6D662}">
      <dsp:nvSpPr>
        <dsp:cNvPr id="0" name=""/>
        <dsp:cNvSpPr/>
      </dsp:nvSpPr>
      <dsp:spPr>
        <a:xfrm>
          <a:off x="0" y="682463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String</a:t>
          </a:r>
          <a:endParaRPr lang="en-US" sz="3100" kern="1200"/>
        </a:p>
      </dsp:txBody>
      <dsp:txXfrm>
        <a:off x="0" y="682463"/>
        <a:ext cx="7452360" cy="682463"/>
      </dsp:txXfrm>
    </dsp:sp>
    <dsp:sp modelId="{11BDA7AE-B565-4302-9430-549941776F46}">
      <dsp:nvSpPr>
        <dsp:cNvPr id="0" name=""/>
        <dsp:cNvSpPr/>
      </dsp:nvSpPr>
      <dsp:spPr>
        <a:xfrm>
          <a:off x="0" y="1364926"/>
          <a:ext cx="74523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5424-4D1C-4732-8DF2-6FF3ECFDF053}">
      <dsp:nvSpPr>
        <dsp:cNvPr id="0" name=""/>
        <dsp:cNvSpPr/>
      </dsp:nvSpPr>
      <dsp:spPr>
        <a:xfrm>
          <a:off x="0" y="1364926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Linked list</a:t>
          </a:r>
          <a:endParaRPr lang="en-US" sz="3100" kern="1200"/>
        </a:p>
      </dsp:txBody>
      <dsp:txXfrm>
        <a:off x="0" y="1364926"/>
        <a:ext cx="7452360" cy="682463"/>
      </dsp:txXfrm>
    </dsp:sp>
    <dsp:sp modelId="{3B758CBE-98DF-4D06-993E-3D9F0DECF5B5}">
      <dsp:nvSpPr>
        <dsp:cNvPr id="0" name=""/>
        <dsp:cNvSpPr/>
      </dsp:nvSpPr>
      <dsp:spPr>
        <a:xfrm>
          <a:off x="0" y="2047389"/>
          <a:ext cx="74523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4CC9-C2ED-4C15-A512-52AFE9890339}">
      <dsp:nvSpPr>
        <dsp:cNvPr id="0" name=""/>
        <dsp:cNvSpPr/>
      </dsp:nvSpPr>
      <dsp:spPr>
        <a:xfrm>
          <a:off x="0" y="2047389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Stack</a:t>
          </a:r>
          <a:endParaRPr lang="en-US" sz="3100" kern="1200"/>
        </a:p>
      </dsp:txBody>
      <dsp:txXfrm>
        <a:off x="0" y="2047389"/>
        <a:ext cx="7452360" cy="682463"/>
      </dsp:txXfrm>
    </dsp:sp>
    <dsp:sp modelId="{5BE8A189-1A08-4197-824E-35BA0C638B02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421DF-C828-4E0E-824C-6DB4D6515991}">
      <dsp:nvSpPr>
        <dsp:cNvPr id="0" name=""/>
        <dsp:cNvSpPr/>
      </dsp:nvSpPr>
      <dsp:spPr>
        <a:xfrm>
          <a:off x="0" y="2729853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Queue</a:t>
          </a:r>
          <a:endParaRPr lang="en-US" sz="3100" kern="1200"/>
        </a:p>
      </dsp:txBody>
      <dsp:txXfrm>
        <a:off x="0" y="2729853"/>
        <a:ext cx="7452360" cy="682463"/>
      </dsp:txXfrm>
    </dsp:sp>
    <dsp:sp modelId="{4199786B-E1B2-4AD7-805E-025AB49E510E}">
      <dsp:nvSpPr>
        <dsp:cNvPr id="0" name=""/>
        <dsp:cNvSpPr/>
      </dsp:nvSpPr>
      <dsp:spPr>
        <a:xfrm>
          <a:off x="0" y="3412316"/>
          <a:ext cx="7452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3C36-DEB7-425B-A0A6-655A7BFDA08F}">
      <dsp:nvSpPr>
        <dsp:cNvPr id="0" name=""/>
        <dsp:cNvSpPr/>
      </dsp:nvSpPr>
      <dsp:spPr>
        <a:xfrm>
          <a:off x="0" y="3412316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Deque</a:t>
          </a:r>
          <a:endParaRPr lang="en-US" sz="3100" kern="1200"/>
        </a:p>
      </dsp:txBody>
      <dsp:txXfrm>
        <a:off x="0" y="3412316"/>
        <a:ext cx="7452360" cy="682463"/>
      </dsp:txXfrm>
    </dsp:sp>
    <dsp:sp modelId="{41ECB250-3CAC-43A1-885A-3994856B5FE5}">
      <dsp:nvSpPr>
        <dsp:cNvPr id="0" name=""/>
        <dsp:cNvSpPr/>
      </dsp:nvSpPr>
      <dsp:spPr>
        <a:xfrm>
          <a:off x="0" y="4094779"/>
          <a:ext cx="745236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2E814-0CCC-48EB-AAAD-471CE8A7B28B}">
      <dsp:nvSpPr>
        <dsp:cNvPr id="0" name=""/>
        <dsp:cNvSpPr/>
      </dsp:nvSpPr>
      <dsp:spPr>
        <a:xfrm>
          <a:off x="0" y="4094779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Tree</a:t>
          </a:r>
          <a:endParaRPr lang="en-US" sz="3100" kern="1200"/>
        </a:p>
      </dsp:txBody>
      <dsp:txXfrm>
        <a:off x="0" y="4094779"/>
        <a:ext cx="7452360" cy="682463"/>
      </dsp:txXfrm>
    </dsp:sp>
    <dsp:sp modelId="{941241B6-139D-4DE1-87D7-1799DB4B10CB}">
      <dsp:nvSpPr>
        <dsp:cNvPr id="0" name=""/>
        <dsp:cNvSpPr/>
      </dsp:nvSpPr>
      <dsp:spPr>
        <a:xfrm>
          <a:off x="0" y="4777242"/>
          <a:ext cx="745236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6EB91-B544-4D3B-8A74-17483D90B23D}">
      <dsp:nvSpPr>
        <dsp:cNvPr id="0" name=""/>
        <dsp:cNvSpPr/>
      </dsp:nvSpPr>
      <dsp:spPr>
        <a:xfrm>
          <a:off x="0" y="4777242"/>
          <a:ext cx="7452360" cy="68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Binary Search tree</a:t>
          </a:r>
          <a:endParaRPr lang="en-US" sz="3100" kern="1200"/>
        </a:p>
      </dsp:txBody>
      <dsp:txXfrm>
        <a:off x="0" y="4777242"/>
        <a:ext cx="7452360" cy="682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9C71C-12E8-4AB2-B921-D1404A2CAD23}">
      <dsp:nvSpPr>
        <dsp:cNvPr id="0" name=""/>
        <dsp:cNvSpPr/>
      </dsp:nvSpPr>
      <dsp:spPr>
        <a:xfrm>
          <a:off x="0" y="0"/>
          <a:ext cx="68305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BF557-2D33-4226-9752-6D83920E8956}">
      <dsp:nvSpPr>
        <dsp:cNvPr id="0" name=""/>
        <dsp:cNvSpPr/>
      </dsp:nvSpPr>
      <dsp:spPr>
        <a:xfrm>
          <a:off x="0" y="0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Heap</a:t>
          </a:r>
          <a:endParaRPr lang="en-US" sz="3100" kern="1200"/>
        </a:p>
      </dsp:txBody>
      <dsp:txXfrm>
        <a:off x="0" y="0"/>
        <a:ext cx="6830568" cy="680085"/>
      </dsp:txXfrm>
    </dsp:sp>
    <dsp:sp modelId="{3348E3BE-187E-49EF-9845-A668005CC782}">
      <dsp:nvSpPr>
        <dsp:cNvPr id="0" name=""/>
        <dsp:cNvSpPr/>
      </dsp:nvSpPr>
      <dsp:spPr>
        <a:xfrm>
          <a:off x="0" y="680085"/>
          <a:ext cx="6830568" cy="0"/>
        </a:xfrm>
        <a:prstGeom prst="line">
          <a:avLst/>
        </a:prstGeom>
        <a:solidFill>
          <a:schemeClr val="accent5">
            <a:hueOff val="2487123"/>
            <a:satOff val="1099"/>
            <a:lumOff val="-1205"/>
            <a:alphaOff val="0"/>
          </a:schemeClr>
        </a:solidFill>
        <a:ln w="12700" cap="flat" cmpd="sng" algn="ctr">
          <a:solidFill>
            <a:schemeClr val="accent5">
              <a:hueOff val="2487123"/>
              <a:satOff val="1099"/>
              <a:lumOff val="-1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8F32B-4321-47BF-B5DF-017EE0744031}">
      <dsp:nvSpPr>
        <dsp:cNvPr id="0" name=""/>
        <dsp:cNvSpPr/>
      </dsp:nvSpPr>
      <dsp:spPr>
        <a:xfrm>
          <a:off x="0" y="680085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Graph</a:t>
          </a:r>
          <a:endParaRPr lang="en-US" sz="3100" kern="1200"/>
        </a:p>
      </dsp:txBody>
      <dsp:txXfrm>
        <a:off x="0" y="680085"/>
        <a:ext cx="6830568" cy="680085"/>
      </dsp:txXfrm>
    </dsp:sp>
    <dsp:sp modelId="{2C23FBA0-6590-47CA-B57B-A4A27F5B989C}">
      <dsp:nvSpPr>
        <dsp:cNvPr id="0" name=""/>
        <dsp:cNvSpPr/>
      </dsp:nvSpPr>
      <dsp:spPr>
        <a:xfrm>
          <a:off x="0" y="1360170"/>
          <a:ext cx="6830568" cy="0"/>
        </a:xfrm>
        <a:prstGeom prst="line">
          <a:avLst/>
        </a:prstGeom>
        <a:solidFill>
          <a:schemeClr val="accent5">
            <a:hueOff val="4974247"/>
            <a:satOff val="2198"/>
            <a:lumOff val="-2409"/>
            <a:alphaOff val="0"/>
          </a:schemeClr>
        </a:solidFill>
        <a:ln w="12700" cap="flat" cmpd="sng" algn="ctr">
          <a:solidFill>
            <a:schemeClr val="accent5">
              <a:hueOff val="4974247"/>
              <a:satOff val="2198"/>
              <a:lumOff val="-24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56378-7A84-4CEC-BE1A-004A1F3891F1}">
      <dsp:nvSpPr>
        <dsp:cNvPr id="0" name=""/>
        <dsp:cNvSpPr/>
      </dsp:nvSpPr>
      <dsp:spPr>
        <a:xfrm>
          <a:off x="0" y="1360170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Greedy</a:t>
          </a:r>
          <a:endParaRPr lang="en-US" sz="3100" kern="1200"/>
        </a:p>
      </dsp:txBody>
      <dsp:txXfrm>
        <a:off x="0" y="1360170"/>
        <a:ext cx="6830568" cy="680085"/>
      </dsp:txXfrm>
    </dsp:sp>
    <dsp:sp modelId="{7C3C9A8E-C135-4648-8640-DA98467A7A0D}">
      <dsp:nvSpPr>
        <dsp:cNvPr id="0" name=""/>
        <dsp:cNvSpPr/>
      </dsp:nvSpPr>
      <dsp:spPr>
        <a:xfrm>
          <a:off x="0" y="2040254"/>
          <a:ext cx="6830568" cy="0"/>
        </a:xfrm>
        <a:prstGeom prst="line">
          <a:avLst/>
        </a:prstGeom>
        <a:solidFill>
          <a:schemeClr val="accent5">
            <a:hueOff val="7461370"/>
            <a:satOff val="3297"/>
            <a:lumOff val="-3614"/>
            <a:alphaOff val="0"/>
          </a:schemeClr>
        </a:solidFill>
        <a:ln w="12700" cap="flat" cmpd="sng" algn="ctr">
          <a:solidFill>
            <a:schemeClr val="accent5">
              <a:hueOff val="7461370"/>
              <a:satOff val="3297"/>
              <a:lumOff val="-3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65961-97C3-4297-9C35-B64D8E6BC4E7}">
      <dsp:nvSpPr>
        <dsp:cNvPr id="0" name=""/>
        <dsp:cNvSpPr/>
      </dsp:nvSpPr>
      <dsp:spPr>
        <a:xfrm>
          <a:off x="0" y="2040255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Backtracking</a:t>
          </a:r>
          <a:endParaRPr lang="en-US" sz="3100" kern="1200"/>
        </a:p>
      </dsp:txBody>
      <dsp:txXfrm>
        <a:off x="0" y="2040255"/>
        <a:ext cx="6830568" cy="680085"/>
      </dsp:txXfrm>
    </dsp:sp>
    <dsp:sp modelId="{A5D63989-CAEE-49C6-86B1-ADE9C693D390}">
      <dsp:nvSpPr>
        <dsp:cNvPr id="0" name=""/>
        <dsp:cNvSpPr/>
      </dsp:nvSpPr>
      <dsp:spPr>
        <a:xfrm>
          <a:off x="0" y="2720340"/>
          <a:ext cx="6830568" cy="0"/>
        </a:xfrm>
        <a:prstGeom prst="line">
          <a:avLst/>
        </a:prstGeom>
        <a:solidFill>
          <a:schemeClr val="accent5">
            <a:hueOff val="9948494"/>
            <a:satOff val="4395"/>
            <a:lumOff val="-4818"/>
            <a:alphaOff val="0"/>
          </a:schemeClr>
        </a:solidFill>
        <a:ln w="12700" cap="flat" cmpd="sng" algn="ctr">
          <a:solidFill>
            <a:schemeClr val="accent5">
              <a:hueOff val="9948494"/>
              <a:satOff val="4395"/>
              <a:lumOff val="-4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BFA10-1EB5-4B27-90DF-C769BAEEB9A0}">
      <dsp:nvSpPr>
        <dsp:cNvPr id="0" name=""/>
        <dsp:cNvSpPr/>
      </dsp:nvSpPr>
      <dsp:spPr>
        <a:xfrm>
          <a:off x="0" y="2720340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Dynamic Programming</a:t>
          </a:r>
          <a:endParaRPr lang="en-US" sz="3100" kern="1200"/>
        </a:p>
      </dsp:txBody>
      <dsp:txXfrm>
        <a:off x="0" y="2720340"/>
        <a:ext cx="6830568" cy="680085"/>
      </dsp:txXfrm>
    </dsp:sp>
    <dsp:sp modelId="{E06DA512-69A2-4D08-A9AD-DF45D001B77C}">
      <dsp:nvSpPr>
        <dsp:cNvPr id="0" name=""/>
        <dsp:cNvSpPr/>
      </dsp:nvSpPr>
      <dsp:spPr>
        <a:xfrm>
          <a:off x="0" y="3400424"/>
          <a:ext cx="6830568" cy="0"/>
        </a:xfrm>
        <a:prstGeom prst="line">
          <a:avLst/>
        </a:prstGeom>
        <a:solidFill>
          <a:schemeClr val="accent5">
            <a:hueOff val="12435617"/>
            <a:satOff val="5494"/>
            <a:lumOff val="-6023"/>
            <a:alphaOff val="0"/>
          </a:schemeClr>
        </a:solidFill>
        <a:ln w="12700" cap="flat" cmpd="sng" algn="ctr">
          <a:solidFill>
            <a:schemeClr val="accent5">
              <a:hueOff val="12435617"/>
              <a:satOff val="5494"/>
              <a:lumOff val="-60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4D6D3-8672-4BA3-A95D-623A70104997}">
      <dsp:nvSpPr>
        <dsp:cNvPr id="0" name=""/>
        <dsp:cNvSpPr/>
      </dsp:nvSpPr>
      <dsp:spPr>
        <a:xfrm>
          <a:off x="0" y="3400425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Trie</a:t>
          </a:r>
          <a:endParaRPr lang="en-US" sz="3100" kern="1200"/>
        </a:p>
      </dsp:txBody>
      <dsp:txXfrm>
        <a:off x="0" y="3400425"/>
        <a:ext cx="6830568" cy="680085"/>
      </dsp:txXfrm>
    </dsp:sp>
    <dsp:sp modelId="{FE95E678-0AB6-4373-A3E0-AE053DAD694E}">
      <dsp:nvSpPr>
        <dsp:cNvPr id="0" name=""/>
        <dsp:cNvSpPr/>
      </dsp:nvSpPr>
      <dsp:spPr>
        <a:xfrm>
          <a:off x="0" y="4080509"/>
          <a:ext cx="6830568" cy="0"/>
        </a:xfrm>
        <a:prstGeom prst="line">
          <a:avLst/>
        </a:prstGeom>
        <a:solidFill>
          <a:schemeClr val="accent5">
            <a:hueOff val="14922740"/>
            <a:satOff val="6593"/>
            <a:lumOff val="-7227"/>
            <a:alphaOff val="0"/>
          </a:schemeClr>
        </a:solidFill>
        <a:ln w="12700" cap="flat" cmpd="sng" algn="ctr">
          <a:solidFill>
            <a:schemeClr val="accent5">
              <a:hueOff val="14922740"/>
              <a:satOff val="6593"/>
              <a:lumOff val="-7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104B9-82C9-45FC-845F-3E62C662E48A}">
      <dsp:nvSpPr>
        <dsp:cNvPr id="0" name=""/>
        <dsp:cNvSpPr/>
      </dsp:nvSpPr>
      <dsp:spPr>
        <a:xfrm>
          <a:off x="0" y="4080510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Segment and Binary Indexed Tree</a:t>
          </a:r>
          <a:endParaRPr lang="en-US" sz="3100" kern="1200"/>
        </a:p>
      </dsp:txBody>
      <dsp:txXfrm>
        <a:off x="0" y="4080510"/>
        <a:ext cx="6830568" cy="680085"/>
      </dsp:txXfrm>
    </dsp:sp>
    <dsp:sp modelId="{839CA07E-46D9-4C7F-BDBF-3BBC5D532122}">
      <dsp:nvSpPr>
        <dsp:cNvPr id="0" name=""/>
        <dsp:cNvSpPr/>
      </dsp:nvSpPr>
      <dsp:spPr>
        <a:xfrm>
          <a:off x="0" y="4760594"/>
          <a:ext cx="6830568" cy="0"/>
        </a:xfrm>
        <a:prstGeom prst="line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A2E4C-95F0-4E52-A579-F5B97069C89D}">
      <dsp:nvSpPr>
        <dsp:cNvPr id="0" name=""/>
        <dsp:cNvSpPr/>
      </dsp:nvSpPr>
      <dsp:spPr>
        <a:xfrm>
          <a:off x="0" y="4760594"/>
          <a:ext cx="6830568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Disjoint Set</a:t>
          </a:r>
          <a:endParaRPr lang="en-US" sz="3100" kern="1200"/>
        </a:p>
      </dsp:txBody>
      <dsp:txXfrm>
        <a:off x="0" y="4760594"/>
        <a:ext cx="6830568" cy="680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BABD-26A6-41C6-894D-86186B64DEC7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625E1-5AF1-4ED0-987B-4DCDC4017641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EEB8-C3E8-4A64-A2D4-10C837C9D98B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Searching in documents</a:t>
          </a:r>
          <a:endParaRPr lang="en-US" sz="1900" kern="1200"/>
        </a:p>
      </dsp:txBody>
      <dsp:txXfrm>
        <a:off x="877842" y="1783"/>
        <a:ext cx="5486381" cy="760036"/>
      </dsp:txXfrm>
    </dsp:sp>
    <dsp:sp modelId="{11CDBDF0-9354-4412-9FE5-C299AA7EACD0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1E51E-8172-4CB9-AB66-F198D6A9B780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F45ED-F0B4-4CC6-BFF3-445F1EC89D39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Location on google maps</a:t>
          </a:r>
          <a:endParaRPr lang="en-US" sz="1900" kern="1200"/>
        </a:p>
      </dsp:txBody>
      <dsp:txXfrm>
        <a:off x="877842" y="951829"/>
        <a:ext cx="5486381" cy="760036"/>
      </dsp:txXfrm>
    </dsp:sp>
    <dsp:sp modelId="{3961D603-D38B-49F3-BCDA-B25BC6D323E0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844FF-DB36-48C4-B7D2-AF1A509D2260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D63B-7539-4987-BC81-09570B33C9F0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Image Processing</a:t>
          </a:r>
          <a:endParaRPr lang="en-US" sz="1900" kern="1200"/>
        </a:p>
      </dsp:txBody>
      <dsp:txXfrm>
        <a:off x="877842" y="1901874"/>
        <a:ext cx="5486381" cy="760036"/>
      </dsp:txXfrm>
    </dsp:sp>
    <dsp:sp modelId="{061B47D9-839B-4D28-9EC4-5E3E6A7ECEA1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8DFEC-37C5-4875-A23C-F0E2E784BAAE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25922-4599-40A4-AC10-29CE5D263B61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Music Player</a:t>
          </a:r>
          <a:endParaRPr lang="en-US" sz="1900" kern="1200"/>
        </a:p>
      </dsp:txBody>
      <dsp:txXfrm>
        <a:off x="877842" y="2851920"/>
        <a:ext cx="5486381" cy="760036"/>
      </dsp:txXfrm>
    </dsp:sp>
    <dsp:sp modelId="{0EC71543-C719-406C-9FB6-35997C7450A6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F54DC-AE02-4630-9A8F-B147D48D6D34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420C2-1122-4725-B6AF-10AA5DBD33F3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Undo Operation</a:t>
          </a:r>
          <a:endParaRPr lang="en-US" sz="1900" kern="1200"/>
        </a:p>
      </dsp:txBody>
      <dsp:txXfrm>
        <a:off x="877842" y="3801966"/>
        <a:ext cx="5486381" cy="760036"/>
      </dsp:txXfrm>
    </dsp:sp>
    <dsp:sp modelId="{03342D95-938F-4F01-9512-39D827B71815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EA259-7F04-4D9B-A5A3-025C2959EC42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77330-DDBA-4E29-90E5-15C44E50CF20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Speech Signals</a:t>
          </a:r>
          <a:endParaRPr lang="en-US" sz="1900" kern="1200"/>
        </a:p>
      </dsp:txBody>
      <dsp:txXfrm>
        <a:off x="877842" y="4752011"/>
        <a:ext cx="5486381" cy="76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14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9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2B9128C-461F-4443-BD16-B8CF4C19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15800-1976-4FCC-AD7D-3D59686D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400" dirty="0"/>
              <a:t>Summer training </a:t>
            </a:r>
            <a:br>
              <a:rPr lang="en-IN" sz="4400" dirty="0"/>
            </a:br>
            <a:r>
              <a:rPr lang="en-IN" sz="4400" dirty="0"/>
              <a:t>at </a:t>
            </a:r>
            <a:br>
              <a:rPr lang="en-IN" sz="4400" dirty="0"/>
            </a:br>
            <a:r>
              <a:rPr lang="en-IN" sz="4400" dirty="0"/>
              <a:t>Geeks for Geeks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DAED7-3AFF-4FE8-BA79-918A3823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/>
              <a:t>Data structures and algorithms(self placed)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FE500-59C6-43C4-8115-7CA5059847A5}"/>
              </a:ext>
            </a:extLst>
          </p:cNvPr>
          <p:cNvSpPr txBox="1"/>
          <p:nvPr/>
        </p:nvSpPr>
        <p:spPr>
          <a:xfrm>
            <a:off x="7848599" y="5735637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Ravi </a:t>
            </a:r>
          </a:p>
          <a:p>
            <a:r>
              <a:rPr lang="en-IN" dirty="0"/>
              <a:t>Registration No.: 11801369</a:t>
            </a:r>
          </a:p>
        </p:txBody>
      </p:sp>
    </p:spTree>
    <p:extLst>
      <p:ext uri="{BB962C8B-B14F-4D97-AF65-F5344CB8AC3E}">
        <p14:creationId xmlns:p14="http://schemas.microsoft.com/office/powerpoint/2010/main" val="375702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7DFF8-205B-491D-BE9F-23A19078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Learning Outcomes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D82D-EB34-499F-8488-17E543F2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N" sz="2000"/>
              <a:t>DSA from Basics to Advanced</a:t>
            </a:r>
          </a:p>
          <a:p>
            <a:r>
              <a:rPr lang="en-IN" sz="2000"/>
              <a:t>Topic wise implementation</a:t>
            </a:r>
          </a:p>
          <a:p>
            <a:r>
              <a:rPr lang="en-IN" sz="2000"/>
              <a:t>Improved problem solving skills</a:t>
            </a:r>
          </a:p>
          <a:p>
            <a:r>
              <a:rPr lang="en-IN" sz="2000"/>
              <a:t>Developed analytical skills</a:t>
            </a:r>
          </a:p>
          <a:p>
            <a:r>
              <a:rPr lang="en-IN" sz="2000"/>
              <a:t>Product based companies problems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4467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42AC5-6B57-48C7-B96C-FC4350B9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Real Life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4CDA29-4EB1-41B1-9070-DB50A1B4A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519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28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5DF32-4F85-4620-822D-E43F512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GEEKS FOR GEEKS CERTIFICATE OF DSA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1561CA-55CB-415E-BAC6-840E98BA0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94259"/>
            <a:ext cx="6408836" cy="45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3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BFCCD-EC13-46E3-98CE-0C44EF6F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EB9F9AD-3ABE-484F-8738-887CD0F8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N" sz="2000"/>
              <a:t>Learnt data structures and algorithms in deep</a:t>
            </a:r>
          </a:p>
          <a:p>
            <a:r>
              <a:rPr lang="en-IN" sz="2000"/>
              <a:t>Improved my problem solving skills</a:t>
            </a:r>
          </a:p>
          <a:p>
            <a:r>
              <a:rPr lang="en-IN" sz="2000"/>
              <a:t>Useful for placements </a:t>
            </a:r>
          </a:p>
          <a:p>
            <a:r>
              <a:rPr lang="en-IN" sz="2000"/>
              <a:t>Useful for real life applications</a:t>
            </a:r>
          </a:p>
          <a:p>
            <a:r>
              <a:rPr lang="en-IN" sz="2000"/>
              <a:t>Better understanding of problems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439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66C5-66C7-4FCF-8315-D252C125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502E-0335-4BFA-AAC6-6A2681CA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i="1" u="none" strike="noStrike" baseline="0"/>
              <a:t>Data structure and algorithms help in understanding the nature of the problem at a deeper level and thereby a better understanding of the world. </a:t>
            </a:r>
            <a:endParaRPr lang="en-US" sz="15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76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05092-AEF0-4DD1-AE47-B3E152B7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TABLE OF CONTENTS	</a:t>
            </a:r>
            <a:endParaRPr lang="en-IN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B0427-2E68-449D-844D-1DD3640EC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" r="29873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2CE-97FE-4C6F-97C5-8FAE47B1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INTRODUCTION </a:t>
            </a:r>
          </a:p>
          <a:p>
            <a:r>
              <a:rPr lang="en-US" sz="1700" dirty="0"/>
              <a:t>TECHNOLOGY LEARNT</a:t>
            </a:r>
          </a:p>
          <a:p>
            <a:r>
              <a:rPr lang="en-US" sz="1700" dirty="0"/>
              <a:t>REASON FOR CHOOSING DSA</a:t>
            </a:r>
          </a:p>
          <a:p>
            <a:r>
              <a:rPr lang="en-US" sz="1700" dirty="0"/>
              <a:t>LEARNING OUTCOMES</a:t>
            </a:r>
          </a:p>
          <a:p>
            <a:r>
              <a:rPr lang="en-US" sz="1700" dirty="0"/>
              <a:t>REAL LIFE APPLICATION</a:t>
            </a:r>
          </a:p>
          <a:p>
            <a:r>
              <a:rPr lang="en-US" sz="1700" dirty="0"/>
              <a:t>CERTIFICATE</a:t>
            </a:r>
          </a:p>
          <a:p>
            <a:r>
              <a:rPr lang="en-US" sz="1700" dirty="0"/>
              <a:t>CONCLUSION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1285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463C9-6A4B-460D-BF36-8F6099C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3400"/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412A-CF0C-43D6-AA0B-3513F970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u="none" strike="noStrike" baseline="0">
                <a:latin typeface="Times New Roman" panose="02020603050405020304" pitchFamily="18" charset="0"/>
              </a:rPr>
              <a:t>DSA self paced course is a complete package that helped me to learn Data Structures and Algorithms from Basic to an Advance level. The course curriculum has been divided into </a:t>
            </a:r>
            <a:r>
              <a:rPr lang="en-US" sz="2000">
                <a:latin typeface="Times New Roman" panose="02020603050405020304" pitchFamily="18" charset="0"/>
              </a:rPr>
              <a:t>8</a:t>
            </a:r>
            <a:r>
              <a:rPr lang="en-US" sz="2000" b="0" i="0" u="none" strike="noStrike" baseline="0">
                <a:latin typeface="Times New Roman" panose="02020603050405020304" pitchFamily="18" charset="0"/>
              </a:rPr>
              <a:t> weeks, where I practiced questions and I have attempted the assessment tests accordingly. The course offers a wealth of programming challenges that helped me to learn all about DSA and making of an algorithm and how to solve problems and the logic behind the Algorithm. 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baseline="0">
                <a:latin typeface="Times New Roman" panose="02020603050405020304" pitchFamily="18" charset="0"/>
              </a:rPr>
              <a:t>The course was Self placed means I could join the course anytime and all the content will be available to me once I get enrolled. There were video lectures to learn form and multiple choice questions and problems to practice.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88344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9A5CF-B354-455C-9DD8-A3EF3BD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TECHNOLOGY LEARNT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C28-4AEA-45BA-B497-0EFA8912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1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Course consists of 24 units which I divided them into 6 week planner </a:t>
            </a:r>
          </a:p>
        </p:txBody>
      </p:sp>
    </p:spTree>
    <p:extLst>
      <p:ext uri="{BB962C8B-B14F-4D97-AF65-F5344CB8AC3E}">
        <p14:creationId xmlns:p14="http://schemas.microsoft.com/office/powerpoint/2010/main" val="21808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43EAF-261F-4F8A-A5D3-5DE3E39D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Week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A2DD8-6DED-43CC-B0F1-BD199B3D1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051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28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4A8B-539F-4E76-B127-8576C8F1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D4AC92-269A-4E67-9674-1CD0BC86D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827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7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B23A-BDD0-4BEA-8CFB-A3F6D22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IN" dirty="0"/>
              <a:t>Week 3 and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85CB6-4BED-4FF7-9F9B-1D9FB081D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86620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02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69869-36AE-4026-A680-2E14A62C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IN" sz="3200"/>
              <a:t>Week 5 and 6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AB1B273-FEE1-48BE-9026-C500AE344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9692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85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01D22-0F2B-4470-8DDD-AAE18DCA1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5" r="5647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92327-4544-4120-815E-DB44852A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IN" sz="3200"/>
              <a:t>Reasons For Choosing DSA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1AFC-7F40-43AA-BD15-207AE97E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anchor="ctr">
            <a:normAutofit/>
          </a:bodyPr>
          <a:lstStyle/>
          <a:p>
            <a:r>
              <a:rPr lang="en-IN" sz="1800" dirty="0"/>
              <a:t>My Interest</a:t>
            </a:r>
          </a:p>
          <a:p>
            <a:r>
              <a:rPr lang="en-IN" sz="1800" dirty="0"/>
              <a:t>Importance of DSA</a:t>
            </a:r>
          </a:p>
          <a:p>
            <a:r>
              <a:rPr lang="en-IN" sz="1800" dirty="0"/>
              <a:t>Need of learning Algorithms</a:t>
            </a:r>
          </a:p>
          <a:p>
            <a:r>
              <a:rPr lang="en-IN" sz="1800" dirty="0"/>
              <a:t>Number of Problems</a:t>
            </a:r>
          </a:p>
          <a:p>
            <a:r>
              <a:rPr lang="en-IN" sz="1800" dirty="0"/>
              <a:t>Content Quality</a:t>
            </a:r>
          </a:p>
          <a:p>
            <a:r>
              <a:rPr lang="en-IN" sz="1800" dirty="0"/>
              <a:t>Course Track</a:t>
            </a:r>
          </a:p>
          <a:p>
            <a:r>
              <a:rPr lang="en-IN" sz="1800" dirty="0"/>
              <a:t>Real life Applications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634651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AccentBoxVTI</vt:lpstr>
      <vt:lpstr>Summer training  at  Geeks for Geeks</vt:lpstr>
      <vt:lpstr>TABLE OF CONTENTS </vt:lpstr>
      <vt:lpstr>INTRODUCTION</vt:lpstr>
      <vt:lpstr>TECHNOLOGY LEARNT </vt:lpstr>
      <vt:lpstr>Week 1</vt:lpstr>
      <vt:lpstr>Week 2</vt:lpstr>
      <vt:lpstr>Week 3 and 4</vt:lpstr>
      <vt:lpstr>Week 5 and 6</vt:lpstr>
      <vt:lpstr>Reasons For Choosing DSA</vt:lpstr>
      <vt:lpstr>Learning Outcomes</vt:lpstr>
      <vt:lpstr>Real Life Applications</vt:lpstr>
      <vt:lpstr>GEEKS FOR GEEKS CERTIFICATE OF DSA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 at  Geeks for Geeks</dc:title>
  <dc:creator>Ravi</dc:creator>
  <cp:lastModifiedBy>Ravi</cp:lastModifiedBy>
  <cp:revision>1</cp:revision>
  <dcterms:created xsi:type="dcterms:W3CDTF">2020-09-27T18:39:04Z</dcterms:created>
  <dcterms:modified xsi:type="dcterms:W3CDTF">2020-09-27T18:39:34Z</dcterms:modified>
</cp:coreProperties>
</file>