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B0B-C44C-4BBE-8EED-7D8DB3E0D23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E552-41B8-4D2B-876C-BD16C862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7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B0B-C44C-4BBE-8EED-7D8DB3E0D23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E552-41B8-4D2B-876C-BD16C862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9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B0B-C44C-4BBE-8EED-7D8DB3E0D23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E552-41B8-4D2B-876C-BD16C862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35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B0B-C44C-4BBE-8EED-7D8DB3E0D23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E552-41B8-4D2B-876C-BD16C862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0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B0B-C44C-4BBE-8EED-7D8DB3E0D23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E552-41B8-4D2B-876C-BD16C862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B0B-C44C-4BBE-8EED-7D8DB3E0D23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E552-41B8-4D2B-876C-BD16C862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B0B-C44C-4BBE-8EED-7D8DB3E0D23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E552-41B8-4D2B-876C-BD16C862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02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B0B-C44C-4BBE-8EED-7D8DB3E0D23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E552-41B8-4D2B-876C-BD16C862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60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B0B-C44C-4BBE-8EED-7D8DB3E0D23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E552-41B8-4D2B-876C-BD16C862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4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B0B-C44C-4BBE-8EED-7D8DB3E0D23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E552-41B8-4D2B-876C-BD16C862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09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B0B-C44C-4BBE-8EED-7D8DB3E0D23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E552-41B8-4D2B-876C-BD16C862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9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29B0B-C44C-4BBE-8EED-7D8DB3E0D230}" type="datetimeFigureOut">
              <a:rPr lang="en-IN" smtClean="0"/>
              <a:t>26-08-2020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E552-41B8-4D2B-876C-BD16C8624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6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rogram-for-goldbachs-conjecture-two-primes-with-given-su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5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6809" y="680484"/>
            <a:ext cx="105474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Check if a number can be written as a sum of ‘k’ prime numbers</a:t>
            </a:r>
          </a:p>
          <a:p>
            <a:r>
              <a:rPr lang="en-IN" sz="2400" dirty="0" smtClean="0"/>
              <a:t>Last Updated: 12-12-2019</a:t>
            </a:r>
          </a:p>
          <a:p>
            <a:r>
              <a:rPr lang="en-IN" sz="2400" dirty="0" smtClean="0"/>
              <a:t>Given two numbers N and K. We need to find out if ‘N’ can be written as sum of ‘K’ prime numbers.</a:t>
            </a:r>
          </a:p>
          <a:p>
            <a:r>
              <a:rPr lang="en-IN" sz="2400" dirty="0" smtClean="0"/>
              <a:t>Given N &lt;= 10^9</a:t>
            </a:r>
          </a:p>
          <a:p>
            <a:endParaRPr lang="en-IN" sz="2400" dirty="0" smtClean="0"/>
          </a:p>
          <a:p>
            <a:r>
              <a:rPr lang="en-IN" sz="2400" dirty="0" smtClean="0"/>
              <a:t>Examples :</a:t>
            </a:r>
          </a:p>
          <a:p>
            <a:endParaRPr lang="en-IN" sz="2400" dirty="0" smtClean="0"/>
          </a:p>
          <a:p>
            <a:r>
              <a:rPr lang="en-IN" sz="2400" dirty="0" smtClean="0"/>
              <a:t>Input  : N = 10 K = 2</a:t>
            </a:r>
          </a:p>
          <a:p>
            <a:r>
              <a:rPr lang="en-IN" sz="2400" dirty="0" smtClean="0"/>
              <a:t>Output : Yes </a:t>
            </a:r>
          </a:p>
          <a:p>
            <a:r>
              <a:rPr lang="en-IN" sz="2400" dirty="0" smtClean="0"/>
              <a:t>        10 can be written as 5 + 5</a:t>
            </a:r>
          </a:p>
          <a:p>
            <a:endParaRPr lang="en-IN" sz="2400" dirty="0" smtClean="0"/>
          </a:p>
          <a:p>
            <a:r>
              <a:rPr lang="en-IN" sz="2400" dirty="0" smtClean="0"/>
              <a:t>Input  : N = 2 K = 2</a:t>
            </a:r>
          </a:p>
          <a:p>
            <a:r>
              <a:rPr lang="en-IN" sz="2400" dirty="0" smtClean="0"/>
              <a:t>Output : No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6618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The idea is to use </a:t>
            </a:r>
            <a:r>
              <a:rPr lang="en-IN" dirty="0" err="1">
                <a:hlinkClick r:id="rId2"/>
              </a:rPr>
              <a:t>Goldbach’s</a:t>
            </a:r>
            <a:r>
              <a:rPr lang="en-IN" dirty="0">
                <a:hlinkClick r:id="rId2"/>
              </a:rPr>
              <a:t> conjecture</a:t>
            </a:r>
            <a:r>
              <a:rPr lang="en-IN" dirty="0"/>
              <a:t> which says that every even integer (greater than 2) can be expressed as sum of two primes.</a:t>
            </a:r>
          </a:p>
          <a:p>
            <a:pPr fontAlgn="base"/>
            <a:r>
              <a:rPr lang="en-IN" b="1" dirty="0"/>
              <a:t>If the N = 2K and K = 1</a:t>
            </a:r>
            <a:r>
              <a:rPr lang="en-IN" dirty="0"/>
              <a:t> : the answer will be Yes </a:t>
            </a:r>
            <a:r>
              <a:rPr lang="en-IN" dirty="0" err="1"/>
              <a:t>iff</a:t>
            </a:r>
            <a:r>
              <a:rPr lang="en-IN" dirty="0"/>
              <a:t> N is a prime number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66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14" y="634779"/>
            <a:ext cx="10515600" cy="4351338"/>
          </a:xfrm>
        </p:spPr>
        <p:txBody>
          <a:bodyPr/>
          <a:lstStyle/>
          <a:p>
            <a:r>
              <a:rPr lang="en-IN" b="1" dirty="0"/>
              <a:t>If N &gt;= 2K and K = 2 </a:t>
            </a:r>
            <a:r>
              <a:rPr lang="en-IN" dirty="0"/>
              <a:t>: If N is an even number answer will be Yes(</a:t>
            </a:r>
            <a:r>
              <a:rPr lang="en-IN" dirty="0" err="1"/>
              <a:t>Goldbach’s</a:t>
            </a:r>
            <a:r>
              <a:rPr lang="en-IN" dirty="0"/>
              <a:t> conjecture) and if N is odd answer will be No if N-2 is not a prime number and Yes if N-2 is a prime number. This is because we know odd + odd = even and even + odd = odd. So when N is odd, and K = 2 one number must be 2 as it is the only even prime number so now the answer depends whether N-2 is odd or not.</a:t>
            </a:r>
          </a:p>
        </p:txBody>
      </p:sp>
    </p:spTree>
    <p:extLst>
      <p:ext uri="{BB962C8B-B14F-4D97-AF65-F5344CB8AC3E}">
        <p14:creationId xmlns:p14="http://schemas.microsoft.com/office/powerpoint/2010/main" val="185278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098"/>
            <a:ext cx="10515600" cy="5687865"/>
          </a:xfrm>
        </p:spPr>
        <p:txBody>
          <a:bodyPr/>
          <a:lstStyle/>
          <a:p>
            <a:r>
              <a:rPr lang="en-IN" b="1" dirty="0"/>
              <a:t>If N &gt;= 2K and K &gt;= 3 : </a:t>
            </a:r>
            <a:r>
              <a:rPr lang="en-IN" dirty="0"/>
              <a:t>Answer will always be Yes. When N is even N – 2*(K-2) is also even so N – 2*(K – 2) can be written as sum of two prime numbers (</a:t>
            </a:r>
            <a:r>
              <a:rPr lang="en-IN" dirty="0" err="1"/>
              <a:t>Goldbach’s</a:t>
            </a:r>
            <a:r>
              <a:rPr lang="en-IN" dirty="0"/>
              <a:t> conjecture) p, q and N can be written as 2, 2 …..K – 2 times, p, q. </a:t>
            </a:r>
            <a:r>
              <a:rPr lang="en-IN"/>
              <a:t>When N is odd N – 3 -2*(K – 3) is even so it can be written as sum of two prime numbers p, q and N can be written as 2, 2 …..K-3 times, 3, p, q</a:t>
            </a:r>
          </a:p>
        </p:txBody>
      </p:sp>
    </p:spTree>
    <p:extLst>
      <p:ext uri="{BB962C8B-B14F-4D97-AF65-F5344CB8AC3E}">
        <p14:creationId xmlns:p14="http://schemas.microsoft.com/office/powerpoint/2010/main" val="170083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</dc:creator>
  <cp:lastModifiedBy>Aditya</cp:lastModifiedBy>
  <cp:revision>1</cp:revision>
  <dcterms:created xsi:type="dcterms:W3CDTF">2020-08-26T10:35:26Z</dcterms:created>
  <dcterms:modified xsi:type="dcterms:W3CDTF">2020-08-26T10:36:46Z</dcterms:modified>
</cp:coreProperties>
</file>