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PIVOT</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977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PIVOT</a:t>
            </a:r>
            <a:endParaRPr lang="en-US" dirty="0"/>
          </a:p>
        </p:txBody>
      </p:sp>
      <p:sp>
        <p:nvSpPr>
          <p:cNvPr id="3" name="Content Placeholder 2"/>
          <p:cNvSpPr>
            <a:spLocks noGrp="1"/>
          </p:cNvSpPr>
          <p:nvPr>
            <p:ph idx="1"/>
          </p:nvPr>
        </p:nvSpPr>
        <p:spPr/>
        <p:txBody>
          <a:bodyPr/>
          <a:lstStyle/>
          <a:p>
            <a:r>
              <a:rPr lang="en-US" dirty="0"/>
              <a:t>Power Pivot is also known as the data model in Excel and it enables us to create complex models of our data ready for analysis</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276665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PIVOT</a:t>
            </a:r>
            <a:endParaRPr lang="en-US" dirty="0"/>
          </a:p>
        </p:txBody>
      </p:sp>
      <p:sp>
        <p:nvSpPr>
          <p:cNvPr id="3" name="Content Placeholder 2"/>
          <p:cNvSpPr>
            <a:spLocks noGrp="1"/>
          </p:cNvSpPr>
          <p:nvPr>
            <p:ph idx="1"/>
          </p:nvPr>
        </p:nvSpPr>
        <p:spPr/>
        <p:txBody>
          <a:bodyPr/>
          <a:lstStyle/>
          <a:p>
            <a:pPr algn="just"/>
            <a:r>
              <a:rPr lang="en-US" dirty="0"/>
              <a:t>Power Pivot is an Excel add-in you can use to perform powerful data analysis and create sophisticated data models. With Power Pivot, you can mash up large volumes of data from various sources, perform information analysis rapidly, and share insights easily.</a:t>
            </a:r>
          </a:p>
          <a:p>
            <a:r>
              <a:rPr lang="en-US" dirty="0"/>
              <a:t>In both Excel and in Power Pivot, you can create a Data Model, a collection of tables with relationships. The data model you see in a workbook in Excel is the same data model you see in the Power Pivot window. Any data you import into Excel is available in Power Pivot, and vice versa.</a:t>
            </a:r>
          </a:p>
          <a:p>
            <a:endParaRPr lang="en-US" dirty="0"/>
          </a:p>
        </p:txBody>
      </p:sp>
    </p:spTree>
    <p:extLst>
      <p:ext uri="{BB962C8B-B14F-4D97-AF65-F5344CB8AC3E}">
        <p14:creationId xmlns:p14="http://schemas.microsoft.com/office/powerpoint/2010/main" val="174679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advantages to using Power Pivot </a:t>
            </a:r>
            <a:r>
              <a:rPr lang="en-US" b="0" dirty="0" smtClean="0"/>
              <a:t>are: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can work with </a:t>
            </a:r>
            <a:r>
              <a:rPr lang="en-US" b="1" dirty="0"/>
              <a:t>large volumes of data</a:t>
            </a:r>
            <a:r>
              <a:rPr lang="en-US" dirty="0"/>
              <a:t> surpassing the 1,048,576 limitations of Excel. Neither will Power Pivot be affected by using &gt; 100,000 rows of data in the way that Excel is</a:t>
            </a:r>
            <a:r>
              <a:rPr lang="en-US" dirty="0" smtClean="0"/>
              <a:t>.</a:t>
            </a:r>
          </a:p>
          <a:p>
            <a:r>
              <a:rPr lang="en-US" dirty="0"/>
              <a:t>We can </a:t>
            </a:r>
            <a:r>
              <a:rPr lang="en-US" b="1" dirty="0"/>
              <a:t>work with multiple tables or sources of data</a:t>
            </a:r>
            <a:r>
              <a:rPr lang="en-US" dirty="0"/>
              <a:t>.</a:t>
            </a:r>
          </a:p>
          <a:p>
            <a:r>
              <a:rPr lang="en-US" dirty="0"/>
              <a:t>Classic Excel use requires data to be imported, or entered into Excel. Then combined into one table using techniques such as VLOOKUP. This is inefficient.</a:t>
            </a:r>
          </a:p>
          <a:p>
            <a:r>
              <a:rPr lang="en-US" dirty="0"/>
              <a:t>Now that is not to say that it is bad. That approach works fine for small volumes of data, few tables and when data is stored in Excel.</a:t>
            </a:r>
          </a:p>
          <a:p>
            <a:r>
              <a:rPr lang="en-US" dirty="0"/>
              <a:t>But when dealing with large volumes from many different external sources. Power Pivot is far superior</a:t>
            </a:r>
            <a:r>
              <a:rPr lang="en-US" dirty="0" smtClean="0"/>
              <a:t>.</a:t>
            </a:r>
          </a:p>
          <a:p>
            <a:r>
              <a:rPr lang="en-US" dirty="0"/>
              <a:t>. Can connect more than one </a:t>
            </a:r>
            <a:r>
              <a:rPr lang="en-US" dirty="0" err="1"/>
              <a:t>DataTable</a:t>
            </a:r>
            <a:endParaRPr lang="en-US" dirty="0"/>
          </a:p>
          <a:p>
            <a:r>
              <a:rPr lang="en-US" dirty="0" smtClean="0"/>
              <a:t>Can </a:t>
            </a:r>
            <a:r>
              <a:rPr lang="en-US" dirty="0"/>
              <a:t>fetch results based on one table categories to the other table values using relation</a:t>
            </a:r>
          </a:p>
          <a:p>
            <a:r>
              <a:rPr lang="en-US" dirty="0" smtClean="0"/>
              <a:t>. </a:t>
            </a:r>
            <a:r>
              <a:rPr lang="en-US" dirty="0"/>
              <a:t>Need not refresh the pivot table as it is highly integrated with the real time data.</a:t>
            </a:r>
          </a:p>
          <a:p>
            <a:endParaRPr lang="en-US" dirty="0"/>
          </a:p>
          <a:p>
            <a:endParaRPr lang="en-US" dirty="0"/>
          </a:p>
        </p:txBody>
      </p:sp>
    </p:spTree>
    <p:extLst>
      <p:ext uri="{BB962C8B-B14F-4D97-AF65-F5344CB8AC3E}">
        <p14:creationId xmlns:p14="http://schemas.microsoft.com/office/powerpoint/2010/main" val="301363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lstStyle/>
          <a:p>
            <a:pPr algn="just"/>
            <a:r>
              <a:rPr lang="en-US" dirty="0"/>
              <a:t>A Data Model is a new approach introduced in Excel 2013 for integrating data from multiple </a:t>
            </a:r>
            <a:r>
              <a:rPr lang="en-US" b="1" dirty="0"/>
              <a:t>tables</a:t>
            </a:r>
            <a:r>
              <a:rPr lang="en-US" dirty="0"/>
              <a:t>, effectively building a relational data source inside an Excel workbook. Within Excel, Data Model is used transparently, providing tabular data used in PivotTables and </a:t>
            </a:r>
            <a:r>
              <a:rPr lang="en-US" dirty="0" err="1" smtClean="0"/>
              <a:t>PivotCharts</a:t>
            </a:r>
            <a:endParaRPr lang="en-US" dirty="0" smtClean="0"/>
          </a:p>
        </p:txBody>
      </p:sp>
    </p:spTree>
    <p:extLst>
      <p:ext uri="{BB962C8B-B14F-4D97-AF65-F5344CB8AC3E}">
        <p14:creationId xmlns:p14="http://schemas.microsoft.com/office/powerpoint/2010/main" val="752657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126</TotalTime>
  <Words>169</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POWER PIVOT </vt:lpstr>
      <vt:lpstr>POWER PIVOT</vt:lpstr>
      <vt:lpstr>POWER PIVOT</vt:lpstr>
      <vt:lpstr>The advantages to using Power Pivot are:</vt:lpstr>
      <vt:lpstr>DATA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PIVOT </dc:title>
  <dc:creator>Microsoft account</dc:creator>
  <cp:lastModifiedBy>Microsoft account</cp:lastModifiedBy>
  <cp:revision>6</cp:revision>
  <dcterms:created xsi:type="dcterms:W3CDTF">2020-10-07T14:31:39Z</dcterms:created>
  <dcterms:modified xsi:type="dcterms:W3CDTF">2020-10-08T05:32:32Z</dcterms:modified>
</cp:coreProperties>
</file>