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7E979-48E4-459C-AA4F-F3C17BE6FEC2}">
          <p14:sldIdLst>
            <p14:sldId id="256"/>
            <p14:sldId id="257"/>
            <p14:sldId id="258"/>
            <p14:sldId id="267"/>
            <p14:sldId id="269"/>
            <p14:sldId id="270"/>
            <p14:sldId id="266"/>
            <p14:sldId id="268"/>
          </p14:sldIdLst>
        </p14:section>
        <p14:section name="Untitled Section" id="{D9AB916B-D764-45B9-9205-81D459BA09D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3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6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4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13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3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7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9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5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4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7CD93FE-0934-449D-BAC9-92C8EB7A42D4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4EC1DE1-CDDD-4614-8E47-C53D20C6CC2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0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ay-s-2502/Contact-Storage.git" TargetMode="External"/><Relationship Id="rId2" Type="http://schemas.openxmlformats.org/officeDocument/2006/relationships/hyperlink" Target="https://www.figma.com/file/BMIc36c84dpTH0Y9IxoPMc/Phone-Directory-Project?node-id=0%3A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AC95-3CBB-4825-0E5B-871AD6157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942" y="1208739"/>
            <a:ext cx="8830115" cy="1388534"/>
          </a:xfrm>
        </p:spPr>
        <p:txBody>
          <a:bodyPr>
            <a:normAutofit/>
          </a:bodyPr>
          <a:lstStyle/>
          <a:p>
            <a:pPr algn="ctr"/>
            <a:r>
              <a:rPr lang="en-IN" sz="6600" b="1" i="1" dirty="0">
                <a:latin typeface="Arial Rounded MT Bold" panose="020F0704030504030204" pitchFamily="34" charset="0"/>
              </a:rPr>
              <a:t>Project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E6E76-15E2-40EC-891B-E46743EBB853}"/>
              </a:ext>
            </a:extLst>
          </p:cNvPr>
          <p:cNvSpPr txBox="1"/>
          <p:nvPr/>
        </p:nvSpPr>
        <p:spPr>
          <a:xfrm>
            <a:off x="561781" y="3587158"/>
            <a:ext cx="111967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Team 						: 	</a:t>
            </a:r>
            <a:r>
              <a:rPr lang="en-IN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n00b$</a:t>
            </a:r>
          </a:p>
          <a:p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PROJECT NAME 		: 	</a:t>
            </a:r>
            <a:r>
              <a:rPr lang="en-IN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Contact Storage</a:t>
            </a:r>
          </a:p>
          <a:p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MEMBERS 				:	</a:t>
            </a:r>
            <a:r>
              <a:rPr lang="en-IN" sz="32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Abhishekh</a:t>
            </a:r>
            <a:r>
              <a:rPr lang="en-IN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R V, Ajay S, M Alex Benny, 										 		</a:t>
            </a:r>
            <a:r>
              <a:rPr lang="en-IN" sz="32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Harikrishnan</a:t>
            </a:r>
            <a:r>
              <a:rPr lang="en-IN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B, </a:t>
            </a:r>
            <a:r>
              <a:rPr lang="en-IN" sz="32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Adhithya</a:t>
            </a:r>
            <a:r>
              <a:rPr lang="en-IN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A, </a:t>
            </a:r>
            <a:r>
              <a:rPr lang="en-IN" sz="32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Bhuvanesh</a:t>
            </a:r>
            <a:r>
              <a:rPr lang="en-IN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C</a:t>
            </a:r>
            <a:endParaRPr lang="en-IN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0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A36C-6826-139C-11F1-FC8E121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7" y="282474"/>
            <a:ext cx="10018713" cy="1317811"/>
          </a:xfrm>
        </p:spPr>
        <p:txBody>
          <a:bodyPr>
            <a:normAutofit/>
          </a:bodyPr>
          <a:lstStyle/>
          <a:p>
            <a:r>
              <a:rPr lang="en-IN" sz="4300" b="1" dirty="0">
                <a:latin typeface="Elephant" panose="02020904090505020303" pitchFamily="18" charset="0"/>
              </a:rPr>
              <a:t>OUR</a:t>
            </a:r>
            <a:r>
              <a:rPr lang="en-IN" sz="6000" b="1" dirty="0">
                <a:latin typeface="Elephant" panose="02020904090505020303" pitchFamily="18" charset="0"/>
              </a:rPr>
              <a:t>  </a:t>
            </a:r>
            <a:r>
              <a:rPr lang="en-IN" sz="4300" b="1" dirty="0">
                <a:latin typeface="Elephant" panose="02020904090505020303" pitchFamily="18" charset="0"/>
              </a:rPr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18FA-4E31-71A4-3FA3-8037E127C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492623"/>
            <a:ext cx="10861040" cy="5015753"/>
          </a:xfrm>
        </p:spPr>
        <p:txBody>
          <a:bodyPr>
            <a:noAutofit/>
          </a:bodyPr>
          <a:lstStyle/>
          <a:p>
            <a:r>
              <a:rPr lang="en-US" sz="2800" dirty="0"/>
              <a:t>Our idea is to create an online contact details storage portal, which can be accessed by logging in with a username and respective password.</a:t>
            </a:r>
          </a:p>
          <a:p>
            <a:r>
              <a:rPr lang="en-US" sz="2800" dirty="0"/>
              <a:t>Our project consists of six components(as of now) : Login page, sign up page(for new users), forgot password page, code verification window, reset password window and main page(to display contact details).</a:t>
            </a:r>
          </a:p>
          <a:p>
            <a:r>
              <a:rPr lang="en-US" sz="2800" dirty="0"/>
              <a:t>We will be using React for creating our project.</a:t>
            </a:r>
          </a:p>
        </p:txBody>
      </p:sp>
    </p:spTree>
    <p:extLst>
      <p:ext uri="{BB962C8B-B14F-4D97-AF65-F5344CB8AC3E}">
        <p14:creationId xmlns:p14="http://schemas.microsoft.com/office/powerpoint/2010/main" val="268721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5B99-5823-D5F0-CC12-36C9DB19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2763"/>
            <a:ext cx="4894730" cy="909916"/>
          </a:xfrm>
        </p:spPr>
        <p:txBody>
          <a:bodyPr>
            <a:normAutofit/>
          </a:bodyPr>
          <a:lstStyle/>
          <a:p>
            <a:r>
              <a:rPr lang="en-IN" sz="4300" b="1" dirty="0">
                <a:latin typeface="Elephant" panose="02020904090505020303" pitchFamily="18" charset="0"/>
              </a:rPr>
              <a:t>our</a:t>
            </a:r>
            <a:r>
              <a:rPr lang="en-IN" sz="4800" b="1" dirty="0">
                <a:latin typeface="Elephant" panose="02020904090505020303" pitchFamily="18" charset="0"/>
              </a:rPr>
              <a:t>  </a:t>
            </a:r>
            <a:r>
              <a:rPr lang="en-IN" sz="4300" b="1" dirty="0">
                <a:latin typeface="Elephant" panose="02020904090505020303" pitchFamily="18" charset="0"/>
              </a:rPr>
              <a:t>Design</a:t>
            </a:r>
            <a:r>
              <a:rPr lang="en-IN" sz="4800" b="1" dirty="0">
                <a:latin typeface="Elephant" panose="02020904090505020303" pitchFamily="18" charset="0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034A-2AC5-407A-87D1-C0DAB1FD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16" y="2547257"/>
            <a:ext cx="11261184" cy="40059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		As a prototype of our project, we have created a design of our project using Figma.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u="sng" dirty="0"/>
              <a:t>Tools Used in Figma :</a:t>
            </a:r>
          </a:p>
          <a:p>
            <a:pPr marL="304800" indent="414338"/>
            <a:r>
              <a:rPr lang="en-US" sz="2400" dirty="0"/>
              <a:t>Frame – For creating frames in canvas.</a:t>
            </a:r>
          </a:p>
          <a:p>
            <a:pPr marL="304800" indent="414338"/>
            <a:r>
              <a:rPr lang="en-US" sz="2400" dirty="0"/>
              <a:t>Shape – For drawing dialog and other boxes and buttons.</a:t>
            </a:r>
          </a:p>
          <a:p>
            <a:pPr marL="304800" indent="414338"/>
            <a:r>
              <a:rPr lang="en-US" sz="2400" dirty="0"/>
              <a:t>Color Picker – For coloring the shapes drawn.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6164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8271547-4691-9990-6165-FB629B48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00" y="551276"/>
            <a:ext cx="9970800" cy="1021976"/>
          </a:xfrm>
        </p:spPr>
        <p:txBody>
          <a:bodyPr>
            <a:normAutofit fontScale="90000"/>
          </a:bodyPr>
          <a:lstStyle/>
          <a:p>
            <a:r>
              <a:rPr lang="en-IN" sz="4400" b="1" dirty="0"/>
              <a:t>The LOGIN Page AND SIGN UP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54512A-FC1A-46EA-A83B-6DDBCA5ED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79" t="14558" r="31428" b="14966"/>
          <a:stretch/>
        </p:blipFill>
        <p:spPr>
          <a:xfrm>
            <a:off x="1110600" y="1922106"/>
            <a:ext cx="4534678" cy="4833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A40E2D-5483-4F9B-8AD9-0C44DDD1B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37" t="10613" r="28852" b="10339"/>
          <a:stretch/>
        </p:blipFill>
        <p:spPr>
          <a:xfrm>
            <a:off x="6407642" y="1922106"/>
            <a:ext cx="4534678" cy="4822440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B6BA067-E0F9-4C48-AF64-A50FF043ACC0}"/>
              </a:ext>
            </a:extLst>
          </p:cNvPr>
          <p:cNvCxnSpPr/>
          <p:nvPr/>
        </p:nvCxnSpPr>
        <p:spPr>
          <a:xfrm flipV="1">
            <a:off x="3810000" y="3942080"/>
            <a:ext cx="2597642" cy="20320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E5544711-5091-4C04-B88B-03A3B0C6D653}"/>
              </a:ext>
            </a:extLst>
          </p:cNvPr>
          <p:cNvCxnSpPr/>
          <p:nvPr/>
        </p:nvCxnSpPr>
        <p:spPr>
          <a:xfrm rot="10800000">
            <a:off x="5645278" y="5516880"/>
            <a:ext cx="2279522" cy="4572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8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6EDD-5021-49D2-A966-EE9E8095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4441"/>
            <a:ext cx="11029616" cy="772486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Forget Password Wizard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55D924-9915-4897-B937-FF0DD2DE7B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9" t="15419" r="30362" b="17282"/>
          <a:stretch/>
        </p:blipFill>
        <p:spPr>
          <a:xfrm>
            <a:off x="153290" y="1912442"/>
            <a:ext cx="3868204" cy="4793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30A91F-1BC6-4C43-83DB-6B1C071511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4640" r="30863" b="16739"/>
          <a:stretch/>
        </p:blipFill>
        <p:spPr>
          <a:xfrm>
            <a:off x="4142792" y="1912441"/>
            <a:ext cx="3868205" cy="4793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1833F-7B85-4C28-A991-239D70A532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t="13394" r="29186" b="14550"/>
          <a:stretch/>
        </p:blipFill>
        <p:spPr>
          <a:xfrm>
            <a:off x="8170508" y="1912441"/>
            <a:ext cx="3868206" cy="4793232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F7516FF-7798-4E3D-845C-5BEC4E29B89F}"/>
              </a:ext>
            </a:extLst>
          </p:cNvPr>
          <p:cNvCxnSpPr/>
          <p:nvPr/>
        </p:nvCxnSpPr>
        <p:spPr>
          <a:xfrm flipV="1">
            <a:off x="2639028" y="3842795"/>
            <a:ext cx="2303362" cy="12963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8413419-6C9D-4ED6-A025-3062CA430D27}"/>
              </a:ext>
            </a:extLst>
          </p:cNvPr>
          <p:cNvCxnSpPr/>
          <p:nvPr/>
        </p:nvCxnSpPr>
        <p:spPr>
          <a:xfrm flipV="1">
            <a:off x="6667018" y="3842795"/>
            <a:ext cx="2314936" cy="153943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7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CDC1D2D-13FA-4D00-B9FF-E127481AB0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9" t="15419" r="30362" b="17282"/>
          <a:stretch/>
        </p:blipFill>
        <p:spPr>
          <a:xfrm>
            <a:off x="265258" y="2248677"/>
            <a:ext cx="3453789" cy="427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C8F54-45AB-4C70-895B-9BA2DDB97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t="13394" r="29186" b="14550"/>
          <a:stretch/>
        </p:blipFill>
        <p:spPr>
          <a:xfrm>
            <a:off x="8519611" y="2248677"/>
            <a:ext cx="3432907" cy="4279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D6E39-6900-45C8-A7CF-0EE0DEA4F6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79" t="14558" r="31428" b="14966"/>
          <a:stretch/>
        </p:blipFill>
        <p:spPr>
          <a:xfrm>
            <a:off x="4338330" y="2248677"/>
            <a:ext cx="3676671" cy="4279717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E47C653-B4E7-45D0-96AD-8BA6558B5ABF}"/>
              </a:ext>
            </a:extLst>
          </p:cNvPr>
          <p:cNvCxnSpPr/>
          <p:nvPr/>
        </p:nvCxnSpPr>
        <p:spPr>
          <a:xfrm flipV="1">
            <a:off x="2225040" y="3017520"/>
            <a:ext cx="2814320" cy="245872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E55BB38-11EB-4B93-BEDB-03601407133F}"/>
              </a:ext>
            </a:extLst>
          </p:cNvPr>
          <p:cNvCxnSpPr/>
          <p:nvPr/>
        </p:nvCxnSpPr>
        <p:spPr>
          <a:xfrm rot="10800000">
            <a:off x="7330440" y="3566160"/>
            <a:ext cx="2509484" cy="2171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F381324-AB27-465B-8F04-4C8EB5BF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4441"/>
            <a:ext cx="11029616" cy="772486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Forget Password Wizard</a:t>
            </a:r>
          </a:p>
        </p:txBody>
      </p:sp>
    </p:spTree>
    <p:extLst>
      <p:ext uri="{BB962C8B-B14F-4D97-AF65-F5344CB8AC3E}">
        <p14:creationId xmlns:p14="http://schemas.microsoft.com/office/powerpoint/2010/main" val="344785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56BF2-23B9-4423-A6EA-2A4E667C8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0" t="12246" r="20026" b="12653"/>
          <a:stretch/>
        </p:blipFill>
        <p:spPr>
          <a:xfrm>
            <a:off x="5151121" y="2072638"/>
            <a:ext cx="6593840" cy="4648531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8271547-4691-9990-6165-FB629B48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347" y="607882"/>
            <a:ext cx="8856477" cy="1021976"/>
          </a:xfrm>
        </p:spPr>
        <p:txBody>
          <a:bodyPr>
            <a:normAutofit/>
          </a:bodyPr>
          <a:lstStyle/>
          <a:p>
            <a:r>
              <a:rPr lang="en-IN" sz="4400" b="1" dirty="0"/>
              <a:t>MAIN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48324-22A2-470D-8D17-ADFE09B5C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79" t="14558" r="31428" b="14966"/>
          <a:stretch/>
        </p:blipFill>
        <p:spPr>
          <a:xfrm>
            <a:off x="447040" y="2072640"/>
            <a:ext cx="4356326" cy="4643161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9B69E23-E9AF-4B1D-86BE-4FEC786412DA}"/>
              </a:ext>
            </a:extLst>
          </p:cNvPr>
          <p:cNvCxnSpPr/>
          <p:nvPr/>
        </p:nvCxnSpPr>
        <p:spPr>
          <a:xfrm rot="5400000" flipH="1" flipV="1">
            <a:off x="3362960" y="2875280"/>
            <a:ext cx="2032000" cy="154432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513A288-3A93-4ED1-8FBA-800A8A2F1173}"/>
              </a:ext>
            </a:extLst>
          </p:cNvPr>
          <p:cNvCxnSpPr>
            <a:cxnSpLocks/>
          </p:cNvCxnSpPr>
          <p:nvPr/>
        </p:nvCxnSpPr>
        <p:spPr>
          <a:xfrm rot="10800000">
            <a:off x="4803366" y="2072640"/>
            <a:ext cx="5874794" cy="304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9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B962A2-667B-42FA-80A5-4B9AA861F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647206"/>
            <a:ext cx="10993549" cy="590321"/>
          </a:xfrm>
        </p:spPr>
        <p:txBody>
          <a:bodyPr>
            <a:normAutofit fontScale="90000"/>
          </a:bodyPr>
          <a:lstStyle/>
          <a:p>
            <a:r>
              <a:rPr lang="en-IN" dirty="0"/>
              <a:t>Link to our Figma design: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EBF01-93D1-45B5-B7FB-6A183AA472B8}"/>
              </a:ext>
            </a:extLst>
          </p:cNvPr>
          <p:cNvSpPr txBox="1"/>
          <p:nvPr/>
        </p:nvSpPr>
        <p:spPr>
          <a:xfrm>
            <a:off x="1116873" y="1365725"/>
            <a:ext cx="97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https://www.figma.com/file/BMIc36c84dpTH0Y9IxoPMc/Phone-Directory-Project?node-id=0%3A1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62858-F040-4D54-B077-11B6C9E5C3C5}"/>
              </a:ext>
            </a:extLst>
          </p:cNvPr>
          <p:cNvSpPr txBox="1"/>
          <p:nvPr/>
        </p:nvSpPr>
        <p:spPr>
          <a:xfrm>
            <a:off x="1711960" y="4215368"/>
            <a:ext cx="884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Algerian" panose="04020705040A02060702" pitchFamily="82" charset="0"/>
              </a:rPr>
              <a:t>THANK YOU…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697A5-2A94-43B6-8E58-AE39F731BD3E}"/>
              </a:ext>
            </a:extLst>
          </p:cNvPr>
          <p:cNvSpPr txBox="1"/>
          <p:nvPr/>
        </p:nvSpPr>
        <p:spPr>
          <a:xfrm>
            <a:off x="1210179" y="2457966"/>
            <a:ext cx="97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https://github.com/ajay-s-2502/Contact-Storage.git</a:t>
            </a:r>
            <a:endParaRPr lang="en-IN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D22F0C6C-60F4-4FB0-B1D4-B9E929E3F279}"/>
              </a:ext>
            </a:extLst>
          </p:cNvPr>
          <p:cNvSpPr txBox="1">
            <a:spLocks/>
          </p:cNvSpPr>
          <p:nvPr/>
        </p:nvSpPr>
        <p:spPr>
          <a:xfrm>
            <a:off x="599221" y="1863256"/>
            <a:ext cx="10993549" cy="5903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LINK TO OUR GITHUB REPOSITORY:</a:t>
            </a:r>
          </a:p>
        </p:txBody>
      </p:sp>
    </p:spTree>
    <p:extLst>
      <p:ext uri="{BB962C8B-B14F-4D97-AF65-F5344CB8AC3E}">
        <p14:creationId xmlns:p14="http://schemas.microsoft.com/office/powerpoint/2010/main" val="34875268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231</TotalTime>
  <Words>144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 Rounded MT Bold</vt:lpstr>
      <vt:lpstr>Bahnschrift SemiCondensed</vt:lpstr>
      <vt:lpstr>Elephant</vt:lpstr>
      <vt:lpstr>Gill Sans MT</vt:lpstr>
      <vt:lpstr>Wingdings 2</vt:lpstr>
      <vt:lpstr>Dividend</vt:lpstr>
      <vt:lpstr>Project Review</vt:lpstr>
      <vt:lpstr>OUR  Project</vt:lpstr>
      <vt:lpstr>our  Design </vt:lpstr>
      <vt:lpstr>The LOGIN Page AND SIGN UP PAGE</vt:lpstr>
      <vt:lpstr>Forget Password Wizard</vt:lpstr>
      <vt:lpstr>Forget Password Wizard</vt:lpstr>
      <vt:lpstr>MAIN PAGE</vt:lpstr>
      <vt:lpstr>Link to our Figma design: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REVIEW</dc:title>
  <dc:creator>M.Alex Benny</dc:creator>
  <cp:lastModifiedBy>Ajay Sankar</cp:lastModifiedBy>
  <cp:revision>21</cp:revision>
  <dcterms:created xsi:type="dcterms:W3CDTF">2022-11-03T17:48:11Z</dcterms:created>
  <dcterms:modified xsi:type="dcterms:W3CDTF">2022-11-04T10:44:16Z</dcterms:modified>
</cp:coreProperties>
</file>