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24"/>
  </p:notesMasterIdLst>
  <p:handoutMasterIdLst>
    <p:handoutMasterId r:id="rId25"/>
  </p:handoutMasterIdLst>
  <p:sldIdLst>
    <p:sldId id="256" r:id="rId6"/>
    <p:sldId id="257" r:id="rId7"/>
    <p:sldId id="269" r:id="rId8"/>
    <p:sldId id="268" r:id="rId9"/>
    <p:sldId id="258" r:id="rId10"/>
    <p:sldId id="270" r:id="rId11"/>
    <p:sldId id="271" r:id="rId12"/>
    <p:sldId id="259" r:id="rId13"/>
    <p:sldId id="272" r:id="rId14"/>
    <p:sldId id="260" r:id="rId15"/>
    <p:sldId id="263" r:id="rId16"/>
    <p:sldId id="266" r:id="rId17"/>
    <p:sldId id="273" r:id="rId18"/>
    <p:sldId id="278" r:id="rId19"/>
    <p:sldId id="274" r:id="rId20"/>
    <p:sldId id="267" r:id="rId21"/>
    <p:sldId id="277" r:id="rId22"/>
    <p:sldId id="276" r:id="rId23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3E50"/>
    <a:srgbClr val="1ABC9C"/>
    <a:srgbClr val="FFD700"/>
    <a:srgbClr val="C0C0C0"/>
    <a:srgbClr val="BF8970"/>
    <a:srgbClr val="614E1A"/>
    <a:srgbClr val="008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99D1B7-E9F3-42A0-BE08-DC5FFF1A79DF}" v="3" dt="2021-01-20T12:52:15.409"/>
    <p1510:client id="{08C05DC9-DF79-4FFB-B1D5-C9F7FCC13717}" v="11" dt="2021-01-20T12:39:13.756"/>
    <p1510:client id="{0FD515F8-CD75-4565-9C2E-008B45532DFC}" v="42" dt="2021-01-20T13:51:08.342"/>
    <p1510:client id="{19223D5D-266A-40C4-8212-05054EBAA287}" v="343" dt="2021-01-19T19:46:56.566"/>
    <p1510:client id="{3EF717BB-B671-46E5-A76F-B6A1D3B7ADE4}" v="268" dt="2021-01-19T18:56:33.252"/>
    <p1510:client id="{71A989D0-AE05-477B-81BC-EF5B8670CE46}" v="4" dt="2021-01-18T23:10:57.731"/>
    <p1510:client id="{726E42BC-26E4-4C87-B13F-2CDB21965194}" v="144" dt="2021-01-20T12:33:46.460"/>
    <p1510:client id="{D8593DF0-054D-475A-9FA2-BCD00A37FA65}" v="30" dt="2021-01-20T13:11:12.765"/>
    <p1510:client id="{EE3E4114-60A0-41EC-AEA9-B6BD936449E0}" v="18" dt="2021-01-20T12:42:32.0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94660"/>
  </p:normalViewPr>
  <p:slideViewPr>
    <p:cSldViewPr snapToGrid="0">
      <p:cViewPr varScale="1">
        <p:scale>
          <a:sx n="57" d="100"/>
          <a:sy n="57" d="100"/>
        </p:scale>
        <p:origin x="135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mar Sherif Ahmed Sayed GHONEIM" userId="S::osgh60949@eleve.isep.fr::f6fdcd1d-0963-4326-9b11-48999954bf3c" providerId="AD" clId="Web-{A37152ED-BA32-4318-BA73-83B9F3426BEC}"/>
    <pc:docChg chg="addSld delSld modSld sldOrd modMainMaster">
      <pc:chgData name="Omar Sherif Ahmed Sayed GHONEIM" userId="S::osgh60949@eleve.isep.fr::f6fdcd1d-0963-4326-9b11-48999954bf3c" providerId="AD" clId="Web-{A37152ED-BA32-4318-BA73-83B9F3426BEC}" dt="2021-01-17T23:15:47.974" v="385"/>
      <pc:docMkLst>
        <pc:docMk/>
      </pc:docMkLst>
      <pc:sldChg chg="addSp modSp">
        <pc:chgData name="Omar Sherif Ahmed Sayed GHONEIM" userId="S::osgh60949@eleve.isep.fr::f6fdcd1d-0963-4326-9b11-48999954bf3c" providerId="AD" clId="Web-{A37152ED-BA32-4318-BA73-83B9F3426BEC}" dt="2021-01-17T23:15:43.443" v="384"/>
        <pc:sldMkLst>
          <pc:docMk/>
          <pc:sldMk cId="0" sldId="256"/>
        </pc:sldMkLst>
        <pc:spChg chg="mod">
          <ac:chgData name="Omar Sherif Ahmed Sayed GHONEIM" userId="S::osgh60949@eleve.isep.fr::f6fdcd1d-0963-4326-9b11-48999954bf3c" providerId="AD" clId="Web-{A37152ED-BA32-4318-BA73-83B9F3426BEC}" dt="2021-01-17T22:49:23.154" v="86" actId="1076"/>
          <ac:spMkLst>
            <pc:docMk/>
            <pc:sldMk cId="0" sldId="256"/>
            <ac:spMk id="2" creationId="{0ACD88B8-BD48-4E3E-AFAB-EFB907A0C176}"/>
          </ac:spMkLst>
        </pc:spChg>
        <pc:spChg chg="add mod">
          <ac:chgData name="Omar Sherif Ahmed Sayed GHONEIM" userId="S::osgh60949@eleve.isep.fr::f6fdcd1d-0963-4326-9b11-48999954bf3c" providerId="AD" clId="Web-{A37152ED-BA32-4318-BA73-83B9F3426BEC}" dt="2021-01-17T23:15:43.443" v="384"/>
          <ac:spMkLst>
            <pc:docMk/>
            <pc:sldMk cId="0" sldId="256"/>
            <ac:spMk id="5" creationId="{330B8C8A-33C8-4EEF-B70D-69D3A30EC7FE}"/>
          </ac:spMkLst>
        </pc:spChg>
      </pc:sldChg>
      <pc:sldChg chg="modSp">
        <pc:chgData name="Omar Sherif Ahmed Sayed GHONEIM" userId="S::osgh60949@eleve.isep.fr::f6fdcd1d-0963-4326-9b11-48999954bf3c" providerId="AD" clId="Web-{A37152ED-BA32-4318-BA73-83B9F3426BEC}" dt="2021-01-17T23:15:21.474" v="383" actId="20577"/>
        <pc:sldMkLst>
          <pc:docMk/>
          <pc:sldMk cId="0" sldId="257"/>
        </pc:sldMkLst>
        <pc:spChg chg="mod">
          <ac:chgData name="Omar Sherif Ahmed Sayed GHONEIM" userId="S::osgh60949@eleve.isep.fr::f6fdcd1d-0963-4326-9b11-48999954bf3c" providerId="AD" clId="Web-{A37152ED-BA32-4318-BA73-83B9F3426BEC}" dt="2021-01-17T23:15:21.474" v="383" actId="20577"/>
          <ac:spMkLst>
            <pc:docMk/>
            <pc:sldMk cId="0" sldId="257"/>
            <ac:spMk id="3" creationId="{ECE35FCA-3FB4-4548-B1FA-E9D6489D9C42}"/>
          </ac:spMkLst>
        </pc:spChg>
      </pc:sldChg>
      <pc:sldChg chg="modSp">
        <pc:chgData name="Omar Sherif Ahmed Sayed GHONEIM" userId="S::osgh60949@eleve.isep.fr::f6fdcd1d-0963-4326-9b11-48999954bf3c" providerId="AD" clId="Web-{A37152ED-BA32-4318-BA73-83B9F3426BEC}" dt="2021-01-17T22:45:32.708" v="10" actId="20577"/>
        <pc:sldMkLst>
          <pc:docMk/>
          <pc:sldMk cId="0" sldId="258"/>
        </pc:sldMkLst>
        <pc:spChg chg="mod">
          <ac:chgData name="Omar Sherif Ahmed Sayed GHONEIM" userId="S::osgh60949@eleve.isep.fr::f6fdcd1d-0963-4326-9b11-48999954bf3c" providerId="AD" clId="Web-{A37152ED-BA32-4318-BA73-83B9F3426BEC}" dt="2021-01-17T22:45:32.708" v="10" actId="20577"/>
          <ac:spMkLst>
            <pc:docMk/>
            <pc:sldMk cId="0" sldId="258"/>
            <ac:spMk id="3" creationId="{53E60D3F-16A6-4293-B012-96D8B7E81BF0}"/>
          </ac:spMkLst>
        </pc:spChg>
      </pc:sldChg>
      <pc:sldChg chg="modSp ord">
        <pc:chgData name="Omar Sherif Ahmed Sayed GHONEIM" userId="S::osgh60949@eleve.isep.fr::f6fdcd1d-0963-4326-9b11-48999954bf3c" providerId="AD" clId="Web-{A37152ED-BA32-4318-BA73-83B9F3426BEC}" dt="2021-01-17T23:14:54.426" v="377" actId="20577"/>
        <pc:sldMkLst>
          <pc:docMk/>
          <pc:sldMk cId="0" sldId="260"/>
        </pc:sldMkLst>
        <pc:spChg chg="mod">
          <ac:chgData name="Omar Sherif Ahmed Sayed GHONEIM" userId="S::osgh60949@eleve.isep.fr::f6fdcd1d-0963-4326-9b11-48999954bf3c" providerId="AD" clId="Web-{A37152ED-BA32-4318-BA73-83B9F3426BEC}" dt="2021-01-17T23:14:54.426" v="377" actId="20577"/>
          <ac:spMkLst>
            <pc:docMk/>
            <pc:sldMk cId="0" sldId="260"/>
            <ac:spMk id="3" creationId="{E0B2AC28-30A3-4919-A8D9-A15CE90CD7CB}"/>
          </ac:spMkLst>
        </pc:spChg>
      </pc:sldChg>
      <pc:sldChg chg="modSp del">
        <pc:chgData name="Omar Sherif Ahmed Sayed GHONEIM" userId="S::osgh60949@eleve.isep.fr::f6fdcd1d-0963-4326-9b11-48999954bf3c" providerId="AD" clId="Web-{A37152ED-BA32-4318-BA73-83B9F3426BEC}" dt="2021-01-17T23:09:40.091" v="301"/>
        <pc:sldMkLst>
          <pc:docMk/>
          <pc:sldMk cId="0" sldId="261"/>
        </pc:sldMkLst>
        <pc:spChg chg="mod">
          <ac:chgData name="Omar Sherif Ahmed Sayed GHONEIM" userId="S::osgh60949@eleve.isep.fr::f6fdcd1d-0963-4326-9b11-48999954bf3c" providerId="AD" clId="Web-{A37152ED-BA32-4318-BA73-83B9F3426BEC}" dt="2021-01-17T23:08:18.887" v="272" actId="20577"/>
          <ac:spMkLst>
            <pc:docMk/>
            <pc:sldMk cId="0" sldId="261"/>
            <ac:spMk id="3" creationId="{6E975523-ED4B-4437-9DA7-A892F70EDB04}"/>
          </ac:spMkLst>
        </pc:spChg>
      </pc:sldChg>
      <pc:sldChg chg="addSp modSp">
        <pc:chgData name="Omar Sherif Ahmed Sayed GHONEIM" userId="S::osgh60949@eleve.isep.fr::f6fdcd1d-0963-4326-9b11-48999954bf3c" providerId="AD" clId="Web-{A37152ED-BA32-4318-BA73-83B9F3426BEC}" dt="2021-01-17T23:15:47.974" v="385"/>
        <pc:sldMkLst>
          <pc:docMk/>
          <pc:sldMk cId="104825404" sldId="263"/>
        </pc:sldMkLst>
        <pc:spChg chg="mod">
          <ac:chgData name="Omar Sherif Ahmed Sayed GHONEIM" userId="S::osgh60949@eleve.isep.fr::f6fdcd1d-0963-4326-9b11-48999954bf3c" providerId="AD" clId="Web-{A37152ED-BA32-4318-BA73-83B9F3426BEC}" dt="2021-01-17T23:11:12.656" v="324" actId="20577"/>
          <ac:spMkLst>
            <pc:docMk/>
            <pc:sldMk cId="104825404" sldId="263"/>
            <ac:spMk id="3" creationId="{593F6EAE-7E57-4C20-9AFB-55FD88AE6E92}"/>
          </ac:spMkLst>
        </pc:spChg>
        <pc:spChg chg="add mod">
          <ac:chgData name="Omar Sherif Ahmed Sayed GHONEIM" userId="S::osgh60949@eleve.isep.fr::f6fdcd1d-0963-4326-9b11-48999954bf3c" providerId="AD" clId="Web-{A37152ED-BA32-4318-BA73-83B9F3426BEC}" dt="2021-01-17T23:15:47.974" v="385"/>
          <ac:spMkLst>
            <pc:docMk/>
            <pc:sldMk cId="104825404" sldId="263"/>
            <ac:spMk id="4" creationId="{9D5EFC23-7453-4DD6-9EF1-82845959755C}"/>
          </ac:spMkLst>
        </pc:spChg>
      </pc:sldChg>
      <pc:sldChg chg="modSp del">
        <pc:chgData name="Omar Sherif Ahmed Sayed GHONEIM" userId="S::osgh60949@eleve.isep.fr::f6fdcd1d-0963-4326-9b11-48999954bf3c" providerId="AD" clId="Web-{A37152ED-BA32-4318-BA73-83B9F3426BEC}" dt="2021-01-17T23:11:16.265" v="325"/>
        <pc:sldMkLst>
          <pc:docMk/>
          <pc:sldMk cId="3671857669" sldId="264"/>
        </pc:sldMkLst>
        <pc:spChg chg="mod">
          <ac:chgData name="Omar Sherif Ahmed Sayed GHONEIM" userId="S::osgh60949@eleve.isep.fr::f6fdcd1d-0963-4326-9b11-48999954bf3c" providerId="AD" clId="Web-{A37152ED-BA32-4318-BA73-83B9F3426BEC}" dt="2021-01-17T23:10:05.608" v="305" actId="20577"/>
          <ac:spMkLst>
            <pc:docMk/>
            <pc:sldMk cId="3671857669" sldId="264"/>
            <ac:spMk id="3" creationId="{898D5DAE-0CE9-4E2F-9FED-28520A07A1AB}"/>
          </ac:spMkLst>
        </pc:spChg>
      </pc:sldChg>
      <pc:sldChg chg="addSp delSp modSp">
        <pc:chgData name="Omar Sherif Ahmed Sayed GHONEIM" userId="S::osgh60949@eleve.isep.fr::f6fdcd1d-0963-4326-9b11-48999954bf3c" providerId="AD" clId="Web-{A37152ED-BA32-4318-BA73-83B9F3426BEC}" dt="2021-01-17T23:15:47.974" v="385"/>
        <pc:sldMkLst>
          <pc:docMk/>
          <pc:sldMk cId="1745033290" sldId="265"/>
        </pc:sldMkLst>
        <pc:spChg chg="add mod">
          <ac:chgData name="Omar Sherif Ahmed Sayed GHONEIM" userId="S::osgh60949@eleve.isep.fr::f6fdcd1d-0963-4326-9b11-48999954bf3c" providerId="AD" clId="Web-{A37152ED-BA32-4318-BA73-83B9F3426BEC}" dt="2021-01-17T22:53:48.598" v="174" actId="1076"/>
          <ac:spMkLst>
            <pc:docMk/>
            <pc:sldMk cId="1745033290" sldId="265"/>
            <ac:spMk id="2" creationId="{F832F796-845F-4535-8D7E-E34A4995EC3C}"/>
          </ac:spMkLst>
        </pc:spChg>
        <pc:spChg chg="del">
          <ac:chgData name="Omar Sherif Ahmed Sayed GHONEIM" userId="S::osgh60949@eleve.isep.fr::f6fdcd1d-0963-4326-9b11-48999954bf3c" providerId="AD" clId="Web-{A37152ED-BA32-4318-BA73-83B9F3426BEC}" dt="2021-01-17T22:53:07.815" v="162"/>
          <ac:spMkLst>
            <pc:docMk/>
            <pc:sldMk cId="1745033290" sldId="265"/>
            <ac:spMk id="3" creationId="{EF74FF48-5DDC-490E-91D5-C951A816271F}"/>
          </ac:spMkLst>
        </pc:spChg>
        <pc:spChg chg="add mod">
          <ac:chgData name="Omar Sherif Ahmed Sayed GHONEIM" userId="S::osgh60949@eleve.isep.fr::f6fdcd1d-0963-4326-9b11-48999954bf3c" providerId="AD" clId="Web-{A37152ED-BA32-4318-BA73-83B9F3426BEC}" dt="2021-01-17T23:15:47.974" v="385"/>
          <ac:spMkLst>
            <pc:docMk/>
            <pc:sldMk cId="1745033290" sldId="265"/>
            <ac:spMk id="4" creationId="{F1449759-2EE8-46E8-9F58-E8DDA28B1B6C}"/>
          </ac:spMkLst>
        </pc:spChg>
      </pc:sldChg>
      <pc:sldChg chg="addSp delSp modSp ord">
        <pc:chgData name="Omar Sherif Ahmed Sayed GHONEIM" userId="S::osgh60949@eleve.isep.fr::f6fdcd1d-0963-4326-9b11-48999954bf3c" providerId="AD" clId="Web-{A37152ED-BA32-4318-BA73-83B9F3426BEC}" dt="2021-01-17T23:15:47.974" v="385"/>
        <pc:sldMkLst>
          <pc:docMk/>
          <pc:sldMk cId="4147771601" sldId="266"/>
        </pc:sldMkLst>
        <pc:spChg chg="add mod">
          <ac:chgData name="Omar Sherif Ahmed Sayed GHONEIM" userId="S::osgh60949@eleve.isep.fr::f6fdcd1d-0963-4326-9b11-48999954bf3c" providerId="AD" clId="Web-{A37152ED-BA32-4318-BA73-83B9F3426BEC}" dt="2021-01-17T23:15:47.974" v="385"/>
          <ac:spMkLst>
            <pc:docMk/>
            <pc:sldMk cId="4147771601" sldId="266"/>
            <ac:spMk id="6" creationId="{6DC3F671-7C8E-4490-B70B-5ABB85842FAA}"/>
          </ac:spMkLst>
        </pc:spChg>
        <pc:spChg chg="add mod">
          <ac:chgData name="Omar Sherif Ahmed Sayed GHONEIM" userId="S::osgh60949@eleve.isep.fr::f6fdcd1d-0963-4326-9b11-48999954bf3c" providerId="AD" clId="Web-{A37152ED-BA32-4318-BA73-83B9F3426BEC}" dt="2021-01-17T23:00:58.812" v="219" actId="14100"/>
          <ac:spMkLst>
            <pc:docMk/>
            <pc:sldMk cId="4147771601" sldId="266"/>
            <ac:spMk id="27" creationId="{C08843FC-7928-48AE-A73E-E157B72BEDB1}"/>
          </ac:spMkLst>
        </pc:spChg>
        <pc:spChg chg="add mod">
          <ac:chgData name="Omar Sherif Ahmed Sayed GHONEIM" userId="S::osgh60949@eleve.isep.fr::f6fdcd1d-0963-4326-9b11-48999954bf3c" providerId="AD" clId="Web-{A37152ED-BA32-4318-BA73-83B9F3426BEC}" dt="2021-01-17T23:01:07.359" v="221" actId="1076"/>
          <ac:spMkLst>
            <pc:docMk/>
            <pc:sldMk cId="4147771601" sldId="266"/>
            <ac:spMk id="28" creationId="{83E6166F-8C60-45AD-BCE3-3F1D95226A46}"/>
          </ac:spMkLst>
        </pc:spChg>
        <pc:spChg chg="add mod">
          <ac:chgData name="Omar Sherif Ahmed Sayed GHONEIM" userId="S::osgh60949@eleve.isep.fr::f6fdcd1d-0963-4326-9b11-48999954bf3c" providerId="AD" clId="Web-{A37152ED-BA32-4318-BA73-83B9F3426BEC}" dt="2021-01-17T23:02:59.643" v="235" actId="20577"/>
          <ac:spMkLst>
            <pc:docMk/>
            <pc:sldMk cId="4147771601" sldId="266"/>
            <ac:spMk id="32" creationId="{D3280067-57FD-40A7-9E14-E4C4646A6E59}"/>
          </ac:spMkLst>
        </pc:spChg>
        <pc:spChg chg="add mod">
          <ac:chgData name="Omar Sherif Ahmed Sayed GHONEIM" userId="S::osgh60949@eleve.isep.fr::f6fdcd1d-0963-4326-9b11-48999954bf3c" providerId="AD" clId="Web-{A37152ED-BA32-4318-BA73-83B9F3426BEC}" dt="2021-01-17T23:03:46.363" v="255" actId="20577"/>
          <ac:spMkLst>
            <pc:docMk/>
            <pc:sldMk cId="4147771601" sldId="266"/>
            <ac:spMk id="35" creationId="{DD057BFB-1D3C-491C-92A4-A451E1E014F6}"/>
          </ac:spMkLst>
        </pc:spChg>
        <pc:cxnChg chg="add del mod">
          <ac:chgData name="Omar Sherif Ahmed Sayed GHONEIM" userId="S::osgh60949@eleve.isep.fr::f6fdcd1d-0963-4326-9b11-48999954bf3c" providerId="AD" clId="Web-{A37152ED-BA32-4318-BA73-83B9F3426BEC}" dt="2021-01-17T23:00:00.637" v="215"/>
          <ac:cxnSpMkLst>
            <pc:docMk/>
            <pc:sldMk cId="4147771601" sldId="266"/>
            <ac:cxnSpMk id="26" creationId="{55F1CD97-EC09-4A74-8BF1-D7282960F4E7}"/>
          </ac:cxnSpMkLst>
        </pc:cxnChg>
        <pc:cxnChg chg="add del mod">
          <ac:chgData name="Omar Sherif Ahmed Sayed GHONEIM" userId="S::osgh60949@eleve.isep.fr::f6fdcd1d-0963-4326-9b11-48999954bf3c" providerId="AD" clId="Web-{A37152ED-BA32-4318-BA73-83B9F3426BEC}" dt="2021-01-17T23:01:32.626" v="225"/>
          <ac:cxnSpMkLst>
            <pc:docMk/>
            <pc:sldMk cId="4147771601" sldId="266"/>
            <ac:cxnSpMk id="29" creationId="{CBB82143-40DE-4929-BCB4-7D3B16A8D029}"/>
          </ac:cxnSpMkLst>
        </pc:cxnChg>
        <pc:cxnChg chg="add del mod">
          <ac:chgData name="Omar Sherif Ahmed Sayed GHONEIM" userId="S::osgh60949@eleve.isep.fr::f6fdcd1d-0963-4326-9b11-48999954bf3c" providerId="AD" clId="Web-{A37152ED-BA32-4318-BA73-83B9F3426BEC}" dt="2021-01-17T23:01:32.626" v="224"/>
          <ac:cxnSpMkLst>
            <pc:docMk/>
            <pc:sldMk cId="4147771601" sldId="266"/>
            <ac:cxnSpMk id="30" creationId="{3782AC5F-9B6F-4EB2-B0F1-8C325B53328B}"/>
          </ac:cxnSpMkLst>
        </pc:cxnChg>
        <pc:cxnChg chg="add mod">
          <ac:chgData name="Omar Sherif Ahmed Sayed GHONEIM" userId="S::osgh60949@eleve.isep.fr::f6fdcd1d-0963-4326-9b11-48999954bf3c" providerId="AD" clId="Web-{A37152ED-BA32-4318-BA73-83B9F3426BEC}" dt="2021-01-17T23:03:19.862" v="239" actId="14100"/>
          <ac:cxnSpMkLst>
            <pc:docMk/>
            <pc:sldMk cId="4147771601" sldId="266"/>
            <ac:cxnSpMk id="34" creationId="{D2E50CF2-8487-4B62-B193-308C0C99DA82}"/>
          </ac:cxnSpMkLst>
        </pc:cxnChg>
      </pc:sldChg>
      <pc:sldChg chg="addSp modSp new">
        <pc:chgData name="Omar Sherif Ahmed Sayed GHONEIM" userId="S::osgh60949@eleve.isep.fr::f6fdcd1d-0963-4326-9b11-48999954bf3c" providerId="AD" clId="Web-{A37152ED-BA32-4318-BA73-83B9F3426BEC}" dt="2021-01-17T23:15:47.974" v="385"/>
        <pc:sldMkLst>
          <pc:docMk/>
          <pc:sldMk cId="2403155234" sldId="267"/>
        </pc:sldMkLst>
        <pc:spChg chg="add mod">
          <ac:chgData name="Omar Sherif Ahmed Sayed GHONEIM" userId="S::osgh60949@eleve.isep.fr::f6fdcd1d-0963-4326-9b11-48999954bf3c" providerId="AD" clId="Web-{A37152ED-BA32-4318-BA73-83B9F3426BEC}" dt="2021-01-17T22:52:55.581" v="161" actId="20577"/>
          <ac:spMkLst>
            <pc:docMk/>
            <pc:sldMk cId="2403155234" sldId="267"/>
            <ac:spMk id="2" creationId="{3DE1057E-CF1F-49D3-B531-93DADB89E841}"/>
          </ac:spMkLst>
        </pc:spChg>
        <pc:spChg chg="add mod">
          <ac:chgData name="Omar Sherif Ahmed Sayed GHONEIM" userId="S::osgh60949@eleve.isep.fr::f6fdcd1d-0963-4326-9b11-48999954bf3c" providerId="AD" clId="Web-{A37152ED-BA32-4318-BA73-83B9F3426BEC}" dt="2021-01-17T22:58:58.636" v="212" actId="20577"/>
          <ac:spMkLst>
            <pc:docMk/>
            <pc:sldMk cId="2403155234" sldId="267"/>
            <ac:spMk id="3" creationId="{EC067279-D361-4356-A9EE-02292D404CCF}"/>
          </ac:spMkLst>
        </pc:spChg>
        <pc:spChg chg="add mod">
          <ac:chgData name="Omar Sherif Ahmed Sayed GHONEIM" userId="S::osgh60949@eleve.isep.fr::f6fdcd1d-0963-4326-9b11-48999954bf3c" providerId="AD" clId="Web-{A37152ED-BA32-4318-BA73-83B9F3426BEC}" dt="2021-01-17T23:15:47.974" v="385"/>
          <ac:spMkLst>
            <pc:docMk/>
            <pc:sldMk cId="2403155234" sldId="267"/>
            <ac:spMk id="4" creationId="{92F2593E-1CD5-483B-B364-0B18642F038C}"/>
          </ac:spMkLst>
        </pc:spChg>
      </pc:sldChg>
      <pc:sldMasterChg chg="mod modSldLayout">
        <pc:chgData name="Omar Sherif Ahmed Sayed GHONEIM" userId="S::osgh60949@eleve.isep.fr::f6fdcd1d-0963-4326-9b11-48999954bf3c" providerId="AD" clId="Web-{A37152ED-BA32-4318-BA73-83B9F3426BEC}" dt="2021-01-17T23:15:47.974" v="385"/>
        <pc:sldMasterMkLst>
          <pc:docMk/>
          <pc:sldMasterMk cId="0" sldId="2147483648"/>
        </pc:sldMasterMkLst>
        <pc:sldLayoutChg chg="mod">
          <pc:chgData name="Omar Sherif Ahmed Sayed GHONEIM" userId="S::osgh60949@eleve.isep.fr::f6fdcd1d-0963-4326-9b11-48999954bf3c" providerId="AD" clId="Web-{A37152ED-BA32-4318-BA73-83B9F3426BEC}" dt="2021-01-17T23:15:47.974" v="385"/>
          <pc:sldLayoutMkLst>
            <pc:docMk/>
            <pc:sldMasterMk cId="0" sldId="2147483648"/>
            <pc:sldLayoutMk cId="2991740403" sldId="2147483649"/>
          </pc:sldLayoutMkLst>
        </pc:sldLayoutChg>
        <pc:sldLayoutChg chg="mod">
          <pc:chgData name="Omar Sherif Ahmed Sayed GHONEIM" userId="S::osgh60949@eleve.isep.fr::f6fdcd1d-0963-4326-9b11-48999954bf3c" providerId="AD" clId="Web-{A37152ED-BA32-4318-BA73-83B9F3426BEC}" dt="2021-01-17T23:15:47.974" v="385"/>
          <pc:sldLayoutMkLst>
            <pc:docMk/>
            <pc:sldMasterMk cId="0" sldId="2147483648"/>
            <pc:sldLayoutMk cId="3869696070" sldId="2147483650"/>
          </pc:sldLayoutMkLst>
        </pc:sldLayoutChg>
        <pc:sldLayoutChg chg="mod">
          <pc:chgData name="Omar Sherif Ahmed Sayed GHONEIM" userId="S::osgh60949@eleve.isep.fr::f6fdcd1d-0963-4326-9b11-48999954bf3c" providerId="AD" clId="Web-{A37152ED-BA32-4318-BA73-83B9F3426BEC}" dt="2021-01-17T23:15:47.974" v="385"/>
          <pc:sldLayoutMkLst>
            <pc:docMk/>
            <pc:sldMasterMk cId="0" sldId="2147483648"/>
            <pc:sldLayoutMk cId="3753729" sldId="2147483651"/>
          </pc:sldLayoutMkLst>
        </pc:sldLayoutChg>
        <pc:sldLayoutChg chg="mod">
          <pc:chgData name="Omar Sherif Ahmed Sayed GHONEIM" userId="S::osgh60949@eleve.isep.fr::f6fdcd1d-0963-4326-9b11-48999954bf3c" providerId="AD" clId="Web-{A37152ED-BA32-4318-BA73-83B9F3426BEC}" dt="2021-01-17T23:15:47.974" v="385"/>
          <pc:sldLayoutMkLst>
            <pc:docMk/>
            <pc:sldMasterMk cId="0" sldId="2147483648"/>
            <pc:sldLayoutMk cId="2810664853" sldId="2147483652"/>
          </pc:sldLayoutMkLst>
        </pc:sldLayoutChg>
        <pc:sldLayoutChg chg="mod">
          <pc:chgData name="Omar Sherif Ahmed Sayed GHONEIM" userId="S::osgh60949@eleve.isep.fr::f6fdcd1d-0963-4326-9b11-48999954bf3c" providerId="AD" clId="Web-{A37152ED-BA32-4318-BA73-83B9F3426BEC}" dt="2021-01-17T23:15:47.974" v="385"/>
          <pc:sldLayoutMkLst>
            <pc:docMk/>
            <pc:sldMasterMk cId="0" sldId="2147483648"/>
            <pc:sldLayoutMk cId="115960369" sldId="2147483653"/>
          </pc:sldLayoutMkLst>
        </pc:sldLayoutChg>
        <pc:sldLayoutChg chg="mod">
          <pc:chgData name="Omar Sherif Ahmed Sayed GHONEIM" userId="S::osgh60949@eleve.isep.fr::f6fdcd1d-0963-4326-9b11-48999954bf3c" providerId="AD" clId="Web-{A37152ED-BA32-4318-BA73-83B9F3426BEC}" dt="2021-01-17T23:15:47.974" v="385"/>
          <pc:sldLayoutMkLst>
            <pc:docMk/>
            <pc:sldMasterMk cId="0" sldId="2147483648"/>
            <pc:sldLayoutMk cId="2803930065" sldId="2147483654"/>
          </pc:sldLayoutMkLst>
        </pc:sldLayoutChg>
        <pc:sldLayoutChg chg="mod">
          <pc:chgData name="Omar Sherif Ahmed Sayed GHONEIM" userId="S::osgh60949@eleve.isep.fr::f6fdcd1d-0963-4326-9b11-48999954bf3c" providerId="AD" clId="Web-{A37152ED-BA32-4318-BA73-83B9F3426BEC}" dt="2021-01-17T23:15:47.974" v="385"/>
          <pc:sldLayoutMkLst>
            <pc:docMk/>
            <pc:sldMasterMk cId="0" sldId="2147483648"/>
            <pc:sldLayoutMk cId="4109803174" sldId="2147483655"/>
          </pc:sldLayoutMkLst>
        </pc:sldLayoutChg>
        <pc:sldLayoutChg chg="mod">
          <pc:chgData name="Omar Sherif Ahmed Sayed GHONEIM" userId="S::osgh60949@eleve.isep.fr::f6fdcd1d-0963-4326-9b11-48999954bf3c" providerId="AD" clId="Web-{A37152ED-BA32-4318-BA73-83B9F3426BEC}" dt="2021-01-17T23:15:47.974" v="385"/>
          <pc:sldLayoutMkLst>
            <pc:docMk/>
            <pc:sldMasterMk cId="0" sldId="2147483648"/>
            <pc:sldLayoutMk cId="1368041109" sldId="2147483656"/>
          </pc:sldLayoutMkLst>
        </pc:sldLayoutChg>
        <pc:sldLayoutChg chg="mod">
          <pc:chgData name="Omar Sherif Ahmed Sayed GHONEIM" userId="S::osgh60949@eleve.isep.fr::f6fdcd1d-0963-4326-9b11-48999954bf3c" providerId="AD" clId="Web-{A37152ED-BA32-4318-BA73-83B9F3426BEC}" dt="2021-01-17T23:15:47.974" v="385"/>
          <pc:sldLayoutMkLst>
            <pc:docMk/>
            <pc:sldMasterMk cId="0" sldId="2147483648"/>
            <pc:sldLayoutMk cId="386774748" sldId="2147483657"/>
          </pc:sldLayoutMkLst>
        </pc:sldLayoutChg>
        <pc:sldLayoutChg chg="mod">
          <pc:chgData name="Omar Sherif Ahmed Sayed GHONEIM" userId="S::osgh60949@eleve.isep.fr::f6fdcd1d-0963-4326-9b11-48999954bf3c" providerId="AD" clId="Web-{A37152ED-BA32-4318-BA73-83B9F3426BEC}" dt="2021-01-17T23:15:47.974" v="385"/>
          <pc:sldLayoutMkLst>
            <pc:docMk/>
            <pc:sldMasterMk cId="0" sldId="2147483648"/>
            <pc:sldLayoutMk cId="1996209842" sldId="2147483658"/>
          </pc:sldLayoutMkLst>
        </pc:sldLayoutChg>
        <pc:sldLayoutChg chg="mod">
          <pc:chgData name="Omar Sherif Ahmed Sayed GHONEIM" userId="S::osgh60949@eleve.isep.fr::f6fdcd1d-0963-4326-9b11-48999954bf3c" providerId="AD" clId="Web-{A37152ED-BA32-4318-BA73-83B9F3426BEC}" dt="2021-01-17T23:15:47.974" v="385"/>
          <pc:sldLayoutMkLst>
            <pc:docMk/>
            <pc:sldMasterMk cId="0" sldId="2147483648"/>
            <pc:sldLayoutMk cId="3517441155" sldId="2147483659"/>
          </pc:sldLayoutMkLst>
        </pc:sldLayoutChg>
      </pc:sldMasterChg>
      <pc:sldMasterChg chg="mod modSldLayout">
        <pc:chgData name="Omar Sherif Ahmed Sayed GHONEIM" userId="S::osgh60949@eleve.isep.fr::f6fdcd1d-0963-4326-9b11-48999954bf3c" providerId="AD" clId="Web-{A37152ED-BA32-4318-BA73-83B9F3426BEC}" dt="2021-01-17T23:15:47.974" v="385"/>
        <pc:sldMasterMkLst>
          <pc:docMk/>
          <pc:sldMasterMk cId="0" sldId="2147483660"/>
        </pc:sldMasterMkLst>
        <pc:sldLayoutChg chg="mod">
          <pc:chgData name="Omar Sherif Ahmed Sayed GHONEIM" userId="S::osgh60949@eleve.isep.fr::f6fdcd1d-0963-4326-9b11-48999954bf3c" providerId="AD" clId="Web-{A37152ED-BA32-4318-BA73-83B9F3426BEC}" dt="2021-01-17T23:15:47.974" v="385"/>
          <pc:sldLayoutMkLst>
            <pc:docMk/>
            <pc:sldMasterMk cId="0" sldId="2147483660"/>
            <pc:sldLayoutMk cId="2790330093" sldId="2147483661"/>
          </pc:sldLayoutMkLst>
        </pc:sldLayoutChg>
        <pc:sldLayoutChg chg="mod">
          <pc:chgData name="Omar Sherif Ahmed Sayed GHONEIM" userId="S::osgh60949@eleve.isep.fr::f6fdcd1d-0963-4326-9b11-48999954bf3c" providerId="AD" clId="Web-{A37152ED-BA32-4318-BA73-83B9F3426BEC}" dt="2021-01-17T23:15:47.974" v="385"/>
          <pc:sldLayoutMkLst>
            <pc:docMk/>
            <pc:sldMasterMk cId="0" sldId="2147483660"/>
            <pc:sldLayoutMk cId="538461852" sldId="2147483662"/>
          </pc:sldLayoutMkLst>
        </pc:sldLayoutChg>
        <pc:sldLayoutChg chg="mod">
          <pc:chgData name="Omar Sherif Ahmed Sayed GHONEIM" userId="S::osgh60949@eleve.isep.fr::f6fdcd1d-0963-4326-9b11-48999954bf3c" providerId="AD" clId="Web-{A37152ED-BA32-4318-BA73-83B9F3426BEC}" dt="2021-01-17T23:15:47.974" v="385"/>
          <pc:sldLayoutMkLst>
            <pc:docMk/>
            <pc:sldMasterMk cId="0" sldId="2147483660"/>
            <pc:sldLayoutMk cId="338218941" sldId="2147483663"/>
          </pc:sldLayoutMkLst>
        </pc:sldLayoutChg>
        <pc:sldLayoutChg chg="mod">
          <pc:chgData name="Omar Sherif Ahmed Sayed GHONEIM" userId="S::osgh60949@eleve.isep.fr::f6fdcd1d-0963-4326-9b11-48999954bf3c" providerId="AD" clId="Web-{A37152ED-BA32-4318-BA73-83B9F3426BEC}" dt="2021-01-17T23:15:47.974" v="385"/>
          <pc:sldLayoutMkLst>
            <pc:docMk/>
            <pc:sldMasterMk cId="0" sldId="2147483660"/>
            <pc:sldLayoutMk cId="1878666023" sldId="2147483664"/>
          </pc:sldLayoutMkLst>
        </pc:sldLayoutChg>
        <pc:sldLayoutChg chg="mod">
          <pc:chgData name="Omar Sherif Ahmed Sayed GHONEIM" userId="S::osgh60949@eleve.isep.fr::f6fdcd1d-0963-4326-9b11-48999954bf3c" providerId="AD" clId="Web-{A37152ED-BA32-4318-BA73-83B9F3426BEC}" dt="2021-01-17T23:15:47.974" v="385"/>
          <pc:sldLayoutMkLst>
            <pc:docMk/>
            <pc:sldMasterMk cId="0" sldId="2147483660"/>
            <pc:sldLayoutMk cId="2323139588" sldId="2147483665"/>
          </pc:sldLayoutMkLst>
        </pc:sldLayoutChg>
        <pc:sldLayoutChg chg="mod">
          <pc:chgData name="Omar Sherif Ahmed Sayed GHONEIM" userId="S::osgh60949@eleve.isep.fr::f6fdcd1d-0963-4326-9b11-48999954bf3c" providerId="AD" clId="Web-{A37152ED-BA32-4318-BA73-83B9F3426BEC}" dt="2021-01-17T23:15:47.974" v="385"/>
          <pc:sldLayoutMkLst>
            <pc:docMk/>
            <pc:sldMasterMk cId="0" sldId="2147483660"/>
            <pc:sldLayoutMk cId="2913612981" sldId="2147483666"/>
          </pc:sldLayoutMkLst>
        </pc:sldLayoutChg>
        <pc:sldLayoutChg chg="mod">
          <pc:chgData name="Omar Sherif Ahmed Sayed GHONEIM" userId="S::osgh60949@eleve.isep.fr::f6fdcd1d-0963-4326-9b11-48999954bf3c" providerId="AD" clId="Web-{A37152ED-BA32-4318-BA73-83B9F3426BEC}" dt="2021-01-17T23:15:47.974" v="385"/>
          <pc:sldLayoutMkLst>
            <pc:docMk/>
            <pc:sldMasterMk cId="0" sldId="2147483660"/>
            <pc:sldLayoutMk cId="3811695745" sldId="2147483667"/>
          </pc:sldLayoutMkLst>
        </pc:sldLayoutChg>
        <pc:sldLayoutChg chg="mod">
          <pc:chgData name="Omar Sherif Ahmed Sayed GHONEIM" userId="S::osgh60949@eleve.isep.fr::f6fdcd1d-0963-4326-9b11-48999954bf3c" providerId="AD" clId="Web-{A37152ED-BA32-4318-BA73-83B9F3426BEC}" dt="2021-01-17T23:15:47.974" v="385"/>
          <pc:sldLayoutMkLst>
            <pc:docMk/>
            <pc:sldMasterMk cId="0" sldId="2147483660"/>
            <pc:sldLayoutMk cId="4153995804" sldId="2147483668"/>
          </pc:sldLayoutMkLst>
        </pc:sldLayoutChg>
        <pc:sldLayoutChg chg="mod">
          <pc:chgData name="Omar Sherif Ahmed Sayed GHONEIM" userId="S::osgh60949@eleve.isep.fr::f6fdcd1d-0963-4326-9b11-48999954bf3c" providerId="AD" clId="Web-{A37152ED-BA32-4318-BA73-83B9F3426BEC}" dt="2021-01-17T23:15:47.974" v="385"/>
          <pc:sldLayoutMkLst>
            <pc:docMk/>
            <pc:sldMasterMk cId="0" sldId="2147483660"/>
            <pc:sldLayoutMk cId="826309085" sldId="2147483669"/>
          </pc:sldLayoutMkLst>
        </pc:sldLayoutChg>
        <pc:sldLayoutChg chg="mod">
          <pc:chgData name="Omar Sherif Ahmed Sayed GHONEIM" userId="S::osgh60949@eleve.isep.fr::f6fdcd1d-0963-4326-9b11-48999954bf3c" providerId="AD" clId="Web-{A37152ED-BA32-4318-BA73-83B9F3426BEC}" dt="2021-01-17T23:15:47.974" v="385"/>
          <pc:sldLayoutMkLst>
            <pc:docMk/>
            <pc:sldMasterMk cId="0" sldId="2147483660"/>
            <pc:sldLayoutMk cId="1417342854" sldId="2147483670"/>
          </pc:sldLayoutMkLst>
        </pc:sldLayoutChg>
        <pc:sldLayoutChg chg="mod">
          <pc:chgData name="Omar Sherif Ahmed Sayed GHONEIM" userId="S::osgh60949@eleve.isep.fr::f6fdcd1d-0963-4326-9b11-48999954bf3c" providerId="AD" clId="Web-{A37152ED-BA32-4318-BA73-83B9F3426BEC}" dt="2021-01-17T23:15:47.974" v="385"/>
          <pc:sldLayoutMkLst>
            <pc:docMk/>
            <pc:sldMasterMk cId="0" sldId="2147483660"/>
            <pc:sldLayoutMk cId="3267560588" sldId="2147483671"/>
          </pc:sldLayoutMkLst>
        </pc:sldLayoutChg>
      </pc:sldMasterChg>
    </pc:docChg>
  </pc:docChgLst>
  <pc:docChgLst>
    <pc:chgData name="Antoine FAUCONNIER" userId="S::afauconnier@eleve.isep.fr::1d8e2ecc-3952-4c04-9953-782fd469a96a" providerId="AD" clId="Web-{08C05DC9-DF79-4FFB-B1D5-C9F7FCC13717}"/>
    <pc:docChg chg="addSld modSld">
      <pc:chgData name="Antoine FAUCONNIER" userId="S::afauconnier@eleve.isep.fr::1d8e2ecc-3952-4c04-9953-782fd469a96a" providerId="AD" clId="Web-{08C05DC9-DF79-4FFB-B1D5-C9F7FCC13717}" dt="2021-01-20T12:39:12.147" v="6" actId="20577"/>
      <pc:docMkLst>
        <pc:docMk/>
      </pc:docMkLst>
      <pc:sldChg chg="modSp">
        <pc:chgData name="Antoine FAUCONNIER" userId="S::afauconnier@eleve.isep.fr::1d8e2ecc-3952-4c04-9953-782fd469a96a" providerId="AD" clId="Web-{08C05DC9-DF79-4FFB-B1D5-C9F7FCC13717}" dt="2021-01-20T12:38:53.756" v="2" actId="20577"/>
        <pc:sldMkLst>
          <pc:docMk/>
          <pc:sldMk cId="3374343685" sldId="277"/>
        </pc:sldMkLst>
        <pc:spChg chg="mod">
          <ac:chgData name="Antoine FAUCONNIER" userId="S::afauconnier@eleve.isep.fr::1d8e2ecc-3952-4c04-9953-782fd469a96a" providerId="AD" clId="Web-{08C05DC9-DF79-4FFB-B1D5-C9F7FCC13717}" dt="2021-01-20T12:38:53.756" v="2" actId="20577"/>
          <ac:spMkLst>
            <pc:docMk/>
            <pc:sldMk cId="3374343685" sldId="277"/>
            <ac:spMk id="3" creationId="{FE4951CC-5964-4535-9703-B7D23F3228D7}"/>
          </ac:spMkLst>
        </pc:spChg>
      </pc:sldChg>
      <pc:sldChg chg="modSp new">
        <pc:chgData name="Antoine FAUCONNIER" userId="S::afauconnier@eleve.isep.fr::1d8e2ecc-3952-4c04-9953-782fd469a96a" providerId="AD" clId="Web-{08C05DC9-DF79-4FFB-B1D5-C9F7FCC13717}" dt="2021-01-20T12:39:12.147" v="6" actId="20577"/>
        <pc:sldMkLst>
          <pc:docMk/>
          <pc:sldMk cId="2017973144" sldId="278"/>
        </pc:sldMkLst>
        <pc:spChg chg="mod">
          <ac:chgData name="Antoine FAUCONNIER" userId="S::afauconnier@eleve.isep.fr::1d8e2ecc-3952-4c04-9953-782fd469a96a" providerId="AD" clId="Web-{08C05DC9-DF79-4FFB-B1D5-C9F7FCC13717}" dt="2021-01-20T12:39:12.147" v="6" actId="20577"/>
          <ac:spMkLst>
            <pc:docMk/>
            <pc:sldMk cId="2017973144" sldId="278"/>
            <ac:spMk id="2" creationId="{B49EA3D5-85B8-4CBA-A86E-F288F4419FD6}"/>
          </ac:spMkLst>
        </pc:spChg>
      </pc:sldChg>
    </pc:docChg>
  </pc:docChgLst>
  <pc:docChgLst>
    <pc:chgData name="Antoine FAUCONNIER" userId="S::afauconnier@eleve.isep.fr::1d8e2ecc-3952-4c04-9953-782fd469a96a" providerId="AD" clId="Web-{3EF717BB-B671-46E5-A76F-B6A1D3B7ADE4}"/>
    <pc:docChg chg="addSld modSld">
      <pc:chgData name="Antoine FAUCONNIER" userId="S::afauconnier@eleve.isep.fr::1d8e2ecc-3952-4c04-9953-782fd469a96a" providerId="AD" clId="Web-{3EF717BB-B671-46E5-A76F-B6A1D3B7ADE4}" dt="2021-01-19T18:56:33.174" v="154" actId="1076"/>
      <pc:docMkLst>
        <pc:docMk/>
      </pc:docMkLst>
      <pc:sldChg chg="modSp">
        <pc:chgData name="Antoine FAUCONNIER" userId="S::afauconnier@eleve.isep.fr::1d8e2ecc-3952-4c04-9953-782fd469a96a" providerId="AD" clId="Web-{3EF717BB-B671-46E5-A76F-B6A1D3B7ADE4}" dt="2021-01-19T18:44:04.897" v="55" actId="20577"/>
        <pc:sldMkLst>
          <pc:docMk/>
          <pc:sldMk cId="0" sldId="257"/>
        </pc:sldMkLst>
        <pc:spChg chg="mod">
          <ac:chgData name="Antoine FAUCONNIER" userId="S::afauconnier@eleve.isep.fr::1d8e2ecc-3952-4c04-9953-782fd469a96a" providerId="AD" clId="Web-{3EF717BB-B671-46E5-A76F-B6A1D3B7ADE4}" dt="2021-01-19T18:44:04.897" v="55" actId="20577"/>
          <ac:spMkLst>
            <pc:docMk/>
            <pc:sldMk cId="0" sldId="257"/>
            <ac:spMk id="3" creationId="{ECE35FCA-3FB4-4548-B1FA-E9D6489D9C42}"/>
          </ac:spMkLst>
        </pc:spChg>
      </pc:sldChg>
      <pc:sldChg chg="addSp modSp">
        <pc:chgData name="Antoine FAUCONNIER" userId="S::afauconnier@eleve.isep.fr::1d8e2ecc-3952-4c04-9953-782fd469a96a" providerId="AD" clId="Web-{3EF717BB-B671-46E5-A76F-B6A1D3B7ADE4}" dt="2021-01-19T18:56:33.174" v="154" actId="1076"/>
        <pc:sldMkLst>
          <pc:docMk/>
          <pc:sldMk cId="0" sldId="258"/>
        </pc:sldMkLst>
        <pc:spChg chg="mod">
          <ac:chgData name="Antoine FAUCONNIER" userId="S::afauconnier@eleve.isep.fr::1d8e2ecc-3952-4c04-9953-782fd469a96a" providerId="AD" clId="Web-{3EF717BB-B671-46E5-A76F-B6A1D3B7ADE4}" dt="2021-01-19T18:55:34.080" v="135" actId="20577"/>
          <ac:spMkLst>
            <pc:docMk/>
            <pc:sldMk cId="0" sldId="258"/>
            <ac:spMk id="2" creationId="{E5ABDCEA-ABCF-471A-B488-9D393B0D4DED}"/>
          </ac:spMkLst>
        </pc:spChg>
        <pc:spChg chg="mod">
          <ac:chgData name="Antoine FAUCONNIER" userId="S::afauconnier@eleve.isep.fr::1d8e2ecc-3952-4c04-9953-782fd469a96a" providerId="AD" clId="Web-{3EF717BB-B671-46E5-A76F-B6A1D3B7ADE4}" dt="2021-01-19T18:55:54.564" v="152" actId="20577"/>
          <ac:spMkLst>
            <pc:docMk/>
            <pc:sldMk cId="0" sldId="258"/>
            <ac:spMk id="3" creationId="{53E60D3F-16A6-4293-B012-96D8B7E81BF0}"/>
          </ac:spMkLst>
        </pc:spChg>
        <pc:picChg chg="add mod">
          <ac:chgData name="Antoine FAUCONNIER" userId="S::afauconnier@eleve.isep.fr::1d8e2ecc-3952-4c04-9953-782fd469a96a" providerId="AD" clId="Web-{3EF717BB-B671-46E5-A76F-B6A1D3B7ADE4}" dt="2021-01-19T18:56:33.174" v="154" actId="1076"/>
          <ac:picMkLst>
            <pc:docMk/>
            <pc:sldMk cId="0" sldId="258"/>
            <ac:picMk id="5" creationId="{2AF3F952-15D5-4067-8830-5146B3027121}"/>
          </ac:picMkLst>
        </pc:picChg>
      </pc:sldChg>
      <pc:sldChg chg="addSp modSp new">
        <pc:chgData name="Antoine FAUCONNIER" userId="S::afauconnier@eleve.isep.fr::1d8e2ecc-3952-4c04-9953-782fd469a96a" providerId="AD" clId="Web-{3EF717BB-B671-46E5-A76F-B6A1D3B7ADE4}" dt="2021-01-19T18:54:52.876" v="128" actId="1076"/>
        <pc:sldMkLst>
          <pc:docMk/>
          <pc:sldMk cId="24220219" sldId="268"/>
        </pc:sldMkLst>
        <pc:spChg chg="mod">
          <ac:chgData name="Antoine FAUCONNIER" userId="S::afauconnier@eleve.isep.fr::1d8e2ecc-3952-4c04-9953-782fd469a96a" providerId="AD" clId="Web-{3EF717BB-B671-46E5-A76F-B6A1D3B7ADE4}" dt="2021-01-19T18:44:20.366" v="62" actId="20577"/>
          <ac:spMkLst>
            <pc:docMk/>
            <pc:sldMk cId="24220219" sldId="268"/>
            <ac:spMk id="2" creationId="{7C99EAB4-A9B4-4313-B122-7FBA0C265B89}"/>
          </ac:spMkLst>
        </pc:spChg>
        <pc:spChg chg="mod">
          <ac:chgData name="Antoine FAUCONNIER" userId="S::afauconnier@eleve.isep.fr::1d8e2ecc-3952-4c04-9953-782fd469a96a" providerId="AD" clId="Web-{3EF717BB-B671-46E5-A76F-B6A1D3B7ADE4}" dt="2021-01-19T18:48:44.277" v="73" actId="14100"/>
          <ac:spMkLst>
            <pc:docMk/>
            <pc:sldMk cId="24220219" sldId="268"/>
            <ac:spMk id="3" creationId="{81C495D8-299E-4D71-82A6-40E77A1FFC7B}"/>
          </ac:spMkLst>
        </pc:spChg>
        <pc:spChg chg="add mod">
          <ac:chgData name="Antoine FAUCONNIER" userId="S::afauconnier@eleve.isep.fr::1d8e2ecc-3952-4c04-9953-782fd469a96a" providerId="AD" clId="Web-{3EF717BB-B671-46E5-A76F-B6A1D3B7ADE4}" dt="2021-01-19T18:54:52.876" v="128" actId="1076"/>
          <ac:spMkLst>
            <pc:docMk/>
            <pc:sldMk cId="24220219" sldId="268"/>
            <ac:spMk id="5" creationId="{39C5C052-87D2-4986-B9C5-4A96EC17C171}"/>
          </ac:spMkLst>
        </pc:spChg>
        <pc:spChg chg="add mod">
          <ac:chgData name="Antoine FAUCONNIER" userId="S::afauconnier@eleve.isep.fr::1d8e2ecc-3952-4c04-9953-782fd469a96a" providerId="AD" clId="Web-{3EF717BB-B671-46E5-A76F-B6A1D3B7ADE4}" dt="2021-01-19T18:54:01.563" v="124" actId="1076"/>
          <ac:spMkLst>
            <pc:docMk/>
            <pc:sldMk cId="24220219" sldId="268"/>
            <ac:spMk id="6" creationId="{771663EA-486A-4384-826F-10384E363B35}"/>
          </ac:spMkLst>
        </pc:spChg>
        <pc:spChg chg="add mod">
          <ac:chgData name="Antoine FAUCONNIER" userId="S::afauconnier@eleve.isep.fr::1d8e2ecc-3952-4c04-9953-782fd469a96a" providerId="AD" clId="Web-{3EF717BB-B671-46E5-A76F-B6A1D3B7ADE4}" dt="2021-01-19T18:54:35.063" v="126" actId="1076"/>
          <ac:spMkLst>
            <pc:docMk/>
            <pc:sldMk cId="24220219" sldId="268"/>
            <ac:spMk id="7" creationId="{D064C820-8F99-4A16-8C0F-AC514F5457AC}"/>
          </ac:spMkLst>
        </pc:spChg>
        <pc:spChg chg="add mod">
          <ac:chgData name="Antoine FAUCONNIER" userId="S::afauconnier@eleve.isep.fr::1d8e2ecc-3952-4c04-9953-782fd469a96a" providerId="AD" clId="Web-{3EF717BB-B671-46E5-A76F-B6A1D3B7ADE4}" dt="2021-01-19T18:53:56.516" v="123" actId="1076"/>
          <ac:spMkLst>
            <pc:docMk/>
            <pc:sldMk cId="24220219" sldId="268"/>
            <ac:spMk id="8" creationId="{3AA3F432-73C9-4341-A92E-208399A4735A}"/>
          </ac:spMkLst>
        </pc:spChg>
      </pc:sldChg>
    </pc:docChg>
  </pc:docChgLst>
  <pc:docChgLst>
    <pc:chgData name="Adedamola AWESU" userId="S::aaaw60946@eleve.isep.fr::53ef248e-6756-4fb4-9740-adb654459a33" providerId="AD" clId="Web-{71A989D0-AE05-477B-81BC-EF5B8670CE46}"/>
    <pc:docChg chg="modSld">
      <pc:chgData name="Adedamola AWESU" userId="S::aaaw60946@eleve.isep.fr::53ef248e-6756-4fb4-9740-adb654459a33" providerId="AD" clId="Web-{71A989D0-AE05-477B-81BC-EF5B8670CE46}" dt="2021-01-18T23:10:56.293" v="1" actId="20577"/>
      <pc:docMkLst>
        <pc:docMk/>
      </pc:docMkLst>
      <pc:sldChg chg="modSp">
        <pc:chgData name="Adedamola AWESU" userId="S::aaaw60946@eleve.isep.fr::53ef248e-6756-4fb4-9740-adb654459a33" providerId="AD" clId="Web-{71A989D0-AE05-477B-81BC-EF5B8670CE46}" dt="2021-01-18T23:10:56.293" v="1" actId="20577"/>
        <pc:sldMkLst>
          <pc:docMk/>
          <pc:sldMk cId="0" sldId="256"/>
        </pc:sldMkLst>
        <pc:spChg chg="mod">
          <ac:chgData name="Adedamola AWESU" userId="S::aaaw60946@eleve.isep.fr::53ef248e-6756-4fb4-9740-adb654459a33" providerId="AD" clId="Web-{71A989D0-AE05-477B-81BC-EF5B8670CE46}" dt="2021-01-18T23:10:56.293" v="1" actId="20577"/>
          <ac:spMkLst>
            <pc:docMk/>
            <pc:sldMk cId="0" sldId="256"/>
            <ac:spMk id="4" creationId="{72AEBE56-9ED8-4C68-BACC-DCE799626127}"/>
          </ac:spMkLst>
        </pc:spChg>
      </pc:sldChg>
    </pc:docChg>
  </pc:docChgLst>
  <pc:docChgLst>
    <pc:chgData name="Antoine FAUCONNIER" userId="S::afauconnier@eleve.isep.fr::1d8e2ecc-3952-4c04-9953-782fd469a96a" providerId="AD" clId="Web-{0499D1B7-E9F3-42A0-BE08-DC5FFF1A79DF}"/>
    <pc:docChg chg="modSld">
      <pc:chgData name="Antoine FAUCONNIER" userId="S::afauconnier@eleve.isep.fr::1d8e2ecc-3952-4c04-9953-782fd469a96a" providerId="AD" clId="Web-{0499D1B7-E9F3-42A0-BE08-DC5FFF1A79DF}" dt="2021-01-20T12:52:15.409" v="2" actId="1076"/>
      <pc:docMkLst>
        <pc:docMk/>
      </pc:docMkLst>
      <pc:sldChg chg="addSp delSp modSp">
        <pc:chgData name="Antoine FAUCONNIER" userId="S::afauconnier@eleve.isep.fr::1d8e2ecc-3952-4c04-9953-782fd469a96a" providerId="AD" clId="Web-{0499D1B7-E9F3-42A0-BE08-DC5FFF1A79DF}" dt="2021-01-20T12:52:15.409" v="2" actId="1076"/>
        <pc:sldMkLst>
          <pc:docMk/>
          <pc:sldMk cId="2017973144" sldId="278"/>
        </pc:sldMkLst>
        <pc:spChg chg="del">
          <ac:chgData name="Antoine FAUCONNIER" userId="S::afauconnier@eleve.isep.fr::1d8e2ecc-3952-4c04-9953-782fd469a96a" providerId="AD" clId="Web-{0499D1B7-E9F3-42A0-BE08-DC5FFF1A79DF}" dt="2021-01-20T12:52:09.331" v="0"/>
          <ac:spMkLst>
            <pc:docMk/>
            <pc:sldMk cId="2017973144" sldId="278"/>
            <ac:spMk id="3" creationId="{215DC208-DCCB-4CEE-BCB7-62320E24AF3E}"/>
          </ac:spMkLst>
        </pc:spChg>
        <pc:picChg chg="add mod ord">
          <ac:chgData name="Antoine FAUCONNIER" userId="S::afauconnier@eleve.isep.fr::1d8e2ecc-3952-4c04-9953-782fd469a96a" providerId="AD" clId="Web-{0499D1B7-E9F3-42A0-BE08-DC5FFF1A79DF}" dt="2021-01-20T12:52:15.409" v="2" actId="1076"/>
          <ac:picMkLst>
            <pc:docMk/>
            <pc:sldMk cId="2017973144" sldId="278"/>
            <ac:picMk id="5" creationId="{BC29C58E-0871-474D-8BAC-4739C93557B5}"/>
          </ac:picMkLst>
        </pc:picChg>
      </pc:sldChg>
    </pc:docChg>
  </pc:docChgLst>
  <pc:docChgLst>
    <pc:chgData name="Chinmay KAUL" userId="deb668de-67bf-405e-9295-19d9b36592b6" providerId="ADAL" clId="{AF7FB388-7CB6-C34F-BC8E-D61D51DD11CD}"/>
    <pc:docChg chg="modSld">
      <pc:chgData name="Chinmay KAUL" userId="deb668de-67bf-405e-9295-19d9b36592b6" providerId="ADAL" clId="{AF7FB388-7CB6-C34F-BC8E-D61D51DD11CD}" dt="2021-01-19T22:00:51.509" v="1" actId="20577"/>
      <pc:docMkLst>
        <pc:docMk/>
      </pc:docMkLst>
      <pc:sldChg chg="modSp">
        <pc:chgData name="Chinmay KAUL" userId="deb668de-67bf-405e-9295-19d9b36592b6" providerId="ADAL" clId="{AF7FB388-7CB6-C34F-BC8E-D61D51DD11CD}" dt="2021-01-19T22:00:51.509" v="1" actId="20577"/>
        <pc:sldMkLst>
          <pc:docMk/>
          <pc:sldMk cId="24220219" sldId="268"/>
        </pc:sldMkLst>
        <pc:spChg chg="mod">
          <ac:chgData name="Chinmay KAUL" userId="deb668de-67bf-405e-9295-19d9b36592b6" providerId="ADAL" clId="{AF7FB388-7CB6-C34F-BC8E-D61D51DD11CD}" dt="2021-01-19T22:00:51.509" v="1" actId="20577"/>
          <ac:spMkLst>
            <pc:docMk/>
            <pc:sldMk cId="24220219" sldId="268"/>
            <ac:spMk id="5" creationId="{39C5C052-87D2-4986-B9C5-4A96EC17C171}"/>
          </ac:spMkLst>
        </pc:spChg>
      </pc:sldChg>
    </pc:docChg>
  </pc:docChgLst>
  <pc:docChgLst>
    <pc:chgData name="Antoine FAUCONNIER" userId="S::afauconnier@eleve.isep.fr::1d8e2ecc-3952-4c04-9953-782fd469a96a" providerId="AD" clId="Web-{726E42BC-26E4-4C87-B13F-2CDB21965194}"/>
    <pc:docChg chg="addSld delSld modSld sldOrd">
      <pc:chgData name="Antoine FAUCONNIER" userId="S::afauconnier@eleve.isep.fr::1d8e2ecc-3952-4c04-9953-782fd469a96a" providerId="AD" clId="Web-{726E42BC-26E4-4C87-B13F-2CDB21965194}" dt="2021-01-20T12:33:39.929" v="69" actId="20577"/>
      <pc:docMkLst>
        <pc:docMk/>
      </pc:docMkLst>
      <pc:sldChg chg="modSp">
        <pc:chgData name="Antoine FAUCONNIER" userId="S::afauconnier@eleve.isep.fr::1d8e2ecc-3952-4c04-9953-782fd469a96a" providerId="AD" clId="Web-{726E42BC-26E4-4C87-B13F-2CDB21965194}" dt="2021-01-20T12:33:05.741" v="52" actId="20577"/>
        <pc:sldMkLst>
          <pc:docMk/>
          <pc:sldMk cId="0" sldId="259"/>
        </pc:sldMkLst>
        <pc:spChg chg="mod">
          <ac:chgData name="Antoine FAUCONNIER" userId="S::afauconnier@eleve.isep.fr::1d8e2ecc-3952-4c04-9953-782fd469a96a" providerId="AD" clId="Web-{726E42BC-26E4-4C87-B13F-2CDB21965194}" dt="2021-01-20T12:32:59.194" v="46" actId="20577"/>
          <ac:spMkLst>
            <pc:docMk/>
            <pc:sldMk cId="0" sldId="259"/>
            <ac:spMk id="12" creationId="{95BC5A8D-267D-489B-8B24-FEC1D0600B80}"/>
          </ac:spMkLst>
        </pc:spChg>
        <pc:spChg chg="mod">
          <ac:chgData name="Antoine FAUCONNIER" userId="S::afauconnier@eleve.isep.fr::1d8e2ecc-3952-4c04-9953-782fd469a96a" providerId="AD" clId="Web-{726E42BC-26E4-4C87-B13F-2CDB21965194}" dt="2021-01-20T12:33:05.741" v="52" actId="20577"/>
          <ac:spMkLst>
            <pc:docMk/>
            <pc:sldMk cId="0" sldId="259"/>
            <ac:spMk id="14" creationId="{200904D9-570C-4684-854E-696D596E8970}"/>
          </ac:spMkLst>
        </pc:spChg>
      </pc:sldChg>
      <pc:sldChg chg="modSp">
        <pc:chgData name="Antoine FAUCONNIER" userId="S::afauconnier@eleve.isep.fr::1d8e2ecc-3952-4c04-9953-782fd469a96a" providerId="AD" clId="Web-{726E42BC-26E4-4C87-B13F-2CDB21965194}" dt="2021-01-20T12:29:53.096" v="2" actId="20577"/>
        <pc:sldMkLst>
          <pc:docMk/>
          <pc:sldMk cId="104825404" sldId="263"/>
        </pc:sldMkLst>
        <pc:spChg chg="mod">
          <ac:chgData name="Antoine FAUCONNIER" userId="S::afauconnier@eleve.isep.fr::1d8e2ecc-3952-4c04-9953-782fd469a96a" providerId="AD" clId="Web-{726E42BC-26E4-4C87-B13F-2CDB21965194}" dt="2021-01-20T12:29:53.096" v="2" actId="20577"/>
          <ac:spMkLst>
            <pc:docMk/>
            <pc:sldMk cId="104825404" sldId="263"/>
            <ac:spMk id="3" creationId="{593F6EAE-7E57-4C20-9AFB-55FD88AE6E92}"/>
          </ac:spMkLst>
        </pc:spChg>
      </pc:sldChg>
      <pc:sldChg chg="ord">
        <pc:chgData name="Antoine FAUCONNIER" userId="S::afauconnier@eleve.isep.fr::1d8e2ecc-3952-4c04-9953-782fd469a96a" providerId="AD" clId="Web-{726E42BC-26E4-4C87-B13F-2CDB21965194}" dt="2021-01-20T12:30:33.550" v="3"/>
        <pc:sldMkLst>
          <pc:docMk/>
          <pc:sldMk cId="2403155234" sldId="267"/>
        </pc:sldMkLst>
      </pc:sldChg>
      <pc:sldChg chg="modSp">
        <pc:chgData name="Antoine FAUCONNIER" userId="S::afauconnier@eleve.isep.fr::1d8e2ecc-3952-4c04-9953-782fd469a96a" providerId="AD" clId="Web-{726E42BC-26E4-4C87-B13F-2CDB21965194}" dt="2021-01-20T12:33:39.929" v="69" actId="20577"/>
        <pc:sldMkLst>
          <pc:docMk/>
          <pc:sldMk cId="1023716419" sldId="274"/>
        </pc:sldMkLst>
        <pc:spChg chg="mod">
          <ac:chgData name="Antoine FAUCONNIER" userId="S::afauconnier@eleve.isep.fr::1d8e2ecc-3952-4c04-9953-782fd469a96a" providerId="AD" clId="Web-{726E42BC-26E4-4C87-B13F-2CDB21965194}" dt="2021-01-20T12:33:39.929" v="69" actId="20577"/>
          <ac:spMkLst>
            <pc:docMk/>
            <pc:sldMk cId="1023716419" sldId="274"/>
            <ac:spMk id="3" creationId="{A18D0407-536D-4E6F-90E1-C82B8AEF4257}"/>
          </ac:spMkLst>
        </pc:spChg>
      </pc:sldChg>
      <pc:sldChg chg="del">
        <pc:chgData name="Antoine FAUCONNIER" userId="S::afauconnier@eleve.isep.fr::1d8e2ecc-3952-4c04-9953-782fd469a96a" providerId="AD" clId="Web-{726E42BC-26E4-4C87-B13F-2CDB21965194}" dt="2021-01-20T12:30:35.269" v="4"/>
        <pc:sldMkLst>
          <pc:docMk/>
          <pc:sldMk cId="622947771" sldId="275"/>
        </pc:sldMkLst>
      </pc:sldChg>
      <pc:sldChg chg="modSp new">
        <pc:chgData name="Antoine FAUCONNIER" userId="S::afauconnier@eleve.isep.fr::1d8e2ecc-3952-4c04-9953-782fd469a96a" providerId="AD" clId="Web-{726E42BC-26E4-4C87-B13F-2CDB21965194}" dt="2021-01-20T12:33:27.476" v="64" actId="20577"/>
        <pc:sldMkLst>
          <pc:docMk/>
          <pc:sldMk cId="3374343685" sldId="277"/>
        </pc:sldMkLst>
        <pc:spChg chg="mod">
          <ac:chgData name="Antoine FAUCONNIER" userId="S::afauconnier@eleve.isep.fr::1d8e2ecc-3952-4c04-9953-782fd469a96a" providerId="AD" clId="Web-{726E42BC-26E4-4C87-B13F-2CDB21965194}" dt="2021-01-20T12:31:26.582" v="6" actId="20577"/>
          <ac:spMkLst>
            <pc:docMk/>
            <pc:sldMk cId="3374343685" sldId="277"/>
            <ac:spMk id="2" creationId="{F5CECE44-5331-4949-8738-F23E599639DF}"/>
          </ac:spMkLst>
        </pc:spChg>
        <pc:spChg chg="mod">
          <ac:chgData name="Antoine FAUCONNIER" userId="S::afauconnier@eleve.isep.fr::1d8e2ecc-3952-4c04-9953-782fd469a96a" providerId="AD" clId="Web-{726E42BC-26E4-4C87-B13F-2CDB21965194}" dt="2021-01-20T12:33:27.476" v="64" actId="20577"/>
          <ac:spMkLst>
            <pc:docMk/>
            <pc:sldMk cId="3374343685" sldId="277"/>
            <ac:spMk id="3" creationId="{FE4951CC-5964-4535-9703-B7D23F3228D7}"/>
          </ac:spMkLst>
        </pc:spChg>
      </pc:sldChg>
    </pc:docChg>
  </pc:docChgLst>
  <pc:docChgLst>
    <pc:chgData name="Antoine FAUCONNIER" userId="S::afauconnier@eleve.isep.fr::1d8e2ecc-3952-4c04-9953-782fd469a96a" providerId="AD" clId="Web-{D8593DF0-054D-475A-9FA2-BCD00A37FA65}"/>
    <pc:docChg chg="modSld">
      <pc:chgData name="Antoine FAUCONNIER" userId="S::afauconnier@eleve.isep.fr::1d8e2ecc-3952-4c04-9953-782fd469a96a" providerId="AD" clId="Web-{D8593DF0-054D-475A-9FA2-BCD00A37FA65}" dt="2021-01-20T13:11:12.327" v="18" actId="20577"/>
      <pc:docMkLst>
        <pc:docMk/>
      </pc:docMkLst>
      <pc:sldChg chg="modSp">
        <pc:chgData name="Antoine FAUCONNIER" userId="S::afauconnier@eleve.isep.fr::1d8e2ecc-3952-4c04-9953-782fd469a96a" providerId="AD" clId="Web-{D8593DF0-054D-475A-9FA2-BCD00A37FA65}" dt="2021-01-20T13:11:12.327" v="18" actId="20577"/>
        <pc:sldMkLst>
          <pc:docMk/>
          <pc:sldMk cId="24220219" sldId="268"/>
        </pc:sldMkLst>
        <pc:spChg chg="mod">
          <ac:chgData name="Antoine FAUCONNIER" userId="S::afauconnier@eleve.isep.fr::1d8e2ecc-3952-4c04-9953-782fd469a96a" providerId="AD" clId="Web-{D8593DF0-054D-475A-9FA2-BCD00A37FA65}" dt="2021-01-20T13:11:12.327" v="18" actId="20577"/>
          <ac:spMkLst>
            <pc:docMk/>
            <pc:sldMk cId="24220219" sldId="268"/>
            <ac:spMk id="6" creationId="{771663EA-486A-4384-826F-10384E363B35}"/>
          </ac:spMkLst>
        </pc:spChg>
        <pc:spChg chg="mod">
          <ac:chgData name="Antoine FAUCONNIER" userId="S::afauconnier@eleve.isep.fr::1d8e2ecc-3952-4c04-9953-782fd469a96a" providerId="AD" clId="Web-{D8593DF0-054D-475A-9FA2-BCD00A37FA65}" dt="2021-01-20T13:11:09.686" v="16" actId="20577"/>
          <ac:spMkLst>
            <pc:docMk/>
            <pc:sldMk cId="24220219" sldId="268"/>
            <ac:spMk id="7" creationId="{D064C820-8F99-4A16-8C0F-AC514F5457AC}"/>
          </ac:spMkLst>
        </pc:spChg>
      </pc:sldChg>
    </pc:docChg>
  </pc:docChgLst>
  <pc:docChgLst>
    <pc:chgData name="Antoine FAUCONNIER" userId="1d8e2ecc-3952-4c04-9953-782fd469a96a" providerId="ADAL" clId="{19223D5D-266A-40C4-8212-05054EBAA287}"/>
    <pc:docChg chg="undo custSel mod addSld delSld modSld sldOrd">
      <pc:chgData name="Antoine FAUCONNIER" userId="1d8e2ecc-3952-4c04-9953-782fd469a96a" providerId="ADAL" clId="{19223D5D-266A-40C4-8212-05054EBAA287}" dt="2021-01-19T19:49:27.801" v="1470" actId="122"/>
      <pc:docMkLst>
        <pc:docMk/>
      </pc:docMkLst>
      <pc:sldChg chg="modSp mod">
        <pc:chgData name="Antoine FAUCONNIER" userId="1d8e2ecc-3952-4c04-9953-782fd469a96a" providerId="ADAL" clId="{19223D5D-266A-40C4-8212-05054EBAA287}" dt="2021-01-19T19:29:18.688" v="1264" actId="20577"/>
        <pc:sldMkLst>
          <pc:docMk/>
          <pc:sldMk cId="0" sldId="257"/>
        </pc:sldMkLst>
        <pc:spChg chg="mod">
          <ac:chgData name="Antoine FAUCONNIER" userId="1d8e2ecc-3952-4c04-9953-782fd469a96a" providerId="ADAL" clId="{19223D5D-266A-40C4-8212-05054EBAA287}" dt="2021-01-19T19:29:18.688" v="1264" actId="20577"/>
          <ac:spMkLst>
            <pc:docMk/>
            <pc:sldMk cId="0" sldId="257"/>
            <ac:spMk id="3" creationId="{ECE35FCA-3FB4-4548-B1FA-E9D6489D9C42}"/>
          </ac:spMkLst>
        </pc:spChg>
      </pc:sldChg>
      <pc:sldChg chg="modSp mod">
        <pc:chgData name="Antoine FAUCONNIER" userId="1d8e2ecc-3952-4c04-9953-782fd469a96a" providerId="ADAL" clId="{19223D5D-266A-40C4-8212-05054EBAA287}" dt="2021-01-19T19:08:33.491" v="482" actId="207"/>
        <pc:sldMkLst>
          <pc:docMk/>
          <pc:sldMk cId="0" sldId="258"/>
        </pc:sldMkLst>
        <pc:spChg chg="mod">
          <ac:chgData name="Antoine FAUCONNIER" userId="1d8e2ecc-3952-4c04-9953-782fd469a96a" providerId="ADAL" clId="{19223D5D-266A-40C4-8212-05054EBAA287}" dt="2021-01-19T19:08:33.491" v="482" actId="207"/>
          <ac:spMkLst>
            <pc:docMk/>
            <pc:sldMk cId="0" sldId="258"/>
            <ac:spMk id="3" creationId="{53E60D3F-16A6-4293-B012-96D8B7E81BF0}"/>
          </ac:spMkLst>
        </pc:spChg>
      </pc:sldChg>
      <pc:sldChg chg="addSp delSp modSp mod">
        <pc:chgData name="Antoine FAUCONNIER" userId="1d8e2ecc-3952-4c04-9953-782fd469a96a" providerId="ADAL" clId="{19223D5D-266A-40C4-8212-05054EBAA287}" dt="2021-01-19T19:42:37.921" v="1292" actId="113"/>
        <pc:sldMkLst>
          <pc:docMk/>
          <pc:sldMk cId="0" sldId="259"/>
        </pc:sldMkLst>
        <pc:spChg chg="mod modVis">
          <ac:chgData name="Antoine FAUCONNIER" userId="1d8e2ecc-3952-4c04-9953-782fd469a96a" providerId="ADAL" clId="{19223D5D-266A-40C4-8212-05054EBAA287}" dt="2021-01-19T19:19:24.901" v="759" actId="14429"/>
          <ac:spMkLst>
            <pc:docMk/>
            <pc:sldMk cId="0" sldId="259"/>
            <ac:spMk id="2" creationId="{79D0EBC5-8697-4804-BF16-ED057829C7F3}"/>
          </ac:spMkLst>
        </pc:spChg>
        <pc:spChg chg="del mod">
          <ac:chgData name="Antoine FAUCONNIER" userId="1d8e2ecc-3952-4c04-9953-782fd469a96a" providerId="ADAL" clId="{19223D5D-266A-40C4-8212-05054EBAA287}" dt="2021-01-19T19:13:45.565" v="678" actId="478"/>
          <ac:spMkLst>
            <pc:docMk/>
            <pc:sldMk cId="0" sldId="259"/>
            <ac:spMk id="3" creationId="{14C55E9E-5414-4478-994D-D72D74826B5F}"/>
          </ac:spMkLst>
        </pc:spChg>
        <pc:spChg chg="mod ord modVis">
          <ac:chgData name="Antoine FAUCONNIER" userId="1d8e2ecc-3952-4c04-9953-782fd469a96a" providerId="ADAL" clId="{19223D5D-266A-40C4-8212-05054EBAA287}" dt="2021-01-19T19:19:42.996" v="763" actId="14100"/>
          <ac:spMkLst>
            <pc:docMk/>
            <pc:sldMk cId="0" sldId="259"/>
            <ac:spMk id="4" creationId="{5538477D-87BE-4DB7-939D-E7CB89397FF4}"/>
          </ac:spMkLst>
        </pc:spChg>
        <pc:spChg chg="add mod">
          <ac:chgData name="Antoine FAUCONNIER" userId="1d8e2ecc-3952-4c04-9953-782fd469a96a" providerId="ADAL" clId="{19223D5D-266A-40C4-8212-05054EBAA287}" dt="2021-01-19T19:17:30.950" v="715" actId="403"/>
          <ac:spMkLst>
            <pc:docMk/>
            <pc:sldMk cId="0" sldId="259"/>
            <ac:spMk id="5" creationId="{3BBAD5FD-B9E9-4174-888F-8A4C8D29CF51}"/>
          </ac:spMkLst>
        </pc:spChg>
        <pc:spChg chg="add mod">
          <ac:chgData name="Antoine FAUCONNIER" userId="1d8e2ecc-3952-4c04-9953-782fd469a96a" providerId="ADAL" clId="{19223D5D-266A-40C4-8212-05054EBAA287}" dt="2021-01-19T19:17:39.270" v="721" actId="404"/>
          <ac:spMkLst>
            <pc:docMk/>
            <pc:sldMk cId="0" sldId="259"/>
            <ac:spMk id="6" creationId="{38D0B68E-A8C4-452B-87A1-94F85A861507}"/>
          </ac:spMkLst>
        </pc:spChg>
        <pc:spChg chg="add mod">
          <ac:chgData name="Antoine FAUCONNIER" userId="1d8e2ecc-3952-4c04-9953-782fd469a96a" providerId="ADAL" clId="{19223D5D-266A-40C4-8212-05054EBAA287}" dt="2021-01-19T19:17:44.202" v="724" actId="403"/>
          <ac:spMkLst>
            <pc:docMk/>
            <pc:sldMk cId="0" sldId="259"/>
            <ac:spMk id="7" creationId="{BDADD3EC-A390-4758-B101-30F735EBCE03}"/>
          </ac:spMkLst>
        </pc:spChg>
        <pc:spChg chg="add mod">
          <ac:chgData name="Antoine FAUCONNIER" userId="1d8e2ecc-3952-4c04-9953-782fd469a96a" providerId="ADAL" clId="{19223D5D-266A-40C4-8212-05054EBAA287}" dt="2021-01-19T19:18:38.182" v="745" actId="1035"/>
          <ac:spMkLst>
            <pc:docMk/>
            <pc:sldMk cId="0" sldId="259"/>
            <ac:spMk id="8" creationId="{BF23AD67-4135-47B3-9D92-B1D1BFBDB537}"/>
          </ac:spMkLst>
        </pc:spChg>
        <pc:spChg chg="add mod">
          <ac:chgData name="Antoine FAUCONNIER" userId="1d8e2ecc-3952-4c04-9953-782fd469a96a" providerId="ADAL" clId="{19223D5D-266A-40C4-8212-05054EBAA287}" dt="2021-01-19T19:21:49.915" v="776" actId="14100"/>
          <ac:spMkLst>
            <pc:docMk/>
            <pc:sldMk cId="0" sldId="259"/>
            <ac:spMk id="9" creationId="{688B6AF6-2BE9-44D1-9E3D-CEC5DBCF9EE5}"/>
          </ac:spMkLst>
        </pc:spChg>
        <pc:spChg chg="add mod ord">
          <ac:chgData name="Antoine FAUCONNIER" userId="1d8e2ecc-3952-4c04-9953-782fd469a96a" providerId="ADAL" clId="{19223D5D-266A-40C4-8212-05054EBAA287}" dt="2021-01-19T19:19:49.403" v="766" actId="1035"/>
          <ac:spMkLst>
            <pc:docMk/>
            <pc:sldMk cId="0" sldId="259"/>
            <ac:spMk id="10" creationId="{6851B6D3-EB37-4C15-8823-59DF6665457E}"/>
          </ac:spMkLst>
        </pc:spChg>
        <pc:spChg chg="add del mod">
          <ac:chgData name="Antoine FAUCONNIER" userId="1d8e2ecc-3952-4c04-9953-782fd469a96a" providerId="ADAL" clId="{19223D5D-266A-40C4-8212-05054EBAA287}" dt="2021-01-19T19:20:11.455" v="771"/>
          <ac:spMkLst>
            <pc:docMk/>
            <pc:sldMk cId="0" sldId="259"/>
            <ac:spMk id="11" creationId="{F376F932-B8A7-4F78-B9C5-B3BC27117FA8}"/>
          </ac:spMkLst>
        </pc:spChg>
        <pc:spChg chg="add mod">
          <ac:chgData name="Antoine FAUCONNIER" userId="1d8e2ecc-3952-4c04-9953-782fd469a96a" providerId="ADAL" clId="{19223D5D-266A-40C4-8212-05054EBAA287}" dt="2021-01-19T19:42:33.043" v="1291" actId="113"/>
          <ac:spMkLst>
            <pc:docMk/>
            <pc:sldMk cId="0" sldId="259"/>
            <ac:spMk id="12" creationId="{95BC5A8D-267D-489B-8B24-FEC1D0600B80}"/>
          </ac:spMkLst>
        </pc:spChg>
        <pc:spChg chg="add del mod">
          <ac:chgData name="Antoine FAUCONNIER" userId="1d8e2ecc-3952-4c04-9953-782fd469a96a" providerId="ADAL" clId="{19223D5D-266A-40C4-8212-05054EBAA287}" dt="2021-01-19T19:22:26.071" v="797" actId="478"/>
          <ac:spMkLst>
            <pc:docMk/>
            <pc:sldMk cId="0" sldId="259"/>
            <ac:spMk id="13" creationId="{6214484B-B40B-4208-93B0-9920B4A73DFD}"/>
          </ac:spMkLst>
        </pc:spChg>
        <pc:spChg chg="add mod">
          <ac:chgData name="Antoine FAUCONNIER" userId="1d8e2ecc-3952-4c04-9953-782fd469a96a" providerId="ADAL" clId="{19223D5D-266A-40C4-8212-05054EBAA287}" dt="2021-01-19T19:42:37.921" v="1292" actId="113"/>
          <ac:spMkLst>
            <pc:docMk/>
            <pc:sldMk cId="0" sldId="259"/>
            <ac:spMk id="14" creationId="{200904D9-570C-4684-854E-696D596E8970}"/>
          </ac:spMkLst>
        </pc:spChg>
        <pc:spChg chg="add mod ord">
          <ac:chgData name="Antoine FAUCONNIER" userId="1d8e2ecc-3952-4c04-9953-782fd469a96a" providerId="ADAL" clId="{19223D5D-266A-40C4-8212-05054EBAA287}" dt="2021-01-19T19:42:23.394" v="1289" actId="113"/>
          <ac:spMkLst>
            <pc:docMk/>
            <pc:sldMk cId="0" sldId="259"/>
            <ac:spMk id="15" creationId="{58FA2F93-4351-4B1E-90B5-D5B1CB9E9340}"/>
          </ac:spMkLst>
        </pc:spChg>
      </pc:sldChg>
      <pc:sldChg chg="modSp mod">
        <pc:chgData name="Antoine FAUCONNIER" userId="1d8e2ecc-3952-4c04-9953-782fd469a96a" providerId="ADAL" clId="{19223D5D-266A-40C4-8212-05054EBAA287}" dt="2021-01-19T19:10:55.036" v="523" actId="5793"/>
        <pc:sldMkLst>
          <pc:docMk/>
          <pc:sldMk cId="0" sldId="260"/>
        </pc:sldMkLst>
        <pc:spChg chg="mod">
          <ac:chgData name="Antoine FAUCONNIER" userId="1d8e2ecc-3952-4c04-9953-782fd469a96a" providerId="ADAL" clId="{19223D5D-266A-40C4-8212-05054EBAA287}" dt="2021-01-19T19:10:55.036" v="523" actId="5793"/>
          <ac:spMkLst>
            <pc:docMk/>
            <pc:sldMk cId="0" sldId="260"/>
            <ac:spMk id="3" creationId="{E0B2AC28-30A3-4919-A8D9-A15CE90CD7CB}"/>
          </ac:spMkLst>
        </pc:spChg>
      </pc:sldChg>
      <pc:sldChg chg="modSp mod">
        <pc:chgData name="Antoine FAUCONNIER" userId="1d8e2ecc-3952-4c04-9953-782fd469a96a" providerId="ADAL" clId="{19223D5D-266A-40C4-8212-05054EBAA287}" dt="2021-01-19T19:11:47.118" v="537" actId="2711"/>
        <pc:sldMkLst>
          <pc:docMk/>
          <pc:sldMk cId="104825404" sldId="263"/>
        </pc:sldMkLst>
        <pc:spChg chg="mod">
          <ac:chgData name="Antoine FAUCONNIER" userId="1d8e2ecc-3952-4c04-9953-782fd469a96a" providerId="ADAL" clId="{19223D5D-266A-40C4-8212-05054EBAA287}" dt="2021-01-19T19:11:47.118" v="537" actId="2711"/>
          <ac:spMkLst>
            <pc:docMk/>
            <pc:sldMk cId="104825404" sldId="263"/>
            <ac:spMk id="3" creationId="{593F6EAE-7E57-4C20-9AFB-55FD88AE6E92}"/>
          </ac:spMkLst>
        </pc:spChg>
      </pc:sldChg>
      <pc:sldChg chg="del">
        <pc:chgData name="Antoine FAUCONNIER" userId="1d8e2ecc-3952-4c04-9953-782fd469a96a" providerId="ADAL" clId="{19223D5D-266A-40C4-8212-05054EBAA287}" dt="2021-01-19T19:47:41.336" v="1306" actId="47"/>
        <pc:sldMkLst>
          <pc:docMk/>
          <pc:sldMk cId="1745033290" sldId="265"/>
        </pc:sldMkLst>
      </pc:sldChg>
      <pc:sldChg chg="modSp mod ord">
        <pc:chgData name="Antoine FAUCONNIER" userId="1d8e2ecc-3952-4c04-9953-782fd469a96a" providerId="ADAL" clId="{19223D5D-266A-40C4-8212-05054EBAA287}" dt="2021-01-19T19:44:18.699" v="1295" actId="1076"/>
        <pc:sldMkLst>
          <pc:docMk/>
          <pc:sldMk cId="2403155234" sldId="267"/>
        </pc:sldMkLst>
        <pc:spChg chg="mod">
          <ac:chgData name="Antoine FAUCONNIER" userId="1d8e2ecc-3952-4c04-9953-782fd469a96a" providerId="ADAL" clId="{19223D5D-266A-40C4-8212-05054EBAA287}" dt="2021-01-19T19:44:18.699" v="1295" actId="1076"/>
          <ac:spMkLst>
            <pc:docMk/>
            <pc:sldMk cId="2403155234" sldId="267"/>
            <ac:spMk id="2" creationId="{3DE1057E-CF1F-49D3-B531-93DADB89E841}"/>
          </ac:spMkLst>
        </pc:spChg>
      </pc:sldChg>
      <pc:sldChg chg="modSp mod">
        <pc:chgData name="Antoine FAUCONNIER" userId="1d8e2ecc-3952-4c04-9953-782fd469a96a" providerId="ADAL" clId="{19223D5D-266A-40C4-8212-05054EBAA287}" dt="2021-01-19T19:08:25.402" v="481" actId="207"/>
        <pc:sldMkLst>
          <pc:docMk/>
          <pc:sldMk cId="24220219" sldId="268"/>
        </pc:sldMkLst>
        <pc:spChg chg="mod">
          <ac:chgData name="Antoine FAUCONNIER" userId="1d8e2ecc-3952-4c04-9953-782fd469a96a" providerId="ADAL" clId="{19223D5D-266A-40C4-8212-05054EBAA287}" dt="2021-01-19T19:07:35.592" v="475" actId="207"/>
          <ac:spMkLst>
            <pc:docMk/>
            <pc:sldMk cId="24220219" sldId="268"/>
            <ac:spMk id="3" creationId="{81C495D8-299E-4D71-82A6-40E77A1FFC7B}"/>
          </ac:spMkLst>
        </pc:spChg>
        <pc:spChg chg="mod">
          <ac:chgData name="Antoine FAUCONNIER" userId="1d8e2ecc-3952-4c04-9953-782fd469a96a" providerId="ADAL" clId="{19223D5D-266A-40C4-8212-05054EBAA287}" dt="2021-01-19T19:08:13.413" v="478" actId="207"/>
          <ac:spMkLst>
            <pc:docMk/>
            <pc:sldMk cId="24220219" sldId="268"/>
            <ac:spMk id="5" creationId="{39C5C052-87D2-4986-B9C5-4A96EC17C171}"/>
          </ac:spMkLst>
        </pc:spChg>
        <pc:spChg chg="mod">
          <ac:chgData name="Antoine FAUCONNIER" userId="1d8e2ecc-3952-4c04-9953-782fd469a96a" providerId="ADAL" clId="{19223D5D-266A-40C4-8212-05054EBAA287}" dt="2021-01-19T19:08:21.236" v="480" actId="207"/>
          <ac:spMkLst>
            <pc:docMk/>
            <pc:sldMk cId="24220219" sldId="268"/>
            <ac:spMk id="6" creationId="{771663EA-486A-4384-826F-10384E363B35}"/>
          </ac:spMkLst>
        </pc:spChg>
        <pc:spChg chg="mod">
          <ac:chgData name="Antoine FAUCONNIER" userId="1d8e2ecc-3952-4c04-9953-782fd469a96a" providerId="ADAL" clId="{19223D5D-266A-40C4-8212-05054EBAA287}" dt="2021-01-19T19:08:17.665" v="479" actId="207"/>
          <ac:spMkLst>
            <pc:docMk/>
            <pc:sldMk cId="24220219" sldId="268"/>
            <ac:spMk id="7" creationId="{D064C820-8F99-4A16-8C0F-AC514F5457AC}"/>
          </ac:spMkLst>
        </pc:spChg>
        <pc:spChg chg="mod">
          <ac:chgData name="Antoine FAUCONNIER" userId="1d8e2ecc-3952-4c04-9953-782fd469a96a" providerId="ADAL" clId="{19223D5D-266A-40C4-8212-05054EBAA287}" dt="2021-01-19T19:08:25.402" v="481" actId="207"/>
          <ac:spMkLst>
            <pc:docMk/>
            <pc:sldMk cId="24220219" sldId="268"/>
            <ac:spMk id="8" creationId="{3AA3F432-73C9-4341-A92E-208399A4735A}"/>
          </ac:spMkLst>
        </pc:spChg>
      </pc:sldChg>
      <pc:sldChg chg="modSp new mod">
        <pc:chgData name="Antoine FAUCONNIER" userId="1d8e2ecc-3952-4c04-9953-782fd469a96a" providerId="ADAL" clId="{19223D5D-266A-40C4-8212-05054EBAA287}" dt="2021-01-19T19:13:35.416" v="677" actId="20577"/>
        <pc:sldMkLst>
          <pc:docMk/>
          <pc:sldMk cId="1536268858" sldId="269"/>
        </pc:sldMkLst>
        <pc:spChg chg="mod">
          <ac:chgData name="Antoine FAUCONNIER" userId="1d8e2ecc-3952-4c04-9953-782fd469a96a" providerId="ADAL" clId="{19223D5D-266A-40C4-8212-05054EBAA287}" dt="2021-01-19T19:13:35.416" v="677" actId="20577"/>
          <ac:spMkLst>
            <pc:docMk/>
            <pc:sldMk cId="1536268858" sldId="269"/>
            <ac:spMk id="2" creationId="{4C500746-8368-4304-BEF2-7809343992CF}"/>
          </ac:spMkLst>
        </pc:spChg>
        <pc:spChg chg="mod">
          <ac:chgData name="Antoine FAUCONNIER" userId="1d8e2ecc-3952-4c04-9953-782fd469a96a" providerId="ADAL" clId="{19223D5D-266A-40C4-8212-05054EBAA287}" dt="2021-01-19T19:01:55.386" v="196" actId="122"/>
          <ac:spMkLst>
            <pc:docMk/>
            <pc:sldMk cId="1536268858" sldId="269"/>
            <ac:spMk id="3" creationId="{FAEB44CD-49DE-417F-8014-69B4A60E4FA3}"/>
          </ac:spMkLst>
        </pc:spChg>
      </pc:sldChg>
      <pc:sldChg chg="new del">
        <pc:chgData name="Antoine FAUCONNIER" userId="1d8e2ecc-3952-4c04-9953-782fd469a96a" providerId="ADAL" clId="{19223D5D-266A-40C4-8212-05054EBAA287}" dt="2021-01-19T19:00:49.638" v="130" actId="47"/>
        <pc:sldMkLst>
          <pc:docMk/>
          <pc:sldMk cId="1818768524" sldId="269"/>
        </pc:sldMkLst>
      </pc:sldChg>
      <pc:sldChg chg="modSp new mod">
        <pc:chgData name="Antoine FAUCONNIER" userId="1d8e2ecc-3952-4c04-9953-782fd469a96a" providerId="ADAL" clId="{19223D5D-266A-40C4-8212-05054EBAA287}" dt="2021-01-19T19:49:27.801" v="1470" actId="122"/>
        <pc:sldMkLst>
          <pc:docMk/>
          <pc:sldMk cId="1442436255" sldId="270"/>
        </pc:sldMkLst>
        <pc:spChg chg="mod">
          <ac:chgData name="Antoine FAUCONNIER" userId="1d8e2ecc-3952-4c04-9953-782fd469a96a" providerId="ADAL" clId="{19223D5D-266A-40C4-8212-05054EBAA287}" dt="2021-01-19T19:02:30.782" v="220" actId="20577"/>
          <ac:spMkLst>
            <pc:docMk/>
            <pc:sldMk cId="1442436255" sldId="270"/>
            <ac:spMk id="2" creationId="{DF6CCD1B-D7E2-40C5-A2B6-DE1696F6D5D1}"/>
          </ac:spMkLst>
        </pc:spChg>
        <pc:spChg chg="mod">
          <ac:chgData name="Antoine FAUCONNIER" userId="1d8e2ecc-3952-4c04-9953-782fd469a96a" providerId="ADAL" clId="{19223D5D-266A-40C4-8212-05054EBAA287}" dt="2021-01-19T19:49:27.801" v="1470" actId="122"/>
          <ac:spMkLst>
            <pc:docMk/>
            <pc:sldMk cId="1442436255" sldId="270"/>
            <ac:spMk id="3" creationId="{F63FDF4F-29FA-4FED-B0F8-6A033A0B531C}"/>
          </ac:spMkLst>
        </pc:spChg>
      </pc:sldChg>
      <pc:sldChg chg="modSp new del mod">
        <pc:chgData name="Antoine FAUCONNIER" userId="1d8e2ecc-3952-4c04-9953-782fd469a96a" providerId="ADAL" clId="{19223D5D-266A-40C4-8212-05054EBAA287}" dt="2021-01-19T19:02:54.301" v="224" actId="47"/>
        <pc:sldMkLst>
          <pc:docMk/>
          <pc:sldMk cId="4586651" sldId="271"/>
        </pc:sldMkLst>
        <pc:spChg chg="mod">
          <ac:chgData name="Antoine FAUCONNIER" userId="1d8e2ecc-3952-4c04-9953-782fd469a96a" providerId="ADAL" clId="{19223D5D-266A-40C4-8212-05054EBAA287}" dt="2021-01-19T19:02:50.492" v="223" actId="20577"/>
          <ac:spMkLst>
            <pc:docMk/>
            <pc:sldMk cId="4586651" sldId="271"/>
            <ac:spMk id="2" creationId="{549071B8-71D1-46DA-86F7-DFB6CED25D44}"/>
          </ac:spMkLst>
        </pc:spChg>
      </pc:sldChg>
      <pc:sldChg chg="addSp delSp modSp new mod ord setBg">
        <pc:chgData name="Antoine FAUCONNIER" userId="1d8e2ecc-3952-4c04-9953-782fd469a96a" providerId="ADAL" clId="{19223D5D-266A-40C4-8212-05054EBAA287}" dt="2021-01-19T19:47:02.621" v="1304" actId="26606"/>
        <pc:sldMkLst>
          <pc:docMk/>
          <pc:sldMk cId="804705349" sldId="271"/>
        </pc:sldMkLst>
        <pc:spChg chg="mod ord">
          <ac:chgData name="Antoine FAUCONNIER" userId="1d8e2ecc-3952-4c04-9953-782fd469a96a" providerId="ADAL" clId="{19223D5D-266A-40C4-8212-05054EBAA287}" dt="2021-01-19T19:47:02.621" v="1304" actId="26606"/>
          <ac:spMkLst>
            <pc:docMk/>
            <pc:sldMk cId="804705349" sldId="271"/>
            <ac:spMk id="2" creationId="{0F5D80BF-E343-4DBA-B31E-6E922721329E}"/>
          </ac:spMkLst>
        </pc:spChg>
        <pc:spChg chg="del">
          <ac:chgData name="Antoine FAUCONNIER" userId="1d8e2ecc-3952-4c04-9953-782fd469a96a" providerId="ADAL" clId="{19223D5D-266A-40C4-8212-05054EBAA287}" dt="2021-01-19T19:46:23.871" v="1296" actId="931"/>
          <ac:spMkLst>
            <pc:docMk/>
            <pc:sldMk cId="804705349" sldId="271"/>
            <ac:spMk id="3" creationId="{AD5BB800-02F6-46D8-82D1-709F280B7EFE}"/>
          </ac:spMkLst>
        </pc:spChg>
        <pc:spChg chg="mod">
          <ac:chgData name="Antoine FAUCONNIER" userId="1d8e2ecc-3952-4c04-9953-782fd469a96a" providerId="ADAL" clId="{19223D5D-266A-40C4-8212-05054EBAA287}" dt="2021-01-19T19:47:02.621" v="1304" actId="26606"/>
          <ac:spMkLst>
            <pc:docMk/>
            <pc:sldMk cId="804705349" sldId="271"/>
            <ac:spMk id="4" creationId="{E29E6851-0E4A-44FC-8E71-D4C43D87CE6C}"/>
          </ac:spMkLst>
        </pc:spChg>
        <pc:spChg chg="add del">
          <ac:chgData name="Antoine FAUCONNIER" userId="1d8e2ecc-3952-4c04-9953-782fd469a96a" providerId="ADAL" clId="{19223D5D-266A-40C4-8212-05054EBAA287}" dt="2021-01-19T19:46:50.472" v="1300" actId="478"/>
          <ac:spMkLst>
            <pc:docMk/>
            <pc:sldMk cId="804705349" sldId="271"/>
            <ac:spMk id="7" creationId="{644A6CB8-378C-40FE-9161-5ED62BC72739}"/>
          </ac:spMkLst>
        </pc:spChg>
        <pc:spChg chg="add">
          <ac:chgData name="Antoine FAUCONNIER" userId="1d8e2ecc-3952-4c04-9953-782fd469a96a" providerId="ADAL" clId="{19223D5D-266A-40C4-8212-05054EBAA287}" dt="2021-01-19T19:47:02.621" v="1304" actId="26606"/>
          <ac:spMkLst>
            <pc:docMk/>
            <pc:sldMk cId="804705349" sldId="271"/>
            <ac:spMk id="13" creationId="{A5711A0E-A428-4ED1-96CB-33D69FD842E4}"/>
          </ac:spMkLst>
        </pc:spChg>
        <pc:picChg chg="add mod">
          <ac:chgData name="Antoine FAUCONNIER" userId="1d8e2ecc-3952-4c04-9953-782fd469a96a" providerId="ADAL" clId="{19223D5D-266A-40C4-8212-05054EBAA287}" dt="2021-01-19T19:47:02.621" v="1304" actId="26606"/>
          <ac:picMkLst>
            <pc:docMk/>
            <pc:sldMk cId="804705349" sldId="271"/>
            <ac:picMk id="6" creationId="{F255D8B2-6876-44FD-8258-9FC2AFA12725}"/>
          </ac:picMkLst>
        </pc:picChg>
        <pc:picChg chg="add mod ord">
          <ac:chgData name="Antoine FAUCONNIER" userId="1d8e2ecc-3952-4c04-9953-782fd469a96a" providerId="ADAL" clId="{19223D5D-266A-40C4-8212-05054EBAA287}" dt="2021-01-19T19:47:02.621" v="1304" actId="26606"/>
          <ac:picMkLst>
            <pc:docMk/>
            <pc:sldMk cId="804705349" sldId="271"/>
            <ac:picMk id="8" creationId="{4DB979EA-BCB8-4CCF-821B-4BE937788D43}"/>
          </ac:picMkLst>
        </pc:picChg>
      </pc:sldChg>
      <pc:sldChg chg="modSp new mod">
        <pc:chgData name="Antoine FAUCONNIER" userId="1d8e2ecc-3952-4c04-9953-782fd469a96a" providerId="ADAL" clId="{19223D5D-266A-40C4-8212-05054EBAA287}" dt="2021-01-19T19:49:09.600" v="1397" actId="122"/>
        <pc:sldMkLst>
          <pc:docMk/>
          <pc:sldMk cId="4174918770" sldId="272"/>
        </pc:sldMkLst>
        <pc:spChg chg="mod">
          <ac:chgData name="Antoine FAUCONNIER" userId="1d8e2ecc-3952-4c04-9953-782fd469a96a" providerId="ADAL" clId="{19223D5D-266A-40C4-8212-05054EBAA287}" dt="2021-01-19T19:28:41.868" v="1236" actId="20577"/>
          <ac:spMkLst>
            <pc:docMk/>
            <pc:sldMk cId="4174918770" sldId="272"/>
            <ac:spMk id="2" creationId="{EFD590CC-615A-4278-B798-7066F95323AA}"/>
          </ac:spMkLst>
        </pc:spChg>
        <pc:spChg chg="mod">
          <ac:chgData name="Antoine FAUCONNIER" userId="1d8e2ecc-3952-4c04-9953-782fd469a96a" providerId="ADAL" clId="{19223D5D-266A-40C4-8212-05054EBAA287}" dt="2021-01-19T19:49:09.600" v="1397" actId="122"/>
          <ac:spMkLst>
            <pc:docMk/>
            <pc:sldMk cId="4174918770" sldId="272"/>
            <ac:spMk id="3" creationId="{8FA11323-7427-4BAC-B1EE-D09C97624419}"/>
          </ac:spMkLst>
        </pc:spChg>
      </pc:sldChg>
      <pc:sldChg chg="new del">
        <pc:chgData name="Antoine FAUCONNIER" userId="1d8e2ecc-3952-4c04-9953-782fd469a96a" providerId="ADAL" clId="{19223D5D-266A-40C4-8212-05054EBAA287}" dt="2021-01-19T19:28:54.689" v="1238" actId="47"/>
        <pc:sldMkLst>
          <pc:docMk/>
          <pc:sldMk cId="1078627259" sldId="273"/>
        </pc:sldMkLst>
      </pc:sldChg>
      <pc:sldChg chg="modSp new mod">
        <pc:chgData name="Antoine FAUCONNIER" userId="1d8e2ecc-3952-4c04-9953-782fd469a96a" providerId="ADAL" clId="{19223D5D-266A-40C4-8212-05054EBAA287}" dt="2021-01-19T19:48:44.696" v="1365" actId="122"/>
        <pc:sldMkLst>
          <pc:docMk/>
          <pc:sldMk cId="1278396159" sldId="273"/>
        </pc:sldMkLst>
        <pc:spChg chg="mod">
          <ac:chgData name="Antoine FAUCONNIER" userId="1d8e2ecc-3952-4c04-9953-782fd469a96a" providerId="ADAL" clId="{19223D5D-266A-40C4-8212-05054EBAA287}" dt="2021-01-19T19:29:10.615" v="1263" actId="20577"/>
          <ac:spMkLst>
            <pc:docMk/>
            <pc:sldMk cId="1278396159" sldId="273"/>
            <ac:spMk id="2" creationId="{4FCD9E23-797B-438A-96DA-2A26F1F5B78C}"/>
          </ac:spMkLst>
        </pc:spChg>
        <pc:spChg chg="mod">
          <ac:chgData name="Antoine FAUCONNIER" userId="1d8e2ecc-3952-4c04-9953-782fd469a96a" providerId="ADAL" clId="{19223D5D-266A-40C4-8212-05054EBAA287}" dt="2021-01-19T19:48:44.696" v="1365" actId="122"/>
          <ac:spMkLst>
            <pc:docMk/>
            <pc:sldMk cId="1278396159" sldId="273"/>
            <ac:spMk id="3" creationId="{9E4422BE-2B9B-41C2-9541-7C68A3226AAE}"/>
          </ac:spMkLst>
        </pc:spChg>
      </pc:sldChg>
      <pc:sldChg chg="modSp new mod">
        <pc:chgData name="Antoine FAUCONNIER" userId="1d8e2ecc-3952-4c04-9953-782fd469a96a" providerId="ADAL" clId="{19223D5D-266A-40C4-8212-05054EBAA287}" dt="2021-01-19T19:48:39.642" v="1359" actId="122"/>
        <pc:sldMkLst>
          <pc:docMk/>
          <pc:sldMk cId="1023716419" sldId="274"/>
        </pc:sldMkLst>
        <pc:spChg chg="mod">
          <ac:chgData name="Antoine FAUCONNIER" userId="1d8e2ecc-3952-4c04-9953-782fd469a96a" providerId="ADAL" clId="{19223D5D-266A-40C4-8212-05054EBAA287}" dt="2021-01-19T19:29:33.752" v="1279" actId="20577"/>
          <ac:spMkLst>
            <pc:docMk/>
            <pc:sldMk cId="1023716419" sldId="274"/>
            <ac:spMk id="2" creationId="{E28AEF2B-5C36-4AC9-9CAC-C573053138F4}"/>
          </ac:spMkLst>
        </pc:spChg>
        <pc:spChg chg="mod">
          <ac:chgData name="Antoine FAUCONNIER" userId="1d8e2ecc-3952-4c04-9953-782fd469a96a" providerId="ADAL" clId="{19223D5D-266A-40C4-8212-05054EBAA287}" dt="2021-01-19T19:48:39.642" v="1359" actId="122"/>
          <ac:spMkLst>
            <pc:docMk/>
            <pc:sldMk cId="1023716419" sldId="274"/>
            <ac:spMk id="3" creationId="{A18D0407-536D-4E6F-90E1-C82B8AEF4257}"/>
          </ac:spMkLst>
        </pc:spChg>
      </pc:sldChg>
      <pc:sldChg chg="new del">
        <pc:chgData name="Antoine FAUCONNIER" userId="1d8e2ecc-3952-4c04-9953-782fd469a96a" providerId="ADAL" clId="{19223D5D-266A-40C4-8212-05054EBAA287}" dt="2021-01-19T19:41:23.516" v="1281" actId="47"/>
        <pc:sldMkLst>
          <pc:docMk/>
          <pc:sldMk cId="516999377" sldId="275"/>
        </pc:sldMkLst>
      </pc:sldChg>
      <pc:sldChg chg="modSp new mod">
        <pc:chgData name="Antoine FAUCONNIER" userId="1d8e2ecc-3952-4c04-9953-782fd469a96a" providerId="ADAL" clId="{19223D5D-266A-40C4-8212-05054EBAA287}" dt="2021-01-19T19:48:03.185" v="1329" actId="20577"/>
        <pc:sldMkLst>
          <pc:docMk/>
          <pc:sldMk cId="622947771" sldId="275"/>
        </pc:sldMkLst>
        <pc:spChg chg="mod">
          <ac:chgData name="Antoine FAUCONNIER" userId="1d8e2ecc-3952-4c04-9953-782fd469a96a" providerId="ADAL" clId="{19223D5D-266A-40C4-8212-05054EBAA287}" dt="2021-01-19T19:48:03.185" v="1329" actId="20577"/>
          <ac:spMkLst>
            <pc:docMk/>
            <pc:sldMk cId="622947771" sldId="275"/>
            <ac:spMk id="2" creationId="{DE318060-EDF2-47C9-A86A-BE9A5898ACB0}"/>
          </ac:spMkLst>
        </pc:spChg>
      </pc:sldChg>
      <pc:sldChg chg="modSp new mod">
        <pc:chgData name="Antoine FAUCONNIER" userId="1d8e2ecc-3952-4c04-9953-782fd469a96a" providerId="ADAL" clId="{19223D5D-266A-40C4-8212-05054EBAA287}" dt="2021-01-19T19:47:45.705" v="1315" actId="20577"/>
        <pc:sldMkLst>
          <pc:docMk/>
          <pc:sldMk cId="3429832945" sldId="276"/>
        </pc:sldMkLst>
        <pc:spChg chg="mod">
          <ac:chgData name="Antoine FAUCONNIER" userId="1d8e2ecc-3952-4c04-9953-782fd469a96a" providerId="ADAL" clId="{19223D5D-266A-40C4-8212-05054EBAA287}" dt="2021-01-19T19:47:45.705" v="1315" actId="20577"/>
          <ac:spMkLst>
            <pc:docMk/>
            <pc:sldMk cId="3429832945" sldId="276"/>
            <ac:spMk id="2" creationId="{E5643A44-D2A5-47F6-BA38-0FFF54DA5620}"/>
          </ac:spMkLst>
        </pc:spChg>
      </pc:sldChg>
    </pc:docChg>
  </pc:docChgLst>
  <pc:docChgLst>
    <pc:chgData name="Antoine FAUCONNIER" userId="S::afauconnier@eleve.isep.fr::1d8e2ecc-3952-4c04-9953-782fd469a96a" providerId="AD" clId="Web-{0FD515F8-CD75-4565-9C2E-008B45532DFC}"/>
    <pc:docChg chg="modSld">
      <pc:chgData name="Antoine FAUCONNIER" userId="S::afauconnier@eleve.isep.fr::1d8e2ecc-3952-4c04-9953-782fd469a96a" providerId="AD" clId="Web-{0FD515F8-CD75-4565-9C2E-008B45532DFC}" dt="2021-01-20T13:51:08.342" v="21" actId="20577"/>
      <pc:docMkLst>
        <pc:docMk/>
      </pc:docMkLst>
      <pc:sldChg chg="modSp">
        <pc:chgData name="Antoine FAUCONNIER" userId="S::afauconnier@eleve.isep.fr::1d8e2ecc-3952-4c04-9953-782fd469a96a" providerId="AD" clId="Web-{0FD515F8-CD75-4565-9C2E-008B45532DFC}" dt="2021-01-20T13:51:08.342" v="21" actId="20577"/>
        <pc:sldMkLst>
          <pc:docMk/>
          <pc:sldMk cId="0" sldId="259"/>
        </pc:sldMkLst>
        <pc:spChg chg="mod">
          <ac:chgData name="Antoine FAUCONNIER" userId="S::afauconnier@eleve.isep.fr::1d8e2ecc-3952-4c04-9953-782fd469a96a" providerId="AD" clId="Web-{0FD515F8-CD75-4565-9C2E-008B45532DFC}" dt="2021-01-20T13:51:02.467" v="8" actId="20577"/>
          <ac:spMkLst>
            <pc:docMk/>
            <pc:sldMk cId="0" sldId="259"/>
            <ac:spMk id="12" creationId="{95BC5A8D-267D-489B-8B24-FEC1D0600B80}"/>
          </ac:spMkLst>
        </pc:spChg>
        <pc:spChg chg="mod">
          <ac:chgData name="Antoine FAUCONNIER" userId="S::afauconnier@eleve.isep.fr::1d8e2ecc-3952-4c04-9953-782fd469a96a" providerId="AD" clId="Web-{0FD515F8-CD75-4565-9C2E-008B45532DFC}" dt="2021-01-20T13:51:08.342" v="21" actId="20577"/>
          <ac:spMkLst>
            <pc:docMk/>
            <pc:sldMk cId="0" sldId="259"/>
            <ac:spMk id="14" creationId="{200904D9-570C-4684-854E-696D596E8970}"/>
          </ac:spMkLst>
        </pc:spChg>
      </pc:sldChg>
    </pc:docChg>
  </pc:docChgLst>
  <pc:docChgLst>
    <pc:chgData name="Antoine FAUCONNIER" userId="S::afauconnier@eleve.isep.fr::1d8e2ecc-3952-4c04-9953-782fd469a96a" providerId="AD" clId="Web-{EE3E4114-60A0-41EC-AEA9-B6BD936449E0}"/>
    <pc:docChg chg="modSld">
      <pc:chgData name="Antoine FAUCONNIER" userId="S::afauconnier@eleve.isep.fr::1d8e2ecc-3952-4c04-9953-782fd469a96a" providerId="AD" clId="Web-{EE3E4114-60A0-41EC-AEA9-B6BD936449E0}" dt="2021-01-20T12:42:32.071" v="11" actId="20577"/>
      <pc:docMkLst>
        <pc:docMk/>
      </pc:docMkLst>
      <pc:sldChg chg="modSp">
        <pc:chgData name="Antoine FAUCONNIER" userId="S::afauconnier@eleve.isep.fr::1d8e2ecc-3952-4c04-9953-782fd469a96a" providerId="AD" clId="Web-{EE3E4114-60A0-41EC-AEA9-B6BD936449E0}" dt="2021-01-20T12:42:32.071" v="11" actId="20577"/>
        <pc:sldMkLst>
          <pc:docMk/>
          <pc:sldMk cId="2017973144" sldId="278"/>
        </pc:sldMkLst>
        <pc:spChg chg="mod">
          <ac:chgData name="Antoine FAUCONNIER" userId="S::afauconnier@eleve.isep.fr::1d8e2ecc-3952-4c04-9953-782fd469a96a" providerId="AD" clId="Web-{EE3E4114-60A0-41EC-AEA9-B6BD936449E0}" dt="2021-01-20T12:42:32.071" v="11" actId="20577"/>
          <ac:spMkLst>
            <pc:docMk/>
            <pc:sldMk cId="2017973144" sldId="278"/>
            <ac:spMk id="3" creationId="{215DC208-DCCB-4CEE-BCB7-62320E24AF3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1C1F4E4B-77E8-47B8-BC4E-5A1A50B27A76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1EBAD49-98CB-4E8B-9B93-65213FB05AA6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7DA2A91-27ED-402C-A0D0-A5F13ED10715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21BEABB-2692-48B9-AC4C-D729F22FA4DF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A6E2FDA4-573B-4248-B1BF-2A5CC99D8C61}" type="slidenum">
              <a:t>‹N°›</a:t>
            </a:fld>
            <a:endParaRPr lang="fr-FR" sz="14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206066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DA50E89-D1D6-49C4-A955-B821548C90C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8AF7501-81E5-4090-B36C-105C21A7B7C8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4" name="Espace réservé de l'en-tête 3">
            <a:extLst>
              <a:ext uri="{FF2B5EF4-FFF2-40B4-BE49-F238E27FC236}">
                <a16:creationId xmlns:a16="http://schemas.microsoft.com/office/drawing/2014/main" id="{0ED31EE0-2EB4-456B-B9BF-2EF3FBCB972E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fr-FR" sz="14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DejaVu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F599868-739C-4D4F-90B7-ED9B60492D6A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fr-FR" sz="14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DejaVu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33F5C13-4866-45A7-9057-A2CD1460C4E4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fr-FR" sz="14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DejaVu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443ADE1-A8C7-4184-9BDE-80B164F9FF0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fr-FR" sz="14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DejaVu Sans" pitchFamily="2"/>
              </a:defRPr>
            </a:lvl1pPr>
          </a:lstStyle>
          <a:p>
            <a:pPr lvl="0"/>
            <a:fld id="{DC410394-2132-41D0-9638-DED35FFA0AD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942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fr-FR" sz="2000" b="0" i="0" u="none" strike="noStrike" kern="1200" cap="none">
        <a:ln>
          <a:noFill/>
        </a:ln>
        <a:latin typeface="Source Sans Pro" pitchFamily="34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EF79E07-39A0-49C5-A4B6-07746CD24FE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0B507C3-87BE-4F0B-BCC9-D81A9226DA92}" type="slidenum">
              <a:t>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81BDA08-EFAD-44B4-ADEB-5E669236373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444F97E-81BB-4DB9-8310-EE7EC950771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>
              <a:solidFill>
                <a:srgbClr val="2C3E5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7133A5-A1DC-4760-AAC7-FAE60CC21E4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D71F433-1B1C-46C5-8239-8353C0CAAC3B}" type="slidenum">
              <a:t>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1015F68-5172-4C65-B94D-33C2C3FD5CD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D15C2BF-126A-4A72-898D-C17F8324EA3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1F97A75-7403-4180-80ED-44C4D313981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97B1A00-DD5C-4F77-A0A3-C2D6637951DD}" type="slidenum">
              <a:t>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AD17958-B988-45B6-B9B2-B9ACA497A3F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7A2F05B-41B3-4CA7-B5E4-91A8F55E709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2BF4995-623A-4ECF-8232-A4F56A48C4B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4C529E3-DD9B-44E5-9C12-C33F5464CE89}" type="slidenum">
              <a:t>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A241295-02FC-49EA-AD43-8F3C90D2DF4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61932E1-B475-43A1-B9BA-0FBF278CCC9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905950A-F2C7-409A-9A81-A5137FE64E9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DB27232-420E-405E-816A-3079DB5A87E0}" type="slidenum">
              <a:t>10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97CADB6-F5E8-476A-AED2-59C4F001685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EEEDFF3-1B4A-4058-B6BB-338B80D1C52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F91934-CF3F-415F-BB02-F51F850632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910C113-DC34-48DD-836B-947AD6450E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A50A52-9FC7-4DD9-A9A0-B14EE84A5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FFBD78-5C2A-4431-8654-E72EA4852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9A1614-8B44-4E7E-8E9A-84657141C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E877BDC-AC96-433D-8A5D-5289DE6034E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174040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6ED2E0-763E-4803-B8A6-20125005F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1897BE9-8643-45D9-A8E2-3E4E42AAC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CB5234-222B-4780-990E-EA5DC0E02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C3FA4C-C5DA-4DD6-8DDD-F75463021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E327D3-9AC8-43A4-AE90-1C69510AD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7A706C8-C3EF-4255-8CCA-EEC5AA06F7B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620984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640107C-D62D-4EAD-948F-EF5E738375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80288" y="301625"/>
            <a:ext cx="2339975" cy="6718300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9EC3D7F-14C1-4438-ADFE-513FE1183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301625"/>
            <a:ext cx="6867525" cy="67183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41E198-73E8-458C-8993-944DE12E3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8DB8F8-AA7F-4A89-8ED1-C24CC23E8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C7FBB0-2E4B-4648-8ABD-22A8C929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2E1C7B6-FBB6-4102-9B8B-17BC70D196D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744115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09786A-97D2-4B8D-8173-D578A37B4C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904581D-7927-4C8F-8AA1-5EA20968F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8ECA71-0D97-4850-9651-4E803E9D1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59C736-339C-4F95-AA1B-C864B9108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17897B-9969-4040-9DD1-B6CDAF0FC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144B7E7-A875-4C70-8459-66403490B13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033009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1BE2E2-EE9A-442C-BFBB-0D6B8D207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5A6FF2-6BEC-4F03-BF3C-1B814053F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56FB1D-4C2F-4019-8EE1-C1716E5D8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AB5318-D0E9-4B6C-A447-AF8B446EB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463506-EC88-4195-B845-462CC062E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BECFB4C-436D-4C4C-B701-CE98E839A19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846185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8C8A08-82BA-4D48-B7D1-E78E6A629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356E89C-7124-4E4A-A362-F32ABA291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82603E-F220-4858-B56D-A56125EC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9D74FE-70D0-40C5-8012-72325D489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802A04-AB2A-4DD4-BBA1-45B257C18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737735-B0E7-410B-BA38-FC56D562ED0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21894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85C451-9B7E-4B1A-80D3-2D6CA0CC5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38A789-D4E0-46DB-80BB-427C876BD0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5219700"/>
            <a:ext cx="4603750" cy="19796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72AD205-8639-4C07-A4BA-13C8AD46A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5219700"/>
            <a:ext cx="4603750" cy="19796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39E98FA-7790-47EF-8EEB-F9E99311D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36DBEC4-AF81-4EC4-9094-A8813D9EA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F6F2744-6AD0-49E6-9B61-3EE12A588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BEFD8C-3695-4911-B589-A09EEFDB244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66602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944232-954A-4EF2-84F5-1E358F0F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9BFFAD-782F-406D-8174-520AD8B84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B69DB24-DDB4-43FE-A8FD-83B58799E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C2B49A6-2C02-42B7-B560-3409DFFC49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5495B7B-C7B6-4671-9080-898DA2278B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53C304D-454B-499F-A2B0-CCBEB90C9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0121BAE-8916-4E71-B67C-728F674D9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B3BC75D-E60E-4CA9-A1CB-A02F3EDE3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81B8A40-75D8-4355-9E33-BEC57E9656F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3139588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15D192-2650-415D-BA12-C0D50432C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8CC2387-3B3F-4A42-8FA3-8DE7CF00F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33A95BA-C68A-4C3D-AB91-A244FA356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C462C7-7EB9-4A5A-A3BB-96D2168F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60AC876-6390-4683-A510-F5149E2FC0E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3612981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DA35767-5FE0-4B8E-BE7F-D01221CDD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C4D8EB8-DE78-419F-9E8E-8E1C1EA8D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B60BA9-7FBE-47D8-A90B-BCE5CC29B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E95F162-2ECE-403C-97EF-597149CA370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1695745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3358B6-95BD-4698-BFFD-3BD28EC2F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B73739-A8EA-4C0F-BCA0-D2FE5FE07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80B3C72-B1C6-4B51-863B-D9FDC123D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565E0FC-F361-44D3-A216-278E4884E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4E10456-50A9-4BB3-97AC-10AE3DAA3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0B4834-A7A8-417E-8BF9-9F755C09C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4509CE1-1222-4530-B7A8-2DFD0F49408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399580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4C737E-6DF3-45DE-9D7E-CCC5F149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7D9F71-1FF9-4B01-ADBF-ACE238BCC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E3417F-FDE0-423D-9BA1-657341338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D79CE6-DF4B-4A13-B216-5165AC8AF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0DCDA7-2C50-45D6-A466-2D2E41869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22BF95-DE35-4A79-BC11-9DD2205BB8D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969607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8AEF36-6DA7-4163-B02B-27E26095E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3E37D9A-24D3-4FB6-BC6B-7BE0E5A28A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1EC6647-2F75-47EC-B762-0A87A852B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765D8B1-42AD-4B85-839D-1A0E37371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B30CB55-E659-4462-AA57-43A9576F0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1316F9-9702-42FB-8E6D-1FC868CB1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FF43D7B-D41F-4A24-A221-CAB111D0A50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6309085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D427D0-F0FA-419C-B62F-B1B01965F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8E6CB22-3253-4CF2-88AE-87C95193B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FE0663-1DCD-4ABD-96D2-5A8F48CE6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275C03-FB37-4D38-86DD-B856535CB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03E391-0257-453C-A473-F2FFABB77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F1BF74C-FEEE-4CF6-8C3D-F4338D062F6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7342854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77E791A-AB64-4C39-BDA3-62F4DB7921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80288" y="3779838"/>
            <a:ext cx="2339975" cy="341947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55C68B8-D8CE-4740-98FD-DE2D3EB8B2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3779838"/>
            <a:ext cx="6867525" cy="34194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D8BF0D-0499-42B9-8209-C9000EEC3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505D3F-936C-4A28-AD78-70BCD198B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DD0AD2-E3E6-4056-9C21-9CC0BEA9D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72A9B6C-0853-411D-ABE2-02124BBB738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756058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E5CD92-9BD3-48CE-A211-D575A9C53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78B90C8-57F5-42AF-B672-E8701D35B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D304B0-1B3A-486E-82B1-26534D1AA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AB8180-C1DC-42FD-8CDC-F165A74DA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E979D0-DD59-4C9B-8DF4-DA8C62430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C1D9BD3-293B-4C9D-9B19-14DF751953B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372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89DEC9-0047-465E-A4BE-62C026DD6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032612-9EDD-4DBD-A5EF-C3351226C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979613"/>
            <a:ext cx="4603750" cy="50403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9C7D2EE-A23B-4079-9CAD-BA87ECE69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1979613"/>
            <a:ext cx="4603750" cy="50403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5E451DE-3A26-45C6-85BC-91AD7FBC2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E434723-96F6-4294-BC4B-832B51266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BBF586E-8AAC-4F80-906B-1F595C699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1BD7A9F-44D4-4B42-A17D-DADA12C382D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066485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8940A3-9603-4BE8-9F03-EB527479C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436ED94-EA39-463A-A4C9-AC7C24781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0CF324C-34B0-4EC5-8A96-53979E4F3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7356C17-423F-4A07-A458-88028CF21F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3FA0F71-21DE-4252-90F7-F5730A4358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B7336D5-03E0-47B7-918A-44525AA5F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482BCAB-7DBD-4242-BCF8-0107D9572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1BD4545-FF18-4AB7-B2AA-20AEEE701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AAFA3DB-FEBB-4BD5-92B1-35ECC278CFE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96036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A6E2C8-A619-4F31-BFE7-8D5666D5B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56FD9E6-E2C3-4CF9-BBD5-0FBCE384C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CE44482-D4CE-43EF-8C8A-CC1980D31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28C2E18-9F71-4A9B-9BBF-D0DE9971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F8D47D7-9848-478B-82A5-0CAF8339489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393006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DC039F1-3BC9-4EBA-941C-BD564FC4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D458BA8-A7A9-434C-9046-9F61DBF68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FC3E34D-D57F-4B6E-A5FC-8118EFFC4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0B8207-0DE2-4382-855F-CEA29BFD052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80317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775EAA-9313-4FBC-90B5-6B3248266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B4E9F6-85DD-4D76-880B-958E3DE65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3DC9EC3-F6D4-41BC-819F-784EABD88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FEED3D4-CF65-4E9D-956B-D8DC22F4A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F1C558E-EC95-4DB7-8BB9-002CA7F7D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8611EC-433B-4A43-867D-4C0C7583F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2E3C154-9D19-4E65-A47F-ADFEA8632AA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804110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87E98E-35D6-4DA5-8CB8-ADEA5D710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3511222-247E-4877-BD6F-E172CBF5C3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11244F0-2D03-414E-A85E-4016EB317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38B1A6F-CC9F-4D10-89BA-5D09525A3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4DBA6CD-A88A-4EEA-A188-33FB13654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B0D160-FA41-463B-93A4-5ED7A2C1E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563CEAA-DB62-4DB6-98D8-A3CC3DAC645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77474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80D5F0BF-E16C-4FEC-A89A-5942DB60EABB}"/>
              </a:ext>
            </a:extLst>
          </p:cNvPr>
          <p:cNvSpPr>
            <a:spLocks noMove="1" noResize="1"/>
          </p:cNvSpPr>
          <p:nvPr/>
        </p:nvSpPr>
        <p:spPr>
          <a:xfrm>
            <a:off x="0" y="7200000"/>
            <a:ext cx="1008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C3E50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fr-FR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DejaVu Sans" pitchFamily="2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772087B6-050E-41B7-8A85-20AFC17FC0B6}"/>
              </a:ext>
            </a:extLst>
          </p:cNvPr>
          <p:cNvSpPr/>
          <p:nvPr/>
        </p:nvSpPr>
        <p:spPr>
          <a:xfrm>
            <a:off x="0" y="0"/>
            <a:ext cx="10080000" cy="16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C3E50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fr-FR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DejaVu Sans" pitchFamily="2"/>
            </a:endParaRPr>
          </a:p>
        </p:txBody>
      </p:sp>
      <p:sp>
        <p:nvSpPr>
          <p:cNvPr id="4" name="Espace réservé du titre 3">
            <a:extLst>
              <a:ext uri="{FF2B5EF4-FFF2-40B4-BE49-F238E27FC236}">
                <a16:creationId xmlns:a16="http://schemas.microsoft.com/office/drawing/2014/main" id="{41DCF9A6-1E82-4F26-BD32-55C7B3C13A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CB155BE-DE63-44A6-B553-6187CF52E2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6AE68CF8-C05D-43A1-98B8-1188DAA96823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l" hangingPunct="0">
              <a:buNone/>
              <a:tabLst/>
              <a:defRPr lang="fr-FR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DejaVu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B6A62461-3BD3-474F-9C1D-3E3265E5E8B9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fr-FR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DejaVu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0BF7FAA4-6646-4032-B35F-C7FD26E8C9F6}"/>
              </a:ext>
            </a:extLst>
          </p:cNvPr>
          <p:cNvSpPr/>
          <p:nvPr/>
        </p:nvSpPr>
        <p:spPr>
          <a:xfrm>
            <a:off x="9270000" y="6894000"/>
            <a:ext cx="540000" cy="54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1ABC9C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fr-FR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DejaVu Sans" pitchFamily="2"/>
            </a:endParaRP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9BFF717-E3B6-460A-A8CD-C201B1DF9CF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180000" y="6803999"/>
            <a:ext cx="720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>
            <a:lvl1pPr lvl="0" algn="ctr" hangingPunct="0">
              <a:buNone/>
              <a:tabLst/>
              <a:defRPr lang="fr-FR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DejaVu Sans" pitchFamily="2"/>
              </a:defRPr>
            </a:lvl1pPr>
          </a:lstStyle>
          <a:p>
            <a:pPr lvl="0"/>
            <a:fld id="{FB779E9C-9065-451B-9132-B670575A16B1}" type="slidenum"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hangingPunct="1">
        <a:tabLst/>
        <a:defRPr lang="fr-FR" sz="3600" b="1" i="0" u="none" strike="noStrike" kern="1200" cap="none">
          <a:ln>
            <a:noFill/>
          </a:ln>
          <a:solidFill>
            <a:srgbClr val="FFFFFF"/>
          </a:solidFill>
          <a:latin typeface="Source Sans Pro Black" pitchFamily="34"/>
        </a:defRPr>
      </a:lvl1pPr>
    </p:titleStyle>
    <p:bodyStyle>
      <a:lvl1pPr marL="0" marR="0" indent="0" hangingPunct="1">
        <a:spcBef>
          <a:spcPts val="0"/>
        </a:spcBef>
        <a:spcAft>
          <a:spcPts val="1414"/>
        </a:spcAft>
        <a:tabLst/>
        <a:defRPr lang="fr-FR" sz="3200" b="1" i="0" u="none" strike="noStrike" kern="1200" cap="none">
          <a:ln>
            <a:noFill/>
          </a:ln>
          <a:solidFill>
            <a:srgbClr val="2C3E50"/>
          </a:solidFill>
          <a:latin typeface="Source Sans Pro Semibold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0D841864-8340-4C45-A633-2FF202A1D7E0}"/>
              </a:ext>
            </a:extLst>
          </p:cNvPr>
          <p:cNvSpPr/>
          <p:nvPr/>
        </p:nvSpPr>
        <p:spPr>
          <a:xfrm>
            <a:off x="0" y="0"/>
            <a:ext cx="10080000" cy="50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1ABC9C"/>
          </a:soli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3" name="Espace réservé du titre 2">
            <a:extLst>
              <a:ext uri="{FF2B5EF4-FFF2-40B4-BE49-F238E27FC236}">
                <a16:creationId xmlns:a16="http://schemas.microsoft.com/office/drawing/2014/main" id="{929A8F7C-00C7-489C-BB31-390CEF4824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1">
            <a:noAutofit/>
          </a:bodyPr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71A9D72-FEFF-46E3-B393-879A1A0C19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000" y="5220000"/>
            <a:ext cx="9360000" cy="19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8E7E480-5DBC-492D-8B5F-4F1DBC940893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l" hangingPunct="0">
              <a:buNone/>
              <a:tabLst/>
              <a:defRPr lang="fr-FR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DejaVu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1C8D453-064C-4240-A2E4-E840BD838BF8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fr-FR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DejaVu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469538-3BBE-45ED-B8F9-0A1C32725FC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180000" y="6803999"/>
            <a:ext cx="720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>
            <a:lvl1pPr lvl="0" algn="ctr" hangingPunct="0">
              <a:buNone/>
              <a:tabLst/>
              <a:defRPr lang="fr-FR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DejaVu Sans" pitchFamily="2"/>
              </a:defRPr>
            </a:lvl1pPr>
          </a:lstStyle>
          <a:p>
            <a:pPr lvl="0"/>
            <a:fld id="{CF8619F4-E729-4A83-A2AD-1DBD51BEB838}" type="slidenum"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hangingPunct="1">
        <a:lnSpc>
          <a:spcPct val="150000"/>
        </a:lnSpc>
        <a:tabLst/>
        <a:defRPr lang="fr-FR" sz="3600" b="1" i="0" u="none" strike="noStrike" kern="1200" cap="none">
          <a:ln>
            <a:noFill/>
          </a:ln>
          <a:solidFill>
            <a:srgbClr val="FFFFFF"/>
          </a:solidFill>
          <a:latin typeface="Source Sans Pro Black" pitchFamily="34"/>
        </a:defRPr>
      </a:lvl1pPr>
    </p:titleStyle>
    <p:bodyStyle>
      <a:lvl1pPr marL="0" marR="0" indent="0" algn="l" hangingPunct="1">
        <a:spcBef>
          <a:spcPts val="0"/>
        </a:spcBef>
        <a:spcAft>
          <a:spcPts val="876"/>
        </a:spcAft>
        <a:tabLst/>
        <a:defRPr lang="fr-FR" sz="2000" b="0" i="0" u="none" strike="noStrike" kern="1200" cap="none">
          <a:ln>
            <a:noFill/>
          </a:ln>
          <a:solidFill>
            <a:srgbClr val="FFFFFF"/>
          </a:solidFill>
          <a:latin typeface="Source Sans Pro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CEXfB4LqsxE?feature=oembed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CD88B8-BD48-4E3E-AFAB-EFB907A0C17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48144" y="2934163"/>
            <a:ext cx="9360000" cy="743602"/>
          </a:xfrm>
        </p:spPr>
        <p:txBody>
          <a:bodyPr>
            <a:spAutoFit/>
          </a:bodyPr>
          <a:lstStyle/>
          <a:p>
            <a:pPr lvl="0"/>
            <a:r>
              <a:rPr lang="fr-FR" dirty="0" err="1"/>
              <a:t>Autonomous</a:t>
            </a:r>
            <a:r>
              <a:rPr lang="fr-FR" dirty="0"/>
              <a:t> </a:t>
            </a:r>
            <a:r>
              <a:rPr lang="fr-FR" dirty="0" err="1"/>
              <a:t>lawnmower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73E1692-DE47-442F-B069-D577259AF836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60361" y="5275757"/>
            <a:ext cx="9360000" cy="1980000"/>
          </a:xfrm>
        </p:spPr>
        <p:txBody>
          <a:bodyPr anchor="ctr">
            <a:spAutoFit/>
          </a:bodyPr>
          <a:lstStyle/>
          <a:p>
            <a:pPr lvl="0" algn="ctr"/>
            <a:r>
              <a:rPr lang="fr-FR" sz="2200"/>
              <a:t>No more trouble with grass...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2AEBE56-9ED8-4C68-BACC-DCE799626127}"/>
              </a:ext>
            </a:extLst>
          </p:cNvPr>
          <p:cNvSpPr txBox="1"/>
          <p:nvPr/>
        </p:nvSpPr>
        <p:spPr>
          <a:xfrm>
            <a:off x="2912828" y="3927632"/>
            <a:ext cx="3990195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Source Sans Pro Black"/>
                <a:ea typeface="Source Sans Pro Black"/>
              </a:rPr>
              <a:t>The </a:t>
            </a:r>
            <a:r>
              <a:rPr lang="fr-FR" sz="2000" dirty="0" err="1">
                <a:solidFill>
                  <a:schemeClr val="bg1"/>
                </a:solidFill>
                <a:latin typeface="Source Sans Pro Black"/>
                <a:ea typeface="Source Sans Pro Black"/>
              </a:rPr>
              <a:t>easiest</a:t>
            </a:r>
            <a:r>
              <a:rPr lang="fr-FR" sz="2000" dirty="0">
                <a:solidFill>
                  <a:schemeClr val="bg1"/>
                </a:solidFill>
                <a:latin typeface="Source Sans Pro Black"/>
                <a:ea typeface="Source Sans Pro Black"/>
              </a:rPr>
              <a:t> </a:t>
            </a:r>
            <a:r>
              <a:rPr lang="fr-FR" sz="2000" dirty="0" err="1">
                <a:solidFill>
                  <a:schemeClr val="bg1"/>
                </a:solidFill>
                <a:latin typeface="Source Sans Pro Black"/>
                <a:ea typeface="Source Sans Pro Black"/>
              </a:rPr>
              <a:t>way</a:t>
            </a:r>
            <a:r>
              <a:rPr lang="fr-FR" sz="2000" dirty="0">
                <a:solidFill>
                  <a:schemeClr val="bg1"/>
                </a:solidFill>
                <a:latin typeface="Source Sans Pro Black"/>
                <a:ea typeface="Source Sans Pro Black"/>
              </a:rPr>
              <a:t> to </a:t>
            </a:r>
            <a:r>
              <a:rPr lang="fr-FR" sz="2000" dirty="0" err="1">
                <a:solidFill>
                  <a:schemeClr val="bg1"/>
                </a:solidFill>
                <a:latin typeface="Source Sans Pro Black"/>
                <a:ea typeface="Source Sans Pro Black"/>
              </a:rPr>
              <a:t>cut</a:t>
            </a:r>
            <a:r>
              <a:rPr lang="fr-FR" sz="2000" dirty="0">
                <a:solidFill>
                  <a:schemeClr val="bg1"/>
                </a:solidFill>
                <a:latin typeface="Source Sans Pro Black"/>
                <a:ea typeface="Source Sans Pro Black"/>
              </a:rPr>
              <a:t> </a:t>
            </a:r>
            <a:r>
              <a:rPr lang="fr-FR" sz="2000" dirty="0" err="1">
                <a:solidFill>
                  <a:schemeClr val="bg1"/>
                </a:solidFill>
                <a:latin typeface="Source Sans Pro Black"/>
                <a:ea typeface="Source Sans Pro Black"/>
              </a:rPr>
              <a:t>your</a:t>
            </a:r>
            <a:r>
              <a:rPr lang="fr-FR" sz="2000" dirty="0">
                <a:solidFill>
                  <a:schemeClr val="bg1"/>
                </a:solidFill>
                <a:latin typeface="Source Sans Pro Black"/>
                <a:ea typeface="Source Sans Pro Black"/>
              </a:rPr>
              <a:t> </a:t>
            </a:r>
            <a:r>
              <a:rPr lang="fr-FR" sz="2000" dirty="0" err="1">
                <a:solidFill>
                  <a:schemeClr val="bg1"/>
                </a:solidFill>
                <a:latin typeface="Source Sans Pro Black"/>
                <a:ea typeface="Source Sans Pro Black"/>
              </a:rPr>
              <a:t>grass</a:t>
            </a:r>
            <a:endParaRPr lang="fr-FR" sz="2000" dirty="0">
              <a:solidFill>
                <a:schemeClr val="bg1"/>
              </a:solidFill>
              <a:latin typeface="Source Sans Pro Black"/>
              <a:ea typeface="Source Sans Pro Black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3E13797-42F3-44E0-B607-11603C24137A}"/>
              </a:ext>
            </a:extLst>
          </p:cNvPr>
          <p:cNvSpPr txBox="1"/>
          <p:nvPr/>
        </p:nvSpPr>
        <p:spPr>
          <a:xfrm>
            <a:off x="360312" y="5533730"/>
            <a:ext cx="986882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0" i="0" dirty="0" err="1">
                <a:effectLst/>
                <a:latin typeface="Segoe UI" panose="020B0502040204020203" pitchFamily="34" charset="0"/>
              </a:rPr>
              <a:t>Adedamola</a:t>
            </a:r>
            <a:r>
              <a:rPr lang="fr-FR" b="0" i="0" dirty="0">
                <a:effectLst/>
                <a:latin typeface="Segoe UI" panose="020B0502040204020203" pitchFamily="34" charset="0"/>
              </a:rPr>
              <a:t> AWESU - Ajay Kumar CHITTIMILLA - </a:t>
            </a:r>
            <a:r>
              <a:rPr lang="fr-FR" b="0" i="0" dirty="0" err="1">
                <a:effectLst/>
                <a:latin typeface="Segoe UI" panose="020B0502040204020203" pitchFamily="34" charset="0"/>
              </a:rPr>
              <a:t>Chinmay</a:t>
            </a:r>
            <a:r>
              <a:rPr lang="fr-FR" b="0" i="0" dirty="0">
                <a:effectLst/>
                <a:latin typeface="Segoe UI" panose="020B0502040204020203" pitchFamily="34" charset="0"/>
              </a:rPr>
              <a:t> KAUL - </a:t>
            </a:r>
            <a:r>
              <a:rPr lang="fr-FR" b="0" i="0" dirty="0" err="1">
                <a:effectLst/>
                <a:latin typeface="Segoe UI" panose="020B0502040204020203" pitchFamily="34" charset="0"/>
              </a:rPr>
              <a:t>Divya</a:t>
            </a:r>
            <a:r>
              <a:rPr lang="fr-FR" b="0" i="0" dirty="0">
                <a:effectLst/>
                <a:latin typeface="Segoe UI" panose="020B0502040204020203" pitchFamily="34" charset="0"/>
              </a:rPr>
              <a:t> PATEL - </a:t>
            </a:r>
            <a:r>
              <a:rPr lang="fr-FR" b="0" i="0" dirty="0" err="1">
                <a:effectLst/>
                <a:latin typeface="Segoe UI" panose="020B0502040204020203" pitchFamily="34" charset="0"/>
              </a:rPr>
              <a:t>Neenu</a:t>
            </a:r>
            <a:r>
              <a:rPr lang="fr-FR" b="0" i="0" dirty="0">
                <a:effectLst/>
                <a:latin typeface="Segoe UI" panose="020B0502040204020203" pitchFamily="34" charset="0"/>
              </a:rPr>
              <a:t> THANKACHAN - 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Omar </a:t>
            </a:r>
            <a:r>
              <a:rPr lang="en-US" b="0" i="0" dirty="0" err="1">
                <a:effectLst/>
                <a:latin typeface="Segoe UI" panose="020B0502040204020203" pitchFamily="34" charset="0"/>
              </a:rPr>
              <a:t>Sherif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 Ahmed Sayed GHONEIM - </a:t>
            </a:r>
            <a:r>
              <a:rPr lang="fr-FR" b="0" i="0" dirty="0" err="1">
                <a:effectLst/>
                <a:latin typeface="Segoe UI" panose="020B0502040204020203" pitchFamily="34" charset="0"/>
              </a:rPr>
              <a:t>Swathmika</a:t>
            </a:r>
            <a:r>
              <a:rPr lang="fr-FR" b="0" i="0" dirty="0">
                <a:effectLst/>
                <a:latin typeface="Segoe UI" panose="020B0502040204020203" pitchFamily="34" charset="0"/>
              </a:rPr>
              <a:t> VENKATAPATHI – Sanjay VARADHARAJAN – Antoine FAUCONNIER -Vinay </a:t>
            </a:r>
            <a:r>
              <a:rPr lang="fr-FR" b="0" i="0" dirty="0" err="1">
                <a:effectLst/>
                <a:latin typeface="Segoe UI" panose="020B0502040204020203" pitchFamily="34" charset="0"/>
              </a:rPr>
              <a:t>Maruti</a:t>
            </a:r>
            <a:r>
              <a:rPr lang="fr-FR" b="0" i="0" dirty="0">
                <a:effectLst/>
                <a:latin typeface="Segoe UI" panose="020B0502040204020203" pitchFamily="34" charset="0"/>
              </a:rPr>
              <a:t> GARADE</a:t>
            </a:r>
          </a:p>
          <a:p>
            <a:endParaRPr lang="fr-FR" b="0" i="0" dirty="0">
              <a:effectLst/>
              <a:latin typeface="Segoe UI" panose="020B0502040204020203" pitchFamily="34" charset="0"/>
            </a:endParaRPr>
          </a:p>
          <a:p>
            <a:endParaRPr lang="en-US" b="0" i="0" dirty="0">
              <a:effectLst/>
              <a:latin typeface="Segoe UI" panose="020B0502040204020203" pitchFamily="34" charset="0"/>
            </a:endParaRPr>
          </a:p>
          <a:p>
            <a:endParaRPr lang="fr-FR" b="0" i="0" dirty="0">
              <a:effectLst/>
              <a:latin typeface="Segoe UI" panose="020B0502040204020203" pitchFamily="34" charset="0"/>
            </a:endParaRPr>
          </a:p>
          <a:p>
            <a:endParaRPr lang="fr-FR" b="0" i="0" dirty="0">
              <a:effectLst/>
              <a:latin typeface="Segoe UI" panose="020B0502040204020203" pitchFamily="34" charset="0"/>
            </a:endParaRPr>
          </a:p>
          <a:p>
            <a:endParaRPr lang="fr-FR" b="0" i="0" dirty="0">
              <a:effectLst/>
              <a:latin typeface="Segoe UI" panose="020B0502040204020203" pitchFamily="34" charset="0"/>
            </a:endParaRPr>
          </a:p>
          <a:p>
            <a:endParaRPr lang="fr-FR" b="0" i="0" dirty="0">
              <a:effectLst/>
              <a:latin typeface="Segoe UI" panose="020B0502040204020203" pitchFamily="34" charset="0"/>
            </a:endParaRPr>
          </a:p>
          <a:p>
            <a:pPr algn="l"/>
            <a:endParaRPr lang="fr-FR" b="0" i="0" dirty="0">
              <a:effectLst/>
              <a:latin typeface="Segoe UI" panose="020B05020402040202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0B8C8A-33C8-4EEF-B70D-69D3A30EC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F162-2ECE-403C-97EF-597149CA3708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D4AB4D4-D1EB-45D3-82F6-BDCD56FC1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B170FA8-F315-41EC-9FD5-02DBB0C677FA}" type="slidenum">
              <a:rPr/>
              <a:t>10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0FFD89A-4422-4E46-82D3-F0EDF208E49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FR" dirty="0"/>
              <a:t>How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did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0B2AC28-30A3-4919-A8D9-A15CE90CD7C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ln>
            <a:solidFill>
              <a:schemeClr val="bg1"/>
            </a:solidFill>
          </a:ln>
        </p:spPr>
        <p:txBody>
          <a:bodyPr lIns="0" tIns="0" rIns="0" bIns="0" anchor="t">
            <a:normAutofit/>
          </a:bodyPr>
          <a:lstStyle/>
          <a:p>
            <a:pPr>
              <a:buClr>
                <a:srgbClr val="2C3E50"/>
              </a:buClr>
              <a:buSzPct val="45000"/>
            </a:pPr>
            <a:r>
              <a:rPr lang="fr-FR" dirty="0">
                <a:solidFill>
                  <a:srgbClr val="1ABC9C"/>
                </a:solidFill>
                <a:latin typeface="Source Sans Pro Semibold"/>
                <a:ea typeface="Source Sans Pro Semibold"/>
              </a:rPr>
              <a:t>Move, </a:t>
            </a:r>
            <a:r>
              <a:rPr lang="fr-FR" dirty="0" err="1">
                <a:solidFill>
                  <a:srgbClr val="1ABC9C"/>
                </a:solidFill>
                <a:latin typeface="Source Sans Pro Semibold"/>
                <a:ea typeface="Source Sans Pro Semibold"/>
              </a:rPr>
              <a:t>turn</a:t>
            </a:r>
            <a:r>
              <a:rPr lang="fr-FR" dirty="0">
                <a:solidFill>
                  <a:srgbClr val="1ABC9C"/>
                </a:solidFill>
                <a:latin typeface="Source Sans Pro Semibold"/>
                <a:ea typeface="Source Sans Pro Semibold"/>
              </a:rPr>
              <a:t>, </a:t>
            </a:r>
            <a:r>
              <a:rPr lang="fr-FR" dirty="0" err="1">
                <a:solidFill>
                  <a:srgbClr val="1ABC9C"/>
                </a:solidFill>
                <a:latin typeface="Source Sans Pro Semibold"/>
                <a:ea typeface="Source Sans Pro Semibold"/>
              </a:rPr>
              <a:t>avoid</a:t>
            </a:r>
            <a:r>
              <a:rPr lang="fr-FR" dirty="0">
                <a:solidFill>
                  <a:srgbClr val="1ABC9C"/>
                </a:solidFill>
                <a:latin typeface="Source Sans Pro Semibold"/>
                <a:ea typeface="Source Sans Pro Semibold"/>
              </a:rPr>
              <a:t> obstacles:</a:t>
            </a:r>
            <a:endParaRPr lang="fr-FR" b="0" dirty="0">
              <a:solidFill>
                <a:srgbClr val="1ABC9C"/>
              </a:solidFill>
              <a:latin typeface="Calibri"/>
              <a:ea typeface="Source Sans Pro Semibold"/>
              <a:cs typeface="Calibri"/>
            </a:endParaRPr>
          </a:p>
          <a:p>
            <a:pPr marL="1143000" lvl="1" indent="-457200">
              <a:buFont typeface="Arial"/>
              <a:buChar char="•"/>
            </a:pPr>
            <a:r>
              <a:rPr lang="fr-FR" b="0" dirty="0">
                <a:solidFill>
                  <a:srgbClr val="000000"/>
                </a:solidFill>
                <a:latin typeface="Calibri"/>
                <a:cs typeface="Calibri"/>
              </a:rPr>
              <a:t>2 </a:t>
            </a:r>
            <a:r>
              <a:rPr lang="fr-FR" b="0" dirty="0" err="1">
                <a:solidFill>
                  <a:srgbClr val="000000"/>
                </a:solidFill>
                <a:latin typeface="Calibri"/>
                <a:cs typeface="Calibri"/>
              </a:rPr>
              <a:t>motors</a:t>
            </a:r>
            <a:r>
              <a:rPr lang="fr-FR" b="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fr-FR" b="0" dirty="0">
                <a:solidFill>
                  <a:srgbClr val="000000"/>
                </a:solidFill>
                <a:latin typeface="Calibri"/>
                <a:cs typeface="Calibri"/>
                <a:sym typeface="Wingdings" panose="05000000000000000000" pitchFamily="2" charset="2"/>
              </a:rPr>
              <a:t> </a:t>
            </a:r>
            <a:r>
              <a:rPr lang="fr-FR" b="0" dirty="0" err="1">
                <a:solidFill>
                  <a:srgbClr val="000000"/>
                </a:solidFill>
                <a:latin typeface="Calibri"/>
                <a:cs typeface="Calibri"/>
                <a:sym typeface="Wingdings" panose="05000000000000000000" pitchFamily="2" charset="2"/>
              </a:rPr>
              <a:t>Wheels</a:t>
            </a:r>
            <a:endParaRPr lang="en-US" b="0" dirty="0" err="1">
              <a:latin typeface="Calibri"/>
              <a:cs typeface="Calibri"/>
            </a:endParaRPr>
          </a:p>
          <a:p>
            <a:pPr marL="1143000" lvl="1" indent="-457200">
              <a:buFont typeface="Arial"/>
              <a:buChar char="•"/>
            </a:pPr>
            <a:r>
              <a:rPr lang="fr-FR" b="0" dirty="0">
                <a:solidFill>
                  <a:srgbClr val="000000"/>
                </a:solidFill>
                <a:latin typeface="Calibri"/>
                <a:cs typeface="Calibri"/>
                <a:sym typeface="Wingdings" panose="05000000000000000000" pitchFamily="2" charset="2"/>
              </a:rPr>
              <a:t>1</a:t>
            </a:r>
            <a:r>
              <a:rPr lang="fr-FR" b="0" dirty="0">
                <a:solidFill>
                  <a:srgbClr val="000000"/>
                </a:solidFill>
                <a:latin typeface="Calibri"/>
                <a:cs typeface="Calibri" panose="020F0502020204030204"/>
              </a:rPr>
              <a:t> IR </a:t>
            </a:r>
            <a:r>
              <a:rPr lang="fr-FR" b="0" dirty="0" err="1">
                <a:solidFill>
                  <a:srgbClr val="000000"/>
                </a:solidFill>
                <a:latin typeface="Calibri"/>
                <a:cs typeface="Calibri"/>
              </a:rPr>
              <a:t>Sensor</a:t>
            </a:r>
            <a:r>
              <a:rPr lang="fr-FR" b="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fr-FR" b="0" dirty="0">
                <a:solidFill>
                  <a:srgbClr val="000000"/>
                </a:solidFill>
                <a:latin typeface="Calibri"/>
                <a:cs typeface="Calibri"/>
                <a:sym typeface="Wingdings" panose="05000000000000000000" pitchFamily="2" charset="2"/>
              </a:rPr>
              <a:t> </a:t>
            </a:r>
            <a:r>
              <a:rPr lang="fr-FR" b="0" dirty="0" err="1">
                <a:solidFill>
                  <a:srgbClr val="000000"/>
                </a:solidFill>
                <a:latin typeface="Calibri"/>
                <a:cs typeface="Calibri"/>
                <a:sym typeface="Wingdings" panose="05000000000000000000" pitchFamily="2" charset="2"/>
              </a:rPr>
              <a:t>Avoid</a:t>
            </a:r>
            <a:r>
              <a:rPr lang="fr-FR" b="0" dirty="0">
                <a:solidFill>
                  <a:srgbClr val="000000"/>
                </a:solidFill>
                <a:latin typeface="Calibri"/>
                <a:cs typeface="Calibri"/>
                <a:sym typeface="Wingdings" panose="05000000000000000000" pitchFamily="2" charset="2"/>
              </a:rPr>
              <a:t> obstacles</a:t>
            </a:r>
          </a:p>
          <a:p>
            <a:pPr lvl="1" indent="0">
              <a:buNone/>
            </a:pPr>
            <a:endParaRPr lang="en-US" b="0" dirty="0">
              <a:latin typeface="Calibri"/>
              <a:cs typeface="Calibri"/>
            </a:endParaRPr>
          </a:p>
          <a:p>
            <a:pPr indent="0">
              <a:buFontTx/>
              <a:buNone/>
            </a:pPr>
            <a:r>
              <a:rPr lang="fr-FR" dirty="0">
                <a:solidFill>
                  <a:srgbClr val="1ABC9C"/>
                </a:solidFill>
                <a:latin typeface="Calibri"/>
                <a:cs typeface="Calibri"/>
                <a:sym typeface="Wingdings" panose="05000000000000000000" pitchFamily="2" charset="2"/>
              </a:rPr>
              <a:t>Cutting</a:t>
            </a:r>
            <a:r>
              <a:rPr lang="fr-FR" dirty="0">
                <a:solidFill>
                  <a:srgbClr val="1ABC9C"/>
                </a:solidFill>
                <a:latin typeface="+mn-lt"/>
                <a:ea typeface="+mn-lt"/>
                <a:cs typeface="+mn-lt"/>
                <a:sym typeface="Wingdings" panose="05000000000000000000" pitchFamily="2" charset="2"/>
              </a:rPr>
              <a:t> the </a:t>
            </a:r>
            <a:r>
              <a:rPr lang="fr-FR" dirty="0" err="1">
                <a:solidFill>
                  <a:srgbClr val="1ABC9C"/>
                </a:solidFill>
                <a:latin typeface="+mn-lt"/>
                <a:ea typeface="+mn-lt"/>
                <a:cs typeface="+mn-lt"/>
                <a:sym typeface="Wingdings" panose="05000000000000000000" pitchFamily="2" charset="2"/>
              </a:rPr>
              <a:t>grass</a:t>
            </a:r>
            <a:r>
              <a:rPr lang="fr-FR" dirty="0">
                <a:solidFill>
                  <a:srgbClr val="1ABC9C"/>
                </a:solidFill>
                <a:latin typeface="+mn-lt"/>
                <a:ea typeface="+mn-lt"/>
                <a:cs typeface="+mn-lt"/>
                <a:sym typeface="Wingdings" panose="05000000000000000000" pitchFamily="2" charset="2"/>
              </a:rPr>
              <a:t>:</a:t>
            </a:r>
            <a:endParaRPr lang="en-US" b="0" dirty="0">
              <a:solidFill>
                <a:srgbClr val="1ABC9C"/>
              </a:solidFill>
              <a:latin typeface="+mn-lt"/>
              <a:ea typeface="+mn-lt"/>
              <a:cs typeface="+mn-lt"/>
            </a:endParaRPr>
          </a:p>
          <a:p>
            <a:pPr marL="1143000" lvl="1" indent="-457200">
              <a:buFont typeface="Arial"/>
              <a:buChar char="•"/>
            </a:pPr>
            <a:r>
              <a:rPr lang="fr-FR" b="0" dirty="0">
                <a:latin typeface="Calibri"/>
                <a:ea typeface="+mn-lt"/>
                <a:cs typeface="+mn-lt"/>
              </a:rPr>
              <a:t>1 </a:t>
            </a:r>
            <a:r>
              <a:rPr lang="fr-FR" b="0" dirty="0" err="1">
                <a:latin typeface="Calibri"/>
                <a:ea typeface="+mn-lt"/>
                <a:cs typeface="+mn-lt"/>
              </a:rPr>
              <a:t>motor</a:t>
            </a:r>
            <a:endParaRPr lang="fr-FR" b="0" dirty="0">
              <a:latin typeface="Calibri"/>
              <a:ea typeface="+mn-lt"/>
              <a:cs typeface="+mn-lt"/>
            </a:endParaRPr>
          </a:p>
          <a:p>
            <a:pPr lvl="1" indent="0">
              <a:buNone/>
            </a:pPr>
            <a:endParaRPr lang="fr-FR" dirty="0">
              <a:latin typeface="Calibri"/>
              <a:ea typeface="+mn-lt"/>
              <a:cs typeface="+mn-lt"/>
            </a:endParaRPr>
          </a:p>
          <a:p>
            <a:r>
              <a:rPr lang="fr-FR" dirty="0" err="1">
                <a:solidFill>
                  <a:srgbClr val="1ABC9C"/>
                </a:solidFill>
                <a:latin typeface="Calibri"/>
                <a:ea typeface="+mn-lt"/>
                <a:cs typeface="+mn-lt"/>
              </a:rPr>
              <a:t>Stopping</a:t>
            </a:r>
            <a:r>
              <a:rPr lang="fr-FR" dirty="0">
                <a:solidFill>
                  <a:srgbClr val="1ABC9C"/>
                </a:solidFill>
                <a:latin typeface="Calibri"/>
                <a:ea typeface="+mn-lt"/>
                <a:cs typeface="+mn-lt"/>
              </a:rPr>
              <a:t> the </a:t>
            </a:r>
            <a:r>
              <a:rPr lang="fr-FR" dirty="0" err="1">
                <a:solidFill>
                  <a:srgbClr val="1ABC9C"/>
                </a:solidFill>
                <a:latin typeface="Calibri"/>
                <a:ea typeface="+mn-lt"/>
                <a:cs typeface="+mn-lt"/>
              </a:rPr>
              <a:t>device</a:t>
            </a:r>
            <a:r>
              <a:rPr lang="fr-FR" dirty="0">
                <a:solidFill>
                  <a:srgbClr val="1ABC9C"/>
                </a:solidFill>
                <a:latin typeface="Calibri"/>
                <a:ea typeface="+mn-lt"/>
                <a:cs typeface="+mn-lt"/>
              </a:rPr>
              <a:t>:</a:t>
            </a:r>
            <a:endParaRPr lang="fr-FR" dirty="0">
              <a:solidFill>
                <a:srgbClr val="1ABC9C"/>
              </a:solidFill>
              <a:ea typeface="+mn-lt"/>
              <a:cs typeface="+mn-lt"/>
              <a:sym typeface="Wingdings" panose="05000000000000000000" pitchFamily="2" charset="2"/>
            </a:endParaRPr>
          </a:p>
          <a:p>
            <a:pPr marL="1143000" lvl="1" indent="-457200">
              <a:buFont typeface="Arial"/>
              <a:buChar char="•"/>
            </a:pPr>
            <a:r>
              <a:rPr lang="fr-FR" dirty="0" err="1">
                <a:latin typeface="Calibri"/>
                <a:ea typeface="+mn-lt"/>
                <a:cs typeface="+mn-lt"/>
              </a:rPr>
              <a:t>Touch</a:t>
            </a:r>
            <a:r>
              <a:rPr lang="fr-FR" dirty="0">
                <a:latin typeface="Calibri"/>
                <a:ea typeface="+mn-lt"/>
                <a:cs typeface="+mn-lt"/>
              </a:rPr>
              <a:t> </a:t>
            </a:r>
            <a:r>
              <a:rPr lang="fr-FR" dirty="0" err="1">
                <a:latin typeface="Calibri"/>
                <a:ea typeface="+mn-lt"/>
                <a:cs typeface="+mn-lt"/>
              </a:rPr>
              <a:t>sensor</a:t>
            </a:r>
          </a:p>
          <a:p>
            <a:endParaRPr lang="fr-FR" sz="3200" dirty="0">
              <a:latin typeface="Calibri"/>
              <a:ea typeface="+mn-lt"/>
              <a:cs typeface="+mn-lt"/>
            </a:endParaRPr>
          </a:p>
          <a:p>
            <a:endParaRPr lang="fr-FR" sz="3200" dirty="0">
              <a:ea typeface="+mn-lt"/>
              <a:cs typeface="+mn-lt"/>
            </a:endParaRPr>
          </a:p>
          <a:p>
            <a:pPr marL="1143000" lvl="1" indent="-457200"/>
            <a:endParaRPr lang="fr-FR" sz="3200" dirty="0" err="1"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BC9051-CDCD-4616-8D92-758A90B42E80}"/>
              </a:ext>
            </a:extLst>
          </p:cNvPr>
          <p:cNvSpPr txBox="1">
            <a:spLocks/>
          </p:cNvSpPr>
          <p:nvPr/>
        </p:nvSpPr>
        <p:spPr>
          <a:xfrm>
            <a:off x="390293" y="234176"/>
            <a:ext cx="9299414" cy="109296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>
            <a:lvl1pPr algn="ctr" hangingPunct="1">
              <a:tabLst/>
              <a:defRPr lang="fr-FR" sz="36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Source Sans Pro Black" pitchFamily="34"/>
              </a:defRPr>
            </a:lvl1pPr>
          </a:lstStyle>
          <a:p>
            <a:r>
              <a:rPr lang="fr-FR" dirty="0"/>
              <a:t>How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did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93F6EAE-7E57-4C20-9AFB-55FD88AE6E92}"/>
              </a:ext>
            </a:extLst>
          </p:cNvPr>
          <p:cNvSpPr txBox="1">
            <a:spLocks/>
          </p:cNvSpPr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rmAutofit/>
          </a:bodyPr>
          <a:lstStyle>
            <a:lvl1pPr marL="0" marR="0" indent="0" hangingPunct="1">
              <a:spcBef>
                <a:spcPts val="0"/>
              </a:spcBef>
              <a:spcAft>
                <a:spcPts val="1414"/>
              </a:spcAft>
              <a:tabLst/>
              <a:defRPr lang="fr-FR" sz="3200" b="1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 Semibold" pitchFamily="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2C3E50"/>
              </a:buClr>
              <a:buSzPct val="45000"/>
            </a:pPr>
            <a:r>
              <a:rPr lang="en-US" dirty="0">
                <a:solidFill>
                  <a:srgbClr val="1ABC9C"/>
                </a:solidFill>
                <a:latin typeface="Source Sans Pro Semibold"/>
                <a:ea typeface="Source Sans Pro Semibold"/>
              </a:rPr>
              <a:t>Grass cut around it:</a:t>
            </a:r>
            <a:endParaRPr lang="en-US" b="0" dirty="0">
              <a:solidFill>
                <a:srgbClr val="1ABC9C"/>
              </a:solidFill>
              <a:latin typeface="Calibri"/>
              <a:ea typeface="Source Sans Pro Semibold"/>
              <a:cs typeface="Calibri"/>
            </a:endParaRPr>
          </a:p>
          <a:p>
            <a:pPr marL="1143000" lvl="1" indent="-457200">
              <a:buFont typeface="Arial"/>
              <a:buChar char="•"/>
            </a:pPr>
            <a:r>
              <a:rPr lang="en-US" b="0" dirty="0">
                <a:solidFill>
                  <a:srgbClr val="000000"/>
                </a:solidFill>
                <a:latin typeface="Calibri"/>
                <a:ea typeface="Source Sans Pro Semibold"/>
                <a:cs typeface="Calibri"/>
              </a:rPr>
              <a:t>1 touch sensor </a:t>
            </a:r>
            <a:r>
              <a:rPr lang="en-US" b="0" dirty="0">
                <a:solidFill>
                  <a:srgbClr val="000000"/>
                </a:solidFill>
                <a:latin typeface="Calibri"/>
                <a:ea typeface="Source Sans Pro Semibold"/>
                <a:cs typeface="Calibri"/>
                <a:sym typeface="Wingdings" panose="05000000000000000000" pitchFamily="2" charset="2"/>
              </a:rPr>
              <a:t> To recognize tall grass to small ones</a:t>
            </a:r>
            <a:endParaRPr lang="en-US" b="0" dirty="0">
              <a:solidFill>
                <a:srgbClr val="000000"/>
              </a:solidFill>
              <a:latin typeface="Calibri"/>
              <a:ea typeface="Source Sans Pro Semibold"/>
              <a:cs typeface="Calibri"/>
            </a:endParaRPr>
          </a:p>
          <a:p>
            <a:pPr lvl="1" indent="0">
              <a:buNone/>
            </a:pPr>
            <a:endParaRPr lang="en-US" dirty="0">
              <a:solidFill>
                <a:srgbClr val="000000"/>
              </a:solidFill>
              <a:latin typeface="Calibri"/>
              <a:ea typeface="Source Sans Pro Semibold"/>
              <a:cs typeface="Calibri"/>
            </a:endParaRPr>
          </a:p>
          <a:p>
            <a:r>
              <a:rPr lang="en-US" dirty="0">
                <a:solidFill>
                  <a:srgbClr val="1ABC9C"/>
                </a:solidFill>
                <a:latin typeface="Source Sans Pro Semibold"/>
                <a:ea typeface="Source Sans Pro Semibold"/>
                <a:cs typeface="Calibri"/>
              </a:rPr>
              <a:t>Recognize red color:</a:t>
            </a:r>
            <a:endParaRPr lang="en-US" b="0" dirty="0">
              <a:solidFill>
                <a:srgbClr val="1ABC9C"/>
              </a:solidFill>
              <a:latin typeface="Source Sans Pro Semibold"/>
              <a:ea typeface="Source Sans Pro Semibold"/>
              <a:cs typeface="Calibri"/>
            </a:endParaRPr>
          </a:p>
          <a:p>
            <a:pPr marL="1143000" lvl="1" indent="-457200">
              <a:buFont typeface="Arial"/>
              <a:buChar char="•"/>
            </a:pPr>
            <a:r>
              <a:rPr lang="en-US" dirty="0">
                <a:ea typeface="Source Sans Pro Semibold"/>
                <a:cs typeface="Calibri"/>
              </a:rPr>
              <a:t>1 color sensor</a:t>
            </a:r>
            <a:r>
              <a:rPr lang="en-US" dirty="0">
                <a:latin typeface="Source Sans Pro Semibold"/>
                <a:ea typeface="Source Sans Pro Semibold"/>
                <a:cs typeface="Calibri"/>
              </a:rPr>
              <a:t> </a:t>
            </a:r>
            <a:r>
              <a:rPr lang="en-US" dirty="0">
                <a:latin typeface="Calibri"/>
                <a:ea typeface="Source Sans Pro Semibold"/>
                <a:cs typeface="Calibri"/>
                <a:sym typeface="Wingdings" panose="05000000000000000000" pitchFamily="2" charset="2"/>
              </a:rPr>
              <a:t> </a:t>
            </a:r>
            <a:r>
              <a:rPr lang="en-US" dirty="0">
                <a:latin typeface="Calibri"/>
                <a:ea typeface="Source Sans Pro Semibold"/>
                <a:cs typeface="Calibri"/>
              </a:rPr>
              <a:t>Recognize Red color to avoid get out of limits</a:t>
            </a:r>
            <a:endParaRPr lang="en-US" dirty="0"/>
          </a:p>
          <a:p>
            <a:endParaRPr lang="en-US" dirty="0">
              <a:solidFill>
                <a:srgbClr val="000000"/>
              </a:solidFill>
              <a:latin typeface="Calibri"/>
              <a:ea typeface="Source Sans Pro Semibold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EFC23-7453-4DD6-9EF1-828459597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8207-0DE2-4382-855F-CEA29BFD0529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25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BCB0C31-6D34-4929-B4BF-EEA86343FB4F}"/>
              </a:ext>
            </a:extLst>
          </p:cNvPr>
          <p:cNvSpPr/>
          <p:nvPr/>
        </p:nvSpPr>
        <p:spPr>
          <a:xfrm>
            <a:off x="4155688" y="3971690"/>
            <a:ext cx="1817648" cy="758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CONTROLLER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A3C616-102E-4656-8B47-9F95BE2D8D89}"/>
              </a:ext>
            </a:extLst>
          </p:cNvPr>
          <p:cNvSpPr/>
          <p:nvPr/>
        </p:nvSpPr>
        <p:spPr>
          <a:xfrm>
            <a:off x="7199971" y="2772934"/>
            <a:ext cx="1817648" cy="758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LEFT WHEEL MOTOR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5009A9-E830-43C6-917B-1D5DA20040B3}"/>
              </a:ext>
            </a:extLst>
          </p:cNvPr>
          <p:cNvSpPr/>
          <p:nvPr/>
        </p:nvSpPr>
        <p:spPr>
          <a:xfrm>
            <a:off x="7199971" y="3971690"/>
            <a:ext cx="1817648" cy="758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RIGHT WHEEL MOTOR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8F3B5B-0B13-412A-9829-9B7B0B59C7E4}"/>
              </a:ext>
            </a:extLst>
          </p:cNvPr>
          <p:cNvSpPr/>
          <p:nvPr/>
        </p:nvSpPr>
        <p:spPr>
          <a:xfrm>
            <a:off x="7199971" y="5070085"/>
            <a:ext cx="1817648" cy="758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TRIMMER MOTOR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DAD311-A1CD-47DA-AD22-713E01C055BF}"/>
              </a:ext>
            </a:extLst>
          </p:cNvPr>
          <p:cNvSpPr/>
          <p:nvPr/>
        </p:nvSpPr>
        <p:spPr>
          <a:xfrm>
            <a:off x="999893" y="5070086"/>
            <a:ext cx="1817648" cy="758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TOUCH BUTTON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032E87-C8F4-4BFB-9BF1-3076856A0809}"/>
              </a:ext>
            </a:extLst>
          </p:cNvPr>
          <p:cNvSpPr/>
          <p:nvPr/>
        </p:nvSpPr>
        <p:spPr>
          <a:xfrm>
            <a:off x="970079" y="3971690"/>
            <a:ext cx="1817648" cy="758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COLOR SENSOR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1ABF6C-971D-4EDD-931B-3CED1471FF33}"/>
              </a:ext>
            </a:extLst>
          </p:cNvPr>
          <p:cNvSpPr/>
          <p:nvPr/>
        </p:nvSpPr>
        <p:spPr>
          <a:xfrm>
            <a:off x="951494" y="2772934"/>
            <a:ext cx="1817648" cy="758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IR SENSOR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7F3E989-95A0-4B5F-BB26-6EAB288E4E25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5991922" y="3152074"/>
            <a:ext cx="1208049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BAE4BF9A-2113-4DF6-BE13-8EB274793A49}"/>
              </a:ext>
            </a:extLst>
          </p:cNvPr>
          <p:cNvCxnSpPr>
            <a:cxnSpLocks/>
            <a:endCxn id="2" idx="3"/>
          </p:cNvCxnSpPr>
          <p:nvPr/>
        </p:nvCxnSpPr>
        <p:spPr>
          <a:xfrm flipH="1" flipV="1">
            <a:off x="5973336" y="4350832"/>
            <a:ext cx="1323282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3887CB3C-7E57-4CFA-A80F-269A5F43663E}"/>
              </a:ext>
            </a:extLst>
          </p:cNvPr>
          <p:cNvCxnSpPr>
            <a:cxnSpLocks/>
          </p:cNvCxnSpPr>
          <p:nvPr/>
        </p:nvCxnSpPr>
        <p:spPr>
          <a:xfrm flipH="1" flipV="1">
            <a:off x="5973336" y="5549589"/>
            <a:ext cx="12266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83B777B8-216E-4215-BEB5-C9C630CCF15F}"/>
              </a:ext>
            </a:extLst>
          </p:cNvPr>
          <p:cNvCxnSpPr>
            <a:cxnSpLocks/>
          </p:cNvCxnSpPr>
          <p:nvPr/>
        </p:nvCxnSpPr>
        <p:spPr>
          <a:xfrm>
            <a:off x="5973336" y="4645410"/>
            <a:ext cx="18586" cy="936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A7DCA36C-E86A-4BA9-9212-6072BDF6C562}"/>
              </a:ext>
            </a:extLst>
          </p:cNvPr>
          <p:cNvCxnSpPr>
            <a:cxnSpLocks/>
          </p:cNvCxnSpPr>
          <p:nvPr/>
        </p:nvCxnSpPr>
        <p:spPr>
          <a:xfrm>
            <a:off x="5973336" y="3152074"/>
            <a:ext cx="0" cy="835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37C988F-F361-4575-8366-62057AE92675}"/>
              </a:ext>
            </a:extLst>
          </p:cNvPr>
          <p:cNvCxnSpPr>
            <a:cxnSpLocks/>
          </p:cNvCxnSpPr>
          <p:nvPr/>
        </p:nvCxnSpPr>
        <p:spPr>
          <a:xfrm flipH="1" flipV="1">
            <a:off x="2787728" y="3152072"/>
            <a:ext cx="1367960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74CAE63F-F025-445A-BC38-DA5B7F932AA0}"/>
              </a:ext>
            </a:extLst>
          </p:cNvPr>
          <p:cNvCxnSpPr>
            <a:cxnSpLocks/>
            <a:stCxn id="2" idx="1"/>
          </p:cNvCxnSpPr>
          <p:nvPr/>
        </p:nvCxnSpPr>
        <p:spPr>
          <a:xfrm flipH="1" flipV="1">
            <a:off x="2585224" y="4350830"/>
            <a:ext cx="1570464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658FB7F8-1479-4049-BBDD-DDB18E54FFD8}"/>
              </a:ext>
            </a:extLst>
          </p:cNvPr>
          <p:cNvCxnSpPr>
            <a:cxnSpLocks/>
          </p:cNvCxnSpPr>
          <p:nvPr/>
        </p:nvCxnSpPr>
        <p:spPr>
          <a:xfrm flipH="1">
            <a:off x="2787727" y="5449226"/>
            <a:ext cx="13679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398CF649-BD02-46AB-B68C-C2C91EF36998}"/>
              </a:ext>
            </a:extLst>
          </p:cNvPr>
          <p:cNvCxnSpPr>
            <a:cxnSpLocks/>
          </p:cNvCxnSpPr>
          <p:nvPr/>
        </p:nvCxnSpPr>
        <p:spPr>
          <a:xfrm>
            <a:off x="4155688" y="4729973"/>
            <a:ext cx="0" cy="737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3B2749EC-E570-47C7-B000-8694135888D1}"/>
              </a:ext>
            </a:extLst>
          </p:cNvPr>
          <p:cNvCxnSpPr>
            <a:cxnSpLocks/>
          </p:cNvCxnSpPr>
          <p:nvPr/>
        </p:nvCxnSpPr>
        <p:spPr>
          <a:xfrm>
            <a:off x="4155688" y="3162298"/>
            <a:ext cx="0" cy="825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Accolade fermante 62">
            <a:extLst>
              <a:ext uri="{FF2B5EF4-FFF2-40B4-BE49-F238E27FC236}">
                <a16:creationId xmlns:a16="http://schemas.microsoft.com/office/drawing/2014/main" id="{63460F89-3AA4-4323-AB72-447498D8ED38}"/>
              </a:ext>
            </a:extLst>
          </p:cNvPr>
          <p:cNvSpPr/>
          <p:nvPr/>
        </p:nvSpPr>
        <p:spPr>
          <a:xfrm>
            <a:off x="9196116" y="2631688"/>
            <a:ext cx="289887" cy="21967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Forme libre : forme 63">
            <a:extLst>
              <a:ext uri="{FF2B5EF4-FFF2-40B4-BE49-F238E27FC236}">
                <a16:creationId xmlns:a16="http://schemas.microsoft.com/office/drawing/2014/main" id="{46917183-7269-41E4-96F1-2CEB61396071}"/>
              </a:ext>
            </a:extLst>
          </p:cNvPr>
          <p:cNvSpPr/>
          <p:nvPr/>
        </p:nvSpPr>
        <p:spPr>
          <a:xfrm>
            <a:off x="2520176" y="2008076"/>
            <a:ext cx="7477157" cy="1716431"/>
          </a:xfrm>
          <a:custGeom>
            <a:avLst/>
            <a:gdLst>
              <a:gd name="connsiteX0" fmla="*/ 7014117 w 7477157"/>
              <a:gd name="connsiteY0" fmla="*/ 1716431 h 1716431"/>
              <a:gd name="connsiteX1" fmla="*/ 7248292 w 7477157"/>
              <a:gd name="connsiteY1" fmla="*/ 289075 h 1716431"/>
              <a:gd name="connsiteX2" fmla="*/ 4170556 w 7477157"/>
              <a:gd name="connsiteY2" fmla="*/ 21446 h 1716431"/>
              <a:gd name="connsiteX3" fmla="*/ 0 w 7477157"/>
              <a:gd name="connsiteY3" fmla="*/ 623612 h 1716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77157" h="1716431">
                <a:moveTo>
                  <a:pt x="7014117" y="1716431"/>
                </a:moveTo>
                <a:cubicBezTo>
                  <a:pt x="7368168" y="1144001"/>
                  <a:pt x="7722219" y="571572"/>
                  <a:pt x="7248292" y="289075"/>
                </a:cubicBezTo>
                <a:cubicBezTo>
                  <a:pt x="6774365" y="6578"/>
                  <a:pt x="5378605" y="-34310"/>
                  <a:pt x="4170556" y="21446"/>
                </a:cubicBezTo>
                <a:cubicBezTo>
                  <a:pt x="2962507" y="77202"/>
                  <a:pt x="1481253" y="350407"/>
                  <a:pt x="0" y="62361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7BA3351A-48FD-448D-83F1-6759EEAD47B2}"/>
              </a:ext>
            </a:extLst>
          </p:cNvPr>
          <p:cNvSpPr txBox="1"/>
          <p:nvPr/>
        </p:nvSpPr>
        <p:spPr>
          <a:xfrm>
            <a:off x="7092176" y="1649228"/>
            <a:ext cx="1351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Turn</a:t>
            </a:r>
            <a:r>
              <a:rPr lang="fr-FR" sz="1600" dirty="0"/>
              <a:t> left/right</a:t>
            </a:r>
          </a:p>
        </p:txBody>
      </p:sp>
      <p:cxnSp>
        <p:nvCxnSpPr>
          <p:cNvPr id="71" name="Connecteur : en arc 70">
            <a:extLst>
              <a:ext uri="{FF2B5EF4-FFF2-40B4-BE49-F238E27FC236}">
                <a16:creationId xmlns:a16="http://schemas.microsoft.com/office/drawing/2014/main" id="{FC498A1F-B99E-4E99-AC6D-62A03DECF443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6166624" y="5828368"/>
            <a:ext cx="1942171" cy="9041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 : en arc 76">
            <a:extLst>
              <a:ext uri="{FF2B5EF4-FFF2-40B4-BE49-F238E27FC236}">
                <a16:creationId xmlns:a16="http://schemas.microsoft.com/office/drawing/2014/main" id="{8B17526E-FBED-4C1B-A26A-DBABDE96E671}"/>
              </a:ext>
            </a:extLst>
          </p:cNvPr>
          <p:cNvCxnSpPr>
            <a:cxnSpLocks/>
            <a:stCxn id="7" idx="2"/>
          </p:cNvCxnSpPr>
          <p:nvPr/>
        </p:nvCxnSpPr>
        <p:spPr>
          <a:xfrm rot="16200000" flipH="1">
            <a:off x="3697094" y="4039992"/>
            <a:ext cx="904178" cy="4480932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>
            <a:extLst>
              <a:ext uri="{FF2B5EF4-FFF2-40B4-BE49-F238E27FC236}">
                <a16:creationId xmlns:a16="http://schemas.microsoft.com/office/drawing/2014/main" id="{AEB4B805-2859-43BE-A179-C0F3917973DA}"/>
              </a:ext>
            </a:extLst>
          </p:cNvPr>
          <p:cNvSpPr txBox="1"/>
          <p:nvPr/>
        </p:nvSpPr>
        <p:spPr>
          <a:xfrm>
            <a:off x="4489627" y="6730683"/>
            <a:ext cx="2305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Action on Trimmer </a:t>
            </a:r>
            <a:r>
              <a:rPr lang="fr-FR" sz="1600" dirty="0" err="1"/>
              <a:t>motor</a:t>
            </a:r>
            <a:endParaRPr lang="fr-FR" sz="1600" dirty="0"/>
          </a:p>
        </p:txBody>
      </p:sp>
      <p:sp>
        <p:nvSpPr>
          <p:cNvPr id="80" name="Titre 1">
            <a:extLst>
              <a:ext uri="{FF2B5EF4-FFF2-40B4-BE49-F238E27FC236}">
                <a16:creationId xmlns:a16="http://schemas.microsoft.com/office/drawing/2014/main" id="{240E21A5-9591-455E-AD40-6A6BFD41124D}"/>
              </a:ext>
            </a:extLst>
          </p:cNvPr>
          <p:cNvSpPr txBox="1">
            <a:spLocks/>
          </p:cNvSpPr>
          <p:nvPr/>
        </p:nvSpPr>
        <p:spPr>
          <a:xfrm>
            <a:off x="390293" y="234176"/>
            <a:ext cx="9299414" cy="109296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>
            <a:lvl1pPr algn="ctr" hangingPunct="1">
              <a:tabLst/>
              <a:defRPr lang="fr-FR" sz="36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Source Sans Pro Black" pitchFamily="34"/>
              </a:defRPr>
            </a:lvl1pPr>
          </a:lstStyle>
          <a:p>
            <a:r>
              <a:rPr lang="fr-FR" dirty="0"/>
              <a:t>Diagram</a:t>
            </a:r>
          </a:p>
        </p:txBody>
      </p:sp>
      <p:sp>
        <p:nvSpPr>
          <p:cNvPr id="27" name="Forme libre : forme 63">
            <a:extLst>
              <a:ext uri="{FF2B5EF4-FFF2-40B4-BE49-F238E27FC236}">
                <a16:creationId xmlns:a16="http://schemas.microsoft.com/office/drawing/2014/main" id="{C08843FC-7928-48AE-A73E-E157B72BEDB1}"/>
              </a:ext>
            </a:extLst>
          </p:cNvPr>
          <p:cNvSpPr/>
          <p:nvPr/>
        </p:nvSpPr>
        <p:spPr>
          <a:xfrm>
            <a:off x="1971346" y="3567578"/>
            <a:ext cx="7848792" cy="518400"/>
          </a:xfrm>
          <a:custGeom>
            <a:avLst/>
            <a:gdLst>
              <a:gd name="connsiteX0" fmla="*/ 7014117 w 7477157"/>
              <a:gd name="connsiteY0" fmla="*/ 1716431 h 1716431"/>
              <a:gd name="connsiteX1" fmla="*/ 7248292 w 7477157"/>
              <a:gd name="connsiteY1" fmla="*/ 289075 h 1716431"/>
              <a:gd name="connsiteX2" fmla="*/ 4170556 w 7477157"/>
              <a:gd name="connsiteY2" fmla="*/ 21446 h 1716431"/>
              <a:gd name="connsiteX3" fmla="*/ 0 w 7477157"/>
              <a:gd name="connsiteY3" fmla="*/ 623612 h 1716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77157" h="1716431">
                <a:moveTo>
                  <a:pt x="7014117" y="1716431"/>
                </a:moveTo>
                <a:cubicBezTo>
                  <a:pt x="7368168" y="1144001"/>
                  <a:pt x="7722219" y="571572"/>
                  <a:pt x="7248292" y="289075"/>
                </a:cubicBezTo>
                <a:cubicBezTo>
                  <a:pt x="6774365" y="6578"/>
                  <a:pt x="5378605" y="-34310"/>
                  <a:pt x="4170556" y="21446"/>
                </a:cubicBezTo>
                <a:cubicBezTo>
                  <a:pt x="2962507" y="77202"/>
                  <a:pt x="1481253" y="350407"/>
                  <a:pt x="0" y="62361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64">
            <a:extLst>
              <a:ext uri="{FF2B5EF4-FFF2-40B4-BE49-F238E27FC236}">
                <a16:creationId xmlns:a16="http://schemas.microsoft.com/office/drawing/2014/main" id="{83E6166F-8C60-45AD-BCE3-3F1D95226A46}"/>
              </a:ext>
            </a:extLst>
          </p:cNvPr>
          <p:cNvSpPr txBox="1"/>
          <p:nvPr/>
        </p:nvSpPr>
        <p:spPr>
          <a:xfrm>
            <a:off x="4359966" y="3152470"/>
            <a:ext cx="1351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Turn</a:t>
            </a:r>
            <a:r>
              <a:rPr lang="fr-FR" sz="1600" dirty="0"/>
              <a:t> left/right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3280067-57FD-40A7-9E14-E4C4646A6E59}"/>
              </a:ext>
            </a:extLst>
          </p:cNvPr>
          <p:cNvSpPr/>
          <p:nvPr/>
        </p:nvSpPr>
        <p:spPr>
          <a:xfrm>
            <a:off x="4174242" y="5738192"/>
            <a:ext cx="1817648" cy="758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dirty="0"/>
              <a:t>ANOTHER TOUCH BUTTON</a:t>
            </a:r>
          </a:p>
        </p:txBody>
      </p:sp>
      <p:cxnSp>
        <p:nvCxnSpPr>
          <p:cNvPr id="34" name="Connecteur : en arc 70">
            <a:extLst>
              <a:ext uri="{FF2B5EF4-FFF2-40B4-BE49-F238E27FC236}">
                <a16:creationId xmlns:a16="http://schemas.microsoft.com/office/drawing/2014/main" id="{D2E50CF2-8487-4B62-B193-308C0C99DA82}"/>
              </a:ext>
            </a:extLst>
          </p:cNvPr>
          <p:cNvCxnSpPr>
            <a:cxnSpLocks/>
          </p:cNvCxnSpPr>
          <p:nvPr/>
        </p:nvCxnSpPr>
        <p:spPr>
          <a:xfrm flipV="1">
            <a:off x="5041565" y="4742616"/>
            <a:ext cx="158321" cy="98776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64">
            <a:extLst>
              <a:ext uri="{FF2B5EF4-FFF2-40B4-BE49-F238E27FC236}">
                <a16:creationId xmlns:a16="http://schemas.microsoft.com/office/drawing/2014/main" id="{DD057BFB-1D3C-491C-92A4-A451E1E014F6}"/>
              </a:ext>
            </a:extLst>
          </p:cNvPr>
          <p:cNvSpPr txBox="1"/>
          <p:nvPr/>
        </p:nvSpPr>
        <p:spPr>
          <a:xfrm>
            <a:off x="4107468" y="5063999"/>
            <a:ext cx="1472070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FR" sz="1600" dirty="0"/>
              <a:t>Stop the </a:t>
            </a:r>
            <a:r>
              <a:rPr lang="fr-FR" sz="1600" dirty="0" err="1"/>
              <a:t>device</a:t>
            </a:r>
            <a:endParaRPr lang="fr-FR" sz="1600" dirty="0" err="1">
              <a:cs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3F671-7C8E-4490-B70B-5ABB85842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8207-0DE2-4382-855F-CEA29BFD0529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71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CD9E23-797B-438A-96DA-2A26F1F5B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4. </a:t>
            </a:r>
            <a:r>
              <a:rPr lang="fr-FR" dirty="0" err="1"/>
              <a:t>Demonstration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4422BE-2B9B-41C2-9541-7C68A3226A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fr-FR" dirty="0" err="1"/>
              <a:t>Video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B91D841-ADEF-4DC2-9568-D602D7D8C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737735-B0E7-410B-BA38-FC56D562ED0F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396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9EA3D5-85B8-4CBA-A86E-F288F4419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latin typeface="Source Sans Pro Black"/>
                <a:ea typeface="Source Sans Pro Black"/>
              </a:rPr>
              <a:t>Video</a:t>
            </a:r>
            <a:endParaRPr lang="fr-FR" dirty="0" err="1"/>
          </a:p>
        </p:txBody>
      </p:sp>
      <p:pic>
        <p:nvPicPr>
          <p:cNvPr id="5" name="Image 5">
            <a:hlinkClick r:id="" action="ppaction://media"/>
            <a:extLst>
              <a:ext uri="{FF2B5EF4-FFF2-40B4-BE49-F238E27FC236}">
                <a16:creationId xmlns:a16="http://schemas.microsoft.com/office/drawing/2014/main" id="{BC29C58E-0871-474D-8BAC-4739C93557B5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518472" y="2176656"/>
            <a:ext cx="5197628" cy="3810802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ACF0ABE-E818-4A21-8447-417000CF4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22BF95-DE35-4A79-BC11-9DD2205BB8D8}" type="slidenum">
              <a:rPr lang="fr-FR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7973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8AEF2B-5C36-4AC9-9CAC-C5730531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5.Conclusion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8D0407-536D-4E6F-90E1-C82B8AEF42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0" tIns="0" rIns="0" bIns="0" anchor="t">
            <a:normAutofit/>
          </a:bodyPr>
          <a:lstStyle/>
          <a:p>
            <a:pPr algn="ctr"/>
            <a:r>
              <a:rPr lang="fr-FR" dirty="0" err="1">
                <a:latin typeface="Source Sans Pro"/>
                <a:ea typeface="Source Sans Pro"/>
              </a:rPr>
              <a:t>Difficulties</a:t>
            </a:r>
            <a:r>
              <a:rPr lang="fr-FR" dirty="0">
                <a:latin typeface="Source Sans Pro"/>
                <a:ea typeface="Source Sans Pro"/>
              </a:rPr>
              <a:t> - Next </a:t>
            </a:r>
            <a:r>
              <a:rPr lang="fr-FR" dirty="0" err="1">
                <a:latin typeface="Source Sans Pro"/>
                <a:ea typeface="Source Sans Pro"/>
              </a:rPr>
              <a:t>Step</a:t>
            </a:r>
            <a:endParaRPr lang="fr-FR" dirty="0" err="1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DE937D8-C031-46D3-B3F2-CC1372FFD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737735-B0E7-410B-BA38-FC56D562ED0F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3716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E1057E-CF1F-49D3-B531-93DADB89E841}"/>
              </a:ext>
            </a:extLst>
          </p:cNvPr>
          <p:cNvSpPr txBox="1"/>
          <p:nvPr/>
        </p:nvSpPr>
        <p:spPr>
          <a:xfrm>
            <a:off x="3668712" y="728386"/>
            <a:ext cx="2743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Challenges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067279-D361-4356-A9EE-02292D404CCF}"/>
              </a:ext>
            </a:extLst>
          </p:cNvPr>
          <p:cNvSpPr txBox="1"/>
          <p:nvPr/>
        </p:nvSpPr>
        <p:spPr>
          <a:xfrm>
            <a:off x="423258" y="2283663"/>
            <a:ext cx="8828737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600" dirty="0">
                <a:cs typeface="Calibri"/>
              </a:rPr>
              <a:t>Clear distinction between different colors</a:t>
            </a:r>
          </a:p>
          <a:p>
            <a:pPr marL="285750" indent="-285750">
              <a:buFont typeface="Arial"/>
              <a:buChar char="•"/>
            </a:pPr>
            <a:r>
              <a:rPr lang="en-US" sz="2600" dirty="0">
                <a:ea typeface="+mn-lt"/>
                <a:cs typeface="+mn-lt"/>
              </a:rPr>
              <a:t>Choosing the best design to turn right or left </a:t>
            </a:r>
            <a:endParaRPr lang="en-US" sz="2600" dirty="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2600" dirty="0">
                <a:cs typeface="Calibri" panose="020F0502020204030204"/>
              </a:rPr>
              <a:t> </a:t>
            </a:r>
            <a:r>
              <a:rPr lang="en-US" sz="2600" dirty="0">
                <a:ea typeface="+mn-lt"/>
                <a:cs typeface="+mn-lt"/>
              </a:rPr>
              <a:t>Rotate our Robot to exactly 90 degrees</a:t>
            </a:r>
            <a:r>
              <a:rPr lang="en-US" sz="2600" dirty="0">
                <a:cs typeface="Calibri" panose="020F0502020204030204"/>
              </a:rPr>
              <a:t>  </a:t>
            </a:r>
          </a:p>
          <a:p>
            <a:pPr marL="285750" indent="-285750">
              <a:buFont typeface="Arial"/>
              <a:buChar char="•"/>
            </a:pPr>
            <a:endParaRPr lang="en-US" dirty="0">
              <a:cs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F2593E-1CD5-483B-B364-0B18642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8207-0DE2-4382-855F-CEA29BFD0529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55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CECE44-5331-4949-8738-F23E59963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Source Sans Pro Black"/>
              </a:rPr>
              <a:t>Next </a:t>
            </a:r>
            <a:r>
              <a:rPr lang="fr-FR" dirty="0" err="1">
                <a:ea typeface="Source Sans Pro Black"/>
              </a:rPr>
              <a:t>Step</a:t>
            </a:r>
            <a:endParaRPr lang="fr-FR" dirty="0" err="1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4951CC-5964-4535-9703-B7D23F322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0" tIns="0" rIns="0" bIns="0" anchor="t"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fr-FR" sz="2400" dirty="0" err="1">
                <a:latin typeface="Calibri"/>
                <a:ea typeface="Source Sans Pro Semibold"/>
                <a:cs typeface="Calibri"/>
              </a:rPr>
              <a:t>Collect</a:t>
            </a:r>
            <a:r>
              <a:rPr lang="fr-FR" sz="2400" dirty="0">
                <a:latin typeface="Calibri"/>
                <a:ea typeface="Source Sans Pro Semibold"/>
                <a:cs typeface="Calibri"/>
              </a:rPr>
              <a:t> the </a:t>
            </a:r>
            <a:r>
              <a:rPr lang="fr-FR" sz="2400" dirty="0" err="1">
                <a:latin typeface="Calibri"/>
                <a:ea typeface="Source Sans Pro Semibold"/>
                <a:cs typeface="Calibri"/>
              </a:rPr>
              <a:t>grass</a:t>
            </a:r>
            <a:endParaRPr lang="fr-FR" sz="2400">
              <a:latin typeface="Calibri"/>
              <a:ea typeface="Source Sans Pro Semibold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fr-FR" sz="2400" err="1">
                <a:latin typeface="Calibri"/>
                <a:ea typeface="Source Sans Pro Semibold"/>
                <a:cs typeface="Calibri"/>
              </a:rPr>
              <a:t>Reconize</a:t>
            </a:r>
            <a:r>
              <a:rPr lang="fr-FR" sz="2400" dirty="0">
                <a:latin typeface="Calibri"/>
                <a:ea typeface="Source Sans Pro Semibold"/>
                <a:cs typeface="Calibri"/>
              </a:rPr>
              <a:t> green </a:t>
            </a:r>
            <a:r>
              <a:rPr lang="fr-FR" sz="2400" err="1">
                <a:latin typeface="Calibri"/>
                <a:ea typeface="Source Sans Pro Semibold"/>
                <a:cs typeface="Calibri"/>
              </a:rPr>
              <a:t>color</a:t>
            </a:r>
            <a:endParaRPr lang="fr-FR" sz="2400" err="1">
              <a:latin typeface="Calibri"/>
              <a:ea typeface="Source Sans Pro Semibold" pitchFamily="34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fr-FR" sz="2400" dirty="0">
                <a:latin typeface="Calibri"/>
                <a:ea typeface="Source Sans Pro Semibold"/>
                <a:cs typeface="Calibri"/>
              </a:rPr>
              <a:t>GPS use</a:t>
            </a:r>
          </a:p>
          <a:p>
            <a:pPr marL="457200" indent="-457200">
              <a:buFont typeface="Arial"/>
              <a:buChar char="•"/>
            </a:pPr>
            <a:endParaRPr lang="fr-FR" sz="2400" dirty="0">
              <a:latin typeface="Calibri"/>
              <a:ea typeface="Source Sans Pro Semibold" pitchFamily="34"/>
              <a:cs typeface="Calibri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721460-F2FC-44C3-9B6D-5F4C5F90C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22BF95-DE35-4A79-BC11-9DD2205BB8D8}" type="slidenum">
              <a:rPr lang="fr-FR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4343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643A44-D2A5-47F6-BA38-0FFF54DA5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THANK YOU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1DB2A70-CDC5-4185-BB5D-01071739D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60AC876-6390-4683-A510-F5149E2FC0ED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9832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CD1DF1-5418-44F6-8FD8-97B2AF3D3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D91902A-8F99-4289-B12D-66129A7CE626}" type="slidenum">
              <a:t>2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18FEE6A-C851-46A7-BB73-F8398445309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FR"/>
              <a:t>Summary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CE35FCA-3FB4-4548-B1FA-E9D6489D9C4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lIns="0" tIns="0" rIns="0" bIns="0" anchor="t">
            <a:normAutofit/>
          </a:bodyPr>
          <a:lstStyle/>
          <a:p>
            <a:pPr>
              <a:buClr>
                <a:srgbClr val="2C3E50"/>
              </a:buClr>
              <a:buSzPct val="45000"/>
            </a:pPr>
            <a:r>
              <a:rPr lang="fr-FR" dirty="0">
                <a:latin typeface="Source Sans Pro Semibold"/>
                <a:ea typeface="Source Sans Pro Semibold"/>
              </a:rPr>
              <a:t>1. Introduction</a:t>
            </a:r>
          </a:p>
          <a:p>
            <a:r>
              <a:rPr lang="fr-FR" dirty="0">
                <a:latin typeface="Source Sans Pro Semibold"/>
                <a:ea typeface="Source Sans Pro Semibold"/>
              </a:rPr>
              <a:t>2. Solution</a:t>
            </a:r>
          </a:p>
          <a:p>
            <a:r>
              <a:rPr lang="fr-FR" dirty="0">
                <a:latin typeface="Source Sans Pro Semibold"/>
                <a:ea typeface="Source Sans Pro Semibold"/>
              </a:rPr>
              <a:t>3. </a:t>
            </a:r>
            <a:r>
              <a:rPr lang="fr-FR" dirty="0" err="1">
                <a:latin typeface="Source Sans Pro Semibold"/>
                <a:ea typeface="Source Sans Pro Semibold"/>
              </a:rPr>
              <a:t>Technical</a:t>
            </a:r>
            <a:r>
              <a:rPr lang="fr-FR" dirty="0">
                <a:latin typeface="Source Sans Pro Semibold"/>
                <a:ea typeface="Source Sans Pro Semibold"/>
              </a:rPr>
              <a:t> part </a:t>
            </a:r>
          </a:p>
          <a:p>
            <a:r>
              <a:rPr lang="fr-FR" dirty="0">
                <a:latin typeface="Source Sans Pro Semibold"/>
                <a:ea typeface="Source Sans Pro Semibold"/>
              </a:rPr>
              <a:t>4. </a:t>
            </a:r>
            <a:r>
              <a:rPr lang="fr-FR" dirty="0" err="1">
                <a:latin typeface="Source Sans Pro Semibold"/>
                <a:ea typeface="Source Sans Pro Semibold"/>
              </a:rPr>
              <a:t>Demonstration</a:t>
            </a:r>
            <a:r>
              <a:rPr lang="fr-FR" dirty="0">
                <a:latin typeface="Source Sans Pro Semibold"/>
                <a:ea typeface="Source Sans Pro Semibold"/>
              </a:rPr>
              <a:t> </a:t>
            </a:r>
          </a:p>
          <a:p>
            <a:r>
              <a:rPr lang="fr-FR" dirty="0">
                <a:latin typeface="Source Sans Pro Semibold"/>
                <a:ea typeface="Source Sans Pro Semibold"/>
              </a:rPr>
              <a:t>5. Conclusion</a:t>
            </a:r>
          </a:p>
          <a:p>
            <a:pPr>
              <a:buClr>
                <a:srgbClr val="2C3E50"/>
              </a:buClr>
              <a:buSzPct val="45000"/>
              <a:buFont typeface="StarSymbol"/>
              <a:buChar char="●"/>
            </a:pPr>
            <a:endParaRPr lang="fr-FR" dirty="0">
              <a:ea typeface="Source Sans Pro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500746-8368-4304-BEF2-780934399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1. Introduction</a:t>
            </a:r>
            <a:endParaRPr lang="fr-FR" dirty="0">
              <a:solidFill>
                <a:srgbClr val="1ABC9C"/>
              </a:solidFill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AEB44CD-49DE-417F-8014-69B4A60E4F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fr-FR" dirty="0"/>
              <a:t>Team </a:t>
            </a:r>
            <a:r>
              <a:rPr lang="fr-FR" dirty="0" err="1"/>
              <a:t>presentation</a:t>
            </a:r>
            <a:r>
              <a:rPr lang="fr-FR" dirty="0"/>
              <a:t> – The issue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724AA14-C73D-4C63-8590-054493ABA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737735-B0E7-410B-BA38-FC56D562ED0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6268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99EAB4-A9B4-4313-B122-7FBA0C265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Source Sans Pro Black"/>
                <a:ea typeface="Source Sans Pro Black"/>
              </a:rPr>
              <a:t>Introduction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C495D8-299E-4D71-82A6-40E77A1FF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980000"/>
            <a:ext cx="9360000" cy="545863"/>
          </a:xfrm>
        </p:spPr>
        <p:txBody>
          <a:bodyPr lIns="0" tIns="0" rIns="0" bIns="0" anchor="t">
            <a:normAutofit fontScale="92500" lnSpcReduction="20000"/>
          </a:bodyPr>
          <a:lstStyle/>
          <a:p>
            <a:r>
              <a:rPr lang="fr-FR" dirty="0">
                <a:latin typeface="Source Sans Pro Semibold"/>
                <a:ea typeface="Source Sans Pro Semibold"/>
              </a:rPr>
              <a:t>Team </a:t>
            </a:r>
            <a:r>
              <a:rPr lang="fr-FR" dirty="0" err="1">
                <a:latin typeface="Source Sans Pro Semibold"/>
                <a:ea typeface="Source Sans Pro Semibold"/>
              </a:rPr>
              <a:t>presentation</a:t>
            </a:r>
            <a:endParaRPr lang="fr-FR" dirty="0" err="1">
              <a:ea typeface="Source Sans Pro Semibold" pitchFamily="34"/>
            </a:endParaRPr>
          </a:p>
          <a:p>
            <a:endParaRPr lang="fr-FR" dirty="0">
              <a:ea typeface="Source Sans Pro Semibold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59E7BEC-94D7-4348-951D-A02E7AE6C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22BF95-DE35-4A79-BC11-9DD2205BB8D8}" type="slidenum">
              <a:rPr lang="fr-FR"/>
              <a:t>4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9C5C052-87D2-4986-B9C5-4A96EC17C171}"/>
              </a:ext>
            </a:extLst>
          </p:cNvPr>
          <p:cNvSpPr txBox="1"/>
          <p:nvPr/>
        </p:nvSpPr>
        <p:spPr>
          <a:xfrm>
            <a:off x="1117222" y="2989020"/>
            <a:ext cx="203857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b="1" dirty="0">
                <a:solidFill>
                  <a:srgbClr val="1ABC9C"/>
                </a:solidFill>
              </a:rPr>
              <a:t>Project</a:t>
            </a:r>
            <a:r>
              <a:rPr lang="fr-FR" b="1" dirty="0">
                <a:solidFill>
                  <a:srgbClr val="008969"/>
                </a:solidFill>
              </a:rPr>
              <a:t> </a:t>
            </a:r>
            <a:r>
              <a:rPr lang="fr-FR" b="1" dirty="0">
                <a:solidFill>
                  <a:srgbClr val="1ABC9C"/>
                </a:solidFill>
              </a:rPr>
              <a:t>Manager</a:t>
            </a:r>
          </a:p>
          <a:p>
            <a:pPr algn="ctr"/>
            <a:r>
              <a:rPr lang="fr-FR" b="1" err="1">
                <a:solidFill>
                  <a:srgbClr val="2C3E50"/>
                </a:solidFill>
                <a:cs typeface="Calibri"/>
              </a:rPr>
              <a:t>Chinmay</a:t>
            </a:r>
            <a:r>
              <a:rPr lang="fr-FR" b="1">
                <a:solidFill>
                  <a:srgbClr val="2C3E50"/>
                </a:solidFill>
                <a:cs typeface="Calibri"/>
              </a:rPr>
              <a:t> Kaul</a:t>
            </a:r>
            <a:endParaRPr lang="fr-FR" b="1" dirty="0">
              <a:solidFill>
                <a:srgbClr val="2C3E50"/>
              </a:solidFill>
              <a:cs typeface="Calibri"/>
            </a:endParaRPr>
          </a:p>
          <a:p>
            <a:pPr algn="ctr"/>
            <a:r>
              <a:rPr lang="fr-FR" b="1" dirty="0">
                <a:solidFill>
                  <a:srgbClr val="2C3E50"/>
                </a:solidFill>
                <a:cs typeface="Calibri"/>
              </a:rPr>
              <a:t>Antoine Fauconnier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71663EA-486A-4384-826F-10384E363B35}"/>
              </a:ext>
            </a:extLst>
          </p:cNvPr>
          <p:cNvSpPr txBox="1"/>
          <p:nvPr/>
        </p:nvSpPr>
        <p:spPr>
          <a:xfrm>
            <a:off x="6360216" y="2988121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b="1" dirty="0">
                <a:solidFill>
                  <a:srgbClr val="1ABC9C"/>
                </a:solidFill>
              </a:rPr>
              <a:t>Software </a:t>
            </a:r>
            <a:r>
              <a:rPr lang="fr-FR" b="1" dirty="0" err="1">
                <a:solidFill>
                  <a:srgbClr val="1ABC9C"/>
                </a:solidFill>
              </a:rPr>
              <a:t>Engineer</a:t>
            </a:r>
          </a:p>
          <a:p>
            <a:pPr algn="ctr"/>
            <a:r>
              <a:rPr lang="fr-FR" b="1" dirty="0" err="1">
                <a:solidFill>
                  <a:srgbClr val="2C3E50"/>
                </a:solidFill>
                <a:ea typeface="+mn-lt"/>
                <a:cs typeface="+mn-lt"/>
              </a:rPr>
              <a:t>Adedamola</a:t>
            </a:r>
            <a:r>
              <a:rPr lang="fr-FR" b="1" dirty="0">
                <a:solidFill>
                  <a:srgbClr val="2C3E50"/>
                </a:solidFill>
                <a:ea typeface="+mn-lt"/>
                <a:cs typeface="+mn-lt"/>
              </a:rPr>
              <a:t> </a:t>
            </a:r>
            <a:r>
              <a:rPr lang="fr-FR" b="1" dirty="0" err="1">
                <a:solidFill>
                  <a:srgbClr val="2C3E50"/>
                </a:solidFill>
                <a:ea typeface="+mn-lt"/>
                <a:cs typeface="+mn-lt"/>
              </a:rPr>
              <a:t>Awesu</a:t>
            </a:r>
            <a:endParaRPr lang="fr-FR" dirty="0" err="1"/>
          </a:p>
          <a:p>
            <a:pPr algn="ctr"/>
            <a:r>
              <a:rPr lang="fr-FR" b="1" dirty="0">
                <a:solidFill>
                  <a:srgbClr val="2C3E50"/>
                </a:solidFill>
                <a:cs typeface="Calibri"/>
              </a:rPr>
              <a:t>Ajay Kumar </a:t>
            </a:r>
            <a:r>
              <a:rPr lang="fr-FR" b="1" dirty="0" err="1">
                <a:solidFill>
                  <a:srgbClr val="2C3E50"/>
                </a:solidFill>
                <a:cs typeface="Calibri"/>
              </a:rPr>
              <a:t>Chittimilla</a:t>
            </a:r>
            <a:r>
              <a:rPr lang="fr-FR" b="1" dirty="0">
                <a:solidFill>
                  <a:srgbClr val="2C3E50"/>
                </a:solidFill>
                <a:cs typeface="Calibri"/>
              </a:rPr>
              <a:t>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064C820-8F99-4A16-8C0F-AC514F5457AC}"/>
              </a:ext>
            </a:extLst>
          </p:cNvPr>
          <p:cNvSpPr txBox="1"/>
          <p:nvPr/>
        </p:nvSpPr>
        <p:spPr>
          <a:xfrm>
            <a:off x="916359" y="4622759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b="1" dirty="0">
                <a:solidFill>
                  <a:srgbClr val="1ABC9C"/>
                </a:solidFill>
              </a:rPr>
              <a:t>Hardware </a:t>
            </a:r>
            <a:r>
              <a:rPr lang="fr-FR" b="1" dirty="0" err="1">
                <a:solidFill>
                  <a:srgbClr val="1ABC9C"/>
                </a:solidFill>
              </a:rPr>
              <a:t>Engineer</a:t>
            </a:r>
          </a:p>
          <a:p>
            <a:pPr algn="ctr"/>
            <a:r>
              <a:rPr lang="fr-FR" b="1" dirty="0">
                <a:solidFill>
                  <a:srgbClr val="2C3E50"/>
                </a:solidFill>
                <a:ea typeface="+mn-lt"/>
                <a:cs typeface="+mn-lt"/>
              </a:rPr>
              <a:t>Vinay Garde </a:t>
            </a:r>
            <a:endParaRPr lang="fr-FR" dirty="0">
              <a:ea typeface="+mn-lt"/>
              <a:cs typeface="+mn-lt"/>
            </a:endParaRPr>
          </a:p>
          <a:p>
            <a:pPr algn="ctr"/>
            <a:r>
              <a:rPr lang="fr-FR" b="1" dirty="0">
                <a:solidFill>
                  <a:srgbClr val="2C3E50"/>
                </a:solidFill>
                <a:ea typeface="+mn-lt"/>
                <a:cs typeface="+mn-lt"/>
              </a:rPr>
              <a:t>Omar </a:t>
            </a:r>
            <a:r>
              <a:rPr lang="fr-FR" b="1" dirty="0" err="1">
                <a:solidFill>
                  <a:srgbClr val="2C3E50"/>
                </a:solidFill>
                <a:ea typeface="+mn-lt"/>
                <a:cs typeface="+mn-lt"/>
              </a:rPr>
              <a:t>Ghoneim</a:t>
            </a:r>
            <a:endParaRPr lang="fr-FR" dirty="0" err="1"/>
          </a:p>
          <a:p>
            <a:pPr algn="ctr"/>
            <a:r>
              <a:rPr lang="fr-FR" b="1" dirty="0" err="1">
                <a:solidFill>
                  <a:srgbClr val="2C3E50"/>
                </a:solidFill>
              </a:rPr>
              <a:t>Swathmika</a:t>
            </a:r>
            <a:r>
              <a:rPr lang="fr-FR" b="1" dirty="0">
                <a:solidFill>
                  <a:srgbClr val="2C3E50"/>
                </a:solidFill>
              </a:rPr>
              <a:t> </a:t>
            </a:r>
            <a:r>
              <a:rPr lang="fr-FR" b="1" dirty="0" err="1">
                <a:solidFill>
                  <a:srgbClr val="2C3E50"/>
                </a:solidFill>
              </a:rPr>
              <a:t>Venkatapathi</a:t>
            </a:r>
            <a:endParaRPr lang="fr-FR" b="1" dirty="0">
              <a:solidFill>
                <a:srgbClr val="2C3E50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AA3F432-73C9-4341-A92E-208399A4735A}"/>
              </a:ext>
            </a:extLst>
          </p:cNvPr>
          <p:cNvSpPr txBox="1"/>
          <p:nvPr/>
        </p:nvSpPr>
        <p:spPr>
          <a:xfrm>
            <a:off x="6659461" y="4670327"/>
            <a:ext cx="274320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b="1" dirty="0">
                <a:solidFill>
                  <a:srgbClr val="1ABC9C"/>
                </a:solidFill>
              </a:rPr>
              <a:t>Test </a:t>
            </a:r>
            <a:r>
              <a:rPr lang="fr-FR" b="1" dirty="0" err="1">
                <a:solidFill>
                  <a:srgbClr val="1ABC9C"/>
                </a:solidFill>
              </a:rPr>
              <a:t>Engineer</a:t>
            </a:r>
            <a:endParaRPr lang="fr-FR" b="1" dirty="0">
              <a:solidFill>
                <a:srgbClr val="1ABC9C"/>
              </a:solidFill>
            </a:endParaRPr>
          </a:p>
          <a:p>
            <a:pPr algn="ctr"/>
            <a:r>
              <a:rPr lang="fr-FR" b="1" dirty="0" err="1">
                <a:solidFill>
                  <a:srgbClr val="2C3E50"/>
                </a:solidFill>
                <a:cs typeface="Calibri"/>
              </a:rPr>
              <a:t>Divya</a:t>
            </a:r>
            <a:r>
              <a:rPr lang="fr-FR" b="1" dirty="0">
                <a:solidFill>
                  <a:srgbClr val="2C3E50"/>
                </a:solidFill>
                <a:cs typeface="Calibri"/>
              </a:rPr>
              <a:t> Patel</a:t>
            </a:r>
          </a:p>
          <a:p>
            <a:pPr algn="ctr"/>
            <a:r>
              <a:rPr lang="fr-FR" b="1" dirty="0" err="1">
                <a:solidFill>
                  <a:srgbClr val="2C3E50"/>
                </a:solidFill>
                <a:cs typeface="Calibri"/>
              </a:rPr>
              <a:t>Neenu</a:t>
            </a:r>
            <a:r>
              <a:rPr lang="fr-FR" b="1" dirty="0">
                <a:solidFill>
                  <a:srgbClr val="2C3E50"/>
                </a:solidFill>
                <a:cs typeface="Calibri"/>
              </a:rPr>
              <a:t> </a:t>
            </a:r>
            <a:r>
              <a:rPr lang="fr-FR" b="1" dirty="0" err="1">
                <a:solidFill>
                  <a:srgbClr val="2C3E50"/>
                </a:solidFill>
                <a:cs typeface="Calibri"/>
              </a:rPr>
              <a:t>Thankachan</a:t>
            </a:r>
            <a:endParaRPr lang="fr-FR" b="1" dirty="0">
              <a:solidFill>
                <a:srgbClr val="2C3E50"/>
              </a:solidFill>
              <a:cs typeface="Calibri"/>
            </a:endParaRPr>
          </a:p>
          <a:p>
            <a:pPr algn="ctr"/>
            <a:r>
              <a:rPr lang="fr-FR" b="1" dirty="0">
                <a:solidFill>
                  <a:srgbClr val="2C3E50"/>
                </a:solidFill>
                <a:cs typeface="Calibri"/>
              </a:rPr>
              <a:t>Sanjay </a:t>
            </a:r>
            <a:r>
              <a:rPr lang="fr-FR" b="1" dirty="0" err="1">
                <a:solidFill>
                  <a:srgbClr val="2C3E50"/>
                </a:solidFill>
                <a:cs typeface="Calibri"/>
              </a:rPr>
              <a:t>Varadharajan</a:t>
            </a:r>
            <a:endParaRPr lang="fr-FR" b="1" dirty="0">
              <a:solidFill>
                <a:srgbClr val="2C3E50"/>
              </a:solidFill>
              <a:cs typeface="Calibri"/>
            </a:endParaRPr>
          </a:p>
          <a:p>
            <a:pPr algn="ctr"/>
            <a:endParaRPr lang="fr-FR" b="1" dirty="0">
              <a:solidFill>
                <a:srgbClr val="008969"/>
              </a:solidFill>
              <a:cs typeface="Calibri"/>
            </a:endParaRPr>
          </a:p>
          <a:p>
            <a:pPr algn="ctr"/>
            <a:endParaRPr lang="fr-F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20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F6999F3-49C3-4182-B92E-C4943E8B3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3981D97-8E8C-4FA1-AF86-86CF50635D59}" type="slidenum">
              <a:rPr/>
              <a:t>5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5ABDCEA-ABCF-471A-B488-9D393B0D4DE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FR" dirty="0">
                <a:latin typeface="Source Sans Pro Black"/>
                <a:ea typeface="Source Sans Pro Black"/>
              </a:rPr>
              <a:t>Introduction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3E60D3F-16A6-4293-B012-96D8B7E81BF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980000"/>
            <a:ext cx="5494390" cy="5040000"/>
          </a:xfrm>
        </p:spPr>
        <p:txBody>
          <a:bodyPr lIns="0" tIns="0" rIns="0" bIns="0" anchor="t">
            <a:normAutofit/>
          </a:bodyPr>
          <a:lstStyle/>
          <a:p>
            <a:pPr>
              <a:buClr>
                <a:srgbClr val="2C3E50"/>
              </a:buClr>
              <a:buSzPct val="45000"/>
            </a:pPr>
            <a:r>
              <a:rPr lang="en-US" dirty="0">
                <a:solidFill>
                  <a:srgbClr val="1ABC9C"/>
                </a:solidFill>
                <a:latin typeface="Source Sans Pro Semibold"/>
                <a:ea typeface="Source Sans Pro Semibold"/>
              </a:rPr>
              <a:t>What is the issue ?</a:t>
            </a:r>
          </a:p>
          <a:p>
            <a:pPr>
              <a:buClr>
                <a:srgbClr val="2C3E50"/>
              </a:buClr>
              <a:buSzPct val="45000"/>
            </a:pPr>
            <a:r>
              <a:rPr lang="en-US" sz="2000" dirty="0">
                <a:latin typeface="Source Sans Pro Semibold"/>
                <a:ea typeface="Source Sans Pro Semibold"/>
              </a:rPr>
              <a:t>Cutting grass is tiring and annoying. Moreover, we have to cut it  again every week or two weeks. So we thought about a autonomous lawnmower. </a:t>
            </a:r>
          </a:p>
          <a:p>
            <a:pPr>
              <a:buClr>
                <a:srgbClr val="2C3E50"/>
              </a:buClr>
              <a:buSzPct val="45000"/>
            </a:pPr>
            <a:endParaRPr lang="en-US" sz="2000" dirty="0">
              <a:latin typeface="Source Sans Pro Semibold"/>
              <a:ea typeface="Source Sans Pro Semibold"/>
            </a:endParaRPr>
          </a:p>
          <a:p>
            <a:pPr>
              <a:buClr>
                <a:srgbClr val="2C3E50"/>
              </a:buClr>
              <a:buSzPct val="45000"/>
            </a:pPr>
            <a:r>
              <a:rPr lang="en-US" sz="2000" dirty="0">
                <a:latin typeface="Source Sans Pro Semibold"/>
                <a:ea typeface="Source Sans Pro Semibold"/>
              </a:rPr>
              <a:t>Functionalities needed:</a:t>
            </a:r>
          </a:p>
          <a:p>
            <a:pPr marL="342900" indent="-342900">
              <a:buClr>
                <a:srgbClr val="2C3E50"/>
              </a:buClr>
              <a:buSzPct val="45000"/>
              <a:buFontTx/>
              <a:buChar char="-"/>
            </a:pPr>
            <a:r>
              <a:rPr lang="en-US" sz="2000" dirty="0">
                <a:ea typeface="Source Sans Pro Semibold"/>
              </a:rPr>
              <a:t>cut grass</a:t>
            </a:r>
          </a:p>
          <a:p>
            <a:pPr marL="342900" indent="-342900">
              <a:buClr>
                <a:srgbClr val="2C3E50"/>
              </a:buClr>
              <a:buSzPct val="45000"/>
              <a:buFontTx/>
              <a:buChar char="-"/>
            </a:pPr>
            <a:r>
              <a:rPr lang="en-US" sz="2000" dirty="0">
                <a:ea typeface="Source Sans Pro Semibold"/>
              </a:rPr>
              <a:t>Avoid obstacles</a:t>
            </a:r>
          </a:p>
          <a:p>
            <a:pPr marL="342900" indent="-342900">
              <a:buClr>
                <a:srgbClr val="2C3E50"/>
              </a:buClr>
              <a:buSzPct val="45000"/>
              <a:buFontTx/>
              <a:buChar char="-"/>
            </a:pPr>
            <a:r>
              <a:rPr lang="en-US" sz="2000" dirty="0">
                <a:ea typeface="Source Sans Pro Semibold"/>
              </a:rPr>
              <a:t>Recognize grass color</a:t>
            </a:r>
          </a:p>
          <a:p>
            <a:pPr marL="342900" indent="-342900">
              <a:buClr>
                <a:srgbClr val="2C3E50"/>
              </a:buClr>
              <a:buSzPct val="45000"/>
              <a:buFontTx/>
              <a:buChar char="-"/>
            </a:pPr>
            <a:endParaRPr lang="en-US" sz="2400" dirty="0">
              <a:ea typeface="Source Sans Pro Semibold"/>
            </a:endParaRPr>
          </a:p>
        </p:txBody>
      </p:sp>
      <p:pic>
        <p:nvPicPr>
          <p:cNvPr id="5" name="Image 5" descr="Une image contenant extérieur, personne, herbe, homme&#10;&#10;Description générée automatiquement">
            <a:extLst>
              <a:ext uri="{FF2B5EF4-FFF2-40B4-BE49-F238E27FC236}">
                <a16:creationId xmlns:a16="http://schemas.microsoft.com/office/drawing/2014/main" id="{2AF3F952-15D5-4067-8830-5146B3027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385" y="2310393"/>
            <a:ext cx="2739092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6CCD1B-D7E2-40C5-A2B6-DE1696F6D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Our solution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3FDF4F-29FA-4FED-B0F8-6A033A0B53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fr-FR" dirty="0"/>
              <a:t>Our robot – </a:t>
            </a:r>
            <a:r>
              <a:rPr lang="fr-FR" dirty="0" err="1"/>
              <a:t>Different</a:t>
            </a:r>
            <a:r>
              <a:rPr lang="fr-FR" dirty="0"/>
              <a:t> package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4911BDD-8A9D-4294-A619-A8E99ACE4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737735-B0E7-410B-BA38-FC56D562ED0F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2436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545" y="2252914"/>
            <a:ext cx="8425534" cy="88938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DB979EA-BCB8-4CCF-821B-4BE937788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138" y="2628900"/>
            <a:ext cx="5341938" cy="3987800"/>
          </a:xfrm>
          <a:prstGeom prst="rect">
            <a:avLst/>
          </a:prstGeom>
        </p:spPr>
      </p:pic>
      <p:pic>
        <p:nvPicPr>
          <p:cNvPr id="6" name="Espace réservé du contenu 5" descr="Une image contenant intérieur, projecteur&#10;&#10;Description générée automatiquement">
            <a:extLst>
              <a:ext uri="{FF2B5EF4-FFF2-40B4-BE49-F238E27FC236}">
                <a16:creationId xmlns:a16="http://schemas.microsoft.com/office/drawing/2014/main" id="{F255D8B2-6876-44FD-8258-9FC2AFA127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338" y="2628900"/>
            <a:ext cx="2974975" cy="3987800"/>
          </a:xfr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F5D80BF-E343-4DBA-B31E-6E9227213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504" y="668624"/>
            <a:ext cx="8641616" cy="1461188"/>
          </a:xfrm>
        </p:spPr>
        <p:txBody>
          <a:bodyPr anchor="ctr">
            <a:normAutofit/>
          </a:bodyPr>
          <a:lstStyle/>
          <a:p>
            <a:r>
              <a:rPr lang="fr-FR" dirty="0"/>
              <a:t>Our robot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9E6851-0E4A-44FC-8E71-D4C43D87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19441" y="7006698"/>
            <a:ext cx="2268141" cy="402483"/>
          </a:xfrm>
        </p:spPr>
        <p:txBody>
          <a:bodyPr>
            <a:normAutofit/>
          </a:bodyPr>
          <a:lstStyle/>
          <a:p>
            <a:pPr lvl="0" algn="r">
              <a:spcAft>
                <a:spcPts val="600"/>
              </a:spcAft>
            </a:pPr>
            <a:fld id="{1F22BF95-DE35-4A79-BC11-9DD2205BB8D8}" type="slidenum">
              <a:rPr lang="fr-FR" sz="1200">
                <a:solidFill>
                  <a:prstClr val="black">
                    <a:tint val="75000"/>
                  </a:prstClr>
                </a:solidFill>
              </a:rPr>
              <a:pPr lvl="0" algn="r">
                <a:spcAft>
                  <a:spcPts val="600"/>
                </a:spcAft>
              </a:pPr>
              <a:t>7</a:t>
            </a:fld>
            <a:endParaRPr lang="fr-FR" sz="120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705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851B6D3-EB37-4C15-8823-59DF6665457E}"/>
              </a:ext>
            </a:extLst>
          </p:cNvPr>
          <p:cNvSpPr/>
          <p:nvPr/>
        </p:nvSpPr>
        <p:spPr>
          <a:xfrm>
            <a:off x="6675469" y="6746487"/>
            <a:ext cx="3405156" cy="445199"/>
          </a:xfrm>
          <a:prstGeom prst="rect">
            <a:avLst/>
          </a:prstGeom>
          <a:solidFill>
            <a:srgbClr val="FFD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9D0EBC5-8697-4804-BF16-ED057829C7F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solution 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BAD5FD-B9E9-4174-888F-8A4C8D29CF51}"/>
              </a:ext>
            </a:extLst>
          </p:cNvPr>
          <p:cNvSpPr/>
          <p:nvPr/>
        </p:nvSpPr>
        <p:spPr>
          <a:xfrm>
            <a:off x="-1" y="1616926"/>
            <a:ext cx="3405156" cy="1304693"/>
          </a:xfrm>
          <a:prstGeom prst="rect">
            <a:avLst/>
          </a:prstGeom>
          <a:solidFill>
            <a:srgbClr val="BF89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BRONZE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D0B68E-A8C4-452B-87A1-94F85A861507}"/>
              </a:ext>
            </a:extLst>
          </p:cNvPr>
          <p:cNvSpPr/>
          <p:nvPr/>
        </p:nvSpPr>
        <p:spPr>
          <a:xfrm>
            <a:off x="3374785" y="1616925"/>
            <a:ext cx="3405156" cy="1304693"/>
          </a:xfrm>
          <a:prstGeom prst="rect">
            <a:avLst/>
          </a:prstGeom>
          <a:solidFill>
            <a:srgbClr val="C0C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SILVER</a:t>
            </a:r>
            <a:endParaRPr lang="fr-FR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ADD3EC-A390-4758-B101-30F735EBCE03}"/>
              </a:ext>
            </a:extLst>
          </p:cNvPr>
          <p:cNvSpPr/>
          <p:nvPr/>
        </p:nvSpPr>
        <p:spPr>
          <a:xfrm>
            <a:off x="6675469" y="1616925"/>
            <a:ext cx="3405156" cy="1304693"/>
          </a:xfrm>
          <a:prstGeom prst="rect">
            <a:avLst/>
          </a:prstGeom>
          <a:solidFill>
            <a:srgbClr val="FFD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GOLD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23AD67-4135-47B3-9D92-B1D1BFBDB537}"/>
              </a:ext>
            </a:extLst>
          </p:cNvPr>
          <p:cNvSpPr/>
          <p:nvPr/>
        </p:nvSpPr>
        <p:spPr>
          <a:xfrm>
            <a:off x="-30371" y="6748244"/>
            <a:ext cx="3405156" cy="443443"/>
          </a:xfrm>
          <a:prstGeom prst="rect">
            <a:avLst/>
          </a:prstGeom>
          <a:solidFill>
            <a:srgbClr val="BF89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8B6AF6-2BE9-44D1-9E3D-CEC5DBCF9EE5}"/>
              </a:ext>
            </a:extLst>
          </p:cNvPr>
          <p:cNvSpPr/>
          <p:nvPr/>
        </p:nvSpPr>
        <p:spPr>
          <a:xfrm>
            <a:off x="3374785" y="6743096"/>
            <a:ext cx="3300683" cy="454356"/>
          </a:xfrm>
          <a:prstGeom prst="rect">
            <a:avLst/>
          </a:prstGeom>
          <a:solidFill>
            <a:srgbClr val="C0C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538477D-87BE-4DB7-939D-E7CB89397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0000" y="7080555"/>
            <a:ext cx="720000" cy="443443"/>
          </a:xfrm>
        </p:spPr>
        <p:txBody>
          <a:bodyPr/>
          <a:lstStyle/>
          <a:p>
            <a:pPr lvl="0"/>
            <a:fld id="{2A806160-EC45-4714-BE15-6076DAC894A8}" type="slidenum">
              <a:t>8</a:t>
            </a:fld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5BC5A8D-267D-489B-8B24-FEC1D0600B80}"/>
              </a:ext>
            </a:extLst>
          </p:cNvPr>
          <p:cNvSpPr txBox="1"/>
          <p:nvPr/>
        </p:nvSpPr>
        <p:spPr>
          <a:xfrm>
            <a:off x="3405155" y="2921618"/>
            <a:ext cx="3270314" cy="5355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b="1" dirty="0" err="1">
                <a:solidFill>
                  <a:srgbClr val="1ABC9C"/>
                </a:solidFill>
              </a:rPr>
              <a:t>Available</a:t>
            </a:r>
            <a:r>
              <a:rPr lang="fr-FR" b="1" dirty="0">
                <a:solidFill>
                  <a:srgbClr val="1ABC9C"/>
                </a:solidFill>
              </a:rPr>
              <a:t>:</a:t>
            </a:r>
          </a:p>
          <a:p>
            <a:endParaRPr lang="fr-FR" dirty="0">
              <a:solidFill>
                <a:srgbClr val="1ABC9C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C3E50"/>
                </a:solidFill>
              </a:rPr>
              <a:t>Move </a:t>
            </a:r>
            <a:r>
              <a:rPr lang="fr-FR" dirty="0" err="1">
                <a:solidFill>
                  <a:srgbClr val="2C3E50"/>
                </a:solidFill>
              </a:rPr>
              <a:t>forward</a:t>
            </a:r>
            <a:endParaRPr lang="fr-FR" dirty="0">
              <a:solidFill>
                <a:srgbClr val="2C3E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C3E50"/>
                </a:solidFill>
              </a:rPr>
              <a:t>Cutting </a:t>
            </a:r>
            <a:r>
              <a:rPr lang="fr-FR" dirty="0" err="1">
                <a:solidFill>
                  <a:srgbClr val="2C3E50"/>
                </a:solidFill>
              </a:rPr>
              <a:t>grass</a:t>
            </a:r>
            <a:r>
              <a:rPr lang="fr-FR" dirty="0">
                <a:solidFill>
                  <a:srgbClr val="2C3E5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rgbClr val="2C3E50"/>
                </a:solidFill>
              </a:rPr>
              <a:t>Avoid</a:t>
            </a:r>
            <a:r>
              <a:rPr lang="fr-FR" dirty="0">
                <a:solidFill>
                  <a:srgbClr val="2C3E50"/>
                </a:solidFill>
              </a:rPr>
              <a:t> obstacles</a:t>
            </a:r>
            <a:endParaRPr lang="fr-FR" dirty="0">
              <a:solidFill>
                <a:srgbClr val="2C3E50"/>
              </a:solidFill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rgbClr val="2C3E50"/>
                </a:solidFill>
                <a:cs typeface="Calibri"/>
              </a:rPr>
              <a:t>Reconize</a:t>
            </a:r>
            <a:r>
              <a:rPr lang="fr-FR" dirty="0">
                <a:solidFill>
                  <a:srgbClr val="2C3E50"/>
                </a:solidFill>
                <a:cs typeface="Calibri"/>
              </a:rPr>
              <a:t> </a:t>
            </a:r>
            <a:r>
              <a:rPr lang="fr-FR" dirty="0" err="1">
                <a:solidFill>
                  <a:srgbClr val="2C3E50"/>
                </a:solidFill>
                <a:cs typeface="Calibri"/>
              </a:rPr>
              <a:t>color</a:t>
            </a:r>
            <a:endParaRPr lang="fr-FR">
              <a:solidFill>
                <a:srgbClr val="2C3E50"/>
              </a:solidFill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1ABC9C"/>
              </a:solidFill>
            </a:endParaRPr>
          </a:p>
          <a:p>
            <a:r>
              <a:rPr lang="fr-FR" b="1" dirty="0">
                <a:solidFill>
                  <a:srgbClr val="1ABC9C"/>
                </a:solidFill>
              </a:rPr>
              <a:t>Not </a:t>
            </a:r>
            <a:r>
              <a:rPr lang="fr-FR" b="1" dirty="0" err="1">
                <a:solidFill>
                  <a:srgbClr val="1ABC9C"/>
                </a:solidFill>
              </a:rPr>
              <a:t>available</a:t>
            </a:r>
            <a:r>
              <a:rPr lang="fr-FR" b="1" dirty="0">
                <a:solidFill>
                  <a:srgbClr val="1ABC9C"/>
                </a:solidFill>
              </a:rPr>
              <a:t>:</a:t>
            </a:r>
          </a:p>
          <a:p>
            <a:endParaRPr lang="fr-FR" dirty="0">
              <a:solidFill>
                <a:srgbClr val="1ABC9C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err="1">
                <a:solidFill>
                  <a:srgbClr val="2C3E50"/>
                </a:solidFill>
              </a:rPr>
              <a:t>Collect</a:t>
            </a:r>
            <a:r>
              <a:rPr lang="fr-FR" dirty="0">
                <a:solidFill>
                  <a:srgbClr val="2C3E50"/>
                </a:solidFill>
              </a:rPr>
              <a:t> the </a:t>
            </a:r>
            <a:r>
              <a:rPr lang="fr-FR" err="1">
                <a:solidFill>
                  <a:srgbClr val="2C3E50"/>
                </a:solidFill>
              </a:rPr>
              <a:t>grass</a:t>
            </a:r>
            <a:endParaRPr lang="fr-FR" dirty="0">
              <a:solidFill>
                <a:srgbClr val="2C3E50"/>
              </a:solidFill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rgbClr val="2C3E50"/>
                </a:solidFill>
                <a:cs typeface="Calibri"/>
              </a:rPr>
              <a:t>Going</a:t>
            </a:r>
            <a:r>
              <a:rPr lang="fr-FR" dirty="0">
                <a:solidFill>
                  <a:srgbClr val="2C3E50"/>
                </a:solidFill>
                <a:cs typeface="Calibri"/>
              </a:rPr>
              <a:t> back to the base</a:t>
            </a:r>
          </a:p>
          <a:p>
            <a:endParaRPr lang="fr-FR" dirty="0">
              <a:solidFill>
                <a:srgbClr val="1ABC9C"/>
              </a:solidFill>
            </a:endParaRPr>
          </a:p>
          <a:p>
            <a:endParaRPr lang="fr-FR" dirty="0">
              <a:solidFill>
                <a:srgbClr val="1ABC9C"/>
              </a:solidFill>
            </a:endParaRP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8FA2F93-4351-4B1E-90B5-D5B1CB9E9340}"/>
              </a:ext>
            </a:extLst>
          </p:cNvPr>
          <p:cNvSpPr txBox="1"/>
          <p:nvPr/>
        </p:nvSpPr>
        <p:spPr>
          <a:xfrm>
            <a:off x="0" y="2921368"/>
            <a:ext cx="3397087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1ABC9C"/>
                </a:solidFill>
              </a:rPr>
              <a:t>Available</a:t>
            </a:r>
            <a:r>
              <a:rPr lang="fr-FR" b="1" dirty="0">
                <a:solidFill>
                  <a:srgbClr val="1ABC9C"/>
                </a:solidFill>
              </a:rPr>
              <a:t>:</a:t>
            </a:r>
          </a:p>
          <a:p>
            <a:endParaRPr lang="fr-FR" dirty="0">
              <a:solidFill>
                <a:srgbClr val="1ABC9C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C3E50"/>
                </a:solidFill>
              </a:rPr>
              <a:t>Move </a:t>
            </a:r>
            <a:r>
              <a:rPr lang="fr-FR" dirty="0" err="1">
                <a:solidFill>
                  <a:srgbClr val="2C3E50"/>
                </a:solidFill>
              </a:rPr>
              <a:t>forward</a:t>
            </a:r>
            <a:r>
              <a:rPr lang="fr-FR" dirty="0">
                <a:solidFill>
                  <a:srgbClr val="2C3E50"/>
                </a:solidFill>
              </a:rPr>
              <a:t> in a </a:t>
            </a:r>
            <a:r>
              <a:rPr lang="fr-FR" dirty="0" err="1">
                <a:solidFill>
                  <a:srgbClr val="2C3E50"/>
                </a:solidFill>
              </a:rPr>
              <a:t>predefined</a:t>
            </a:r>
            <a:r>
              <a:rPr lang="fr-FR" dirty="0">
                <a:solidFill>
                  <a:srgbClr val="2C3E50"/>
                </a:solidFill>
              </a:rPr>
              <a:t> </a:t>
            </a:r>
            <a:r>
              <a:rPr lang="fr-FR" dirty="0" err="1">
                <a:solidFill>
                  <a:srgbClr val="2C3E50"/>
                </a:solidFill>
              </a:rPr>
              <a:t>manner</a:t>
            </a:r>
            <a:r>
              <a:rPr lang="fr-FR" dirty="0">
                <a:solidFill>
                  <a:srgbClr val="2C3E5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C3E50"/>
                </a:solidFill>
              </a:rPr>
              <a:t>Cutting </a:t>
            </a:r>
            <a:r>
              <a:rPr lang="fr-FR" dirty="0" err="1">
                <a:solidFill>
                  <a:srgbClr val="2C3E50"/>
                </a:solidFill>
              </a:rPr>
              <a:t>grass</a:t>
            </a:r>
            <a:r>
              <a:rPr lang="fr-FR" dirty="0">
                <a:solidFill>
                  <a:srgbClr val="2C3E50"/>
                </a:solidFill>
              </a:rPr>
              <a:t>.</a:t>
            </a:r>
          </a:p>
          <a:p>
            <a:endParaRPr lang="fr-FR" dirty="0">
              <a:solidFill>
                <a:srgbClr val="1ABC9C"/>
              </a:solidFill>
            </a:endParaRPr>
          </a:p>
          <a:p>
            <a:r>
              <a:rPr lang="fr-FR" b="1" dirty="0">
                <a:solidFill>
                  <a:srgbClr val="1ABC9C"/>
                </a:solidFill>
              </a:rPr>
              <a:t>Not </a:t>
            </a:r>
            <a:r>
              <a:rPr lang="fr-FR" b="1" dirty="0" err="1">
                <a:solidFill>
                  <a:srgbClr val="1ABC9C"/>
                </a:solidFill>
              </a:rPr>
              <a:t>available</a:t>
            </a:r>
            <a:r>
              <a:rPr lang="fr-FR" b="1" dirty="0">
                <a:solidFill>
                  <a:srgbClr val="1ABC9C"/>
                </a:solidFill>
              </a:rPr>
              <a:t>:</a:t>
            </a:r>
          </a:p>
          <a:p>
            <a:endParaRPr lang="fr-FR" dirty="0">
              <a:solidFill>
                <a:srgbClr val="1ABC9C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rgbClr val="2C3E50"/>
                </a:solidFill>
              </a:rPr>
              <a:t>Detect</a:t>
            </a:r>
            <a:r>
              <a:rPr lang="fr-FR" dirty="0">
                <a:solidFill>
                  <a:srgbClr val="2C3E50"/>
                </a:solidFill>
              </a:rPr>
              <a:t> </a:t>
            </a:r>
            <a:r>
              <a:rPr lang="fr-FR" dirty="0" err="1">
                <a:solidFill>
                  <a:srgbClr val="2C3E50"/>
                </a:solidFill>
              </a:rPr>
              <a:t>grass</a:t>
            </a:r>
            <a:r>
              <a:rPr lang="fr-FR" dirty="0">
                <a:solidFill>
                  <a:srgbClr val="2C3E50"/>
                </a:solidFill>
              </a:rPr>
              <a:t> </a:t>
            </a:r>
            <a:r>
              <a:rPr lang="fr-FR" dirty="0" err="1">
                <a:solidFill>
                  <a:srgbClr val="2C3E50"/>
                </a:solidFill>
              </a:rPr>
              <a:t>level</a:t>
            </a:r>
            <a:r>
              <a:rPr lang="fr-FR" dirty="0">
                <a:solidFill>
                  <a:srgbClr val="2C3E5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rgbClr val="2C3E50"/>
                </a:solidFill>
              </a:rPr>
              <a:t>Avoid</a:t>
            </a:r>
            <a:r>
              <a:rPr lang="fr-FR" dirty="0">
                <a:solidFill>
                  <a:srgbClr val="2C3E50"/>
                </a:solidFill>
              </a:rPr>
              <a:t> obstacles 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00904D9-570C-4684-854E-696D596E8970}"/>
              </a:ext>
            </a:extLst>
          </p:cNvPr>
          <p:cNvSpPr txBox="1"/>
          <p:nvPr/>
        </p:nvSpPr>
        <p:spPr>
          <a:xfrm>
            <a:off x="6675467" y="2921369"/>
            <a:ext cx="3405157" cy="5355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b="1" dirty="0" err="1">
                <a:solidFill>
                  <a:srgbClr val="1ABC9C"/>
                </a:solidFill>
              </a:rPr>
              <a:t>Available</a:t>
            </a:r>
            <a:r>
              <a:rPr lang="fr-FR" b="1" dirty="0">
                <a:solidFill>
                  <a:srgbClr val="1ABC9C"/>
                </a:solidFill>
              </a:rPr>
              <a:t>:</a:t>
            </a:r>
          </a:p>
          <a:p>
            <a:endParaRPr lang="fr-FR" dirty="0">
              <a:solidFill>
                <a:srgbClr val="1ABC9C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C3E50"/>
                </a:solidFill>
              </a:rPr>
              <a:t>Move </a:t>
            </a:r>
            <a:r>
              <a:rPr lang="fr-FR" dirty="0" err="1">
                <a:solidFill>
                  <a:srgbClr val="2C3E50"/>
                </a:solidFill>
              </a:rPr>
              <a:t>forward</a:t>
            </a:r>
            <a:endParaRPr lang="fr-FR" dirty="0">
              <a:solidFill>
                <a:srgbClr val="2C3E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C3E50"/>
                </a:solidFill>
              </a:rPr>
              <a:t>Cutting </a:t>
            </a:r>
            <a:r>
              <a:rPr lang="fr-FR" dirty="0" err="1">
                <a:solidFill>
                  <a:srgbClr val="2C3E50"/>
                </a:solidFill>
              </a:rPr>
              <a:t>grass</a:t>
            </a:r>
            <a:r>
              <a:rPr lang="fr-FR" dirty="0">
                <a:solidFill>
                  <a:srgbClr val="2C3E5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rgbClr val="2C3E50"/>
                </a:solidFill>
              </a:rPr>
              <a:t>Avoid</a:t>
            </a:r>
            <a:r>
              <a:rPr lang="fr-FR" dirty="0">
                <a:solidFill>
                  <a:srgbClr val="2C3E50"/>
                </a:solidFill>
              </a:rPr>
              <a:t> obstacles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rgbClr val="2C3E50"/>
                </a:solidFill>
              </a:rPr>
              <a:t>Reconize</a:t>
            </a:r>
            <a:r>
              <a:rPr lang="fr-FR" dirty="0">
                <a:solidFill>
                  <a:srgbClr val="2C3E50"/>
                </a:solidFill>
              </a:rPr>
              <a:t> </a:t>
            </a:r>
            <a:r>
              <a:rPr lang="fr-FR" dirty="0" err="1">
                <a:solidFill>
                  <a:srgbClr val="2C3E50"/>
                </a:solidFill>
              </a:rPr>
              <a:t>color</a:t>
            </a:r>
            <a:endParaRPr lang="fr-FR" dirty="0" err="1">
              <a:solidFill>
                <a:srgbClr val="2C3E50"/>
              </a:solidFill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rgbClr val="2C3E50"/>
                </a:solidFill>
              </a:rPr>
              <a:t>Collect</a:t>
            </a:r>
            <a:r>
              <a:rPr lang="fr-FR" dirty="0">
                <a:solidFill>
                  <a:srgbClr val="2C3E50"/>
                </a:solidFill>
              </a:rPr>
              <a:t> the </a:t>
            </a:r>
            <a:r>
              <a:rPr lang="fr-FR" dirty="0" err="1">
                <a:solidFill>
                  <a:srgbClr val="2C3E50"/>
                </a:solidFill>
              </a:rPr>
              <a:t>grass</a:t>
            </a:r>
            <a:endParaRPr lang="fr-FR" dirty="0">
              <a:solidFill>
                <a:srgbClr val="2C3E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err="1">
                <a:solidFill>
                  <a:srgbClr val="2C3E50"/>
                </a:solidFill>
                <a:cs typeface="Calibri"/>
              </a:rPr>
              <a:t>Going</a:t>
            </a:r>
            <a:r>
              <a:rPr lang="fr-FR">
                <a:solidFill>
                  <a:srgbClr val="2C3E50"/>
                </a:solidFill>
                <a:cs typeface="Calibri"/>
              </a:rPr>
              <a:t> back to the base</a:t>
            </a:r>
            <a:endParaRPr lang="fr-FR" dirty="0">
              <a:solidFill>
                <a:srgbClr val="2C3E50"/>
              </a:solidFill>
              <a:cs typeface="Calibri"/>
            </a:endParaRPr>
          </a:p>
          <a:p>
            <a:endParaRPr lang="fr-FR" dirty="0">
              <a:solidFill>
                <a:srgbClr val="1ABC9C"/>
              </a:solidFill>
            </a:endParaRP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D590CC-615A-4278-B798-7066F9532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 </a:t>
            </a:r>
            <a:r>
              <a:rPr lang="fr-FR" dirty="0" err="1"/>
              <a:t>Technical</a:t>
            </a:r>
            <a:r>
              <a:rPr lang="fr-FR" dirty="0"/>
              <a:t> Part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A11323-7427-4BAC-B1EE-D09C976244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fr-FR" dirty="0"/>
              <a:t>How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did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? - Diagram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5D46642-6782-45F5-9059-62E10656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737735-B0E7-410B-BA38-FC56D562ED0F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4918770"/>
      </p:ext>
    </p:extLst>
  </p:cSld>
  <p:clrMapOvr>
    <a:masterClrMapping/>
  </p:clrMapOvr>
</p:sld>
</file>

<file path=ppt/theme/theme1.xml><?xml version="1.0" encoding="utf-8"?>
<a:theme xmlns:a="http://schemas.openxmlformats.org/drawingml/2006/main" name="Midnightblu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idnightblu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22FB66E57AD84EB5AF94F5E430A911" ma:contentTypeVersion="3" ma:contentTypeDescription="Crée un document." ma:contentTypeScope="" ma:versionID="d50548d035a4814957a394609162a930">
  <xsd:schema xmlns:xsd="http://www.w3.org/2001/XMLSchema" xmlns:xs="http://www.w3.org/2001/XMLSchema" xmlns:p="http://schemas.microsoft.com/office/2006/metadata/properties" xmlns:ns2="8e71c484-5f30-4f07-bda9-89f8ee6585a1" targetNamespace="http://schemas.microsoft.com/office/2006/metadata/properties" ma:root="true" ma:fieldsID="d9744370ee37e2db1fb3c131e37a5c72" ns2:_="">
    <xsd:import namespace="8e71c484-5f30-4f07-bda9-89f8ee6585a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71c484-5f30-4f07-bda9-89f8ee6585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AEA9A55-28B6-4B1F-B614-CF4517A307F9}"/>
</file>

<file path=customXml/itemProps2.xml><?xml version="1.0" encoding="utf-8"?>
<ds:datastoreItem xmlns:ds="http://schemas.openxmlformats.org/officeDocument/2006/customXml" ds:itemID="{E44E47FB-0D89-42A4-94AF-93DA93B442F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42FABA-66BC-455D-B276-B46BB4573195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404</Words>
  <Application>Microsoft Office PowerPoint</Application>
  <PresentationFormat>Personnalisé</PresentationFormat>
  <Paragraphs>159</Paragraphs>
  <Slides>18</Slides>
  <Notes>5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18</vt:i4>
      </vt:variant>
    </vt:vector>
  </HeadingPairs>
  <TitlesOfParts>
    <vt:vector size="20" baseType="lpstr">
      <vt:lpstr>Midnightblue</vt:lpstr>
      <vt:lpstr>Midnightblue1</vt:lpstr>
      <vt:lpstr>Autonomous lawnmower</vt:lpstr>
      <vt:lpstr>Summary</vt:lpstr>
      <vt:lpstr>1. Introduction</vt:lpstr>
      <vt:lpstr>Introduction</vt:lpstr>
      <vt:lpstr>Introduction</vt:lpstr>
      <vt:lpstr>2. Our solution</vt:lpstr>
      <vt:lpstr>Our robot</vt:lpstr>
      <vt:lpstr>What is our solution ?</vt:lpstr>
      <vt:lpstr>3. Technical Part </vt:lpstr>
      <vt:lpstr>How we did it ?</vt:lpstr>
      <vt:lpstr>Présentation PowerPoint</vt:lpstr>
      <vt:lpstr>Présentation PowerPoint</vt:lpstr>
      <vt:lpstr>4. Demonstration</vt:lpstr>
      <vt:lpstr>Video</vt:lpstr>
      <vt:lpstr>5.Conclusion</vt:lpstr>
      <vt:lpstr>Présentation PowerPoint</vt:lpstr>
      <vt:lpstr>Next Step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lawnmower</dc:title>
  <dc:creator>Antoine FAUCONNIER</dc:creator>
  <cp:lastModifiedBy>Chinmay KAUL</cp:lastModifiedBy>
  <cp:revision>45</cp:revision>
  <dcterms:created xsi:type="dcterms:W3CDTF">2021-01-19T19:47:02Z</dcterms:created>
  <dcterms:modified xsi:type="dcterms:W3CDTF">2021-01-20T13:51:11Z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0x0101005722FB66E57AD84EB5AF94F5E430A911</vt:lpwstr>
  </property>
</Properties>
</file>