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WPS Presentation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VSS</dc:title>
  <dc:creator>Administrator</dc:creator>
  <cp:lastModifiedBy>Administrator</cp:lastModifiedBy>
  <cp:revision>1</cp:revision>
  <dcterms:created xsi:type="dcterms:W3CDTF">2019-06-18T07:08:14Z</dcterms:created>
  <dcterms:modified xsi:type="dcterms:W3CDTF">2019-06-18T07:08:14Z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1033-11.2.0.8641</vt:lpwstr>
  </property>
</Properties>
</file>