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59" r:id="rId8"/>
    <p:sldId id="265" r:id="rId9"/>
    <p:sldId id="266" r:id="rId10"/>
    <p:sldId id="267" r:id="rId11"/>
    <p:sldId id="268" r:id="rId12"/>
    <p:sldId id="263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456" y="-162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CB53A2-AAD8-7067-D12B-A431C0A42B9F}"/>
              </a:ext>
            </a:extLst>
          </p:cNvPr>
          <p:cNvSpPr txBox="1"/>
          <p:nvPr/>
        </p:nvSpPr>
        <p:spPr>
          <a:xfrm>
            <a:off x="4463573" y="2230133"/>
            <a:ext cx="60837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Chatbot using NLP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AI-powered chatbot that answers basic questions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intelligent response selection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ECF29-3ABD-7639-80D1-FF29218EE93D}"/>
              </a:ext>
            </a:extLst>
          </p:cNvPr>
          <p:cNvSpPr txBox="1"/>
          <p:nvPr/>
        </p:nvSpPr>
        <p:spPr>
          <a:xfrm>
            <a:off x="116005" y="850990"/>
            <a:ext cx="9560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 is used to determine the importance of words in a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chatbot prioritize important words in a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more relevant responses based on keyword importance</a:t>
            </a:r>
          </a:p>
        </p:txBody>
      </p:sp>
    </p:spTree>
    <p:extLst>
      <p:ext uri="{BB962C8B-B14F-4D97-AF65-F5344CB8AC3E}">
        <p14:creationId xmlns:p14="http://schemas.microsoft.com/office/powerpoint/2010/main" val="38500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B8C8F-1527-1211-A4C0-6F89B4C4B963}"/>
              </a:ext>
            </a:extLst>
          </p:cNvPr>
          <p:cNvSpPr txBox="1"/>
          <p:nvPr/>
        </p:nvSpPr>
        <p:spPr>
          <a:xfrm>
            <a:off x="102357" y="751344"/>
            <a:ext cx="8959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similar two text vectors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chatbot find the closest matching question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select the best response</a:t>
            </a:r>
          </a:p>
        </p:txBody>
      </p:sp>
    </p:spTree>
    <p:extLst>
      <p:ext uri="{BB962C8B-B14F-4D97-AF65-F5344CB8AC3E}">
        <p14:creationId xmlns:p14="http://schemas.microsoft.com/office/powerpoint/2010/main" val="107340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US" sz="2400" b="1" dirty="0">
                <a:solidFill>
                  <a:srgbClr val="213163"/>
                </a:solidFill>
              </a:rPr>
              <a:t>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47424-CD58-B910-5EDA-815D5BAC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1516077"/>
            <a:ext cx="8789158" cy="49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DE085-4FBE-8389-E38C-C0F7057C2C81}"/>
              </a:ext>
            </a:extLst>
          </p:cNvPr>
          <p:cNvSpPr txBox="1"/>
          <p:nvPr/>
        </p:nvSpPr>
        <p:spPr>
          <a:xfrm>
            <a:off x="116006" y="825133"/>
            <a:ext cx="61005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knowledge 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topics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Add speech-to-text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voice-based chatbot</a:t>
            </a:r>
          </a:p>
        </p:txBody>
      </p:sp>
    </p:spTree>
    <p:extLst>
      <p:ext uri="{BB962C8B-B14F-4D97-AF65-F5344CB8AC3E}">
        <p14:creationId xmlns:p14="http://schemas.microsoft.com/office/powerpoint/2010/main" val="3624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AD4F-19F3-32BE-781C-ACD71AB2E9BC}"/>
              </a:ext>
            </a:extLst>
          </p:cNvPr>
          <p:cNvSpPr txBox="1"/>
          <p:nvPr/>
        </p:nvSpPr>
        <p:spPr>
          <a:xfrm>
            <a:off x="151165" y="1388261"/>
            <a:ext cx="88017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chatbot using NLP, TF-IDF, and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answers to AI, Python, and general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GUI integration and voice support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4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D4700-8A12-8D1D-E438-842498015DB4}"/>
              </a:ext>
            </a:extLst>
          </p:cNvPr>
          <p:cNvSpPr txBox="1"/>
          <p:nvPr/>
        </p:nvSpPr>
        <p:spPr>
          <a:xfrm>
            <a:off x="199809" y="1689464"/>
            <a:ext cx="64651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NLP-based chatbot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TF-IDF vectorization for text 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cosine similarity for response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chatbot that answers AI, Python, and    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AAA14-C1F3-70FC-2E06-A92FBF2F33CB}"/>
              </a:ext>
            </a:extLst>
          </p:cNvPr>
          <p:cNvSpPr txBox="1"/>
          <p:nvPr/>
        </p:nvSpPr>
        <p:spPr>
          <a:xfrm>
            <a:off x="211539" y="824413"/>
            <a:ext cx="9000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chatbot capable of answering basic AI, Python, and general knowledge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efficient, lightweight chatbot without relying on external APIs</a:t>
            </a:r>
          </a:p>
        </p:txBody>
      </p:sp>
    </p:spTree>
    <p:extLst>
      <p:ext uri="{BB962C8B-B14F-4D97-AF65-F5344CB8AC3E}">
        <p14:creationId xmlns:p14="http://schemas.microsoft.com/office/powerpoint/2010/main" val="149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71282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A170C-318F-68D8-11B4-FC9A235F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490008"/>
            <a:ext cx="70294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(Programming Language)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(Natural Language Toolkit for text processing)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(TF-IDF, Cosine Similarity)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 handling)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(User interaction)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17CE3-70D3-0D5C-9EAF-312314A5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699063"/>
            <a:ext cx="9444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chatbots require extensive datasets and complex AI training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chatbot that can learn from predefined questions using simple NLP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chatbots lack flexibility in understanding natural language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833F6-8CCF-A935-971C-82EE6BB38E53}"/>
              </a:ext>
            </a:extLst>
          </p:cNvPr>
          <p:cNvSpPr txBox="1"/>
          <p:nvPr/>
        </p:nvSpPr>
        <p:spPr>
          <a:xfrm>
            <a:off x="255103" y="1612734"/>
            <a:ext cx="97623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that uses TF-IDF vectorization to process user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helps match user input to the most relevant predefined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knowledge base for AI, Python, and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0F6B6-4831-E5D7-A139-C9B4906B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548938"/>
            <a:ext cx="101505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Selection: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Returning the most relevant answer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Text: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Lowercasing, removing punctuation, and tokenization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Converting text to numerical form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Measuring how closely user input matches stored questions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62C8-D44D-A9F1-D331-027835E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0" y="783820"/>
            <a:ext cx="65630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Python and NLTK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Q&amp;A pairs stored as a knowledge 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TF-IDF vectorizer for feature extraction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in a command-line interface </a:t>
            </a:r>
          </a:p>
        </p:txBody>
      </p:sp>
    </p:spTree>
    <p:extLst>
      <p:ext uri="{BB962C8B-B14F-4D97-AF65-F5344CB8AC3E}">
        <p14:creationId xmlns:p14="http://schemas.microsoft.com/office/powerpoint/2010/main" val="42827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6B62E-8C01-B41B-0125-64202564E317}"/>
              </a:ext>
            </a:extLst>
          </p:cNvPr>
          <p:cNvSpPr txBox="1"/>
          <p:nvPr/>
        </p:nvSpPr>
        <p:spPr>
          <a:xfrm>
            <a:off x="156949" y="805021"/>
            <a:ext cx="9068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Answers questions related to AI, Python, and general knowledge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Engages in small talk (Greetings, Jokes, Fun Facts)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Uses NLP techniques for response selection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Lightweight – does not require external APIs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361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60</TotalTime>
  <Words>432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AJAY BANSAL</cp:lastModifiedBy>
  <cp:revision>7</cp:revision>
  <dcterms:created xsi:type="dcterms:W3CDTF">2024-12-31T09:40:01Z</dcterms:created>
  <dcterms:modified xsi:type="dcterms:W3CDTF">2025-03-14T16:27:58Z</dcterms:modified>
</cp:coreProperties>
</file>